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8" autoAdjust="0"/>
    <p:restoredTop sz="94706" autoAdjust="0"/>
  </p:normalViewPr>
  <p:slideViewPr>
    <p:cSldViewPr snapToGrid="0">
      <p:cViewPr varScale="1">
        <p:scale>
          <a:sx n="70" d="100"/>
          <a:sy n="70" d="100"/>
        </p:scale>
        <p:origin x="351" y="5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7/23/2023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977" y="4428700"/>
            <a:ext cx="3668044" cy="42990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Hamza </a:t>
            </a:r>
            <a:r>
              <a:rPr lang="en-US" sz="2400" dirty="0" smtClean="0">
                <a:solidFill>
                  <a:schemeClr val="tx1"/>
                </a:solidFill>
              </a:rPr>
              <a:t>Haroon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844" y="2388359"/>
            <a:ext cx="9604310" cy="1089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 smtClean="0"/>
              <a:t>Using ATtiny85 as Rubber Ducky for Keystroke Injection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Rubber Ducky Overview</a:t>
            </a:r>
          </a:p>
          <a:p>
            <a:r>
              <a:rPr lang="en-US" sz="2400" dirty="0" smtClean="0"/>
              <a:t>What is ATtiny85?</a:t>
            </a:r>
          </a:p>
          <a:p>
            <a:r>
              <a:rPr lang="en-US" sz="2400" dirty="0" smtClean="0"/>
              <a:t>Task: Goal</a:t>
            </a:r>
          </a:p>
          <a:p>
            <a:r>
              <a:rPr lang="en-US" sz="2400" dirty="0" smtClean="0"/>
              <a:t>Task: Overview</a:t>
            </a:r>
          </a:p>
          <a:p>
            <a:r>
              <a:rPr lang="en-US" sz="2400" dirty="0" smtClean="0"/>
              <a:t>Task: Code</a:t>
            </a:r>
          </a:p>
          <a:p>
            <a:r>
              <a:rPr lang="en-US" sz="2400" dirty="0" smtClean="0"/>
              <a:t>Task: Demo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322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Rubber Ducky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2" y="1521133"/>
            <a:ext cx="5363570" cy="4051110"/>
          </a:xfrm>
        </p:spPr>
        <p:txBody>
          <a:bodyPr>
            <a:noAutofit/>
          </a:bodyPr>
          <a:lstStyle/>
          <a:p>
            <a:pPr algn="just"/>
            <a:r>
              <a:rPr lang="en-GB" sz="2200" dirty="0"/>
              <a:t>A USB-based attack tool disguised as </a:t>
            </a:r>
            <a:r>
              <a:rPr lang="en-GB" sz="2200"/>
              <a:t>an </a:t>
            </a:r>
            <a:r>
              <a:rPr lang="en-GB" sz="2200" smtClean="0"/>
              <a:t>innocent </a:t>
            </a:r>
            <a:r>
              <a:rPr lang="en-GB" sz="2200" dirty="0"/>
              <a:t>flash drive</a:t>
            </a:r>
            <a:r>
              <a:rPr lang="en-GB" sz="2200" dirty="0" smtClean="0"/>
              <a:t>.</a:t>
            </a:r>
          </a:p>
          <a:p>
            <a:pPr algn="just"/>
            <a:r>
              <a:rPr lang="en-GB" sz="2200" dirty="0"/>
              <a:t>Utilizes a pre-programmed script to execute a series of commands automatically upon insertion into a USB port</a:t>
            </a:r>
            <a:r>
              <a:rPr lang="en-GB" sz="2200" dirty="0" smtClean="0"/>
              <a:t>.</a:t>
            </a:r>
          </a:p>
          <a:p>
            <a:pPr algn="just"/>
            <a:r>
              <a:rPr lang="en-GB" sz="2200" dirty="0"/>
              <a:t>Does not require any software installation or user interaction, making it stealthy and difficult to detect.</a:t>
            </a:r>
          </a:p>
          <a:p>
            <a:pPr algn="just"/>
            <a:r>
              <a:rPr lang="en-GB" sz="2200" dirty="0"/>
              <a:t>Can be programmed with various payloads to collect sensitive data, install malware, or create backdoors</a:t>
            </a:r>
            <a:r>
              <a:rPr lang="en-GB" sz="2200" dirty="0" smtClean="0"/>
              <a:t>.</a:t>
            </a:r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1026" name="Picture 2" descr="Rubber Ducky | Cyber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15" y="1311867"/>
            <a:ext cx="4469642" cy="44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19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ATtiny85?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78" y="1665029"/>
            <a:ext cx="5363570" cy="4051110"/>
          </a:xfrm>
        </p:spPr>
        <p:txBody>
          <a:bodyPr>
            <a:normAutofit/>
          </a:bodyPr>
          <a:lstStyle/>
          <a:p>
            <a:pPr algn="just"/>
            <a:r>
              <a:rPr lang="en-GB" sz="2200" dirty="0"/>
              <a:t>A compact, low-power microcontroller chip from the Atmel AVR </a:t>
            </a:r>
            <a:r>
              <a:rPr lang="en-GB" sz="2200" dirty="0" smtClean="0"/>
              <a:t>family</a:t>
            </a:r>
            <a:endParaRPr lang="en-GB" sz="2200" dirty="0"/>
          </a:p>
          <a:p>
            <a:pPr algn="just"/>
            <a:r>
              <a:rPr lang="en-GB" sz="2200" dirty="0"/>
              <a:t>Possesses 8KB of programmable flash memory and 512 bytes of SRAM for code storage and data </a:t>
            </a:r>
            <a:r>
              <a:rPr lang="en-GB" sz="2200" dirty="0" smtClean="0"/>
              <a:t>manipulation</a:t>
            </a:r>
            <a:endParaRPr lang="en-GB" sz="2200" dirty="0"/>
          </a:p>
          <a:p>
            <a:pPr algn="just"/>
            <a:r>
              <a:rPr lang="en-US" sz="2200" dirty="0" smtClean="0"/>
              <a:t>While it is a legitimate microcontroller but can be used as Rubber Ducky</a:t>
            </a:r>
          </a:p>
          <a:p>
            <a:pPr algn="just"/>
            <a:r>
              <a:rPr lang="en-US" sz="2200" dirty="0" smtClean="0"/>
              <a:t>Programmable using various languages including C++, C, </a:t>
            </a:r>
            <a:r>
              <a:rPr lang="en-US" sz="2200" dirty="0"/>
              <a:t>AVR Assembly </a:t>
            </a:r>
            <a:r>
              <a:rPr lang="en-US" sz="2200" dirty="0" smtClean="0"/>
              <a:t>Language</a:t>
            </a:r>
          </a:p>
        </p:txBody>
      </p:sp>
      <p:pic>
        <p:nvPicPr>
          <p:cNvPr id="2050" name="Picture 2" descr="Digispark - the convenient ATtiny85 alternative • Wolles Elektronikki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02" y="1665029"/>
            <a:ext cx="5272562" cy="39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6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Task: 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77" y="2790969"/>
            <a:ext cx="10754436" cy="416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Functional Requirement is to change the Wallpaper of a PC/Laptop using ATtiny85</a:t>
            </a:r>
          </a:p>
        </p:txBody>
      </p:sp>
    </p:spTree>
    <p:extLst>
      <p:ext uri="{BB962C8B-B14F-4D97-AF65-F5344CB8AC3E}">
        <p14:creationId xmlns:p14="http://schemas.microsoft.com/office/powerpoint/2010/main" val="151389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Task: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78" y="1665029"/>
            <a:ext cx="10945504" cy="4051110"/>
          </a:xfrm>
        </p:spPr>
        <p:txBody>
          <a:bodyPr>
            <a:normAutofit/>
          </a:bodyPr>
          <a:lstStyle/>
          <a:p>
            <a:r>
              <a:rPr lang="en-GB" sz="2200" dirty="0" smtClean="0"/>
              <a:t>It </a:t>
            </a:r>
            <a:r>
              <a:rPr lang="en-GB" sz="2200" dirty="0"/>
              <a:t>works with Windows XP, Vista, 7, 8, 8.1, and 10.</a:t>
            </a:r>
          </a:p>
          <a:p>
            <a:r>
              <a:rPr lang="en-GB" sz="2200" dirty="0" smtClean="0"/>
              <a:t>It </a:t>
            </a:r>
            <a:r>
              <a:rPr lang="en-GB" sz="2200" dirty="0"/>
              <a:t>acts as a USB keyboard to execute predefined keyboard sequences.</a:t>
            </a:r>
          </a:p>
          <a:p>
            <a:r>
              <a:rPr lang="en-GB" sz="2200" dirty="0"/>
              <a:t>The main functions of the script include:</a:t>
            </a:r>
          </a:p>
          <a:p>
            <a:pPr lvl="1"/>
            <a:r>
              <a:rPr lang="en-GB" sz="2000" dirty="0"/>
              <a:t>Taking a screenshot of the desktop.</a:t>
            </a:r>
          </a:p>
          <a:p>
            <a:pPr lvl="1"/>
            <a:r>
              <a:rPr lang="en-GB" sz="2000" dirty="0"/>
              <a:t>Setting the screenshot as the wallpaper.</a:t>
            </a:r>
          </a:p>
          <a:p>
            <a:pPr lvl="1"/>
            <a:r>
              <a:rPr lang="en-GB" sz="2000" dirty="0"/>
              <a:t>Hiding the desktop icons.</a:t>
            </a:r>
          </a:p>
          <a:p>
            <a:r>
              <a:rPr lang="en-GB" sz="2200" dirty="0" smtClean="0"/>
              <a:t>Use </a:t>
            </a:r>
            <a:r>
              <a:rPr lang="en-GB" sz="2200" dirty="0"/>
              <a:t>the script in a controlled and authorized environment.</a:t>
            </a:r>
          </a:p>
          <a:p>
            <a:pPr algn="just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2488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Task: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78" y="1665029"/>
            <a:ext cx="10945504" cy="4051110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The </a:t>
            </a:r>
            <a:r>
              <a:rPr lang="en-GB" sz="2400" dirty="0"/>
              <a:t>loop() function contains a series of </a:t>
            </a:r>
            <a:r>
              <a:rPr lang="en-GB" sz="2400" dirty="0" err="1"/>
              <a:t>DigiKeyboard</a:t>
            </a:r>
            <a:r>
              <a:rPr lang="en-GB" sz="2400" dirty="0"/>
              <a:t> commands to automate specific tasks on a connected computer.</a:t>
            </a:r>
          </a:p>
          <a:p>
            <a:pPr algn="just"/>
            <a:r>
              <a:rPr lang="en-GB" sz="2400" dirty="0"/>
              <a:t>The code emulates a sequence of key presses to perform the following actions</a:t>
            </a:r>
            <a:r>
              <a:rPr lang="en-GB" sz="2400" dirty="0" smtClean="0"/>
              <a:t>:</a:t>
            </a:r>
          </a:p>
          <a:p>
            <a:pPr lvl="1" algn="just"/>
            <a:r>
              <a:rPr lang="en-GB" sz="2000" dirty="0"/>
              <a:t>Opens Microsoft Paint by pressing the Windows key + R, typing "</a:t>
            </a:r>
            <a:r>
              <a:rPr lang="en-GB" sz="2000" dirty="0" err="1"/>
              <a:t>mspaint</a:t>
            </a:r>
            <a:r>
              <a:rPr lang="en-GB" sz="2000" dirty="0"/>
              <a:t>," and pressing Enter.</a:t>
            </a:r>
          </a:p>
          <a:p>
            <a:pPr lvl="1" algn="just"/>
            <a:r>
              <a:rPr lang="en-GB" sz="2000" dirty="0"/>
              <a:t>Saves an image as the wallpaper by pressing Alt + F, K, F, Alt + F, X, followed by Windows key + Shift + V, and then pressing the Q key six times, and finally pressing Enter.</a:t>
            </a:r>
          </a:p>
          <a:p>
            <a:pPr lvl="1" algn="just"/>
            <a:r>
              <a:rPr lang="en-GB" sz="2000" dirty="0"/>
              <a:t>The script enters an infinite loop, effectively keeping the </a:t>
            </a:r>
            <a:r>
              <a:rPr lang="en-GB" sz="2000" dirty="0" err="1"/>
              <a:t>DigiSpark</a:t>
            </a:r>
            <a:r>
              <a:rPr lang="en-GB" sz="2000" dirty="0"/>
              <a:t> board in a standby state.</a:t>
            </a:r>
          </a:p>
          <a:p>
            <a:pPr lvl="1" algn="just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1902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45910"/>
            <a:ext cx="9601200" cy="7659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Task: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78" y="1665029"/>
            <a:ext cx="10945504" cy="405111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loop() function contains a series of </a:t>
            </a:r>
            <a:r>
              <a:rPr lang="en-GB" dirty="0" err="1"/>
              <a:t>DigiKeyboard</a:t>
            </a:r>
            <a:r>
              <a:rPr lang="en-GB" dirty="0"/>
              <a:t> commands to automate specific tasks on a connected computer.</a:t>
            </a:r>
          </a:p>
          <a:p>
            <a:pPr algn="just"/>
            <a:r>
              <a:rPr lang="en-GB" dirty="0"/>
              <a:t>The code emulates a sequence of key presses to perform the following actions</a:t>
            </a:r>
            <a:r>
              <a:rPr lang="en-GB" dirty="0" smtClean="0"/>
              <a:t>:</a:t>
            </a:r>
          </a:p>
          <a:p>
            <a:pPr lvl="1" algn="just"/>
            <a:r>
              <a:rPr lang="en-GB" sz="2000" dirty="0"/>
              <a:t>Opens Microsoft Paint by pressing the Windows key + R, typing "</a:t>
            </a:r>
            <a:r>
              <a:rPr lang="en-GB" sz="2000" dirty="0" err="1"/>
              <a:t>mspaint</a:t>
            </a:r>
            <a:r>
              <a:rPr lang="en-GB" sz="2000" dirty="0"/>
              <a:t>," and pressing Enter.</a:t>
            </a:r>
          </a:p>
          <a:p>
            <a:pPr lvl="1" algn="just"/>
            <a:r>
              <a:rPr lang="en-GB" sz="2000" dirty="0"/>
              <a:t>Saves an image as the wallpaper by pressing Alt + F, K, F, Alt + F, X, followed by Windows key + Shift + V, and then pressing the Q key six times, and finally pressing Enter.</a:t>
            </a:r>
          </a:p>
          <a:p>
            <a:pPr lvl="1" algn="just"/>
            <a:r>
              <a:rPr lang="en-GB" sz="2000" dirty="0"/>
              <a:t>The script enters an infinite loop, effectively keeping the </a:t>
            </a:r>
            <a:r>
              <a:rPr lang="en-GB" sz="2000" dirty="0" err="1"/>
              <a:t>DigiSpark</a:t>
            </a:r>
            <a:r>
              <a:rPr lang="en-GB" sz="2000" dirty="0"/>
              <a:t> board in a standby state.</a:t>
            </a:r>
          </a:p>
          <a:p>
            <a:pPr lvl="1" algn="just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4523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r>
              <a:rPr lang="en-US" dirty="0" smtClean="0">
                <a:solidFill>
                  <a:schemeClr val="tx1"/>
                </a:solidFill>
              </a:rPr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0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1236</TotalTime>
  <Words>476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PowerPoint Presentation</vt:lpstr>
      <vt:lpstr>Sequence</vt:lpstr>
      <vt:lpstr>Rubber Ducky Overview</vt:lpstr>
      <vt:lpstr>What is ATtiny85?</vt:lpstr>
      <vt:lpstr>Task: Goal</vt:lpstr>
      <vt:lpstr>Task: Overview</vt:lpstr>
      <vt:lpstr>Task: Code</vt:lpstr>
      <vt:lpstr>Task: Code</vt:lpstr>
      <vt:lpstr>Task: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Haroon</dc:creator>
  <cp:lastModifiedBy>Hamza Haroon</cp:lastModifiedBy>
  <cp:revision>45</cp:revision>
  <dcterms:created xsi:type="dcterms:W3CDTF">2023-04-16T09:13:20Z</dcterms:created>
  <dcterms:modified xsi:type="dcterms:W3CDTF">2023-07-23T14:58:09Z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