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68CB-96AE-49E5-8F2B-0EF5B653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E7EEB-20A2-4403-B79C-D12DDFE5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777E-C703-46F3-8431-421F71AA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030B-F756-4253-9FC1-BCD6590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657F-803A-407F-BDA2-218B36D1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5609-3DC2-41C2-BBF0-D8B6D0C0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24542-9F44-4DEB-8B57-4AB04312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83B4-92FF-4029-BA7E-39DADD63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0C85-6020-42B1-8328-5A99A964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AE8D-009D-4C6C-9D71-1E27B318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FDEE8-917D-4C31-8F2D-78FFAACD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B32A-E56A-41D5-BAC9-539F8655F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9834-8FB0-48D5-A83B-0FE8028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C0D7-9EC7-4A91-AA56-17C483B4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CBE2-53B3-4800-B117-DC8B1D98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832A-8F0C-424D-A3EA-F9BDDF8A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C304-6C9E-46C2-9C31-B1F8F6DE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8656-28DA-4BAF-BD08-FE3F90A3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9FC5-04D1-4D82-A144-BE643B93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49A2-E6BB-42E3-9CD6-826748E5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BF78-1A5D-47AC-B8F1-4CCEC2DD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4C2CB-0F56-417E-B23D-A5243F10A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F387-0E92-45BE-8076-F0C79D36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1DD3-ED43-43D7-A02F-8EE249FF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BE5A-B726-42F3-BFEF-D7AB20C2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255D-623E-484B-B0E6-F3F1DD7F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1652-33FB-44AE-8D40-1095210D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E232-A318-44AC-82F3-4EC49FFA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CC7F6-7332-4760-8100-46845F0F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BA8A-C04D-4F09-B441-121C840C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196C-8A02-42C7-A552-3FD39537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7314-DC92-4DEC-83F9-F270956D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194E6-DFAD-4E54-83CB-3793A5453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77EE9-54A3-472F-BAA1-18D81CA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4C666-B75C-4254-8179-99EF5A923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348D0-4615-4FA3-BAC0-437E59C0E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B7BB9-ED08-4597-A771-F36EBF46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C5BD2-8362-415B-A9C8-3E759B4A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6D4B5-2926-45E2-9CF9-C2781A8D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21C2-9541-4EBA-99F4-7E6F80EE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099E2-4485-487E-98EF-A08B7CBE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693DC-87C6-4E29-8C16-503AAF40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A392B-6F44-44AB-B1C0-262EAA3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E3310-530E-458E-872B-D7DDD2B9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13799-43F0-495A-B443-37F85820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FCEC-5D12-482F-9FEA-C01798F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1D8-34F3-41AA-AD56-D2836177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1F94-1ED3-4A6A-8944-1AD5877A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A8B4-A1F5-489A-B316-BF42C73F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EB26E-277A-4906-9440-2BBDEE4D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8417-FA3F-443B-828E-47CAEF12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7D2F-E7BA-4BAB-B969-24192506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015B-C112-491F-AA77-B8210046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E5A34-726B-450E-8869-7EC13C05D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75A5E-594D-4E16-ABE9-055F49B5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72AF-F61F-4128-98C3-78BBC7BC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FC3E4-207B-4EC4-B49C-DB9A3589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B9DA-B73E-4A02-B9BE-706B890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BC6BD-82FB-40A2-A475-F326136F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AFC7F-550F-4E12-9E78-E7EE365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AEAF1-17DD-4030-A6C9-2C6DD8CB8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9518-3E04-469C-BA4C-EDC01CD0EE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2B11-13FC-4913-A4C4-841671F21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89D2-45CE-4544-A6EE-872CCF65B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0434-689E-4312-93FC-5881A3F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58A-4F9E-4F05-AC63-69B9E572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661C-6C36-4958-97A6-56BD4E62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Repository: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is a storage location for software packages.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Commits</a:t>
            </a:r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: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commit is an operation which sends the latest changes of the source code to the repository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Continuous integration: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It's a primary DevOps best practice, allowing developers to frequently merge code changes into a central repository where builds and tests then run.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Git branching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: allows each developer to branch out from the original code base and isolate their work from others.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83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350F-EF14-44CE-A0C4-3A89CCC7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79BA-F748-4622-A0BF-B0ADE267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Merging: </a:t>
            </a:r>
            <a:r>
              <a:rPr lang="en-US" b="1" i="0" dirty="0">
                <a:effectLst/>
                <a:latin typeface="Menlo"/>
              </a:rPr>
              <a:t>combining the work from two different branches together. This will allow us to branch off, develop a new feature, and then combine it back in.</a:t>
            </a:r>
          </a:p>
          <a:p>
            <a:r>
              <a:rPr lang="en-US" i="0" dirty="0">
                <a:effectLst/>
                <a:latin typeface="Menlo"/>
              </a:rPr>
              <a:t>Rebase</a:t>
            </a:r>
            <a:r>
              <a:rPr lang="en-US" b="1" i="0" dirty="0">
                <a:effectLst/>
                <a:latin typeface="Menlo"/>
              </a:rPr>
              <a:t>:</a:t>
            </a:r>
            <a:r>
              <a:rPr lang="en-US" b="1" dirty="0">
                <a:latin typeface="Menlo"/>
              </a:rPr>
              <a:t> </a:t>
            </a:r>
            <a:r>
              <a:rPr lang="en-US" b="1" i="0" dirty="0">
                <a:effectLst/>
                <a:latin typeface="Menlo"/>
              </a:rPr>
              <a:t>Rebasing essentially takes a set of commits, "copies" them, and plops them down somewhere else.</a:t>
            </a:r>
          </a:p>
          <a:p>
            <a:r>
              <a:rPr lang="en-US" i="0" dirty="0">
                <a:effectLst/>
                <a:latin typeface="Menlo"/>
              </a:rPr>
              <a:t>Head: </a:t>
            </a:r>
            <a:r>
              <a:rPr lang="en-US" b="1" i="0" dirty="0">
                <a:effectLst/>
                <a:latin typeface="Menlo"/>
              </a:rPr>
              <a:t>points to the most recent commit which is reflected in the working tree. Most git commands which make changes to the working tree will start by changing HEAD.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409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4E7-2CA6-427A-9589-55781F3F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CF6F-05BB-4EFF-B262-658C09E7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commit: Make new commit</a:t>
            </a:r>
          </a:p>
          <a:p>
            <a:r>
              <a:rPr lang="en-US" dirty="0"/>
              <a:t>Git branch (name): Create new branch.</a:t>
            </a:r>
          </a:p>
          <a:p>
            <a:r>
              <a:rPr lang="en-US" dirty="0"/>
              <a:t>Git checkout (name): Select the branch.</a:t>
            </a:r>
          </a:p>
          <a:p>
            <a:r>
              <a:rPr lang="en-US" dirty="0"/>
              <a:t>Git merge (name): </a:t>
            </a:r>
            <a:r>
              <a:rPr lang="en-US" dirty="0">
                <a:latin typeface="Menlo"/>
              </a:rPr>
              <a:t>C</a:t>
            </a:r>
            <a:r>
              <a:rPr lang="en-US" i="0" dirty="0">
                <a:effectLst/>
                <a:latin typeface="Menlo"/>
              </a:rPr>
              <a:t>ombining the work from two different branches together.</a:t>
            </a:r>
          </a:p>
          <a:p>
            <a:r>
              <a:rPr lang="en-US" dirty="0">
                <a:latin typeface="Menlo"/>
              </a:rPr>
              <a:t>Git rebase: (name):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Rebasing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process of moving or combining a sequence of commits to a new base commit</a:t>
            </a:r>
            <a:endParaRPr lang="en-US" sz="2400" dirty="0">
              <a:latin typeface="Menlo"/>
            </a:endParaRPr>
          </a:p>
          <a:p>
            <a:r>
              <a:rPr lang="en-US" i="0" dirty="0">
                <a:effectLst/>
                <a:latin typeface="Menlo"/>
              </a:rPr>
              <a:t>Git checkout (name)^: moves the branch backwar</a:t>
            </a:r>
            <a:r>
              <a:rPr lang="en-US" dirty="0">
                <a:latin typeface="Menlo"/>
              </a:rPr>
              <a:t>ds.</a:t>
            </a:r>
          </a:p>
          <a:p>
            <a:r>
              <a:rPr lang="en-US" dirty="0">
                <a:latin typeface="Menlo"/>
              </a:rPr>
              <a:t>Git checkout HEAD^: moves the head.</a:t>
            </a:r>
          </a:p>
          <a:p>
            <a:endParaRPr lang="en-US" dirty="0">
              <a:latin typeface="Menlo"/>
            </a:endParaRPr>
          </a:p>
          <a:p>
            <a:endParaRPr lang="en-US" i="0" dirty="0">
              <a:effectLst/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179-3EDD-4B4D-9CAE-39BF61C4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B3CD-A5DE-4C60-8486-2006915F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HEAD~4: moves the head 4 times.</a:t>
            </a:r>
          </a:p>
          <a:p>
            <a:r>
              <a:rPr lang="en-US" dirty="0"/>
              <a:t>Git branch –f name HEAD~3: moves any branch by specifying a name for it.</a:t>
            </a:r>
          </a:p>
          <a:p>
            <a:r>
              <a:rPr lang="en-US" dirty="0"/>
              <a:t>Git reset HEAD~1: </a:t>
            </a:r>
            <a:r>
              <a:rPr lang="en-US" b="0" i="0" dirty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en-US" b="0" i="0" dirty="0">
                <a:effectLst/>
                <a:latin typeface="Menlo"/>
              </a:rPr>
              <a:t>move a branch backwards as if the commit had never been made in the first place</a:t>
            </a:r>
          </a:p>
          <a:p>
            <a:r>
              <a:rPr lang="en-US" dirty="0">
                <a:latin typeface="Menlo"/>
              </a:rPr>
              <a:t>Git revert HEAD: R</a:t>
            </a:r>
            <a:r>
              <a:rPr lang="en-US" b="0" i="0" dirty="0">
                <a:effectLst/>
                <a:latin typeface="Menlo"/>
              </a:rPr>
              <a:t>ewriting history" doesn't work for remote branches that others are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EF20-0090-4596-BEEE-AFC1243C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074E-6FB8-4DA7-A9C5-8D643638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cherry-pick c3 c4: copy a series of commits below your current location.</a:t>
            </a:r>
          </a:p>
          <a:p>
            <a:r>
              <a:rPr lang="en-US" dirty="0"/>
              <a:t>Git rebase -</a:t>
            </a:r>
            <a:r>
              <a:rPr lang="en-US" dirty="0" err="1"/>
              <a:t>i</a:t>
            </a:r>
            <a:r>
              <a:rPr lang="en-US" dirty="0"/>
              <a:t> HEAD~3: </a:t>
            </a:r>
            <a:r>
              <a:rPr lang="en-US" dirty="0">
                <a:latin typeface="Menlo"/>
              </a:rPr>
              <a:t>k</a:t>
            </a:r>
            <a:r>
              <a:rPr lang="en-US" b="0" i="0" dirty="0">
                <a:effectLst/>
                <a:latin typeface="Menlo"/>
              </a:rPr>
              <a:t>eep all commits or drop specific ones.</a:t>
            </a:r>
          </a:p>
          <a:p>
            <a:r>
              <a:rPr lang="en-US" dirty="0"/>
              <a:t>Git commit --amend: renaming commits.</a:t>
            </a:r>
          </a:p>
          <a:p>
            <a:r>
              <a:rPr lang="en-US" dirty="0"/>
              <a:t>Git Tags: Mark certain commits as milestones, that you can reference like a branch. </a:t>
            </a:r>
          </a:p>
          <a:p>
            <a:r>
              <a:rPr lang="en-US" dirty="0"/>
              <a:t>Git Clone: To create local copies of remote repositories(from </a:t>
            </a:r>
            <a:r>
              <a:rPr lang="en-US" dirty="0" err="1"/>
              <a:t>github</a:t>
            </a:r>
            <a:r>
              <a:rPr lang="en-US" dirty="0"/>
              <a:t> for example).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2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4457-FAA4-4BB0-A09A-0226832D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F21F-88D3-42B1-A075-9AFBB387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fetch: downloads the commits that the remote has but are missing from our local repository, and updates where our remote branches point.</a:t>
            </a:r>
          </a:p>
          <a:p>
            <a:r>
              <a:rPr lang="en-US" dirty="0"/>
              <a:t>Git pull: shorthand for a git fetch followed by a merge of whatever branch was just fetched.</a:t>
            </a:r>
          </a:p>
          <a:p>
            <a:r>
              <a:rPr lang="en-US" dirty="0"/>
              <a:t>Git push: Publishing your work, it is responsible for uploading your changes to a specified remote. Once git push completes, all your friends can download your work from the remote.</a:t>
            </a:r>
          </a:p>
          <a:p>
            <a:r>
              <a:rPr lang="en-US" dirty="0"/>
              <a:t>Git </a:t>
            </a:r>
            <a:r>
              <a:rPr lang="en-US" dirty="0" err="1"/>
              <a:t>fakeTeamwork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6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5FB1-A66A-4AB9-B05E-5E866876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2E52-B075-4C61-9F8C-AF9D41CB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477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Roboto</vt:lpstr>
      <vt:lpstr>Office Theme</vt:lpstr>
      <vt:lpstr>Notes</vt:lpstr>
      <vt:lpstr>Notes</vt:lpstr>
      <vt:lpstr>Git commands</vt:lpstr>
      <vt:lpstr>Git commands </vt:lpstr>
      <vt:lpstr>Git commands </vt:lpstr>
      <vt:lpstr>Git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Afath-allah@mail.greenriver.edu</dc:creator>
  <cp:lastModifiedBy>Afath-allah@mail.greenriver.edu</cp:lastModifiedBy>
  <cp:revision>72</cp:revision>
  <dcterms:created xsi:type="dcterms:W3CDTF">2021-09-29T01:39:13Z</dcterms:created>
  <dcterms:modified xsi:type="dcterms:W3CDTF">2021-10-20T03:12:32Z</dcterms:modified>
</cp:coreProperties>
</file>