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integer</a:t>
            </a:r>
            <a:r>
              <a:rPr/>
              <a:t> </a:t>
            </a:r>
            <a:r>
              <a:rPr/>
              <a:t>representation.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One-hot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identity</a:t>
            </a:r>
            <a:r>
              <a:rPr/>
              <a:t> </a:t>
            </a:r>
            <a:r>
              <a:rPr/>
              <a:t>vector.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one-hot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correlate.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positively.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relationship.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positively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negatively.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Pearson’s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mtcars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trees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Predicting</a:t>
            </a:r>
            <a:r>
              <a:rPr/>
              <a:t> </a:t>
            </a:r>
            <a:r>
              <a:rPr/>
              <a:t>Credit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SageMaker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Class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some advantages and disadvantages for using a cloud service to train machine learning models?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Ideas to try:</a:t>
            </a:r>
          </a:p>
          <a:p>
            <a:pPr lvl="1"/>
            <a:r>
              <a:rPr/>
              <a:t>Identify categorical variables and encode them</a:t>
            </a:r>
          </a:p>
          <a:p>
            <a:pPr lvl="1"/>
            <a:r>
              <a:rPr/>
              <a:t>Look for missing data values</a:t>
            </a:r>
          </a:p>
          <a:p>
            <a:pPr lvl="1"/>
            <a:r>
              <a:rPr/>
              <a:t>Decide whether to estimate missing values or drop the column altogether</a:t>
            </a:r>
          </a:p>
          <a:p>
            <a:pPr lvl="1"/>
            <a:r>
              <a:rPr/>
              <a:t>Look at correlation of attribute columns with the target column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convert categorical variables to numeric ones an encoding method is used.</a:t>
            </a:r>
          </a:p>
          <a:p>
            <a:pPr lvl="0" marL="0" indent="0">
              <a:buNone/>
            </a:pPr>
            <a:r>
              <a:rPr/>
              <a:t>Two popular encoding methods are:</a:t>
            </a:r>
          </a:p>
          <a:p>
            <a:pPr lvl="1"/>
            <a:r>
              <a:rPr/>
              <a:t>Label Encoding</a:t>
            </a:r>
          </a:p>
          <a:p>
            <a:pPr lvl="1"/>
            <a:r>
              <a:rPr/>
              <a:t>One-hot Encoding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Encoding</a:t>
            </a:r>
          </a:p>
        </p:txBody>
      </p:sp>
      <p:pic>
        <p:nvPicPr>
          <p:cNvPr descr="../Images/labelEncod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622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One-hot</a:t>
            </a:r>
            <a:r>
              <a:rPr/>
              <a:t> </a:t>
            </a:r>
            <a:r>
              <a:rPr/>
              <a:t>Encoding</a:t>
            </a:r>
          </a:p>
        </p:txBody>
      </p:sp>
      <p:pic>
        <p:nvPicPr>
          <p:cNvPr descr="../Images/oneHotEncod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060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Pearson’s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</a:p>
        </p:txBody>
      </p:sp>
      <p:pic>
        <p:nvPicPr>
          <p:cNvPr descr="../Images/pearson-2-smal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Missing values can be replaced for an attribute that is missing data.</a:t>
            </a:r>
          </a:p>
          <a:p>
            <a:pPr lvl="1"/>
            <a:r>
              <a:rPr/>
              <a:t>Has a particular value just been deleted?</a:t>
            </a:r>
          </a:p>
          <a:p>
            <a:pPr lvl="1"/>
            <a:r>
              <a:rPr/>
              <a:t>The mean can be used for a substitution value</a:t>
            </a:r>
          </a:p>
          <a:p>
            <a:pPr lvl="1"/>
            <a:r>
              <a:rPr/>
              <a:t>A value from a regression could be used</a:t>
            </a:r>
          </a:p>
          <a:p>
            <a:pPr lvl="1"/>
            <a:r>
              <a:rPr/>
              <a:t>There are many imputation techniques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</a:p>
        </p:txBody>
      </p:sp>
      <p:pic>
        <p:nvPicPr>
          <p:cNvPr descr="../Images/randomFor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28800"/>
            <a:ext cx="8229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Defaults with Amazon SageMaker</dc:title>
  <dc:creator>Class University</dc:creator>
  <cp:keywords/>
  <dcterms:created xsi:type="dcterms:W3CDTF">2020-06-21T03:44:01Z</dcterms:created>
  <dcterms:modified xsi:type="dcterms:W3CDTF">2020-06-21T03:44:01Z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</vt:lpwstr>
  </property>
</Properties>
</file>