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72D31F92-B5F5-984B-8163-C46BAD9F9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CCBD482-3FDB-7045-AC17-5B2D1A747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33925F48-CC2D-9A41-B458-F523A9EC3EFA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10AE0908-FBE0-8A4D-B55B-D963F14FEBE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E4C9A1FE-8A12-9B45-9E66-51B15C1C6C3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39915D6B-433A-DB46-945B-AD6DD15C22F0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COVID Contact Tracing Report: Côte 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Level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Level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Level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Contact Tracing Report: Côte d’Ivoire</dc:title>
  <dc:creator/>
  <cp:keywords/>
  <cp:lastModifiedBy>Kenechukwu Nwosu</cp:lastModifiedBy>
  <cp:revision>1</cp:revision>
  <dcterms:created xsi:type="dcterms:W3CDTF">2021-04-23T10:58:35Z</dcterms:created>
  <dcterms:modified xsi:type="dcterms:W3CDTF">2021-04-23T10:59:08Z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