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slide" Target="slides/slide17.xml"/>
<Relationship Id="rId19" Type="http://schemas.openxmlformats.org/officeDocument/2006/relationships/slide" Target="slides/slide18.xml"/>
<Relationship Id="rId20" Type="http://schemas.openxmlformats.org/officeDocument/2006/relationships/slide" Target="slides/slide19.xml"/>
<Relationship Id="rId21" Type="http://schemas.openxmlformats.org/officeDocument/2006/relationships/slide" Target="slides/slide20.xml"/>
<Relationship Id="rId22" Type="http://schemas.openxmlformats.org/officeDocument/2006/relationships/slide" Target="slides/slide21.xml"/>
<Relationship Id="rId23" Type="http://schemas.openxmlformats.org/officeDocument/2006/relationships/slide" Target="slides/slide22.xml"/>
<Relationship Id="rId24" Type="http://schemas.openxmlformats.org/officeDocument/2006/relationships/slide" Target="slides/slide23.xml"/>
<Relationship Id="rId25" Type="http://schemas.openxmlformats.org/officeDocument/2006/relationships/slide" Target="slides/slide24.xml"/>
<Relationship Id="rId26" Type="http://schemas.openxmlformats.org/officeDocument/2006/relationships/slide" Target="slides/slide25.xml"/>
<Relationship Id="rId27" Type="http://schemas.openxmlformats.org/officeDocument/2006/relationships/slide" Target="slides/slide26.xml"/>
<Relationship Id="rId28" Type="http://schemas.openxmlformats.org/officeDocument/2006/relationships/slide" Target="slides/slide27.xml"/>
<Relationship Id="rId29" Type="http://schemas.openxmlformats.org/officeDocument/2006/relationships/slide" Target="slides/slide28.xml"/>
<Relationship Id="rId30" Type="http://schemas.openxmlformats.org/officeDocument/2006/relationships/slide" Target="slides/slide29.xml"/>
<Relationship Id="rId31" Type="http://schemas.openxmlformats.org/officeDocument/2006/relationships/slide" Target="slides/slide30.xml"/>
<Relationship Id="rId32" Type="http://schemas.openxmlformats.org/officeDocument/2006/relationships/slide" Target="slides/slide31.xml"/>
<Relationship Id="rId33" Type="http://schemas.openxmlformats.org/officeDocument/2006/relationships/slide" Target="slides/slide32.xml"/>
<Relationship Id="rId34" Type="http://schemas.openxmlformats.org/officeDocument/2006/relationships/slide" Target="slides/slide33.xml"/>
<Relationship Id="rId35" Type="http://schemas.openxmlformats.org/officeDocument/2006/relationships/slide" Target="slides/slide34.xml"/>
<Relationship Id="rId36" Type="http://schemas.openxmlformats.org/officeDocument/2006/relationships/slide" Target="slides/slide35.xml"/>
<Relationship Id="rId37" Type="http://schemas.openxmlformats.org/officeDocument/2006/relationships/slide" Target="slides/slide36.xml"/>
<Relationship Id="rId38" Type="http://schemas.openxmlformats.org/officeDocument/2006/relationships/slide" Target="slides/slide37.xml"/>
<Relationship Id="rId39" Type="http://schemas.openxmlformats.org/officeDocument/2006/relationships/slide" Target="slides/slide38.xml"/>
<Relationship Id="rId40" Type="http://schemas.openxmlformats.org/officeDocument/2006/relationships/presProps" Target="presProps.xml"/>
<Relationship Id="rId43" Type="http://schemas.openxmlformats.org/officeDocument/2006/relationships/tableStyles" Target="tableStyles.xml"/>
<Relationship Id="rId42" Type="http://schemas.openxmlformats.org/officeDocument/2006/relationships/theme" Target="theme/theme1.xml"/>
<Relationship Id="rId1" Type="http://schemas.openxmlformats.org/officeDocument/2006/relationships/slideMaster" Target="slideMasters/slideMaster1.xml"/>
<Relationship Id="rId41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72D31F92-B5F5-984B-8163-C46BAD9F9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ACCBD482-3FDB-7045-AC17-5B2D1A747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33925F48-CC2D-9A41-B458-F523A9EC3EFA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10AE0908-FBE0-8A4D-B55B-D963F14FEBE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E4C9A1FE-8A12-9B45-9E66-51B15C1C6C3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39915D6B-433A-DB46-945B-AD6DD15C22F0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9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3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4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5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6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4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7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8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9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Contact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allContactsPerRegion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Regional breakdown sunburst plot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allContactsPerRegionSunburst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Regional breakdown table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allContactsPerRegionTab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Regional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Regional trends absolute counts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contactsUnderSurveillancePerRegionOverTime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Regional trends relative proportions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contactsUnderSurveillancePerRegionOverTimeBarChartRelati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VALUE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SUMMARIES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case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Contacts per case donut plot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totalContactsPerCaseDonut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Contacts per case bar chart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totalContactsPerCase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Case-contact</a:t>
            </a:r>
            <a:r>
              <a:rPr/>
              <a:t> </a:t>
            </a:r>
            <a:r>
              <a:rPr/>
              <a:t>relationships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Case-contact relationships donut plot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totalContactsPerLinkTypeDonut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Case-contact relationships bar chart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totalContactsPerLinkType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valueBoxes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PERTAINING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CONTACTS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Follow-up</a:t>
            </a:r>
            <a:r>
              <a:rPr/>
              <a:t> </a:t>
            </a:r>
            <a:r>
              <a:rPr/>
              <a:t>timelines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Follow-up summary bar chart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activeContactsBreakdown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Follow-up timeline snake plot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activeContactsTimelineSnak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recently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Loss to follow-up, past 3 days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List of contacts not seen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lostContactsLinelistTab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valueBoxes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valueBoxe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files/figure-pptx/valueBoxes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PERTAINING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CONTACTS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Regional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Regional breakdown bar 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</vt:lpstr>
      <vt:lpstr>Calibri</vt:lpstr>
      <vt:lpstr>Office Theme</vt:lpstr>
      <vt:lpstr>COVID Contact Tracing Report: Côte d’Ivoire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COVID-19 Contact Tracing Report</dc:title>
  <dc:creator/>
  <cp:keywords/>
  <dcterms:created xsi:type="dcterms:W3CDTF">2021-04-25T15:59:43Z</dcterms:created>
  <dcterms:modified xsi:type="dcterms:W3CDTF">2021-04-25T17:59:46Z</dcterms:modified>
  <cp:lastModifiedBy>kenwosu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fontsize">
    <vt:lpwstr>10pt</vt:lpwstr>
  </property>
  <property fmtid="{D5CDD505-2E9C-101B-9397-08002B2CF9AE}" pid="4" name="geometry">
    <vt:lpwstr>left=2cm,right=2cm,top=2.5cm,bottom=2cm</vt:lpwstr>
  </property>
  <property fmtid="{D5CDD505-2E9C-101B-9397-08002B2CF9AE}" pid="5" name="google-font">
    <vt:lpwstr>True</vt:lpwstr>
  </property>
  <property fmtid="{D5CDD505-2E9C-101B-9397-08002B2CF9AE}" pid="6" name="main-color">
    <vt:lpwstr>#3391CF</vt:lpwstr>
  </property>
  <property fmtid="{D5CDD505-2E9C-101B-9397-08002B2CF9AE}" pid="7" name="main-font">
    <vt:lpwstr>Open Sans</vt:lpwstr>
  </property>
  <property fmtid="{D5CDD505-2E9C-101B-9397-08002B2CF9AE}" pid="8" name="mainfont">
    <vt:lpwstr>Avenir</vt:lpwstr>
  </property>
  <property fmtid="{D5CDD505-2E9C-101B-9397-08002B2CF9AE}" pid="9" name="output">
    <vt:lpwstr/>
  </property>
  <property fmtid="{D5CDD505-2E9C-101B-9397-08002B2CF9AE}" pid="10" name="params">
    <vt:lpwstr/>
  </property>
</Properties>
</file>