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0" r:id="rId5"/>
    <p:sldId id="266" r:id="rId6"/>
    <p:sldId id="265" r:id="rId7"/>
    <p:sldId id="259" r:id="rId8"/>
    <p:sldId id="267" r:id="rId9"/>
    <p:sldId id="264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B528-6D8A-6B06-FB91-9110300F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B0B8-2EFC-50DC-1D04-AAA7BC23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0DF6-272B-A594-A308-D404CC1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78EE-D85C-051F-FFD0-0CCD567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A03B-D1F1-2562-5ADB-A52D16E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2B2-8768-FE84-B84D-8E8AB03B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FBAC7-21AD-C6C4-2D57-405B0C53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691F-CD24-8266-AD60-BD625AF1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ED84-277A-2CB7-8B41-9A594E4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B04E-60D2-1F89-AC56-1F650D8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7FB0D-DF86-F9CD-168F-8F673D54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9AE4F-AFBB-1E39-61D8-D8ED7DD3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B55B-AE33-1548-30DB-9D97BF72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245D-1055-22CF-C633-D219770B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82B5-0CB8-7838-EB6D-1B821579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724-0C04-8B77-137E-41A003C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EB57-45B3-FD95-1E90-06AAAE4F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2A72-3576-E52E-0BE1-321F55EE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44EF-86D7-3914-AADF-849D9FFD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D510-19CF-A9A9-42F7-2A9A84CA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9E0-BF15-8822-86F7-0DDB33A5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A955-F811-B69C-9C48-012EE8BC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CA5F-5497-F975-135E-2D916E9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722F-5CED-A825-74EC-3BE16EA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565C-E488-DA2C-1B5A-DC59E76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5-3356-614A-8378-E8DB40DB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BD6-89CA-FA9F-758D-DDC64F3B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7D94-8973-8CC2-EF55-F4B2FB26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78CF-718F-B413-F20A-1F5682B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9FC8-354B-A42C-3B82-114772FA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063E-4628-8613-0666-B36694B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BAE5-869C-A7B4-B13F-ED1D195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F544-7FC9-05EF-B25B-C3C302D6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FAB3-F3C2-C6FE-19BD-25FE3F6E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87043-E5C5-D646-631D-098B44321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60AC-FFA5-8206-35AF-1C4523F4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63B44-63B7-6DD0-CA5E-5B8B256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5E54D-2BE9-5085-9519-5CEB298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58CE-80C4-5E8C-E6E2-0CC25D2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B7BB-AFBD-0476-47DF-E608D89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9F898-4928-A0CB-443A-B87F91A6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88AD-7F74-2299-1483-1B01F7E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73A61-6BF9-1169-4E7B-0C495A9C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5D1C-B386-EAFE-A95C-4F23B03B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130AB-8FC7-89E0-37F3-CBA949BF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155F-6810-47DC-0B60-8201F73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C280-F635-2245-FCCE-5DB1617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B454-72F1-A748-AFB1-0851AD7C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5756-756B-6CF8-44D6-B493AF01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BE81-92D0-D78B-23A7-9AA80F4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E334-D3DE-C37F-ED11-222E9BA9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04F8-9743-D65B-48D3-109EF9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C23-828C-C6A7-CE7E-C4FAFAC2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3AABC-1BD2-965E-A1BD-3D77B2F32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D359-9004-7AA1-5BC7-E0835C6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243C-991A-6EA8-4780-A156A229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B7F7-D0F4-121B-FE79-C8E46A1B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16B8-E764-63AA-7A86-A0ACB3D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BE953-CD05-365C-224D-EA1D503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B7FA-717A-1106-7D00-8BD9909D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461D-46AB-2EEC-DA76-330898EB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6884-4973-A4FB-C4E4-C1E73795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3ADC-5D64-5EAD-86D8-4A57B3B9F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AF0244-DA68-BE7B-B49A-CE7B5B03B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Team 14 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Data Analytics 2022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XXX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24424-B721-6CE6-9945-6F4C317F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1762209"/>
          </a:xfrm>
        </p:spPr>
        <p:txBody>
          <a:bodyPr>
            <a:noAutofit/>
          </a:bodyPr>
          <a:lstStyle/>
          <a:p>
            <a:r>
              <a:rPr lang="en-US" sz="1800" b="0" dirty="0" err="1">
                <a:effectLst/>
                <a:latin typeface="+mj-lt"/>
              </a:rPr>
              <a:t>Kijahre</a:t>
            </a:r>
            <a:r>
              <a:rPr lang="en-US" sz="1800" b="0" dirty="0">
                <a:effectLst/>
                <a:latin typeface="+mj-lt"/>
              </a:rPr>
              <a:t> </a:t>
            </a:r>
            <a:r>
              <a:rPr lang="en-US" sz="1800" b="0" dirty="0" err="1">
                <a:effectLst/>
                <a:latin typeface="+mj-lt"/>
              </a:rPr>
              <a:t>Fikiri</a:t>
            </a:r>
            <a:endParaRPr lang="en-US" sz="1800" b="0" dirty="0">
              <a:effectLst/>
              <a:latin typeface="+mj-lt"/>
            </a:endParaRPr>
          </a:p>
          <a:p>
            <a:r>
              <a:rPr lang="en-US" sz="1800" b="0" dirty="0">
                <a:effectLst/>
                <a:latin typeface="+mj-lt"/>
              </a:rPr>
              <a:t>Nancy Fujikado</a:t>
            </a:r>
          </a:p>
          <a:p>
            <a:r>
              <a:rPr lang="en-US" sz="1800" b="0" dirty="0">
                <a:effectLst/>
                <a:latin typeface="+mj-lt"/>
              </a:rPr>
              <a:t>Sarah-Michelle Sanchez</a:t>
            </a:r>
          </a:p>
          <a:p>
            <a:r>
              <a:rPr lang="en-US" sz="1800" b="0" dirty="0">
                <a:effectLst/>
                <a:latin typeface="+mj-lt"/>
              </a:rPr>
              <a:t>Alexei Mendoza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92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39" y="1875367"/>
            <a:ext cx="6229291" cy="3733696"/>
          </a:xfrm>
        </p:spPr>
        <p:txBody>
          <a:bodyPr anchor="ctr">
            <a:noAutofit/>
          </a:bodyPr>
          <a:lstStyle/>
          <a:p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The supply chain industry utilizes a "hot sheet" (a list of materials and their prices generated once a quarter) to price their materials. With the rise of inflation, ”hot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sheets” 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need to be generated the day the estimate is created. </a:t>
            </a: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This increase in pricing frequency leads to excessive hours spent scouring the net searching for current material prices.</a:t>
            </a:r>
          </a:p>
        </p:txBody>
      </p: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19EF5BE-467B-C7C7-3D77-91486570027D}"/>
              </a:ext>
            </a:extLst>
          </p:cNvPr>
          <p:cNvSpPr txBox="1">
            <a:spLocks/>
          </p:cNvSpPr>
          <p:nvPr/>
        </p:nvSpPr>
        <p:spPr>
          <a:xfrm>
            <a:off x="1179226" y="528706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Topic: Expediting and forecasting price of electrical materials </a:t>
            </a:r>
          </a:p>
        </p:txBody>
      </p:sp>
    </p:spTree>
    <p:extLst>
      <p:ext uri="{BB962C8B-B14F-4D97-AF65-F5344CB8AC3E}">
        <p14:creationId xmlns:p14="http://schemas.microsoft.com/office/powerpoint/2010/main" val="323358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38D7-A0E7-38A6-D010-0870A10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28706"/>
            <a:ext cx="9833548" cy="132556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Goal: Save on time and money by creating an automated and predictive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464" y="1854269"/>
            <a:ext cx="9833548" cy="26939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Automated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ive HTML/website powered by APIs to search prices of three electrical materials suppliers. 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Use data collected to generate a table on the website that is updated daily. The table will list material prices and our algorithm will choose the cheapest priced items of the day to populate our table.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Predictive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nform us on price fluctuation to determine when material costs increase or decrease.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Data for machine learning will come from XXX to represent 3-5 years of prices.</a:t>
            </a:r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84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3" name="Rectangle 617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19EF5BE-467B-C7C7-3D77-9148657002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605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</a:rPr>
              <a:t>Topic: Expediting and forecasting price of electrical materials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The supply chain industry utilizes a "hot sheet" (a list of materials and their prices generated once a quarter) to price their materials. With the rise of inflation, ”hot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sheets” 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need to be generated the day the estimate is created. </a:t>
            </a: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This increase in pricing frequency leads to excessive hours spent scouring the net searching for current material prices.</a:t>
            </a:r>
          </a:p>
        </p:txBody>
      </p:sp>
      <p:pic>
        <p:nvPicPr>
          <p:cNvPr id="6146" name="Picture 2" descr="1,703 Businesswoman Checklist Stock Vector Illustration and Royalty Free  Businesswoman Checklist Clipart">
            <a:extLst>
              <a:ext uri="{FF2B5EF4-FFF2-40B4-BE49-F238E27FC236}">
                <a16:creationId xmlns:a16="http://schemas.microsoft.com/office/drawing/2014/main" id="{F7A3628C-222F-087E-6243-1D428C46E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2" name="Rectangle 412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84F368-8FC1-5E62-84A3-B761857B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20326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Goal: Save on time and money by creating an automated and predictive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638475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Automated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ive HTML/website powered by APIs to search prices of three electrical materials suppliers. 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Use data collected to generate a  website that is updated daily with current material prices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lgorithm will choose the cheapest priced items of the day to populate the table.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Predictive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nform on price fluctuation to determine when material costs increase or decrease.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Data for machine learning will come from XXX to represent 3-5 years of prices.</a:t>
            </a:r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</p:txBody>
      </p:sp>
      <p:pic>
        <p:nvPicPr>
          <p:cNvPr id="4098" name="Picture 2" descr="Cartoon Money png download - 630*754 - Free Transparent Money png Download.  - CleanPNG / KissPNG">
            <a:extLst>
              <a:ext uri="{FF2B5EF4-FFF2-40B4-BE49-F238E27FC236}">
                <a16:creationId xmlns:a16="http://schemas.microsoft.com/office/drawing/2014/main" id="{4694CB95-5701-2FD8-4B03-2FC842B17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37" b="97895" l="10000" r="90000">
                        <a14:foregroundMark x1="49778" y1="6579" x2="49778" y2="6579"/>
                        <a14:foregroundMark x1="24556" y1="69211" x2="24556" y2="69211"/>
                        <a14:foregroundMark x1="25778" y1="63421" x2="25778" y2="63421"/>
                        <a14:foregroundMark x1="31889" y1="48553" x2="31889" y2="48553"/>
                        <a14:foregroundMark x1="34556" y1="48553" x2="34556" y2="48553"/>
                        <a14:foregroundMark x1="35667" y1="48553" x2="35667" y2="48553"/>
                        <a14:foregroundMark x1="37889" y1="49868" x2="37889" y2="49868"/>
                        <a14:foregroundMark x1="37889" y1="49868" x2="37889" y2="49868"/>
                        <a14:foregroundMark x1="37444" y1="51316" x2="37444" y2="51316"/>
                        <a14:foregroundMark x1="39222" y1="51579" x2="39222" y2="51579"/>
                        <a14:foregroundMark x1="39222" y1="51974" x2="39222" y2="51974"/>
                        <a14:foregroundMark x1="40889" y1="53289" x2="40889" y2="53289"/>
                        <a14:foregroundMark x1="40889" y1="53289" x2="40889" y2="53289"/>
                        <a14:foregroundMark x1="40889" y1="53289" x2="40889" y2="53289"/>
                        <a14:foregroundMark x1="47778" y1="2237" x2="47778" y2="2237"/>
                        <a14:foregroundMark x1="22111" y1="64737" x2="22111" y2="64737"/>
                        <a14:foregroundMark x1="44889" y1="64737" x2="44889" y2="64737"/>
                        <a14:foregroundMark x1="40333" y1="55263" x2="40333" y2="55263"/>
                        <a14:foregroundMark x1="40333" y1="55263" x2="40333" y2="55263"/>
                        <a14:foregroundMark x1="41333" y1="55263" x2="41333" y2="55263"/>
                        <a14:foregroundMark x1="41333" y1="55263" x2="41333" y2="55263"/>
                        <a14:foregroundMark x1="45444" y1="64079" x2="45444" y2="64079"/>
                        <a14:foregroundMark x1="45444" y1="64079" x2="45444" y2="64079"/>
                        <a14:foregroundMark x1="52667" y1="64079" x2="52667" y2="64079"/>
                        <a14:foregroundMark x1="52667" y1="64079" x2="52667" y2="64079"/>
                        <a14:foregroundMark x1="45444" y1="97895" x2="45444" y2="97895"/>
                        <a14:foregroundMark x1="45444" y1="97895" x2="45444" y2="97895"/>
                        <a14:foregroundMark x1="53333" y1="97632" x2="53333" y2="97632"/>
                        <a14:foregroundMark x1="53333" y1="97632" x2="53333" y2="97632"/>
                        <a14:foregroundMark x1="23333" y1="65263" x2="23333" y2="65263"/>
                        <a14:foregroundMark x1="23333" y1="65263" x2="23333" y2="65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4" r="7559" b="3"/>
          <a:stretch/>
        </p:blipFill>
        <p:spPr bwMode="auto">
          <a:xfrm>
            <a:off x="6537530" y="921124"/>
            <a:ext cx="4959627" cy="495962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28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25" name="Rectangle 821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38D7-A0E7-38A6-D010-0870A10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Questions of Interest </a:t>
            </a:r>
          </a:p>
        </p:txBody>
      </p:sp>
      <p:sp>
        <p:nvSpPr>
          <p:cNvPr id="8226" name="Rectangle 821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27" name="Rectangle 821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194" name="Picture 2" descr="Cartoon Question Mark Clipart Transparent PNG Hd, Hand Drawn Cartoon Boy  Question Mark Free Illustration, Boy Clipart, Confused, Thinking Problem  PNG Image For … | Cartoon question mark, Cartoons questions, Cartoon boy">
            <a:extLst>
              <a:ext uri="{FF2B5EF4-FFF2-40B4-BE49-F238E27FC236}">
                <a16:creationId xmlns:a16="http://schemas.microsoft.com/office/drawing/2014/main" id="{0289B283-6C1E-94BC-AA15-A8EA2D419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/>
        </p:blipFill>
        <p:spPr bwMode="auto">
          <a:xfrm>
            <a:off x="5713330" y="5495"/>
            <a:ext cx="6890148" cy="6864167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688336"/>
            <a:ext cx="6197869" cy="3584448"/>
          </a:xfrm>
        </p:spPr>
        <p:txBody>
          <a:bodyPr anchor="t">
            <a:no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Is there a correlation between the increase in wire costs and the increase in cable costs?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Is there a correlation between the increase in conduit costs and the increase in fittings costs?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Is there a correlation between the days of the week and the increase/decrease in materials costs?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640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38D7-A0E7-38A6-D010-0870A10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Machine Learning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5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38D7-A0E7-38A6-D010-0870A10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Database Integration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20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38D7-A0E7-38A6-D010-0870A10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 Source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31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38D7-A0E7-38A6-D010-0870A10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Questions of Interest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correlation between the increase in wire costs and the increase in cable costs?</a:t>
            </a:r>
          </a:p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correlation between the increase in conduit costs and the increase in fittings costs?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correlation between the days of the week and the increase/decrease in materials costs?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31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2" name="Rectangle 412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84F368-8FC1-5E62-84A3-B761857B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20326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Goal: Save on time and money by creating an automated and predictive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638475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Automated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ive HTML/website powered by APIs to search prices of three electrical materials suppliers. 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Use data collected to generate a  website that is updated daily with current material prices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lgorithm will choose the cheapest priced items of the day to populate the table.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Predictive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nform on price fluctuation to determine when material costs increase or decrease.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Data for machine learning will come from XXX to represent 3-5 years of prices.</a:t>
            </a:r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</p:txBody>
      </p:sp>
      <p:pic>
        <p:nvPicPr>
          <p:cNvPr id="4098" name="Picture 2" descr="Cartoon Money png download - 630*754 - Free Transparent Money png Download.  - CleanPNG / KissPNG">
            <a:extLst>
              <a:ext uri="{FF2B5EF4-FFF2-40B4-BE49-F238E27FC236}">
                <a16:creationId xmlns:a16="http://schemas.microsoft.com/office/drawing/2014/main" id="{4694CB95-5701-2FD8-4B03-2FC842B17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37" b="97895" l="10000" r="90000">
                        <a14:foregroundMark x1="49778" y1="6579" x2="49778" y2="6579"/>
                        <a14:foregroundMark x1="24556" y1="69211" x2="24556" y2="69211"/>
                        <a14:foregroundMark x1="25778" y1="63421" x2="25778" y2="63421"/>
                        <a14:foregroundMark x1="31889" y1="48553" x2="31889" y2="48553"/>
                        <a14:foregroundMark x1="34556" y1="48553" x2="34556" y2="48553"/>
                        <a14:foregroundMark x1="35667" y1="48553" x2="35667" y2="48553"/>
                        <a14:foregroundMark x1="37889" y1="49868" x2="37889" y2="49868"/>
                        <a14:foregroundMark x1="37889" y1="49868" x2="37889" y2="49868"/>
                        <a14:foregroundMark x1="37444" y1="51316" x2="37444" y2="51316"/>
                        <a14:foregroundMark x1="39222" y1="51579" x2="39222" y2="51579"/>
                        <a14:foregroundMark x1="39222" y1="51974" x2="39222" y2="51974"/>
                        <a14:foregroundMark x1="40889" y1="53289" x2="40889" y2="53289"/>
                        <a14:foregroundMark x1="40889" y1="53289" x2="40889" y2="53289"/>
                        <a14:foregroundMark x1="40889" y1="53289" x2="40889" y2="53289"/>
                        <a14:foregroundMark x1="47778" y1="2237" x2="47778" y2="2237"/>
                        <a14:foregroundMark x1="22111" y1="64737" x2="22111" y2="64737"/>
                        <a14:foregroundMark x1="44889" y1="64737" x2="44889" y2="64737"/>
                        <a14:foregroundMark x1="40333" y1="55263" x2="40333" y2="55263"/>
                        <a14:foregroundMark x1="40333" y1="55263" x2="40333" y2="55263"/>
                        <a14:foregroundMark x1="41333" y1="55263" x2="41333" y2="55263"/>
                        <a14:foregroundMark x1="41333" y1="55263" x2="41333" y2="55263"/>
                        <a14:foregroundMark x1="45444" y1="64079" x2="45444" y2="64079"/>
                        <a14:foregroundMark x1="45444" y1="64079" x2="45444" y2="64079"/>
                        <a14:foregroundMark x1="52667" y1="64079" x2="52667" y2="64079"/>
                        <a14:foregroundMark x1="52667" y1="64079" x2="52667" y2="64079"/>
                        <a14:foregroundMark x1="45444" y1="97895" x2="45444" y2="97895"/>
                        <a14:foregroundMark x1="45444" y1="97895" x2="45444" y2="97895"/>
                        <a14:foregroundMark x1="53333" y1="97632" x2="53333" y2="97632"/>
                        <a14:foregroundMark x1="53333" y1="97632" x2="53333" y2="97632"/>
                        <a14:foregroundMark x1="23333" y1="65263" x2="23333" y2="65263"/>
                        <a14:foregroundMark x1="23333" y1="65263" x2="23333" y2="65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4" r="7559" b="3"/>
          <a:stretch/>
        </p:blipFill>
        <p:spPr bwMode="auto">
          <a:xfrm>
            <a:off x="6537530" y="921124"/>
            <a:ext cx="4959627" cy="495962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66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570</Words>
  <Application>Microsoft Macintosh PowerPoint</Application>
  <PresentationFormat>Widescreen</PresentationFormat>
  <Paragraphs>47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Team 14  Data Analytics 2022 XXX</vt:lpstr>
      <vt:lpstr>PowerPoint Presentation</vt:lpstr>
      <vt:lpstr>Goal: Save on time and money by creating an automated and predictive system</vt:lpstr>
      <vt:lpstr>Questions of Interest </vt:lpstr>
      <vt:lpstr>Machine Learning Model</vt:lpstr>
      <vt:lpstr>Database Integration</vt:lpstr>
      <vt:lpstr>Data Source</vt:lpstr>
      <vt:lpstr>Questions of Interest </vt:lpstr>
      <vt:lpstr>Goal: Save on time and money by creating an automated and predictive system</vt:lpstr>
      <vt:lpstr>PowerPoint Presentation</vt:lpstr>
      <vt:lpstr>Goal: Save on time and money by creating an automated and predictive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14  Data Analytics 2022 XXX</dc:title>
  <dc:creator>nancy fujikado</dc:creator>
  <cp:lastModifiedBy>nancy fujikado</cp:lastModifiedBy>
  <cp:revision>8</cp:revision>
  <dcterms:created xsi:type="dcterms:W3CDTF">2022-10-31T18:11:45Z</dcterms:created>
  <dcterms:modified xsi:type="dcterms:W3CDTF">2022-11-12T22:15:09Z</dcterms:modified>
</cp:coreProperties>
</file>