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59" r:id="rId6"/>
    <p:sldId id="268" r:id="rId7"/>
    <p:sldId id="266" r:id="rId8"/>
    <p:sldId id="270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F0244-DA68-BE7B-B49A-CE7B5B03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Team 14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Data Analytics 2022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Estimator Project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4424-B721-6CE6-9945-6F4C317F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762209"/>
          </a:xfrm>
        </p:spPr>
        <p:txBody>
          <a:bodyPr>
            <a:noAutofit/>
          </a:bodyPr>
          <a:lstStyle/>
          <a:p>
            <a:r>
              <a:rPr lang="en-US" sz="1800" b="0" dirty="0" err="1">
                <a:effectLst/>
                <a:latin typeface="+mj-lt"/>
              </a:rPr>
              <a:t>Kijahre</a:t>
            </a:r>
            <a:r>
              <a:rPr lang="en-US" sz="1800" b="0" dirty="0">
                <a:effectLst/>
                <a:latin typeface="+mj-lt"/>
              </a:rPr>
              <a:t> </a:t>
            </a:r>
            <a:r>
              <a:rPr lang="en-US" sz="1800" b="0" dirty="0" err="1">
                <a:effectLst/>
                <a:latin typeface="+mj-lt"/>
              </a:rPr>
              <a:t>Fikiri</a:t>
            </a:r>
            <a:endParaRPr lang="en-US" sz="1800" b="0" dirty="0">
              <a:effectLst/>
              <a:latin typeface="+mj-lt"/>
            </a:endParaRPr>
          </a:p>
          <a:p>
            <a:r>
              <a:rPr lang="en-US" sz="1800" b="0" dirty="0">
                <a:effectLst/>
                <a:latin typeface="+mj-lt"/>
              </a:rPr>
              <a:t>Nancy Fujikado</a:t>
            </a:r>
          </a:p>
          <a:p>
            <a:r>
              <a:rPr lang="en-US" sz="1800" b="0" dirty="0">
                <a:effectLst/>
                <a:latin typeface="+mj-lt"/>
              </a:rPr>
              <a:t>Sarah-Michelle Sanchez</a:t>
            </a:r>
          </a:p>
          <a:p>
            <a:r>
              <a:rPr lang="en-US" sz="1800" b="0" dirty="0">
                <a:effectLst/>
                <a:latin typeface="+mj-lt"/>
              </a:rPr>
              <a:t>Alexei Mendoza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Database Integration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81DD74-8ACD-2D1E-C201-79C78DF3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74700"/>
            <a:ext cx="7620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0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6" y="1825625"/>
            <a:ext cx="5759116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The supply chain industry utilizes a "hot sheet" (a list of materials and their prices generated once a quarter) to price their materials.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R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ise of inflation, ”hot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sheets”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need to be generated the day the estimate is created. 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+mj-lt"/>
              </a:rPr>
              <a:t>ncrease in pricing frequency leads to excessive hours spent scouring the net searching for current material prices.</a:t>
            </a:r>
          </a:p>
        </p:txBody>
      </p:sp>
      <p:pic>
        <p:nvPicPr>
          <p:cNvPr id="6146" name="Picture 2" descr="1,703 Businesswoman Checklist Stock Vector Illustration and Royalty Free  Businesswoman Checklist Clipart">
            <a:extLst>
              <a:ext uri="{FF2B5EF4-FFF2-40B4-BE49-F238E27FC236}">
                <a16:creationId xmlns:a16="http://schemas.microsoft.com/office/drawing/2014/main" id="{F7A3628C-222F-087E-6243-1D428C46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CFC3-B1BD-F799-B1B2-2AC0F21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5759116" cy="13255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</a:rPr>
              <a:t>Topic: Expediting and forecasting price of electrical materials </a:t>
            </a:r>
          </a:p>
        </p:txBody>
      </p:sp>
    </p:spTree>
    <p:extLst>
      <p:ext uri="{BB962C8B-B14F-4D97-AF65-F5344CB8AC3E}">
        <p14:creationId xmlns:p14="http://schemas.microsoft.com/office/powerpoint/2010/main" val="36748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4F368-8FC1-5E62-84A3-B761857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6721642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6384758" cy="4351338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electrical material suppliers.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G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enerate a  website that is updated daily with current material prices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lgorithm will choose the cheapest priced items of the day to populate the table.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ML to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 predict price fluctuation to determine when material costs increase or decrease. </a:t>
            </a: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098" name="Picture 2" descr="Cartoon Money png download - 630*754 - Free Transparent Money png Download.  - CleanPNG / KissPNG">
            <a:extLst>
              <a:ext uri="{FF2B5EF4-FFF2-40B4-BE49-F238E27FC236}">
                <a16:creationId xmlns:a16="http://schemas.microsoft.com/office/drawing/2014/main" id="{4694CB95-5701-2FD8-4B03-2FC842B1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237" b="97895" l="10000" r="90000">
                        <a14:foregroundMark x1="49778" y1="6579" x2="49778" y2="6579"/>
                        <a14:foregroundMark x1="24556" y1="69211" x2="24556" y2="69211"/>
                        <a14:foregroundMark x1="25778" y1="63421" x2="25778" y2="63421"/>
                        <a14:foregroundMark x1="31889" y1="48553" x2="31889" y2="48553"/>
                        <a14:foregroundMark x1="34556" y1="48553" x2="34556" y2="48553"/>
                        <a14:foregroundMark x1="35667" y1="48553" x2="35667" y2="48553"/>
                        <a14:foregroundMark x1="37889" y1="49868" x2="37889" y2="49868"/>
                        <a14:foregroundMark x1="37889" y1="49868" x2="37889" y2="49868"/>
                        <a14:foregroundMark x1="37444" y1="51316" x2="37444" y2="51316"/>
                        <a14:foregroundMark x1="39222" y1="51579" x2="39222" y2="51579"/>
                        <a14:foregroundMark x1="39222" y1="51974" x2="39222" y2="51974"/>
                        <a14:foregroundMark x1="40889" y1="53289" x2="40889" y2="53289"/>
                        <a14:foregroundMark x1="40889" y1="53289" x2="40889" y2="53289"/>
                        <a14:foregroundMark x1="40889" y1="53289" x2="40889" y2="53289"/>
                        <a14:foregroundMark x1="47778" y1="2237" x2="47778" y2="2237"/>
                        <a14:foregroundMark x1="22111" y1="64737" x2="22111" y2="64737"/>
                        <a14:foregroundMark x1="44889" y1="64737" x2="44889" y2="64737"/>
                        <a14:foregroundMark x1="40333" y1="55263" x2="40333" y2="55263"/>
                        <a14:foregroundMark x1="40333" y1="55263" x2="40333" y2="55263"/>
                        <a14:foregroundMark x1="41333" y1="55263" x2="41333" y2="55263"/>
                        <a14:foregroundMark x1="41333" y1="55263" x2="41333" y2="55263"/>
                        <a14:foregroundMark x1="45444" y1="64079" x2="45444" y2="64079"/>
                        <a14:foregroundMark x1="45444" y1="64079" x2="45444" y2="64079"/>
                        <a14:foregroundMark x1="52667" y1="64079" x2="52667" y2="64079"/>
                        <a14:foregroundMark x1="52667" y1="64079" x2="52667" y2="64079"/>
                        <a14:foregroundMark x1="45444" y1="97895" x2="45444" y2="97895"/>
                        <a14:foregroundMark x1="45444" y1="97895" x2="45444" y2="97895"/>
                        <a14:foregroundMark x1="53333" y1="97632" x2="53333" y2="97632"/>
                        <a14:foregroundMark x1="53333" y1="97632" x2="53333" y2="97632"/>
                        <a14:foregroundMark x1="23333" y1="65263" x2="23333" y2="65263"/>
                        <a14:foregroundMark x1="23333" y1="65263" x2="23333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4" r="7559" b="3"/>
          <a:stretch/>
        </p:blipFill>
        <p:spPr bwMode="auto">
          <a:xfrm>
            <a:off x="6537530" y="921124"/>
            <a:ext cx="4959627" cy="495962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2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36" name="Rectangle 82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6" y="1457325"/>
            <a:ext cx="6352714" cy="4719638"/>
          </a:xfrm>
        </p:spPr>
        <p:txBody>
          <a:bodyPr vert="horz" lIns="91440" tIns="45720" rIns="91440" bIns="45720" rtlCol="0">
            <a:noAutofit/>
          </a:bodyPr>
          <a:lstStyle/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conduit and fittings?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cable and the wires they require?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materials and the days of the week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Increase/decrease in material cost per day </a:t>
            </a:r>
            <a:r>
              <a:rPr lang="en-US" dirty="0">
                <a:solidFill>
                  <a:schemeClr val="tx2"/>
                </a:solidFill>
                <a:effectLst/>
                <a:latin typeface="+mj-lt"/>
              </a:rPr>
              <a:t>and if so can we predict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the day?</a:t>
            </a:r>
            <a:endParaRPr lang="en-US" dirty="0">
              <a:solidFill>
                <a:schemeClr val="tx2"/>
              </a:solidFill>
              <a:effectLst/>
              <a:latin typeface="+mj-lt"/>
            </a:endParaRP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relationship between a vendor’s location or region and how much they charge?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relationship between the size of the company and the discount it charges?</a:t>
            </a:r>
          </a:p>
        </p:txBody>
      </p:sp>
      <p:pic>
        <p:nvPicPr>
          <p:cNvPr id="8194" name="Picture 2" descr="Cartoon Question Mark Clipart Transparent PNG Hd, Hand Drawn Cartoon Boy  Question Mark Free Illustration, Boy Clipart, Confused, Thinking Problem  PNG Image For … | Cartoon question mark, Cartoons questions, Cartoon boy">
            <a:extLst>
              <a:ext uri="{FF2B5EF4-FFF2-40B4-BE49-F238E27FC236}">
                <a16:creationId xmlns:a16="http://schemas.microsoft.com/office/drawing/2014/main" id="{0289B283-6C1E-94BC-AA15-A8EA2D41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r="356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97337A-194C-8ADA-EB2B-396A581C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6349666" cy="132556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38464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72" y="1618529"/>
            <a:ext cx="6890665" cy="43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4" y="1708068"/>
            <a:ext cx="3902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tx2"/>
                </a:solidFill>
                <a:effectLst/>
                <a:latin typeface="+mj-lt"/>
              </a:rPr>
              <a:t>During the beginning stages of the project, data has been collected for materials, pricing, and vendors. </a:t>
            </a:r>
          </a:p>
          <a:p>
            <a:endParaRPr lang="en-US" sz="2400" b="0" i="0" u="none" strike="noStrike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This data will meet the 1000 line minimum needed for machine learning purposes.</a:t>
            </a:r>
          </a:p>
          <a:p>
            <a:endParaRPr lang="en-US" sz="240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As of 11/11/2022 we have &gt;900 lines of data.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0BD8F2-E577-79A2-34F0-753C63D7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093116" cy="1325563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is sourced from our own collection starting from project conception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ML model will utilize two-sampled T-tests to determine: model (In progress) that will establish: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cable and wire prices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conduit and fittings prices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goal is to create a model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that can p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redict which day of the week offers lowest price based on prices, vendor and location.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We will be using an unsupervised machine learning model that will sub-categorize the data by material item.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ML model will be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Tells story of what to expect if you are a buyer looking for electrical material.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+mj-lt"/>
              </a:rPr>
              <a:t>Cut time and money by narrowing down top vendors with cheapest prices and consistent in stock..?</a:t>
            </a:r>
            <a:endParaRPr lang="en-US" sz="20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/>
                </a:solidFill>
              </a:rPr>
              <a:t>Dashbaord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72" y="1618529"/>
            <a:ext cx="6890665" cy="43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4" y="1708068"/>
            <a:ext cx="3902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tx2"/>
                </a:solidFill>
                <a:effectLst/>
                <a:latin typeface="+mj-lt"/>
              </a:rPr>
              <a:t>During the beginning stages of the project, data has been collected for materials, pricing, and vendors. </a:t>
            </a:r>
          </a:p>
          <a:p>
            <a:endParaRPr lang="en-US" sz="2400" b="0" i="0" u="none" strike="noStrike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This data will meet the 1000 line minimum needed for machine learning purposes.</a:t>
            </a:r>
          </a:p>
          <a:p>
            <a:endParaRPr lang="en-US" sz="240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As of 11/11/2022 we have &gt;900 lines of data.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0BD8F2-E577-79A2-34F0-753C63D7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093116" cy="1325563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is sourced from our own collection starting from project conception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491</Words>
  <Application>Microsoft Macintosh PowerPoint</Application>
  <PresentationFormat>Widescreen</PresentationFormat>
  <Paragraphs>48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14  Data Analytics 2022 Estimator Project</vt:lpstr>
      <vt:lpstr>Topic: Expediting and forecasting price of electrical materials </vt:lpstr>
      <vt:lpstr>Goal: Save on time and money by creating an automated and predictive system</vt:lpstr>
      <vt:lpstr>Questions of Interest</vt:lpstr>
      <vt:lpstr>Data is sourced from our own collection starting from project conception</vt:lpstr>
      <vt:lpstr>PowerPoint Presentation</vt:lpstr>
      <vt:lpstr>PowerPoint Presentation</vt:lpstr>
      <vt:lpstr>PowerPoint Presentation</vt:lpstr>
      <vt:lpstr>Data is sourced from our own collection starting from project conception</vt:lpstr>
      <vt:lpstr>Database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nancy fujikado</cp:lastModifiedBy>
  <cp:revision>19</cp:revision>
  <dcterms:created xsi:type="dcterms:W3CDTF">2022-10-31T18:11:45Z</dcterms:created>
  <dcterms:modified xsi:type="dcterms:W3CDTF">2022-11-13T02:20:51Z</dcterms:modified>
</cp:coreProperties>
</file>