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Digital financial graph">
            <a:extLst>
              <a:ext uri="{FF2B5EF4-FFF2-40B4-BE49-F238E27FC236}">
                <a16:creationId xmlns:a16="http://schemas.microsoft.com/office/drawing/2014/main" id="{843659A8-6BE4-FF29-B735-A806ADCAD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EAF3A-609F-B26F-C57F-5A6263159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n-US" sz="4400"/>
              <a:t>UCB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A04E3-4BFF-CE50-0165-3FC31BD6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Final Project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Kijahre</a:t>
            </a:r>
            <a:r>
              <a:rPr lang="en-US" dirty="0"/>
              <a:t> </a:t>
            </a:r>
            <a:r>
              <a:rPr lang="en-US" dirty="0" err="1"/>
              <a:t>Fikiri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Nancy Fujikado</a:t>
            </a:r>
          </a:p>
        </p:txBody>
      </p:sp>
    </p:spTree>
    <p:extLst>
      <p:ext uri="{BB962C8B-B14F-4D97-AF65-F5344CB8AC3E}">
        <p14:creationId xmlns:p14="http://schemas.microsoft.com/office/powerpoint/2010/main" val="40712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5C00-2EC5-7CB7-80A8-CE0676D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C0DF-63E0-48A5-4B08-8EAC6F62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for future analysis</a:t>
            </a:r>
          </a:p>
          <a:p>
            <a:r>
              <a:rPr lang="en-US" dirty="0"/>
              <a:t>What we would </a:t>
            </a:r>
            <a:r>
              <a:rPr lang="en-US"/>
              <a:t>have done </a:t>
            </a:r>
            <a:r>
              <a:rPr lang="en-US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3471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509-4266-BFC7-6CE9-3F94D0C6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1</a:t>
            </a:r>
          </a:p>
        </p:txBody>
      </p:sp>
    </p:spTree>
    <p:extLst>
      <p:ext uri="{BB962C8B-B14F-4D97-AF65-F5344CB8AC3E}">
        <p14:creationId xmlns:p14="http://schemas.microsoft.com/office/powerpoint/2010/main" val="2072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CA76-3714-2DE7-2D0C-E4409723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E470-3952-563B-52D4-D9F38133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why</a:t>
            </a:r>
          </a:p>
          <a:p>
            <a:pPr lvl="1"/>
            <a:r>
              <a:rPr lang="en-US" dirty="0"/>
              <a:t>Problem we are solving</a:t>
            </a:r>
          </a:p>
          <a:p>
            <a:pPr lvl="1"/>
            <a:r>
              <a:rPr lang="en-US" dirty="0"/>
              <a:t>Application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7479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5035-E816-86B3-54AA-BA1AD66D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051F-ED2D-4B78-A612-682F9B69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 source</a:t>
            </a:r>
          </a:p>
        </p:txBody>
      </p:sp>
    </p:spTree>
    <p:extLst>
      <p:ext uri="{BB962C8B-B14F-4D97-AF65-F5344CB8AC3E}">
        <p14:creationId xmlns:p14="http://schemas.microsoft.com/office/powerpoint/2010/main" val="4440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7896-7E1A-A0EB-BFFE-B1B9D5F8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89D7-1453-C992-C105-690D9768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we hope to answer with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E237-627B-0310-1C33-DDEBEE6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A51B-6F0B-1821-A100-D4F640F9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 of data exploration phase </a:t>
            </a:r>
          </a:p>
        </p:txBody>
      </p:sp>
    </p:spTree>
    <p:extLst>
      <p:ext uri="{BB962C8B-B14F-4D97-AF65-F5344CB8AC3E}">
        <p14:creationId xmlns:p14="http://schemas.microsoft.com/office/powerpoint/2010/main" val="20969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D42-CFB8-E9BE-3D95-EB028376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5C0C-1C8D-82B1-E017-222A703E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analysis phase of project </a:t>
            </a:r>
          </a:p>
        </p:txBody>
      </p:sp>
    </p:spTree>
    <p:extLst>
      <p:ext uri="{BB962C8B-B14F-4D97-AF65-F5344CB8AC3E}">
        <p14:creationId xmlns:p14="http://schemas.microsoft.com/office/powerpoint/2010/main" val="18759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D7DD-841C-0612-BF19-E94EA64F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FDBC-1E36-96A4-E1AF-6B6AB3E1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7D51-8E77-1DDD-EB5D-9A19008B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C0D-F0F7-2668-E75B-532CE0ED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analysis</a:t>
            </a:r>
          </a:p>
        </p:txBody>
      </p:sp>
    </p:spTree>
    <p:extLst>
      <p:ext uri="{BB962C8B-B14F-4D97-AF65-F5344CB8AC3E}">
        <p14:creationId xmlns:p14="http://schemas.microsoft.com/office/powerpoint/2010/main" val="289689861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BjornVTI</vt:lpstr>
      <vt:lpstr>UCB Data Analytics</vt:lpstr>
      <vt:lpstr>Segment 1</vt:lpstr>
      <vt:lpstr>Project Topic</vt:lpstr>
      <vt:lpstr>PowerPoint Presentation</vt:lpstr>
      <vt:lpstr>PowerPoint Presentation</vt:lpstr>
      <vt:lpstr>Project Topic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</dc:title>
  <dc:creator>nancy fujikado</dc:creator>
  <cp:lastModifiedBy>nancy fujikado</cp:lastModifiedBy>
  <cp:revision>1</cp:revision>
  <dcterms:created xsi:type="dcterms:W3CDTF">2022-10-10T20:39:54Z</dcterms:created>
  <dcterms:modified xsi:type="dcterms:W3CDTF">2022-10-10T20:49:02Z</dcterms:modified>
</cp:coreProperties>
</file>