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23399750" cy="26279475"/>
  <p:notesSz cx="6858000" cy="9144000"/>
  <p:defaultTextStyle>
    <a:defPPr>
      <a:defRPr lang="en-US"/>
    </a:defPPr>
    <a:lvl1pPr marL="0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1pPr>
    <a:lvl2pPr marL="1192133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2pPr>
    <a:lvl3pPr marL="2384266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3pPr>
    <a:lvl4pPr marL="3576399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4pPr>
    <a:lvl5pPr marL="4768533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5pPr>
    <a:lvl6pPr marL="5960665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6pPr>
    <a:lvl7pPr marL="7152798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7pPr>
    <a:lvl8pPr marL="8344931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8pPr>
    <a:lvl9pPr marL="9537064" algn="l" defTabSz="2384266" rtl="0" eaLnBrk="1" latinLnBrk="0" hangingPunct="1">
      <a:defRPr sz="46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D966"/>
    <a:srgbClr val="00B050"/>
    <a:srgbClr val="0070C0"/>
    <a:srgbClr val="C982E6"/>
    <a:srgbClr val="DEEBF7"/>
    <a:srgbClr val="E0E0E0"/>
    <a:srgbClr val="D9D9D9"/>
    <a:srgbClr val="EEEEEE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421" autoAdjust="0"/>
    <p:restoredTop sz="94660"/>
  </p:normalViewPr>
  <p:slideViewPr>
    <p:cSldViewPr snapToGrid="0">
      <p:cViewPr>
        <p:scale>
          <a:sx n="20" d="100"/>
          <a:sy n="20" d="100"/>
        </p:scale>
        <p:origin x="2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4300832"/>
            <a:ext cx="19889788" cy="9149151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13802810"/>
            <a:ext cx="17549813" cy="6344788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1399139"/>
            <a:ext cx="5045571" cy="2227064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1399139"/>
            <a:ext cx="14844216" cy="2227064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6551627"/>
            <a:ext cx="20182284" cy="10931530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17586573"/>
            <a:ext cx="20182284" cy="5748633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6995694"/>
            <a:ext cx="9944894" cy="1667408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6995694"/>
            <a:ext cx="9944894" cy="1667408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399144"/>
            <a:ext cx="20182284" cy="50794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6442123"/>
            <a:ext cx="9899190" cy="3157185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9599308"/>
            <a:ext cx="9899190" cy="141191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6442123"/>
            <a:ext cx="9947942" cy="3157185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9599308"/>
            <a:ext cx="9947942" cy="141191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751965"/>
            <a:ext cx="7547028" cy="613187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3783764"/>
            <a:ext cx="11846123" cy="18675460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7883843"/>
            <a:ext cx="7547028" cy="14605793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751965"/>
            <a:ext cx="7547028" cy="613187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3783764"/>
            <a:ext cx="11846123" cy="18675460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7883843"/>
            <a:ext cx="7547028" cy="14605793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1399144"/>
            <a:ext cx="20182284" cy="5079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6995694"/>
            <a:ext cx="20182284" cy="1667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24357186"/>
            <a:ext cx="5264944" cy="1399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C8F2-F7CF-4C5D-8D54-4D928BAFDC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24357186"/>
            <a:ext cx="7897416" cy="1399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24357186"/>
            <a:ext cx="5264944" cy="1399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CFFF-44D5-4FF1-9FFE-63AEF83F4D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Rectangle 1080"/>
          <p:cNvSpPr/>
          <p:nvPr/>
        </p:nvSpPr>
        <p:spPr>
          <a:xfrm>
            <a:off x="313932" y="347702"/>
            <a:ext cx="22771887" cy="25584071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6" dirty="0"/>
          </a:p>
        </p:txBody>
      </p:sp>
      <p:sp>
        <p:nvSpPr>
          <p:cNvPr id="1028" name="Rectangle 1027"/>
          <p:cNvSpPr/>
          <p:nvPr/>
        </p:nvSpPr>
        <p:spPr>
          <a:xfrm>
            <a:off x="1253922" y="2271889"/>
            <a:ext cx="10199968" cy="8487980"/>
          </a:xfrm>
          <a:prstGeom prst="rect">
            <a:avLst/>
          </a:prstGeom>
          <a:solidFill>
            <a:schemeClr val="bg1"/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6" dirty="0"/>
          </a:p>
        </p:txBody>
      </p:sp>
      <p:sp>
        <p:nvSpPr>
          <p:cNvPr id="1034" name="Rectangle 1033"/>
          <p:cNvSpPr/>
          <p:nvPr/>
        </p:nvSpPr>
        <p:spPr>
          <a:xfrm>
            <a:off x="1253922" y="1203829"/>
            <a:ext cx="10199968" cy="1080000"/>
          </a:xfrm>
          <a:prstGeom prst="rect">
            <a:avLst/>
          </a:prstGeom>
          <a:solidFill>
            <a:srgbClr val="767171"/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52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Biogeographic</a:t>
            </a:r>
            <a:r>
              <a:rPr lang="fr-FR" sz="4252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252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fr-FR" sz="4252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4252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endParaRPr lang="en-US" sz="4252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6" name="Rectangle 2145"/>
          <p:cNvSpPr/>
          <p:nvPr/>
        </p:nvSpPr>
        <p:spPr>
          <a:xfrm>
            <a:off x="1253921" y="12346870"/>
            <a:ext cx="20492345" cy="9364346"/>
          </a:xfrm>
          <a:prstGeom prst="rect">
            <a:avLst/>
          </a:prstGeom>
          <a:solidFill>
            <a:schemeClr val="bg1"/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6" dirty="0"/>
          </a:p>
        </p:txBody>
      </p:sp>
      <p:sp>
        <p:nvSpPr>
          <p:cNvPr id="2147" name="Rectangle 2146"/>
          <p:cNvSpPr/>
          <p:nvPr/>
        </p:nvSpPr>
        <p:spPr>
          <a:xfrm>
            <a:off x="1253923" y="11384031"/>
            <a:ext cx="20493438" cy="1076447"/>
          </a:xfrm>
          <a:prstGeom prst="rect">
            <a:avLst/>
          </a:prstGeom>
          <a:solidFill>
            <a:srgbClr val="767171"/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52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Evolutionary</a:t>
            </a:r>
            <a:r>
              <a:rPr lang="fr-FR" sz="4252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252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fr-FR" sz="4252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4252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endParaRPr lang="en-US" sz="4252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11726032" y="22146165"/>
            <a:ext cx="10029684" cy="1867411"/>
          </a:xfrm>
          <a:prstGeom prst="rect">
            <a:avLst/>
          </a:prstGeom>
          <a:solidFill>
            <a:schemeClr val="bg1"/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6" dirty="0"/>
          </a:p>
        </p:txBody>
      </p:sp>
      <p:sp>
        <p:nvSpPr>
          <p:cNvPr id="2136" name="Rectangle 2135"/>
          <p:cNvSpPr/>
          <p:nvPr/>
        </p:nvSpPr>
        <p:spPr>
          <a:xfrm>
            <a:off x="11726032" y="24013577"/>
            <a:ext cx="10029684" cy="1062070"/>
          </a:xfrm>
          <a:prstGeom prst="rect">
            <a:avLst/>
          </a:prstGeom>
          <a:solidFill>
            <a:srgbClr val="BFBFB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endParaRPr lang="en-US" sz="360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4" name="Rectangle 2163"/>
          <p:cNvSpPr/>
          <p:nvPr/>
        </p:nvSpPr>
        <p:spPr>
          <a:xfrm>
            <a:off x="13953743" y="22516958"/>
            <a:ext cx="5606022" cy="707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999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3999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3999" b="1" dirty="0">
                <a:solidFill>
                  <a:srgbClr val="C982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3999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fr-FR" sz="3999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3999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3999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3999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3999" b="1" dirty="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999" b="1" dirty="0">
              <a:solidFill>
                <a:srgbClr val="FFD9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5" name="Rectangle 2164"/>
          <p:cNvSpPr/>
          <p:nvPr/>
        </p:nvSpPr>
        <p:spPr>
          <a:xfrm>
            <a:off x="13715763" y="22378617"/>
            <a:ext cx="6268965" cy="92242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06"/>
          </a:p>
        </p:txBody>
      </p:sp>
      <p:sp>
        <p:nvSpPr>
          <p:cNvPr id="2166" name="ZoneTexte 2165"/>
          <p:cNvSpPr txBox="1"/>
          <p:nvPr/>
        </p:nvSpPr>
        <p:spPr>
          <a:xfrm>
            <a:off x="15979181" y="23363184"/>
            <a:ext cx="4027492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983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fr-FR" sz="1983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relative </a:t>
            </a:r>
            <a:r>
              <a:rPr lang="fr-FR" sz="1983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abundances</a:t>
            </a:r>
            <a:endParaRPr lang="en-US" sz="1983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3" name="Flèche gauche 1062"/>
          <p:cNvSpPr/>
          <p:nvPr/>
        </p:nvSpPr>
        <p:spPr>
          <a:xfrm rot="16200000">
            <a:off x="16687150" y="10126708"/>
            <a:ext cx="985354" cy="1090296"/>
          </a:xfrm>
          <a:prstGeom prst="leftArrow">
            <a:avLst>
              <a:gd name="adj1" fmla="val 49751"/>
              <a:gd name="adj2" fmla="val 37477"/>
            </a:avLst>
          </a:prstGeom>
          <a:solidFill>
            <a:srgbClr val="7B7B7B"/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9540" tIns="64770" rIns="129540" bIns="647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782"/>
          </a:p>
        </p:txBody>
      </p:sp>
      <p:sp>
        <p:nvSpPr>
          <p:cNvPr id="1052" name="Rectangle 1051"/>
          <p:cNvSpPr/>
          <p:nvPr/>
        </p:nvSpPr>
        <p:spPr>
          <a:xfrm>
            <a:off x="12708897" y="3486400"/>
            <a:ext cx="8953174" cy="6692779"/>
          </a:xfrm>
          <a:prstGeom prst="rect">
            <a:avLst/>
          </a:prstGeom>
          <a:solidFill>
            <a:schemeClr val="bg1"/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6" dirty="0"/>
          </a:p>
        </p:txBody>
      </p:sp>
      <p:sp>
        <p:nvSpPr>
          <p:cNvPr id="1053" name="Rectangle 1052"/>
          <p:cNvSpPr/>
          <p:nvPr/>
        </p:nvSpPr>
        <p:spPr>
          <a:xfrm>
            <a:off x="12708905" y="2369239"/>
            <a:ext cx="8942981" cy="112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999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3999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3999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14" name="Connecteur droit 2113"/>
          <p:cNvCxnSpPr/>
          <p:nvPr/>
        </p:nvCxnSpPr>
        <p:spPr>
          <a:xfrm flipV="1">
            <a:off x="12697576" y="7771892"/>
            <a:ext cx="8953555" cy="0"/>
          </a:xfrm>
          <a:prstGeom prst="line">
            <a:avLst/>
          </a:prstGeom>
          <a:ln w="12700">
            <a:solidFill>
              <a:srgbClr val="7B7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Flèche gauche 1067"/>
          <p:cNvSpPr/>
          <p:nvPr/>
        </p:nvSpPr>
        <p:spPr>
          <a:xfrm>
            <a:off x="11715116" y="4480940"/>
            <a:ext cx="985354" cy="1090296"/>
          </a:xfrm>
          <a:prstGeom prst="leftArrow">
            <a:avLst>
              <a:gd name="adj1" fmla="val 49751"/>
              <a:gd name="adj2" fmla="val 37477"/>
            </a:avLst>
          </a:prstGeom>
          <a:solidFill>
            <a:srgbClr val="7B7B7B"/>
          </a:solidFill>
          <a:ln>
            <a:solidFill>
              <a:srgbClr val="7B7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9540" tIns="64770" rIns="129540" bIns="647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782"/>
          </a:p>
        </p:txBody>
      </p:sp>
      <p:sp>
        <p:nvSpPr>
          <p:cNvPr id="1069" name="Rectangle 1068"/>
          <p:cNvSpPr/>
          <p:nvPr/>
        </p:nvSpPr>
        <p:spPr>
          <a:xfrm>
            <a:off x="13002172" y="4114516"/>
            <a:ext cx="8355301" cy="31440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85809" lvl="1" indent="-485809">
              <a:spcAft>
                <a:spcPts val="1700"/>
              </a:spcAft>
              <a:buFont typeface="Arial" panose="020B0604020202020204" pitchFamily="34" charset="0"/>
              <a:buChar char="→"/>
            </a:pP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The size of the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differents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assemblages in the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33" i="1" dirty="0" err="1">
                <a:latin typeface="Arial" panose="020B0604020202020204" pitchFamily="34" charset="0"/>
                <a:cs typeface="Arial" panose="020B0604020202020204" pitchFamily="34" charset="0"/>
              </a:rPr>
              <a:t>deme_sizes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dates (</a:t>
            </a:r>
            <a:r>
              <a:rPr lang="fr-FR" sz="2833" i="1" dirty="0" err="1">
                <a:latin typeface="Arial" panose="020B0604020202020204" pitchFamily="34" charset="0"/>
                <a:cs typeface="Arial" panose="020B0604020202020204" pitchFamily="34" charset="0"/>
              </a:rPr>
              <a:t>changetimes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85809" lvl="1" indent="-485809">
              <a:spcAft>
                <a:spcPts val="1700"/>
              </a:spcAft>
              <a:buFont typeface="Arial" panose="020B0604020202020204" pitchFamily="34" charset="0"/>
              <a:buChar char="→"/>
            </a:pP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The migration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demes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33" i="1" dirty="0" err="1">
                <a:latin typeface="Arial" panose="020B0604020202020204" pitchFamily="34" charset="0"/>
                <a:cs typeface="Arial" panose="020B0604020202020204" pitchFamily="34" charset="0"/>
              </a:rPr>
              <a:t>migr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33" i="1" dirty="0" err="1">
                <a:latin typeface="Arial" panose="020B0604020202020204" pitchFamily="34" charset="0"/>
                <a:cs typeface="Arial" panose="020B0604020202020204" pitchFamily="34" charset="0"/>
              </a:rPr>
              <a:t>migr_times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85809" lvl="1" indent="-485809">
              <a:spcAft>
                <a:spcPts val="1700"/>
              </a:spcAft>
              <a:buFont typeface="Arial" panose="020B0604020202020204" pitchFamily="34" charset="0"/>
              <a:buChar char="→"/>
            </a:pP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The vicariance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33" dirty="0" err="1">
                <a:latin typeface="Arial" panose="020B0604020202020204" pitchFamily="34" charset="0"/>
                <a:cs typeface="Arial" panose="020B0604020202020204" pitchFamily="34" charset="0"/>
              </a:rPr>
              <a:t>demes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33" i="1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2833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28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0" name="Rectangle 1069"/>
          <p:cNvSpPr/>
          <p:nvPr/>
        </p:nvSpPr>
        <p:spPr>
          <a:xfrm>
            <a:off x="13002172" y="8377628"/>
            <a:ext cx="8355301" cy="11727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857333" indent="-857333">
              <a:spcAft>
                <a:spcPts val="1700"/>
              </a:spcAft>
              <a:buFont typeface="Arial" panose="020B0604020202020204" pitchFamily="34" charset="0"/>
              <a:buChar char="→"/>
            </a:pPr>
            <a:r>
              <a:rPr lang="fr-FR" sz="2802" dirty="0">
                <a:latin typeface="Arial" panose="020B0604020202020204" pitchFamily="34" charset="0"/>
                <a:cs typeface="Arial" panose="020B0604020202020204" pitchFamily="34" charset="0"/>
              </a:rPr>
              <a:t>The point mutation rate (</a:t>
            </a:r>
            <a:r>
              <a:rPr lang="fr-FR" sz="2802" i="1" dirty="0">
                <a:latin typeface="Arial" panose="020B0604020202020204" pitchFamily="34" charset="0"/>
                <a:cs typeface="Arial" panose="020B0604020202020204" pitchFamily="34" charset="0"/>
              </a:rPr>
              <a:t>mu</a:t>
            </a:r>
            <a:r>
              <a:rPr lang="fr-FR" sz="2802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857333" indent="-857333">
              <a:spcAft>
                <a:spcPts val="1700"/>
              </a:spcAft>
              <a:buFont typeface="Arial" panose="020B0604020202020204" pitchFamily="34" charset="0"/>
              <a:buChar char="→"/>
            </a:pPr>
            <a:r>
              <a:rPr lang="fr-FR" sz="2802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802" dirty="0" err="1">
                <a:latin typeface="Arial" panose="020B0604020202020204" pitchFamily="34" charset="0"/>
                <a:cs typeface="Arial" panose="020B0604020202020204" pitchFamily="34" charset="0"/>
              </a:rPr>
              <a:t>speciation</a:t>
            </a:r>
            <a:r>
              <a:rPr lang="fr-FR" sz="2802" dirty="0">
                <a:latin typeface="Arial" panose="020B0604020202020204" pitchFamily="34" charset="0"/>
                <a:cs typeface="Arial" panose="020B0604020202020204" pitchFamily="34" charset="0"/>
              </a:rPr>
              <a:t> model (</a:t>
            </a:r>
            <a:r>
              <a:rPr lang="fr-FR" sz="2802" i="1" dirty="0" err="1">
                <a:latin typeface="Arial" panose="020B0604020202020204" pitchFamily="34" charset="0"/>
                <a:cs typeface="Arial" panose="020B0604020202020204" pitchFamily="34" charset="0"/>
              </a:rPr>
              <a:t>spmodel</a:t>
            </a:r>
            <a:r>
              <a:rPr lang="fr-FR" sz="280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2" i="1" dirty="0">
                <a:latin typeface="Arial" panose="020B0604020202020204" pitchFamily="34" charset="0"/>
                <a:cs typeface="Arial" panose="020B0604020202020204" pitchFamily="34" charset="0"/>
              </a:rPr>
              <a:t>tau</a:t>
            </a:r>
            <a:r>
              <a:rPr lang="fr-FR" sz="2802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280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1" name="ZoneTexte 1070"/>
          <p:cNvSpPr txBox="1"/>
          <p:nvPr/>
        </p:nvSpPr>
        <p:spPr>
          <a:xfrm>
            <a:off x="1328395" y="22309413"/>
            <a:ext cx="8970807" cy="18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33" dirty="0">
                <a:latin typeface="Arial" panose="020B0604020202020204" pitchFamily="34" charset="0"/>
                <a:cs typeface="Arial" panose="020B0604020202020204" pitchFamily="34" charset="0"/>
              </a:rPr>
              <a:t>From these users can derive a wide range of summary statistics of interest (species richness, </a:t>
            </a:r>
            <a:r>
              <a:rPr lang="en-US" sz="283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33" dirty="0">
                <a:latin typeface="Arial" panose="020B0604020202020204" pitchFamily="34" charset="0"/>
                <a:cs typeface="Arial" panose="020B0604020202020204" pitchFamily="34" charset="0"/>
              </a:rPr>
              <a:t>hannon’s or </a:t>
            </a:r>
            <a:r>
              <a:rPr lang="en-US" sz="283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33" dirty="0">
                <a:latin typeface="Arial" panose="020B0604020202020204" pitchFamily="34" charset="0"/>
                <a:cs typeface="Arial" panose="020B0604020202020204" pitchFamily="34" charset="0"/>
              </a:rPr>
              <a:t>impson’s diversity indexes, phylogenetic diversity metric etc.)</a:t>
            </a:r>
            <a:endParaRPr lang="en-US" sz="28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5" name="Connecteur droit avec flèche 1084"/>
          <p:cNvCxnSpPr/>
          <p:nvPr/>
        </p:nvCxnSpPr>
        <p:spPr>
          <a:xfrm flipH="1" flipV="1">
            <a:off x="2275158" y="3002555"/>
            <a:ext cx="0" cy="69769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ZoneTexte 1085"/>
          <p:cNvSpPr txBox="1"/>
          <p:nvPr/>
        </p:nvSpPr>
        <p:spPr>
          <a:xfrm>
            <a:off x="2198564" y="2592686"/>
            <a:ext cx="926857" cy="338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2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602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2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2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602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57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7" name="ZoneTexte 1086"/>
          <p:cNvSpPr txBox="1"/>
          <p:nvPr/>
        </p:nvSpPr>
        <p:spPr>
          <a:xfrm flipH="1">
            <a:off x="5145942" y="2498559"/>
            <a:ext cx="2220479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ancestor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8" name="Groupe 1087"/>
          <p:cNvGrpSpPr/>
          <p:nvPr/>
        </p:nvGrpSpPr>
        <p:grpSpPr>
          <a:xfrm>
            <a:off x="3166990" y="3013288"/>
            <a:ext cx="7436460" cy="6975101"/>
            <a:chOff x="665181" y="289483"/>
            <a:chExt cx="2856955" cy="2687328"/>
          </a:xfrm>
        </p:grpSpPr>
        <p:sp>
          <p:nvSpPr>
            <p:cNvPr id="1552" name="Triangle isocèle 1551"/>
            <p:cNvSpPr/>
            <p:nvPr/>
          </p:nvSpPr>
          <p:spPr>
            <a:xfrm flipH="1" flipV="1">
              <a:off x="1840009" y="2253251"/>
              <a:ext cx="148551" cy="98889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grpSp>
          <p:nvGrpSpPr>
            <p:cNvPr id="1553" name="Groupe 1552"/>
            <p:cNvGrpSpPr/>
            <p:nvPr/>
          </p:nvGrpSpPr>
          <p:grpSpPr>
            <a:xfrm>
              <a:off x="665181" y="289483"/>
              <a:ext cx="2856955" cy="2687328"/>
              <a:chOff x="485317" y="-278674"/>
              <a:chExt cx="6038302" cy="5679772"/>
            </a:xfrm>
          </p:grpSpPr>
          <p:sp>
            <p:nvSpPr>
              <p:cNvPr id="1554" name="Triangle isocèle 1553"/>
              <p:cNvSpPr/>
              <p:nvPr/>
            </p:nvSpPr>
            <p:spPr>
              <a:xfrm>
                <a:off x="797984" y="4280267"/>
                <a:ext cx="327933" cy="209006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3723814" y="1848743"/>
                <a:ext cx="2799804" cy="203265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798189" y="2760565"/>
                <a:ext cx="2486932" cy="112082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57" name="Rectangle 1556"/>
              <p:cNvSpPr/>
              <p:nvPr/>
            </p:nvSpPr>
            <p:spPr>
              <a:xfrm>
                <a:off x="4371515" y="3881395"/>
                <a:ext cx="1504404" cy="151415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58" name="Rectangle 1557"/>
              <p:cNvSpPr/>
              <p:nvPr/>
            </p:nvSpPr>
            <p:spPr>
              <a:xfrm>
                <a:off x="1114735" y="3881394"/>
                <a:ext cx="1853636" cy="607883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59" name="Triangle isocèle 1558"/>
              <p:cNvSpPr/>
              <p:nvPr/>
            </p:nvSpPr>
            <p:spPr>
              <a:xfrm flipH="1">
                <a:off x="2962214" y="4286597"/>
                <a:ext cx="315417" cy="209006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814066" y="4489275"/>
                <a:ext cx="2463235" cy="911823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1" name="Triangle isocèle 1560"/>
              <p:cNvSpPr/>
              <p:nvPr/>
            </p:nvSpPr>
            <p:spPr>
              <a:xfrm flipH="1">
                <a:off x="2637421" y="2553809"/>
                <a:ext cx="639879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2" name="Triangle isocèle 1561"/>
              <p:cNvSpPr/>
              <p:nvPr/>
            </p:nvSpPr>
            <p:spPr>
              <a:xfrm>
                <a:off x="814067" y="2553209"/>
                <a:ext cx="640603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3" name="Triangle isocèle 1562"/>
              <p:cNvSpPr/>
              <p:nvPr/>
            </p:nvSpPr>
            <p:spPr>
              <a:xfrm flipH="1" flipV="1">
                <a:off x="2635697" y="1845643"/>
                <a:ext cx="971077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4" name="Triangle isocèle 1563"/>
              <p:cNvSpPr/>
              <p:nvPr/>
            </p:nvSpPr>
            <p:spPr>
              <a:xfrm flipV="1">
                <a:off x="493057" y="1846291"/>
                <a:ext cx="968257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485317" y="-278674"/>
                <a:ext cx="6038302" cy="212741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1454671" y="1848742"/>
                <a:ext cx="1182750" cy="911823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7" name="Triangle isocèle 1566"/>
              <p:cNvSpPr/>
              <p:nvPr/>
            </p:nvSpPr>
            <p:spPr>
              <a:xfrm flipH="1" flipV="1">
                <a:off x="5875918" y="3881398"/>
                <a:ext cx="647701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1568" name="Triangle isocèle 1567"/>
              <p:cNvSpPr/>
              <p:nvPr/>
            </p:nvSpPr>
            <p:spPr>
              <a:xfrm flipV="1">
                <a:off x="3723818" y="3879438"/>
                <a:ext cx="647701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</p:grpSp>
      </p:grpSp>
      <p:cxnSp>
        <p:nvCxnSpPr>
          <p:cNvPr id="1089" name="Connecteur droit 1088"/>
          <p:cNvCxnSpPr>
            <a:stCxn id="1313" idx="4"/>
            <a:endCxn id="1326" idx="0"/>
          </p:cNvCxnSpPr>
          <p:nvPr/>
        </p:nvCxnSpPr>
        <p:spPr>
          <a:xfrm>
            <a:off x="4882166" y="8856198"/>
            <a:ext cx="398836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Triangle isocèle 1089"/>
          <p:cNvSpPr/>
          <p:nvPr/>
        </p:nvSpPr>
        <p:spPr>
          <a:xfrm flipV="1">
            <a:off x="3554985" y="8118049"/>
            <a:ext cx="386668" cy="256671"/>
          </a:xfrm>
          <a:prstGeom prst="triangle">
            <a:avLst>
              <a:gd name="adj" fmla="val 10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1091" name="Connecteur droit 1090"/>
          <p:cNvCxnSpPr>
            <a:stCxn id="1293" idx="4"/>
            <a:endCxn id="1307" idx="0"/>
          </p:cNvCxnSpPr>
          <p:nvPr/>
        </p:nvCxnSpPr>
        <p:spPr>
          <a:xfrm>
            <a:off x="8072859" y="8109685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/>
          <p:cNvCxnSpPr>
            <a:stCxn id="1243" idx="0"/>
            <a:endCxn id="1226" idx="4"/>
          </p:cNvCxnSpPr>
          <p:nvPr/>
        </p:nvCxnSpPr>
        <p:spPr>
          <a:xfrm flipV="1">
            <a:off x="8072859" y="66166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eur droit 1092"/>
          <p:cNvCxnSpPr>
            <a:stCxn id="1310" idx="0"/>
            <a:endCxn id="1296" idx="4"/>
          </p:cNvCxnSpPr>
          <p:nvPr/>
        </p:nvCxnSpPr>
        <p:spPr>
          <a:xfrm flipH="1" flipV="1">
            <a:off x="9269371" y="8109685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/>
          <p:cNvCxnSpPr>
            <a:stCxn id="1334" idx="4"/>
            <a:endCxn id="1347" idx="0"/>
          </p:cNvCxnSpPr>
          <p:nvPr/>
        </p:nvCxnSpPr>
        <p:spPr>
          <a:xfrm>
            <a:off x="9668206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/>
          <p:cNvCxnSpPr>
            <a:stCxn id="1329" idx="0"/>
            <a:endCxn id="1316" idx="4"/>
          </p:cNvCxnSpPr>
          <p:nvPr/>
        </p:nvCxnSpPr>
        <p:spPr>
          <a:xfrm flipH="1" flipV="1">
            <a:off x="6078676" y="8856198"/>
            <a:ext cx="398836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eur droit 1095"/>
          <p:cNvCxnSpPr>
            <a:stCxn id="1304" idx="4"/>
            <a:endCxn id="1316" idx="0"/>
          </p:cNvCxnSpPr>
          <p:nvPr/>
        </p:nvCxnSpPr>
        <p:spPr>
          <a:xfrm>
            <a:off x="5679839" y="8482943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Connecteur droit 1096"/>
          <p:cNvCxnSpPr>
            <a:stCxn id="1301" idx="4"/>
            <a:endCxn id="1311" idx="0"/>
          </p:cNvCxnSpPr>
          <p:nvPr/>
        </p:nvCxnSpPr>
        <p:spPr>
          <a:xfrm flipH="1">
            <a:off x="4084491" y="8482943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eur droit 1097"/>
          <p:cNvCxnSpPr>
            <a:stCxn id="1322" idx="4"/>
            <a:endCxn id="1335" idx="0"/>
          </p:cNvCxnSpPr>
          <p:nvPr/>
        </p:nvCxnSpPr>
        <p:spPr>
          <a:xfrm>
            <a:off x="3685655" y="9225446"/>
            <a:ext cx="0" cy="86151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Ellipse 1098"/>
          <p:cNvSpPr/>
          <p:nvPr/>
        </p:nvSpPr>
        <p:spPr>
          <a:xfrm>
            <a:off x="3158117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0" name="Ellipse 1099"/>
          <p:cNvSpPr/>
          <p:nvPr/>
        </p:nvSpPr>
        <p:spPr>
          <a:xfrm>
            <a:off x="3556953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1" name="Ellipse 1100"/>
          <p:cNvSpPr/>
          <p:nvPr/>
        </p:nvSpPr>
        <p:spPr>
          <a:xfrm>
            <a:off x="3955792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2" name="Ellipse 1101"/>
          <p:cNvSpPr/>
          <p:nvPr/>
        </p:nvSpPr>
        <p:spPr>
          <a:xfrm>
            <a:off x="4354627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3" name="Ellipse 1102"/>
          <p:cNvSpPr/>
          <p:nvPr/>
        </p:nvSpPr>
        <p:spPr>
          <a:xfrm>
            <a:off x="4753465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4" name="Ellipse 1103"/>
          <p:cNvSpPr/>
          <p:nvPr/>
        </p:nvSpPr>
        <p:spPr>
          <a:xfrm>
            <a:off x="5152302" y="3747174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5" name="Ellipse 1104"/>
          <p:cNvSpPr/>
          <p:nvPr/>
        </p:nvSpPr>
        <p:spPr>
          <a:xfrm>
            <a:off x="5551138" y="3747174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6" name="Ellipse 1105"/>
          <p:cNvSpPr/>
          <p:nvPr/>
        </p:nvSpPr>
        <p:spPr>
          <a:xfrm>
            <a:off x="5949973" y="374717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7" name="Ellipse 1106"/>
          <p:cNvSpPr/>
          <p:nvPr/>
        </p:nvSpPr>
        <p:spPr>
          <a:xfrm>
            <a:off x="6348813" y="374717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8" name="Ellipse 1107"/>
          <p:cNvSpPr/>
          <p:nvPr/>
        </p:nvSpPr>
        <p:spPr>
          <a:xfrm>
            <a:off x="6747649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09" name="Ellipse 1108"/>
          <p:cNvSpPr/>
          <p:nvPr/>
        </p:nvSpPr>
        <p:spPr>
          <a:xfrm>
            <a:off x="7146485" y="374717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0" name="Ellipse 1109"/>
          <p:cNvSpPr/>
          <p:nvPr/>
        </p:nvSpPr>
        <p:spPr>
          <a:xfrm>
            <a:off x="7545324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1" name="Ellipse 1110"/>
          <p:cNvSpPr/>
          <p:nvPr/>
        </p:nvSpPr>
        <p:spPr>
          <a:xfrm>
            <a:off x="7944158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2" name="Ellipse 1111"/>
          <p:cNvSpPr/>
          <p:nvPr/>
        </p:nvSpPr>
        <p:spPr>
          <a:xfrm>
            <a:off x="8342994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3" name="Ellipse 1112"/>
          <p:cNvSpPr/>
          <p:nvPr/>
        </p:nvSpPr>
        <p:spPr>
          <a:xfrm>
            <a:off x="8741830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4" name="Ellipse 1113"/>
          <p:cNvSpPr/>
          <p:nvPr/>
        </p:nvSpPr>
        <p:spPr>
          <a:xfrm>
            <a:off x="9140668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5" name="Ellipse 1114"/>
          <p:cNvSpPr/>
          <p:nvPr/>
        </p:nvSpPr>
        <p:spPr>
          <a:xfrm>
            <a:off x="9539504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6" name="Ellipse 1115"/>
          <p:cNvSpPr/>
          <p:nvPr/>
        </p:nvSpPr>
        <p:spPr>
          <a:xfrm>
            <a:off x="9938341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7" name="Ellipse 1116"/>
          <p:cNvSpPr/>
          <p:nvPr/>
        </p:nvSpPr>
        <p:spPr>
          <a:xfrm>
            <a:off x="10337178" y="374717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8" name="Ellipse 1117"/>
          <p:cNvSpPr/>
          <p:nvPr/>
        </p:nvSpPr>
        <p:spPr>
          <a:xfrm>
            <a:off x="3158117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19" name="Ellipse 1118"/>
          <p:cNvSpPr/>
          <p:nvPr/>
        </p:nvSpPr>
        <p:spPr>
          <a:xfrm>
            <a:off x="3556953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0" name="Ellipse 1119"/>
          <p:cNvSpPr/>
          <p:nvPr/>
        </p:nvSpPr>
        <p:spPr>
          <a:xfrm>
            <a:off x="3955792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1" name="Ellipse 1120"/>
          <p:cNvSpPr/>
          <p:nvPr/>
        </p:nvSpPr>
        <p:spPr>
          <a:xfrm>
            <a:off x="4354627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2" name="Ellipse 1121"/>
          <p:cNvSpPr/>
          <p:nvPr/>
        </p:nvSpPr>
        <p:spPr>
          <a:xfrm>
            <a:off x="4753465" y="412043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3" name="Ellipse 1122"/>
          <p:cNvSpPr/>
          <p:nvPr/>
        </p:nvSpPr>
        <p:spPr>
          <a:xfrm>
            <a:off x="5152302" y="412043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4" name="Ellipse 1123"/>
          <p:cNvSpPr/>
          <p:nvPr/>
        </p:nvSpPr>
        <p:spPr>
          <a:xfrm>
            <a:off x="5551138" y="412043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5" name="Ellipse 1124"/>
          <p:cNvSpPr/>
          <p:nvPr/>
        </p:nvSpPr>
        <p:spPr>
          <a:xfrm>
            <a:off x="5949973" y="412043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6" name="Ellipse 1125"/>
          <p:cNvSpPr/>
          <p:nvPr/>
        </p:nvSpPr>
        <p:spPr>
          <a:xfrm>
            <a:off x="6348813" y="412043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7" name="Ellipse 1126"/>
          <p:cNvSpPr/>
          <p:nvPr/>
        </p:nvSpPr>
        <p:spPr>
          <a:xfrm>
            <a:off x="6747649" y="412043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8" name="Ellipse 1127"/>
          <p:cNvSpPr/>
          <p:nvPr/>
        </p:nvSpPr>
        <p:spPr>
          <a:xfrm>
            <a:off x="7146485" y="412043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29" name="Ellipse 1128"/>
          <p:cNvSpPr/>
          <p:nvPr/>
        </p:nvSpPr>
        <p:spPr>
          <a:xfrm>
            <a:off x="7545324" y="412043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0" name="Ellipse 1129"/>
          <p:cNvSpPr/>
          <p:nvPr/>
        </p:nvSpPr>
        <p:spPr>
          <a:xfrm>
            <a:off x="7944158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1" name="Ellipse 1130"/>
          <p:cNvSpPr/>
          <p:nvPr/>
        </p:nvSpPr>
        <p:spPr>
          <a:xfrm>
            <a:off x="8342994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2" name="Ellipse 1131"/>
          <p:cNvSpPr/>
          <p:nvPr/>
        </p:nvSpPr>
        <p:spPr>
          <a:xfrm>
            <a:off x="8741830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3" name="Ellipse 1132"/>
          <p:cNvSpPr/>
          <p:nvPr/>
        </p:nvSpPr>
        <p:spPr>
          <a:xfrm>
            <a:off x="9140668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4" name="Ellipse 1133"/>
          <p:cNvSpPr/>
          <p:nvPr/>
        </p:nvSpPr>
        <p:spPr>
          <a:xfrm>
            <a:off x="9539504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5" name="Ellipse 1134"/>
          <p:cNvSpPr/>
          <p:nvPr/>
        </p:nvSpPr>
        <p:spPr>
          <a:xfrm>
            <a:off x="9938341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6" name="Ellipse 1135"/>
          <p:cNvSpPr/>
          <p:nvPr/>
        </p:nvSpPr>
        <p:spPr>
          <a:xfrm>
            <a:off x="10337178" y="412043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7" name="Ellipse 1136"/>
          <p:cNvSpPr/>
          <p:nvPr/>
        </p:nvSpPr>
        <p:spPr>
          <a:xfrm>
            <a:off x="3158117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8" name="Ellipse 1137"/>
          <p:cNvSpPr/>
          <p:nvPr/>
        </p:nvSpPr>
        <p:spPr>
          <a:xfrm>
            <a:off x="3556953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39" name="Ellipse 1138"/>
          <p:cNvSpPr/>
          <p:nvPr/>
        </p:nvSpPr>
        <p:spPr>
          <a:xfrm>
            <a:off x="3955792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0" name="Ellipse 1139"/>
          <p:cNvSpPr/>
          <p:nvPr/>
        </p:nvSpPr>
        <p:spPr>
          <a:xfrm>
            <a:off x="4354627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1" name="Ellipse 1140"/>
          <p:cNvSpPr/>
          <p:nvPr/>
        </p:nvSpPr>
        <p:spPr>
          <a:xfrm>
            <a:off x="4753465" y="449368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2" name="Ellipse 1141"/>
          <p:cNvSpPr/>
          <p:nvPr/>
        </p:nvSpPr>
        <p:spPr>
          <a:xfrm>
            <a:off x="5152302" y="449368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3" name="Ellipse 1142"/>
          <p:cNvSpPr/>
          <p:nvPr/>
        </p:nvSpPr>
        <p:spPr>
          <a:xfrm>
            <a:off x="5551138" y="449368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4" name="Ellipse 1143"/>
          <p:cNvSpPr/>
          <p:nvPr/>
        </p:nvSpPr>
        <p:spPr>
          <a:xfrm>
            <a:off x="5949973" y="449368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5" name="Ellipse 1144"/>
          <p:cNvSpPr/>
          <p:nvPr/>
        </p:nvSpPr>
        <p:spPr>
          <a:xfrm>
            <a:off x="6348813" y="449368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6" name="Ellipse 1145"/>
          <p:cNvSpPr/>
          <p:nvPr/>
        </p:nvSpPr>
        <p:spPr>
          <a:xfrm>
            <a:off x="6747649" y="449368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7" name="Ellipse 1146"/>
          <p:cNvSpPr/>
          <p:nvPr/>
        </p:nvSpPr>
        <p:spPr>
          <a:xfrm>
            <a:off x="7146485" y="449368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8" name="Ellipse 1147"/>
          <p:cNvSpPr/>
          <p:nvPr/>
        </p:nvSpPr>
        <p:spPr>
          <a:xfrm>
            <a:off x="7545324" y="449368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49" name="Ellipse 1148"/>
          <p:cNvSpPr/>
          <p:nvPr/>
        </p:nvSpPr>
        <p:spPr>
          <a:xfrm>
            <a:off x="7944158" y="449368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0" name="Ellipse 1149"/>
          <p:cNvSpPr/>
          <p:nvPr/>
        </p:nvSpPr>
        <p:spPr>
          <a:xfrm>
            <a:off x="8342994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1" name="Ellipse 1150"/>
          <p:cNvSpPr/>
          <p:nvPr/>
        </p:nvSpPr>
        <p:spPr>
          <a:xfrm>
            <a:off x="8741830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2" name="Ellipse 1151"/>
          <p:cNvSpPr/>
          <p:nvPr/>
        </p:nvSpPr>
        <p:spPr>
          <a:xfrm>
            <a:off x="9140668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3" name="Ellipse 1152"/>
          <p:cNvSpPr/>
          <p:nvPr/>
        </p:nvSpPr>
        <p:spPr>
          <a:xfrm>
            <a:off x="9539504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4" name="Ellipse 1153"/>
          <p:cNvSpPr/>
          <p:nvPr/>
        </p:nvSpPr>
        <p:spPr>
          <a:xfrm>
            <a:off x="9938341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5" name="Ellipse 1154"/>
          <p:cNvSpPr/>
          <p:nvPr/>
        </p:nvSpPr>
        <p:spPr>
          <a:xfrm>
            <a:off x="10337178" y="449368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6" name="Ellipse 1155"/>
          <p:cNvSpPr/>
          <p:nvPr/>
        </p:nvSpPr>
        <p:spPr>
          <a:xfrm>
            <a:off x="3158117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7" name="Ellipse 1156"/>
          <p:cNvSpPr/>
          <p:nvPr/>
        </p:nvSpPr>
        <p:spPr>
          <a:xfrm>
            <a:off x="3556953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8" name="Ellipse 1157"/>
          <p:cNvSpPr/>
          <p:nvPr/>
        </p:nvSpPr>
        <p:spPr>
          <a:xfrm>
            <a:off x="3955792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59" name="Ellipse 1158"/>
          <p:cNvSpPr/>
          <p:nvPr/>
        </p:nvSpPr>
        <p:spPr>
          <a:xfrm>
            <a:off x="4354627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0" name="Ellipse 1159"/>
          <p:cNvSpPr/>
          <p:nvPr/>
        </p:nvSpPr>
        <p:spPr>
          <a:xfrm>
            <a:off x="4753465" y="486694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1" name="Ellipse 1160"/>
          <p:cNvSpPr/>
          <p:nvPr/>
        </p:nvSpPr>
        <p:spPr>
          <a:xfrm>
            <a:off x="5152302" y="4866949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2" name="Ellipse 1161"/>
          <p:cNvSpPr/>
          <p:nvPr/>
        </p:nvSpPr>
        <p:spPr>
          <a:xfrm>
            <a:off x="5551138" y="4866949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3" name="Ellipse 1162"/>
          <p:cNvSpPr/>
          <p:nvPr/>
        </p:nvSpPr>
        <p:spPr>
          <a:xfrm>
            <a:off x="5949973" y="486694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4" name="Ellipse 1163"/>
          <p:cNvSpPr/>
          <p:nvPr/>
        </p:nvSpPr>
        <p:spPr>
          <a:xfrm>
            <a:off x="6348813" y="4866949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5" name="Ellipse 1164"/>
          <p:cNvSpPr/>
          <p:nvPr/>
        </p:nvSpPr>
        <p:spPr>
          <a:xfrm>
            <a:off x="6747649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6" name="Ellipse 1165"/>
          <p:cNvSpPr/>
          <p:nvPr/>
        </p:nvSpPr>
        <p:spPr>
          <a:xfrm>
            <a:off x="7146485" y="4866949"/>
            <a:ext cx="257402" cy="256671"/>
          </a:xfrm>
          <a:prstGeom prst="ellipse">
            <a:avLst/>
          </a:prstGeom>
          <a:solidFill>
            <a:srgbClr val="E7646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7" name="Ellipse 1166"/>
          <p:cNvSpPr/>
          <p:nvPr/>
        </p:nvSpPr>
        <p:spPr>
          <a:xfrm>
            <a:off x="7545324" y="4866949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8" name="Ellipse 1167"/>
          <p:cNvSpPr/>
          <p:nvPr/>
        </p:nvSpPr>
        <p:spPr>
          <a:xfrm>
            <a:off x="7944158" y="4866949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69" name="Ellipse 1168"/>
          <p:cNvSpPr/>
          <p:nvPr/>
        </p:nvSpPr>
        <p:spPr>
          <a:xfrm>
            <a:off x="8342994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0" name="Ellipse 1169"/>
          <p:cNvSpPr/>
          <p:nvPr/>
        </p:nvSpPr>
        <p:spPr>
          <a:xfrm>
            <a:off x="8741830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1" name="Ellipse 1170"/>
          <p:cNvSpPr/>
          <p:nvPr/>
        </p:nvSpPr>
        <p:spPr>
          <a:xfrm>
            <a:off x="9140668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2" name="Ellipse 1171"/>
          <p:cNvSpPr/>
          <p:nvPr/>
        </p:nvSpPr>
        <p:spPr>
          <a:xfrm>
            <a:off x="9539504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3" name="Ellipse 1172"/>
          <p:cNvSpPr/>
          <p:nvPr/>
        </p:nvSpPr>
        <p:spPr>
          <a:xfrm>
            <a:off x="9938341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4" name="Ellipse 1173"/>
          <p:cNvSpPr/>
          <p:nvPr/>
        </p:nvSpPr>
        <p:spPr>
          <a:xfrm>
            <a:off x="10337178" y="486694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5" name="Ellipse 1174"/>
          <p:cNvSpPr/>
          <p:nvPr/>
        </p:nvSpPr>
        <p:spPr>
          <a:xfrm>
            <a:off x="3158117" y="524020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6" name="Ellipse 1175"/>
          <p:cNvSpPr/>
          <p:nvPr/>
        </p:nvSpPr>
        <p:spPr>
          <a:xfrm>
            <a:off x="3556953" y="524020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7" name="Ellipse 1176"/>
          <p:cNvSpPr/>
          <p:nvPr/>
        </p:nvSpPr>
        <p:spPr>
          <a:xfrm>
            <a:off x="3955792" y="524020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8" name="Ellipse 1177"/>
          <p:cNvSpPr/>
          <p:nvPr/>
        </p:nvSpPr>
        <p:spPr>
          <a:xfrm>
            <a:off x="4354627" y="524020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79" name="Ellipse 1178"/>
          <p:cNvSpPr/>
          <p:nvPr/>
        </p:nvSpPr>
        <p:spPr>
          <a:xfrm>
            <a:off x="4753465" y="5240207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0" name="Ellipse 1179"/>
          <p:cNvSpPr/>
          <p:nvPr/>
        </p:nvSpPr>
        <p:spPr>
          <a:xfrm>
            <a:off x="5152302" y="52402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1" name="Ellipse 1180"/>
          <p:cNvSpPr/>
          <p:nvPr/>
        </p:nvSpPr>
        <p:spPr>
          <a:xfrm>
            <a:off x="5551138" y="5240207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2" name="Ellipse 1181"/>
          <p:cNvSpPr/>
          <p:nvPr/>
        </p:nvSpPr>
        <p:spPr>
          <a:xfrm>
            <a:off x="5949973" y="52402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3" name="Ellipse 1182"/>
          <p:cNvSpPr/>
          <p:nvPr/>
        </p:nvSpPr>
        <p:spPr>
          <a:xfrm>
            <a:off x="6348813" y="5240207"/>
            <a:ext cx="257402" cy="256671"/>
          </a:xfrm>
          <a:prstGeom prst="ellipse">
            <a:avLst/>
          </a:prstGeom>
          <a:solidFill>
            <a:srgbClr val="E7646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4" name="Ellipse 1183"/>
          <p:cNvSpPr/>
          <p:nvPr/>
        </p:nvSpPr>
        <p:spPr>
          <a:xfrm>
            <a:off x="6747649" y="52402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5" name="Ellipse 1184"/>
          <p:cNvSpPr/>
          <p:nvPr/>
        </p:nvSpPr>
        <p:spPr>
          <a:xfrm>
            <a:off x="7146485" y="524020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6" name="Ellipse 1185"/>
          <p:cNvSpPr/>
          <p:nvPr/>
        </p:nvSpPr>
        <p:spPr>
          <a:xfrm>
            <a:off x="7545324" y="5240207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7" name="Ellipse 1186"/>
          <p:cNvSpPr/>
          <p:nvPr/>
        </p:nvSpPr>
        <p:spPr>
          <a:xfrm>
            <a:off x="7944158" y="5240207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8" name="Ellipse 1187"/>
          <p:cNvSpPr/>
          <p:nvPr/>
        </p:nvSpPr>
        <p:spPr>
          <a:xfrm>
            <a:off x="8342994" y="5240207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89" name="Ellipse 1188"/>
          <p:cNvSpPr/>
          <p:nvPr/>
        </p:nvSpPr>
        <p:spPr>
          <a:xfrm>
            <a:off x="8741830" y="52402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0" name="Ellipse 1189"/>
          <p:cNvSpPr/>
          <p:nvPr/>
        </p:nvSpPr>
        <p:spPr>
          <a:xfrm>
            <a:off x="9140668" y="52402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1" name="Ellipse 1190"/>
          <p:cNvSpPr/>
          <p:nvPr/>
        </p:nvSpPr>
        <p:spPr>
          <a:xfrm>
            <a:off x="9539504" y="52402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2" name="Ellipse 1191"/>
          <p:cNvSpPr/>
          <p:nvPr/>
        </p:nvSpPr>
        <p:spPr>
          <a:xfrm>
            <a:off x="9938341" y="52402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3" name="Ellipse 1192"/>
          <p:cNvSpPr/>
          <p:nvPr/>
        </p:nvSpPr>
        <p:spPr>
          <a:xfrm>
            <a:off x="10337178" y="52402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4" name="Ellipse 1193"/>
          <p:cNvSpPr/>
          <p:nvPr/>
        </p:nvSpPr>
        <p:spPr>
          <a:xfrm>
            <a:off x="4354627" y="561346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5" name="Ellipse 1194"/>
          <p:cNvSpPr/>
          <p:nvPr/>
        </p:nvSpPr>
        <p:spPr>
          <a:xfrm>
            <a:off x="4753465" y="561346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6" name="Ellipse 1195"/>
          <p:cNvSpPr/>
          <p:nvPr/>
        </p:nvSpPr>
        <p:spPr>
          <a:xfrm>
            <a:off x="5152302" y="561346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7" name="Ellipse 1196"/>
          <p:cNvSpPr/>
          <p:nvPr/>
        </p:nvSpPr>
        <p:spPr>
          <a:xfrm>
            <a:off x="5551138" y="561346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8" name="Ellipse 1197"/>
          <p:cNvSpPr/>
          <p:nvPr/>
        </p:nvSpPr>
        <p:spPr>
          <a:xfrm>
            <a:off x="7146485" y="561346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199" name="Ellipse 1198"/>
          <p:cNvSpPr/>
          <p:nvPr/>
        </p:nvSpPr>
        <p:spPr>
          <a:xfrm>
            <a:off x="7545324" y="561346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0" name="Ellipse 1199"/>
          <p:cNvSpPr/>
          <p:nvPr/>
        </p:nvSpPr>
        <p:spPr>
          <a:xfrm>
            <a:off x="7944158" y="561346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1" name="Ellipse 1200"/>
          <p:cNvSpPr/>
          <p:nvPr/>
        </p:nvSpPr>
        <p:spPr>
          <a:xfrm>
            <a:off x="8342994" y="561346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2" name="Ellipse 1201"/>
          <p:cNvSpPr/>
          <p:nvPr/>
        </p:nvSpPr>
        <p:spPr>
          <a:xfrm>
            <a:off x="8741830" y="561346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3" name="Ellipse 1202"/>
          <p:cNvSpPr/>
          <p:nvPr/>
        </p:nvSpPr>
        <p:spPr>
          <a:xfrm>
            <a:off x="9140668" y="561346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4" name="Ellipse 1203"/>
          <p:cNvSpPr/>
          <p:nvPr/>
        </p:nvSpPr>
        <p:spPr>
          <a:xfrm>
            <a:off x="9539504" y="561346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5" name="Ellipse 1204"/>
          <p:cNvSpPr/>
          <p:nvPr/>
        </p:nvSpPr>
        <p:spPr>
          <a:xfrm>
            <a:off x="9938341" y="561346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6" name="Ellipse 1205"/>
          <p:cNvSpPr/>
          <p:nvPr/>
        </p:nvSpPr>
        <p:spPr>
          <a:xfrm>
            <a:off x="10337178" y="561346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7" name="Ellipse 1206"/>
          <p:cNvSpPr/>
          <p:nvPr/>
        </p:nvSpPr>
        <p:spPr>
          <a:xfrm>
            <a:off x="4354627" y="598672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8" name="Ellipse 1207"/>
          <p:cNvSpPr/>
          <p:nvPr/>
        </p:nvSpPr>
        <p:spPr>
          <a:xfrm>
            <a:off x="4753465" y="5986720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09" name="Ellipse 1208"/>
          <p:cNvSpPr/>
          <p:nvPr/>
        </p:nvSpPr>
        <p:spPr>
          <a:xfrm>
            <a:off x="5152302" y="598672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0" name="Ellipse 1209"/>
          <p:cNvSpPr/>
          <p:nvPr/>
        </p:nvSpPr>
        <p:spPr>
          <a:xfrm>
            <a:off x="5551138" y="5986720"/>
            <a:ext cx="257402" cy="256671"/>
          </a:xfrm>
          <a:prstGeom prst="ellipse">
            <a:avLst/>
          </a:prstGeom>
          <a:solidFill>
            <a:srgbClr val="E7646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1" name="Ellipse 1210"/>
          <p:cNvSpPr/>
          <p:nvPr/>
        </p:nvSpPr>
        <p:spPr>
          <a:xfrm>
            <a:off x="7146485" y="598672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2" name="Ellipse 1211"/>
          <p:cNvSpPr/>
          <p:nvPr/>
        </p:nvSpPr>
        <p:spPr>
          <a:xfrm>
            <a:off x="7545324" y="5986720"/>
            <a:ext cx="257402" cy="256671"/>
          </a:xfrm>
          <a:prstGeom prst="ellipse">
            <a:avLst/>
          </a:prstGeom>
          <a:solidFill>
            <a:srgbClr val="E7646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3" name="Ellipse 1212"/>
          <p:cNvSpPr/>
          <p:nvPr/>
        </p:nvSpPr>
        <p:spPr>
          <a:xfrm>
            <a:off x="7944158" y="5986720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4" name="Ellipse 1213"/>
          <p:cNvSpPr/>
          <p:nvPr/>
        </p:nvSpPr>
        <p:spPr>
          <a:xfrm>
            <a:off x="8342994" y="5986720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5" name="Ellipse 1214"/>
          <p:cNvSpPr/>
          <p:nvPr/>
        </p:nvSpPr>
        <p:spPr>
          <a:xfrm>
            <a:off x="8741830" y="598672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6" name="Ellipse 1215"/>
          <p:cNvSpPr/>
          <p:nvPr/>
        </p:nvSpPr>
        <p:spPr>
          <a:xfrm>
            <a:off x="9140668" y="598672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7" name="Ellipse 1216"/>
          <p:cNvSpPr/>
          <p:nvPr/>
        </p:nvSpPr>
        <p:spPr>
          <a:xfrm>
            <a:off x="9539504" y="598672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8" name="Ellipse 1217"/>
          <p:cNvSpPr/>
          <p:nvPr/>
        </p:nvSpPr>
        <p:spPr>
          <a:xfrm>
            <a:off x="9938341" y="598672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19" name="Ellipse 1218"/>
          <p:cNvSpPr/>
          <p:nvPr/>
        </p:nvSpPr>
        <p:spPr>
          <a:xfrm>
            <a:off x="10337178" y="598672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0" name="Ellipse 1219"/>
          <p:cNvSpPr/>
          <p:nvPr/>
        </p:nvSpPr>
        <p:spPr>
          <a:xfrm>
            <a:off x="4354627" y="635997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1" name="Ellipse 1220"/>
          <p:cNvSpPr/>
          <p:nvPr/>
        </p:nvSpPr>
        <p:spPr>
          <a:xfrm>
            <a:off x="4753465" y="635997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2" name="Ellipse 1221"/>
          <p:cNvSpPr/>
          <p:nvPr/>
        </p:nvSpPr>
        <p:spPr>
          <a:xfrm>
            <a:off x="5152302" y="635997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3" name="Ellipse 1222"/>
          <p:cNvSpPr/>
          <p:nvPr/>
        </p:nvSpPr>
        <p:spPr>
          <a:xfrm>
            <a:off x="5551138" y="635997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4" name="Ellipse 1223"/>
          <p:cNvSpPr/>
          <p:nvPr/>
        </p:nvSpPr>
        <p:spPr>
          <a:xfrm>
            <a:off x="7146485" y="635997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5" name="Ellipse 1224"/>
          <p:cNvSpPr/>
          <p:nvPr/>
        </p:nvSpPr>
        <p:spPr>
          <a:xfrm>
            <a:off x="7545324" y="635997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6" name="Ellipse 1225"/>
          <p:cNvSpPr/>
          <p:nvPr/>
        </p:nvSpPr>
        <p:spPr>
          <a:xfrm>
            <a:off x="7944158" y="635997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7" name="Ellipse 1226"/>
          <p:cNvSpPr/>
          <p:nvPr/>
        </p:nvSpPr>
        <p:spPr>
          <a:xfrm>
            <a:off x="8342994" y="635997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8" name="Ellipse 1227"/>
          <p:cNvSpPr/>
          <p:nvPr/>
        </p:nvSpPr>
        <p:spPr>
          <a:xfrm>
            <a:off x="8741830" y="635997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29" name="Ellipse 1228"/>
          <p:cNvSpPr/>
          <p:nvPr/>
        </p:nvSpPr>
        <p:spPr>
          <a:xfrm>
            <a:off x="9140668" y="635997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0" name="Ellipse 1229"/>
          <p:cNvSpPr/>
          <p:nvPr/>
        </p:nvSpPr>
        <p:spPr>
          <a:xfrm>
            <a:off x="9539504" y="635997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1" name="Ellipse 1230"/>
          <p:cNvSpPr/>
          <p:nvPr/>
        </p:nvSpPr>
        <p:spPr>
          <a:xfrm>
            <a:off x="9938341" y="635997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2" name="Ellipse 1231"/>
          <p:cNvSpPr/>
          <p:nvPr/>
        </p:nvSpPr>
        <p:spPr>
          <a:xfrm>
            <a:off x="10337178" y="635997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3" name="Ellipse 1232"/>
          <p:cNvSpPr/>
          <p:nvPr/>
        </p:nvSpPr>
        <p:spPr>
          <a:xfrm>
            <a:off x="3556953" y="673323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4" name="Ellipse 1233"/>
          <p:cNvSpPr/>
          <p:nvPr/>
        </p:nvSpPr>
        <p:spPr>
          <a:xfrm>
            <a:off x="3955792" y="673323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5" name="Ellipse 1234"/>
          <p:cNvSpPr/>
          <p:nvPr/>
        </p:nvSpPr>
        <p:spPr>
          <a:xfrm>
            <a:off x="4354627" y="673323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6" name="Ellipse 1235"/>
          <p:cNvSpPr/>
          <p:nvPr/>
        </p:nvSpPr>
        <p:spPr>
          <a:xfrm>
            <a:off x="4753465" y="673323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7" name="Ellipse 1236"/>
          <p:cNvSpPr/>
          <p:nvPr/>
        </p:nvSpPr>
        <p:spPr>
          <a:xfrm>
            <a:off x="5152302" y="673323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8" name="Ellipse 1237"/>
          <p:cNvSpPr/>
          <p:nvPr/>
        </p:nvSpPr>
        <p:spPr>
          <a:xfrm>
            <a:off x="5551138" y="673323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39" name="Ellipse 1238"/>
          <p:cNvSpPr/>
          <p:nvPr/>
        </p:nvSpPr>
        <p:spPr>
          <a:xfrm>
            <a:off x="5949973" y="673323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0" name="Ellipse 1239"/>
          <p:cNvSpPr/>
          <p:nvPr/>
        </p:nvSpPr>
        <p:spPr>
          <a:xfrm>
            <a:off x="6348813" y="673323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1" name="Ellipse 1240"/>
          <p:cNvSpPr/>
          <p:nvPr/>
        </p:nvSpPr>
        <p:spPr>
          <a:xfrm>
            <a:off x="7146485" y="673323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2" name="Ellipse 1241"/>
          <p:cNvSpPr/>
          <p:nvPr/>
        </p:nvSpPr>
        <p:spPr>
          <a:xfrm>
            <a:off x="7545324" y="673323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3" name="Ellipse 1242"/>
          <p:cNvSpPr/>
          <p:nvPr/>
        </p:nvSpPr>
        <p:spPr>
          <a:xfrm>
            <a:off x="7944158" y="673323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4" name="Ellipse 1243"/>
          <p:cNvSpPr/>
          <p:nvPr/>
        </p:nvSpPr>
        <p:spPr>
          <a:xfrm>
            <a:off x="8342994" y="673323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5" name="Ellipse 1244"/>
          <p:cNvSpPr/>
          <p:nvPr/>
        </p:nvSpPr>
        <p:spPr>
          <a:xfrm>
            <a:off x="8741830" y="673323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6" name="Ellipse 1245"/>
          <p:cNvSpPr/>
          <p:nvPr/>
        </p:nvSpPr>
        <p:spPr>
          <a:xfrm>
            <a:off x="9140668" y="673323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7" name="Ellipse 1246"/>
          <p:cNvSpPr/>
          <p:nvPr/>
        </p:nvSpPr>
        <p:spPr>
          <a:xfrm>
            <a:off x="9539504" y="673323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8" name="Ellipse 1247"/>
          <p:cNvSpPr/>
          <p:nvPr/>
        </p:nvSpPr>
        <p:spPr>
          <a:xfrm>
            <a:off x="9938341" y="673323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49" name="Ellipse 1248"/>
          <p:cNvSpPr/>
          <p:nvPr/>
        </p:nvSpPr>
        <p:spPr>
          <a:xfrm>
            <a:off x="10337178" y="673323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0" name="Ellipse 1249"/>
          <p:cNvSpPr/>
          <p:nvPr/>
        </p:nvSpPr>
        <p:spPr>
          <a:xfrm>
            <a:off x="3556953" y="710649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1" name="Ellipse 1250"/>
          <p:cNvSpPr/>
          <p:nvPr/>
        </p:nvSpPr>
        <p:spPr>
          <a:xfrm>
            <a:off x="3955792" y="710649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2" name="Ellipse 1251"/>
          <p:cNvSpPr/>
          <p:nvPr/>
        </p:nvSpPr>
        <p:spPr>
          <a:xfrm>
            <a:off x="4354627" y="710649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3" name="Ellipse 1252"/>
          <p:cNvSpPr/>
          <p:nvPr/>
        </p:nvSpPr>
        <p:spPr>
          <a:xfrm>
            <a:off x="4753465" y="710649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4" name="Ellipse 1253"/>
          <p:cNvSpPr/>
          <p:nvPr/>
        </p:nvSpPr>
        <p:spPr>
          <a:xfrm>
            <a:off x="5152302" y="710649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5" name="Ellipse 1254"/>
          <p:cNvSpPr/>
          <p:nvPr/>
        </p:nvSpPr>
        <p:spPr>
          <a:xfrm>
            <a:off x="5551138" y="710649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6" name="Ellipse 1255"/>
          <p:cNvSpPr/>
          <p:nvPr/>
        </p:nvSpPr>
        <p:spPr>
          <a:xfrm>
            <a:off x="5949973" y="710649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7" name="Ellipse 1256"/>
          <p:cNvSpPr/>
          <p:nvPr/>
        </p:nvSpPr>
        <p:spPr>
          <a:xfrm>
            <a:off x="6348813" y="710649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8" name="Ellipse 1257"/>
          <p:cNvSpPr/>
          <p:nvPr/>
        </p:nvSpPr>
        <p:spPr>
          <a:xfrm>
            <a:off x="7146485" y="710649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59" name="Ellipse 1258"/>
          <p:cNvSpPr/>
          <p:nvPr/>
        </p:nvSpPr>
        <p:spPr>
          <a:xfrm>
            <a:off x="7545324" y="710649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0" name="Ellipse 1259"/>
          <p:cNvSpPr/>
          <p:nvPr/>
        </p:nvSpPr>
        <p:spPr>
          <a:xfrm>
            <a:off x="7944158" y="710649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1" name="Ellipse 1260"/>
          <p:cNvSpPr/>
          <p:nvPr/>
        </p:nvSpPr>
        <p:spPr>
          <a:xfrm>
            <a:off x="8342994" y="710649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2" name="Ellipse 1261"/>
          <p:cNvSpPr/>
          <p:nvPr/>
        </p:nvSpPr>
        <p:spPr>
          <a:xfrm>
            <a:off x="8741830" y="710649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3" name="Ellipse 1262"/>
          <p:cNvSpPr/>
          <p:nvPr/>
        </p:nvSpPr>
        <p:spPr>
          <a:xfrm>
            <a:off x="9140668" y="710649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4" name="Ellipse 1263"/>
          <p:cNvSpPr/>
          <p:nvPr/>
        </p:nvSpPr>
        <p:spPr>
          <a:xfrm>
            <a:off x="9539504" y="710649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5" name="Ellipse 1264"/>
          <p:cNvSpPr/>
          <p:nvPr/>
        </p:nvSpPr>
        <p:spPr>
          <a:xfrm>
            <a:off x="9938341" y="710649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6" name="Ellipse 1265"/>
          <p:cNvSpPr/>
          <p:nvPr/>
        </p:nvSpPr>
        <p:spPr>
          <a:xfrm>
            <a:off x="10337178" y="710649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7" name="Ellipse 1266"/>
          <p:cNvSpPr/>
          <p:nvPr/>
        </p:nvSpPr>
        <p:spPr>
          <a:xfrm>
            <a:off x="3556953" y="74797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8" name="Ellipse 1267"/>
          <p:cNvSpPr/>
          <p:nvPr/>
        </p:nvSpPr>
        <p:spPr>
          <a:xfrm>
            <a:off x="3955792" y="747975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69" name="Ellipse 1268"/>
          <p:cNvSpPr/>
          <p:nvPr/>
        </p:nvSpPr>
        <p:spPr>
          <a:xfrm>
            <a:off x="4354627" y="747975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0" name="Ellipse 1269"/>
          <p:cNvSpPr/>
          <p:nvPr/>
        </p:nvSpPr>
        <p:spPr>
          <a:xfrm>
            <a:off x="4753465" y="747975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1" name="Ellipse 1270"/>
          <p:cNvSpPr/>
          <p:nvPr/>
        </p:nvSpPr>
        <p:spPr>
          <a:xfrm>
            <a:off x="5152302" y="74797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2" name="Ellipse 1271"/>
          <p:cNvSpPr/>
          <p:nvPr/>
        </p:nvSpPr>
        <p:spPr>
          <a:xfrm>
            <a:off x="5551138" y="74797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3" name="Ellipse 1272"/>
          <p:cNvSpPr/>
          <p:nvPr/>
        </p:nvSpPr>
        <p:spPr>
          <a:xfrm>
            <a:off x="5949973" y="74797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4" name="Ellipse 1273"/>
          <p:cNvSpPr/>
          <p:nvPr/>
        </p:nvSpPr>
        <p:spPr>
          <a:xfrm>
            <a:off x="6348813" y="74797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5" name="Ellipse 1274"/>
          <p:cNvSpPr/>
          <p:nvPr/>
        </p:nvSpPr>
        <p:spPr>
          <a:xfrm>
            <a:off x="7146485" y="74797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6" name="Ellipse 1275"/>
          <p:cNvSpPr/>
          <p:nvPr/>
        </p:nvSpPr>
        <p:spPr>
          <a:xfrm>
            <a:off x="7545324" y="747975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7" name="Ellipse 1276"/>
          <p:cNvSpPr/>
          <p:nvPr/>
        </p:nvSpPr>
        <p:spPr>
          <a:xfrm>
            <a:off x="7944158" y="747975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8" name="Ellipse 1277"/>
          <p:cNvSpPr/>
          <p:nvPr/>
        </p:nvSpPr>
        <p:spPr>
          <a:xfrm>
            <a:off x="8342994" y="747975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79" name="Ellipse 1278"/>
          <p:cNvSpPr/>
          <p:nvPr/>
        </p:nvSpPr>
        <p:spPr>
          <a:xfrm>
            <a:off x="8741830" y="7479753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0" name="Ellipse 1279"/>
          <p:cNvSpPr/>
          <p:nvPr/>
        </p:nvSpPr>
        <p:spPr>
          <a:xfrm>
            <a:off x="9140668" y="74797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1" name="Ellipse 1280"/>
          <p:cNvSpPr/>
          <p:nvPr/>
        </p:nvSpPr>
        <p:spPr>
          <a:xfrm>
            <a:off x="9539504" y="74797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2" name="Ellipse 1281"/>
          <p:cNvSpPr/>
          <p:nvPr/>
        </p:nvSpPr>
        <p:spPr>
          <a:xfrm>
            <a:off x="9938341" y="74797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3" name="Ellipse 1282"/>
          <p:cNvSpPr/>
          <p:nvPr/>
        </p:nvSpPr>
        <p:spPr>
          <a:xfrm>
            <a:off x="10337178" y="74797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4" name="Ellipse 1283"/>
          <p:cNvSpPr/>
          <p:nvPr/>
        </p:nvSpPr>
        <p:spPr>
          <a:xfrm>
            <a:off x="5949973" y="785301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5" name="Ellipse 1284"/>
          <p:cNvSpPr/>
          <p:nvPr/>
        </p:nvSpPr>
        <p:spPr>
          <a:xfrm>
            <a:off x="6348813" y="785301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6" name="Ellipse 1285"/>
          <p:cNvSpPr/>
          <p:nvPr/>
        </p:nvSpPr>
        <p:spPr>
          <a:xfrm>
            <a:off x="7146485" y="785301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7" name="Ellipse 1286"/>
          <p:cNvSpPr/>
          <p:nvPr/>
        </p:nvSpPr>
        <p:spPr>
          <a:xfrm>
            <a:off x="3556953" y="785301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8" name="Ellipse 1287"/>
          <p:cNvSpPr/>
          <p:nvPr/>
        </p:nvSpPr>
        <p:spPr>
          <a:xfrm>
            <a:off x="3955792" y="785301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89" name="Ellipse 1288"/>
          <p:cNvSpPr/>
          <p:nvPr/>
        </p:nvSpPr>
        <p:spPr>
          <a:xfrm>
            <a:off x="4354627" y="785301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0" name="Ellipse 1289"/>
          <p:cNvSpPr/>
          <p:nvPr/>
        </p:nvSpPr>
        <p:spPr>
          <a:xfrm>
            <a:off x="4753465" y="785301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 dirty="0"/>
          </a:p>
        </p:txBody>
      </p:sp>
      <p:sp>
        <p:nvSpPr>
          <p:cNvPr id="1291" name="Ellipse 1290"/>
          <p:cNvSpPr/>
          <p:nvPr/>
        </p:nvSpPr>
        <p:spPr>
          <a:xfrm>
            <a:off x="5152302" y="785301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2" name="Ellipse 1291"/>
          <p:cNvSpPr/>
          <p:nvPr/>
        </p:nvSpPr>
        <p:spPr>
          <a:xfrm>
            <a:off x="5551138" y="7853014"/>
            <a:ext cx="257402" cy="256671"/>
          </a:xfrm>
          <a:prstGeom prst="ellipse">
            <a:avLst/>
          </a:prstGeom>
          <a:solidFill>
            <a:srgbClr val="A9D278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3" name="Ellipse 1292"/>
          <p:cNvSpPr/>
          <p:nvPr/>
        </p:nvSpPr>
        <p:spPr>
          <a:xfrm>
            <a:off x="7944158" y="785301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4" name="Ellipse 1293"/>
          <p:cNvSpPr/>
          <p:nvPr/>
        </p:nvSpPr>
        <p:spPr>
          <a:xfrm>
            <a:off x="8342994" y="7853014"/>
            <a:ext cx="257402" cy="256671"/>
          </a:xfrm>
          <a:prstGeom prst="ellipse">
            <a:avLst/>
          </a:prstGeom>
          <a:solidFill>
            <a:srgbClr val="E7646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5" name="Ellipse 1294"/>
          <p:cNvSpPr/>
          <p:nvPr/>
        </p:nvSpPr>
        <p:spPr>
          <a:xfrm>
            <a:off x="8741830" y="785301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6" name="Ellipse 1295"/>
          <p:cNvSpPr/>
          <p:nvPr/>
        </p:nvSpPr>
        <p:spPr>
          <a:xfrm>
            <a:off x="9140668" y="785301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7" name="Ellipse 1296"/>
          <p:cNvSpPr/>
          <p:nvPr/>
        </p:nvSpPr>
        <p:spPr>
          <a:xfrm>
            <a:off x="9539504" y="7853014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8" name="Ellipse 1297"/>
          <p:cNvSpPr/>
          <p:nvPr/>
        </p:nvSpPr>
        <p:spPr>
          <a:xfrm>
            <a:off x="9938341" y="785301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299" name="Ellipse 1298"/>
          <p:cNvSpPr/>
          <p:nvPr/>
        </p:nvSpPr>
        <p:spPr>
          <a:xfrm>
            <a:off x="10337178" y="785301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0" name="Ellipse 1299"/>
          <p:cNvSpPr/>
          <p:nvPr/>
        </p:nvSpPr>
        <p:spPr>
          <a:xfrm>
            <a:off x="3955792" y="8194102"/>
            <a:ext cx="257402" cy="256671"/>
          </a:xfrm>
          <a:prstGeom prst="ellipse">
            <a:avLst/>
          </a:prstGeom>
          <a:solidFill>
            <a:srgbClr val="E7646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1" name="Ellipse 1300"/>
          <p:cNvSpPr/>
          <p:nvPr/>
        </p:nvSpPr>
        <p:spPr>
          <a:xfrm>
            <a:off x="4354627" y="8226272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2" name="Ellipse 1301"/>
          <p:cNvSpPr/>
          <p:nvPr/>
        </p:nvSpPr>
        <p:spPr>
          <a:xfrm>
            <a:off x="4753465" y="8226272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3" name="Ellipse 1302"/>
          <p:cNvSpPr/>
          <p:nvPr/>
        </p:nvSpPr>
        <p:spPr>
          <a:xfrm>
            <a:off x="5152302" y="822627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4" name="Ellipse 1303"/>
          <p:cNvSpPr/>
          <p:nvPr/>
        </p:nvSpPr>
        <p:spPr>
          <a:xfrm>
            <a:off x="5551138" y="8226272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5" name="Ellipse 1304"/>
          <p:cNvSpPr/>
          <p:nvPr/>
        </p:nvSpPr>
        <p:spPr>
          <a:xfrm>
            <a:off x="5949973" y="8226272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6" name="Ellipse 1305"/>
          <p:cNvSpPr/>
          <p:nvPr/>
        </p:nvSpPr>
        <p:spPr>
          <a:xfrm>
            <a:off x="7944158" y="8226272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7" name="Ellipse 1306"/>
          <p:cNvSpPr/>
          <p:nvPr/>
        </p:nvSpPr>
        <p:spPr>
          <a:xfrm>
            <a:off x="8342994" y="8226272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8" name="Ellipse 1307"/>
          <p:cNvSpPr/>
          <p:nvPr/>
        </p:nvSpPr>
        <p:spPr>
          <a:xfrm>
            <a:off x="8741830" y="8226272"/>
            <a:ext cx="257402" cy="256671"/>
          </a:xfrm>
          <a:prstGeom prst="ellipse">
            <a:avLst/>
          </a:prstGeom>
          <a:solidFill>
            <a:srgbClr val="E7646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09" name="Ellipse 1308"/>
          <p:cNvSpPr/>
          <p:nvPr/>
        </p:nvSpPr>
        <p:spPr>
          <a:xfrm>
            <a:off x="9140668" y="8226272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0" name="Ellipse 1309"/>
          <p:cNvSpPr/>
          <p:nvPr/>
        </p:nvSpPr>
        <p:spPr>
          <a:xfrm>
            <a:off x="9539504" y="8226272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1" name="Ellipse 1310"/>
          <p:cNvSpPr/>
          <p:nvPr/>
        </p:nvSpPr>
        <p:spPr>
          <a:xfrm>
            <a:off x="3955792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2" name="Ellipse 1311"/>
          <p:cNvSpPr/>
          <p:nvPr/>
        </p:nvSpPr>
        <p:spPr>
          <a:xfrm>
            <a:off x="4354627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3" name="Ellipse 1312"/>
          <p:cNvSpPr/>
          <p:nvPr/>
        </p:nvSpPr>
        <p:spPr>
          <a:xfrm>
            <a:off x="4753465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4" name="Ellipse 1313"/>
          <p:cNvSpPr/>
          <p:nvPr/>
        </p:nvSpPr>
        <p:spPr>
          <a:xfrm>
            <a:off x="5152302" y="859952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5" name="Ellipse 1314"/>
          <p:cNvSpPr/>
          <p:nvPr/>
        </p:nvSpPr>
        <p:spPr>
          <a:xfrm>
            <a:off x="5551138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6" name="Ellipse 1315"/>
          <p:cNvSpPr/>
          <p:nvPr/>
        </p:nvSpPr>
        <p:spPr>
          <a:xfrm>
            <a:off x="5949973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7" name="Ellipse 1316"/>
          <p:cNvSpPr/>
          <p:nvPr/>
        </p:nvSpPr>
        <p:spPr>
          <a:xfrm>
            <a:off x="7944158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8" name="Ellipse 1317"/>
          <p:cNvSpPr/>
          <p:nvPr/>
        </p:nvSpPr>
        <p:spPr>
          <a:xfrm>
            <a:off x="8342994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19" name="Ellipse 1318"/>
          <p:cNvSpPr/>
          <p:nvPr/>
        </p:nvSpPr>
        <p:spPr>
          <a:xfrm>
            <a:off x="8741830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0" name="Ellipse 1319"/>
          <p:cNvSpPr/>
          <p:nvPr/>
        </p:nvSpPr>
        <p:spPr>
          <a:xfrm>
            <a:off x="9140668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1" name="Ellipse 1320"/>
          <p:cNvSpPr/>
          <p:nvPr/>
        </p:nvSpPr>
        <p:spPr>
          <a:xfrm>
            <a:off x="9539504" y="859952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2" name="Ellipse 1321"/>
          <p:cNvSpPr/>
          <p:nvPr/>
        </p:nvSpPr>
        <p:spPr>
          <a:xfrm>
            <a:off x="3556953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3" name="Ellipse 1322"/>
          <p:cNvSpPr/>
          <p:nvPr/>
        </p:nvSpPr>
        <p:spPr>
          <a:xfrm>
            <a:off x="3955792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4" name="Ellipse 1323"/>
          <p:cNvSpPr/>
          <p:nvPr/>
        </p:nvSpPr>
        <p:spPr>
          <a:xfrm>
            <a:off x="4354627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5" name="Ellipse 1324"/>
          <p:cNvSpPr/>
          <p:nvPr/>
        </p:nvSpPr>
        <p:spPr>
          <a:xfrm>
            <a:off x="4753465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6" name="Ellipse 1325"/>
          <p:cNvSpPr/>
          <p:nvPr/>
        </p:nvSpPr>
        <p:spPr>
          <a:xfrm>
            <a:off x="5152302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7" name="Ellipse 1326"/>
          <p:cNvSpPr/>
          <p:nvPr/>
        </p:nvSpPr>
        <p:spPr>
          <a:xfrm>
            <a:off x="5551138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8" name="Ellipse 1327"/>
          <p:cNvSpPr/>
          <p:nvPr/>
        </p:nvSpPr>
        <p:spPr>
          <a:xfrm>
            <a:off x="5949973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29" name="Ellipse 1328"/>
          <p:cNvSpPr/>
          <p:nvPr/>
        </p:nvSpPr>
        <p:spPr>
          <a:xfrm>
            <a:off x="6348813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0" name="Ellipse 1329"/>
          <p:cNvSpPr/>
          <p:nvPr/>
        </p:nvSpPr>
        <p:spPr>
          <a:xfrm>
            <a:off x="7944158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1" name="Ellipse 1330"/>
          <p:cNvSpPr/>
          <p:nvPr/>
        </p:nvSpPr>
        <p:spPr>
          <a:xfrm>
            <a:off x="8342994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2" name="Ellipse 1331"/>
          <p:cNvSpPr/>
          <p:nvPr/>
        </p:nvSpPr>
        <p:spPr>
          <a:xfrm>
            <a:off x="8741830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3" name="Ellipse 1332"/>
          <p:cNvSpPr/>
          <p:nvPr/>
        </p:nvSpPr>
        <p:spPr>
          <a:xfrm>
            <a:off x="9140668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4" name="Ellipse 1333"/>
          <p:cNvSpPr/>
          <p:nvPr/>
        </p:nvSpPr>
        <p:spPr>
          <a:xfrm>
            <a:off x="9539504" y="896877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5" name="Ellipse 1334"/>
          <p:cNvSpPr/>
          <p:nvPr/>
        </p:nvSpPr>
        <p:spPr>
          <a:xfrm>
            <a:off x="3556953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6" name="Ellipse 1335"/>
          <p:cNvSpPr/>
          <p:nvPr/>
        </p:nvSpPr>
        <p:spPr>
          <a:xfrm>
            <a:off x="3955792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7" name="Ellipse 1336"/>
          <p:cNvSpPr/>
          <p:nvPr/>
        </p:nvSpPr>
        <p:spPr>
          <a:xfrm>
            <a:off x="4354627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8" name="Ellipse 1337"/>
          <p:cNvSpPr/>
          <p:nvPr/>
        </p:nvSpPr>
        <p:spPr>
          <a:xfrm>
            <a:off x="4753465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39" name="Ellipse 1338"/>
          <p:cNvSpPr/>
          <p:nvPr/>
        </p:nvSpPr>
        <p:spPr>
          <a:xfrm>
            <a:off x="5152302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0" name="Ellipse 1339"/>
          <p:cNvSpPr/>
          <p:nvPr/>
        </p:nvSpPr>
        <p:spPr>
          <a:xfrm>
            <a:off x="5551138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1" name="Ellipse 1340"/>
          <p:cNvSpPr/>
          <p:nvPr/>
        </p:nvSpPr>
        <p:spPr>
          <a:xfrm>
            <a:off x="5949973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2" name="Ellipse 1341"/>
          <p:cNvSpPr/>
          <p:nvPr/>
        </p:nvSpPr>
        <p:spPr>
          <a:xfrm>
            <a:off x="6348813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3" name="Ellipse 1342"/>
          <p:cNvSpPr/>
          <p:nvPr/>
        </p:nvSpPr>
        <p:spPr>
          <a:xfrm>
            <a:off x="7944158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4" name="Ellipse 1343"/>
          <p:cNvSpPr/>
          <p:nvPr/>
        </p:nvSpPr>
        <p:spPr>
          <a:xfrm>
            <a:off x="8342994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5" name="Ellipse 1344"/>
          <p:cNvSpPr/>
          <p:nvPr/>
        </p:nvSpPr>
        <p:spPr>
          <a:xfrm>
            <a:off x="8741830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6" name="Ellipse 1345"/>
          <p:cNvSpPr/>
          <p:nvPr/>
        </p:nvSpPr>
        <p:spPr>
          <a:xfrm>
            <a:off x="9140668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7" name="Ellipse 1346"/>
          <p:cNvSpPr/>
          <p:nvPr/>
        </p:nvSpPr>
        <p:spPr>
          <a:xfrm>
            <a:off x="9539504" y="9311598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8" name="Ellipse 1347"/>
          <p:cNvSpPr/>
          <p:nvPr/>
        </p:nvSpPr>
        <p:spPr>
          <a:xfrm>
            <a:off x="3556953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49" name="Ellipse 1348"/>
          <p:cNvSpPr/>
          <p:nvPr/>
        </p:nvSpPr>
        <p:spPr>
          <a:xfrm>
            <a:off x="3955792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0" name="Ellipse 1349"/>
          <p:cNvSpPr/>
          <p:nvPr/>
        </p:nvSpPr>
        <p:spPr>
          <a:xfrm>
            <a:off x="4354627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1" name="Ellipse 1350"/>
          <p:cNvSpPr/>
          <p:nvPr/>
        </p:nvSpPr>
        <p:spPr>
          <a:xfrm>
            <a:off x="4753465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2" name="Ellipse 1351"/>
          <p:cNvSpPr/>
          <p:nvPr/>
        </p:nvSpPr>
        <p:spPr>
          <a:xfrm>
            <a:off x="5152302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3" name="Ellipse 1352"/>
          <p:cNvSpPr/>
          <p:nvPr/>
        </p:nvSpPr>
        <p:spPr>
          <a:xfrm>
            <a:off x="5551138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4" name="Ellipse 1353"/>
          <p:cNvSpPr/>
          <p:nvPr/>
        </p:nvSpPr>
        <p:spPr>
          <a:xfrm>
            <a:off x="5949973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5" name="Ellipse 1354"/>
          <p:cNvSpPr/>
          <p:nvPr/>
        </p:nvSpPr>
        <p:spPr>
          <a:xfrm>
            <a:off x="6348813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6" name="Ellipse 1355"/>
          <p:cNvSpPr/>
          <p:nvPr/>
        </p:nvSpPr>
        <p:spPr>
          <a:xfrm>
            <a:off x="7944158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7" name="Ellipse 1356"/>
          <p:cNvSpPr/>
          <p:nvPr/>
        </p:nvSpPr>
        <p:spPr>
          <a:xfrm>
            <a:off x="8342994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8" name="Ellipse 1357"/>
          <p:cNvSpPr/>
          <p:nvPr/>
        </p:nvSpPr>
        <p:spPr>
          <a:xfrm>
            <a:off x="8741830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59" name="Ellipse 1358"/>
          <p:cNvSpPr/>
          <p:nvPr/>
        </p:nvSpPr>
        <p:spPr>
          <a:xfrm>
            <a:off x="9140668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360" name="Ellipse 1359"/>
          <p:cNvSpPr/>
          <p:nvPr/>
        </p:nvSpPr>
        <p:spPr>
          <a:xfrm>
            <a:off x="9539504" y="96848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1361" name="Connecteur droit 1360"/>
          <p:cNvCxnSpPr>
            <a:stCxn id="1348" idx="0"/>
            <a:endCxn id="1335" idx="4"/>
          </p:cNvCxnSpPr>
          <p:nvPr/>
        </p:nvCxnSpPr>
        <p:spPr>
          <a:xfrm flipV="1">
            <a:off x="3685653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Connecteur droit 1361"/>
          <p:cNvCxnSpPr>
            <a:stCxn id="1349" idx="0"/>
            <a:endCxn id="1336" idx="4"/>
          </p:cNvCxnSpPr>
          <p:nvPr/>
        </p:nvCxnSpPr>
        <p:spPr>
          <a:xfrm flipV="1">
            <a:off x="4084491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Connecteur droit 1362"/>
          <p:cNvCxnSpPr>
            <a:stCxn id="1336" idx="0"/>
            <a:endCxn id="1323" idx="4"/>
          </p:cNvCxnSpPr>
          <p:nvPr/>
        </p:nvCxnSpPr>
        <p:spPr>
          <a:xfrm flipV="1">
            <a:off x="4084491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Connecteur droit 1363"/>
          <p:cNvCxnSpPr>
            <a:stCxn id="1301" idx="4"/>
            <a:endCxn id="1312" idx="0"/>
          </p:cNvCxnSpPr>
          <p:nvPr/>
        </p:nvCxnSpPr>
        <p:spPr>
          <a:xfrm>
            <a:off x="4483327" y="848294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Connecteur droit 1364"/>
          <p:cNvCxnSpPr>
            <a:stCxn id="1289" idx="4"/>
            <a:endCxn id="1301" idx="0"/>
          </p:cNvCxnSpPr>
          <p:nvPr/>
        </p:nvCxnSpPr>
        <p:spPr>
          <a:xfrm>
            <a:off x="4483327" y="810968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Connecteur droit 1365"/>
          <p:cNvCxnSpPr>
            <a:stCxn id="1269" idx="4"/>
            <a:endCxn id="1289" idx="0"/>
          </p:cNvCxnSpPr>
          <p:nvPr/>
        </p:nvCxnSpPr>
        <p:spPr>
          <a:xfrm>
            <a:off x="4483327" y="773642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Connecteur droit 1366"/>
          <p:cNvCxnSpPr>
            <a:stCxn id="1252" idx="4"/>
            <a:endCxn id="1269" idx="0"/>
          </p:cNvCxnSpPr>
          <p:nvPr/>
        </p:nvCxnSpPr>
        <p:spPr>
          <a:xfrm>
            <a:off x="4483327" y="736316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Connecteur droit 1367"/>
          <p:cNvCxnSpPr>
            <a:stCxn id="1235" idx="4"/>
            <a:endCxn id="1252" idx="0"/>
          </p:cNvCxnSpPr>
          <p:nvPr/>
        </p:nvCxnSpPr>
        <p:spPr>
          <a:xfrm>
            <a:off x="4483327" y="698990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Connecteur droit 1368"/>
          <p:cNvCxnSpPr>
            <a:stCxn id="1270" idx="0"/>
            <a:endCxn id="1253" idx="4"/>
          </p:cNvCxnSpPr>
          <p:nvPr/>
        </p:nvCxnSpPr>
        <p:spPr>
          <a:xfrm flipV="1">
            <a:off x="4882164" y="736316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Connecteur droit 1369"/>
          <p:cNvCxnSpPr>
            <a:stCxn id="1350" idx="0"/>
            <a:endCxn id="1337" idx="4"/>
          </p:cNvCxnSpPr>
          <p:nvPr/>
        </p:nvCxnSpPr>
        <p:spPr>
          <a:xfrm flipV="1">
            <a:off x="4483327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Connecteur droit 1370"/>
          <p:cNvCxnSpPr>
            <a:stCxn id="1337" idx="0"/>
            <a:endCxn id="1324" idx="4"/>
          </p:cNvCxnSpPr>
          <p:nvPr/>
        </p:nvCxnSpPr>
        <p:spPr>
          <a:xfrm flipV="1">
            <a:off x="4483327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Connecteur droit 1371"/>
          <p:cNvCxnSpPr>
            <a:stCxn id="1324" idx="0"/>
          </p:cNvCxnSpPr>
          <p:nvPr/>
        </p:nvCxnSpPr>
        <p:spPr>
          <a:xfrm flipV="1">
            <a:off x="4483327" y="8842421"/>
            <a:ext cx="0" cy="12635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Connecteur droit 1372"/>
          <p:cNvCxnSpPr>
            <a:stCxn id="1221" idx="4"/>
            <a:endCxn id="1235" idx="0"/>
          </p:cNvCxnSpPr>
          <p:nvPr/>
        </p:nvCxnSpPr>
        <p:spPr>
          <a:xfrm flipH="1">
            <a:off x="4483327" y="6616649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Connecteur droit 1373"/>
          <p:cNvCxnSpPr>
            <a:stCxn id="1195" idx="4"/>
            <a:endCxn id="1208" idx="0"/>
          </p:cNvCxnSpPr>
          <p:nvPr/>
        </p:nvCxnSpPr>
        <p:spPr>
          <a:xfrm>
            <a:off x="4882164" y="587013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Connecteur droit 1374"/>
          <p:cNvCxnSpPr>
            <a:stCxn id="1208" idx="4"/>
            <a:endCxn id="1221" idx="0"/>
          </p:cNvCxnSpPr>
          <p:nvPr/>
        </p:nvCxnSpPr>
        <p:spPr>
          <a:xfrm>
            <a:off x="4882164" y="624339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Connecteur droit 1375"/>
          <p:cNvCxnSpPr>
            <a:stCxn id="1195" idx="0"/>
            <a:endCxn id="1179" idx="4"/>
          </p:cNvCxnSpPr>
          <p:nvPr/>
        </p:nvCxnSpPr>
        <p:spPr>
          <a:xfrm flipV="1">
            <a:off x="4882164" y="549687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Connecteur droit 1376"/>
          <p:cNvCxnSpPr>
            <a:stCxn id="1179" idx="0"/>
            <a:endCxn id="1161" idx="4"/>
          </p:cNvCxnSpPr>
          <p:nvPr/>
        </p:nvCxnSpPr>
        <p:spPr>
          <a:xfrm flipV="1">
            <a:off x="4882164" y="5123620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Connecteur droit 1377"/>
          <p:cNvCxnSpPr>
            <a:stCxn id="1253" idx="0"/>
            <a:endCxn id="1236" idx="4"/>
          </p:cNvCxnSpPr>
          <p:nvPr/>
        </p:nvCxnSpPr>
        <p:spPr>
          <a:xfrm flipV="1">
            <a:off x="4882164" y="698990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Connecteur droit 1378"/>
          <p:cNvCxnSpPr>
            <a:stCxn id="1236" idx="0"/>
            <a:endCxn id="1221" idx="4"/>
          </p:cNvCxnSpPr>
          <p:nvPr/>
        </p:nvCxnSpPr>
        <p:spPr>
          <a:xfrm flipV="1">
            <a:off x="4882164" y="66166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Connecteur droit 1379"/>
          <p:cNvCxnSpPr>
            <a:stCxn id="1290" idx="4"/>
            <a:endCxn id="1302" idx="0"/>
          </p:cNvCxnSpPr>
          <p:nvPr/>
        </p:nvCxnSpPr>
        <p:spPr>
          <a:xfrm>
            <a:off x="4882164" y="810968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Connecteur droit 1380"/>
          <p:cNvCxnSpPr>
            <a:stCxn id="1270" idx="4"/>
            <a:endCxn id="1290" idx="0"/>
          </p:cNvCxnSpPr>
          <p:nvPr/>
        </p:nvCxnSpPr>
        <p:spPr>
          <a:xfrm>
            <a:off x="4882164" y="773642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Connecteur droit 1381"/>
          <p:cNvCxnSpPr>
            <a:stCxn id="1302" idx="4"/>
            <a:endCxn id="1313" idx="0"/>
          </p:cNvCxnSpPr>
          <p:nvPr/>
        </p:nvCxnSpPr>
        <p:spPr>
          <a:xfrm>
            <a:off x="4882164" y="848294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Connecteur droit 1382"/>
          <p:cNvCxnSpPr>
            <a:endCxn id="1325" idx="0"/>
          </p:cNvCxnSpPr>
          <p:nvPr/>
        </p:nvCxnSpPr>
        <p:spPr>
          <a:xfrm>
            <a:off x="4882164" y="8842421"/>
            <a:ext cx="0" cy="12635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Connecteur droit 1383"/>
          <p:cNvCxnSpPr>
            <a:stCxn id="1325" idx="4"/>
            <a:endCxn id="1338" idx="0"/>
          </p:cNvCxnSpPr>
          <p:nvPr/>
        </p:nvCxnSpPr>
        <p:spPr>
          <a:xfrm>
            <a:off x="4882164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Connecteur droit 1384"/>
          <p:cNvCxnSpPr>
            <a:stCxn id="1338" idx="4"/>
            <a:endCxn id="1351" idx="0"/>
          </p:cNvCxnSpPr>
          <p:nvPr/>
        </p:nvCxnSpPr>
        <p:spPr>
          <a:xfrm>
            <a:off x="4882164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Connecteur droit 1385"/>
          <p:cNvCxnSpPr>
            <a:stCxn id="1339" idx="4"/>
            <a:endCxn id="1352" idx="0"/>
          </p:cNvCxnSpPr>
          <p:nvPr/>
        </p:nvCxnSpPr>
        <p:spPr>
          <a:xfrm>
            <a:off x="5281000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Connecteur droit 1386"/>
          <p:cNvCxnSpPr>
            <a:stCxn id="1326" idx="4"/>
            <a:endCxn id="1339" idx="0"/>
          </p:cNvCxnSpPr>
          <p:nvPr/>
        </p:nvCxnSpPr>
        <p:spPr>
          <a:xfrm>
            <a:off x="5281000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Connecteur droit 1387"/>
          <p:cNvCxnSpPr>
            <a:stCxn id="1304" idx="4"/>
            <a:endCxn id="1315" idx="0"/>
          </p:cNvCxnSpPr>
          <p:nvPr/>
        </p:nvCxnSpPr>
        <p:spPr>
          <a:xfrm>
            <a:off x="5679839" y="848294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Connecteur droit 1388"/>
          <p:cNvCxnSpPr>
            <a:endCxn id="1327" idx="0"/>
          </p:cNvCxnSpPr>
          <p:nvPr/>
        </p:nvCxnSpPr>
        <p:spPr>
          <a:xfrm>
            <a:off x="5679839" y="8842421"/>
            <a:ext cx="0" cy="12635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Connecteur droit 1389"/>
          <p:cNvCxnSpPr>
            <a:stCxn id="1327" idx="4"/>
            <a:endCxn id="1340" idx="0"/>
          </p:cNvCxnSpPr>
          <p:nvPr/>
        </p:nvCxnSpPr>
        <p:spPr>
          <a:xfrm>
            <a:off x="5679839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" name="Connecteur droit 1390"/>
          <p:cNvCxnSpPr>
            <a:stCxn id="1340" idx="4"/>
            <a:endCxn id="1353" idx="0"/>
          </p:cNvCxnSpPr>
          <p:nvPr/>
        </p:nvCxnSpPr>
        <p:spPr>
          <a:xfrm>
            <a:off x="5679839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Connecteur droit 1391"/>
          <p:cNvCxnSpPr>
            <a:stCxn id="1341" idx="4"/>
            <a:endCxn id="1354" idx="0"/>
          </p:cNvCxnSpPr>
          <p:nvPr/>
        </p:nvCxnSpPr>
        <p:spPr>
          <a:xfrm>
            <a:off x="6078674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Connecteur droit 1392"/>
          <p:cNvCxnSpPr>
            <a:stCxn id="1342" idx="4"/>
            <a:endCxn id="1355" idx="0"/>
          </p:cNvCxnSpPr>
          <p:nvPr/>
        </p:nvCxnSpPr>
        <p:spPr>
          <a:xfrm>
            <a:off x="6477510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Connecteur droit 1393"/>
          <p:cNvCxnSpPr>
            <a:endCxn id="1328" idx="0"/>
          </p:cNvCxnSpPr>
          <p:nvPr/>
        </p:nvCxnSpPr>
        <p:spPr>
          <a:xfrm>
            <a:off x="6078674" y="8842421"/>
            <a:ext cx="0" cy="12635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Connecteur droit 1394"/>
          <p:cNvCxnSpPr>
            <a:stCxn id="1341" idx="0"/>
            <a:endCxn id="1328" idx="4"/>
          </p:cNvCxnSpPr>
          <p:nvPr/>
        </p:nvCxnSpPr>
        <p:spPr>
          <a:xfrm flipV="1">
            <a:off x="6078674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Connecteur droit 1395"/>
          <p:cNvCxnSpPr>
            <a:stCxn id="1292" idx="4"/>
            <a:endCxn id="1304" idx="0"/>
          </p:cNvCxnSpPr>
          <p:nvPr/>
        </p:nvCxnSpPr>
        <p:spPr>
          <a:xfrm>
            <a:off x="5679839" y="810968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Connecteur droit 1396"/>
          <p:cNvCxnSpPr>
            <a:stCxn id="1288" idx="4"/>
            <a:endCxn id="1300" idx="0"/>
          </p:cNvCxnSpPr>
          <p:nvPr/>
        </p:nvCxnSpPr>
        <p:spPr>
          <a:xfrm>
            <a:off x="4084491" y="8109685"/>
            <a:ext cx="0" cy="8442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Connecteur droit 1397"/>
          <p:cNvCxnSpPr>
            <a:stCxn id="1268" idx="4"/>
            <a:endCxn id="1288" idx="0"/>
          </p:cNvCxnSpPr>
          <p:nvPr/>
        </p:nvCxnSpPr>
        <p:spPr>
          <a:xfrm>
            <a:off x="4084491" y="773642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Connecteur droit 1398"/>
          <p:cNvCxnSpPr>
            <a:stCxn id="1252" idx="4"/>
            <a:endCxn id="1268" idx="0"/>
          </p:cNvCxnSpPr>
          <p:nvPr/>
        </p:nvCxnSpPr>
        <p:spPr>
          <a:xfrm flipH="1">
            <a:off x="4084491" y="7363166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eur droit 1399"/>
          <p:cNvCxnSpPr>
            <a:stCxn id="1343" idx="4"/>
            <a:endCxn id="1356" idx="0"/>
          </p:cNvCxnSpPr>
          <p:nvPr/>
        </p:nvCxnSpPr>
        <p:spPr>
          <a:xfrm>
            <a:off x="8072859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eur droit 1400"/>
          <p:cNvCxnSpPr>
            <a:stCxn id="1344" idx="4"/>
            <a:endCxn id="1357" idx="0"/>
          </p:cNvCxnSpPr>
          <p:nvPr/>
        </p:nvCxnSpPr>
        <p:spPr>
          <a:xfrm>
            <a:off x="8471696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eur droit 1401"/>
          <p:cNvCxnSpPr>
            <a:stCxn id="1345" idx="4"/>
            <a:endCxn id="1358" idx="0"/>
          </p:cNvCxnSpPr>
          <p:nvPr/>
        </p:nvCxnSpPr>
        <p:spPr>
          <a:xfrm>
            <a:off x="8870532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1402"/>
          <p:cNvCxnSpPr>
            <a:stCxn id="1346" idx="4"/>
            <a:endCxn id="1359" idx="0"/>
          </p:cNvCxnSpPr>
          <p:nvPr/>
        </p:nvCxnSpPr>
        <p:spPr>
          <a:xfrm>
            <a:off x="9269371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necteur droit 1403"/>
          <p:cNvCxnSpPr>
            <a:stCxn id="1347" idx="4"/>
            <a:endCxn id="1360" idx="0"/>
          </p:cNvCxnSpPr>
          <p:nvPr/>
        </p:nvCxnSpPr>
        <p:spPr>
          <a:xfrm>
            <a:off x="9668206" y="95682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necteur droit 1404"/>
          <p:cNvCxnSpPr>
            <a:stCxn id="1333" idx="4"/>
            <a:endCxn id="1346" idx="0"/>
          </p:cNvCxnSpPr>
          <p:nvPr/>
        </p:nvCxnSpPr>
        <p:spPr>
          <a:xfrm>
            <a:off x="9269371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necteur droit 1405"/>
          <p:cNvCxnSpPr>
            <a:stCxn id="1320" idx="4"/>
            <a:endCxn id="1333" idx="0"/>
          </p:cNvCxnSpPr>
          <p:nvPr/>
        </p:nvCxnSpPr>
        <p:spPr>
          <a:xfrm>
            <a:off x="9269369" y="8856198"/>
            <a:ext cx="0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Connecteur droit 1406"/>
          <p:cNvCxnSpPr>
            <a:stCxn id="1307" idx="4"/>
            <a:endCxn id="1319" idx="0"/>
          </p:cNvCxnSpPr>
          <p:nvPr/>
        </p:nvCxnSpPr>
        <p:spPr>
          <a:xfrm>
            <a:off x="8471695" y="8482943"/>
            <a:ext cx="398836" cy="11658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Connecteur droit 1407"/>
          <p:cNvCxnSpPr>
            <a:stCxn id="1318" idx="4"/>
            <a:endCxn id="1331" idx="0"/>
          </p:cNvCxnSpPr>
          <p:nvPr/>
        </p:nvCxnSpPr>
        <p:spPr>
          <a:xfrm>
            <a:off x="8471696" y="8856198"/>
            <a:ext cx="0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Connecteur droit 1408"/>
          <p:cNvCxnSpPr>
            <a:stCxn id="1306" idx="4"/>
            <a:endCxn id="1317" idx="0"/>
          </p:cNvCxnSpPr>
          <p:nvPr/>
        </p:nvCxnSpPr>
        <p:spPr>
          <a:xfrm>
            <a:off x="8072859" y="848294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Connecteur droit 1409"/>
          <p:cNvCxnSpPr>
            <a:stCxn id="1330" idx="4"/>
            <a:endCxn id="1343" idx="0"/>
          </p:cNvCxnSpPr>
          <p:nvPr/>
        </p:nvCxnSpPr>
        <p:spPr>
          <a:xfrm>
            <a:off x="8072859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Connecteur droit 1410"/>
          <p:cNvCxnSpPr>
            <a:stCxn id="1331" idx="4"/>
            <a:endCxn id="1344" idx="0"/>
          </p:cNvCxnSpPr>
          <p:nvPr/>
        </p:nvCxnSpPr>
        <p:spPr>
          <a:xfrm>
            <a:off x="8471696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Connecteur droit 1411"/>
          <p:cNvCxnSpPr>
            <a:stCxn id="1332" idx="4"/>
            <a:endCxn id="1345" idx="0"/>
          </p:cNvCxnSpPr>
          <p:nvPr/>
        </p:nvCxnSpPr>
        <p:spPr>
          <a:xfrm>
            <a:off x="8870532" y="9225439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Connecteur droit 1412"/>
          <p:cNvCxnSpPr>
            <a:stCxn id="1307" idx="4"/>
            <a:endCxn id="1318" idx="0"/>
          </p:cNvCxnSpPr>
          <p:nvPr/>
        </p:nvCxnSpPr>
        <p:spPr>
          <a:xfrm>
            <a:off x="8471696" y="848294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Connecteur droit 1413"/>
          <p:cNvCxnSpPr>
            <a:stCxn id="1321" idx="4"/>
            <a:endCxn id="1334" idx="0"/>
          </p:cNvCxnSpPr>
          <p:nvPr/>
        </p:nvCxnSpPr>
        <p:spPr>
          <a:xfrm>
            <a:off x="9668206" y="8856198"/>
            <a:ext cx="0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Connecteur droit 1414"/>
          <p:cNvCxnSpPr>
            <a:stCxn id="1321" idx="0"/>
            <a:endCxn id="1310" idx="4"/>
          </p:cNvCxnSpPr>
          <p:nvPr/>
        </p:nvCxnSpPr>
        <p:spPr>
          <a:xfrm flipV="1">
            <a:off x="9668206" y="848294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Connecteur droit 1415"/>
          <p:cNvCxnSpPr>
            <a:stCxn id="1296" idx="0"/>
            <a:endCxn id="1279" idx="4"/>
          </p:cNvCxnSpPr>
          <p:nvPr/>
        </p:nvCxnSpPr>
        <p:spPr>
          <a:xfrm flipH="1" flipV="1">
            <a:off x="8870532" y="7736424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Connecteur droit 1416"/>
          <p:cNvCxnSpPr>
            <a:stCxn id="1309" idx="0"/>
            <a:endCxn id="1296" idx="4"/>
          </p:cNvCxnSpPr>
          <p:nvPr/>
        </p:nvCxnSpPr>
        <p:spPr>
          <a:xfrm flipV="1">
            <a:off x="9269371" y="810968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necteur droit 1417"/>
          <p:cNvCxnSpPr>
            <a:stCxn id="1320" idx="0"/>
            <a:endCxn id="1309" idx="4"/>
          </p:cNvCxnSpPr>
          <p:nvPr/>
        </p:nvCxnSpPr>
        <p:spPr>
          <a:xfrm flipV="1">
            <a:off x="9269371" y="848294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necteur droit 1418"/>
          <p:cNvCxnSpPr>
            <a:stCxn id="1308" idx="0"/>
            <a:endCxn id="1295" idx="4"/>
          </p:cNvCxnSpPr>
          <p:nvPr/>
        </p:nvCxnSpPr>
        <p:spPr>
          <a:xfrm flipV="1">
            <a:off x="8870532" y="810968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necteur droit 1419"/>
          <p:cNvCxnSpPr>
            <a:stCxn id="1295" idx="0"/>
            <a:endCxn id="1279" idx="4"/>
          </p:cNvCxnSpPr>
          <p:nvPr/>
        </p:nvCxnSpPr>
        <p:spPr>
          <a:xfrm flipV="1">
            <a:off x="8870532" y="773642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necteur droit 1420"/>
          <p:cNvCxnSpPr>
            <a:stCxn id="1279" idx="0"/>
            <a:endCxn id="1262" idx="4"/>
          </p:cNvCxnSpPr>
          <p:nvPr/>
        </p:nvCxnSpPr>
        <p:spPr>
          <a:xfrm flipV="1">
            <a:off x="8870532" y="736316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necteur droit 1421"/>
          <p:cNvCxnSpPr>
            <a:stCxn id="1293" idx="0"/>
            <a:endCxn id="1277" idx="4"/>
          </p:cNvCxnSpPr>
          <p:nvPr/>
        </p:nvCxnSpPr>
        <p:spPr>
          <a:xfrm flipV="1">
            <a:off x="8072859" y="773642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necteur droit 1422"/>
          <p:cNvCxnSpPr>
            <a:stCxn id="1277" idx="0"/>
            <a:endCxn id="1260" idx="4"/>
          </p:cNvCxnSpPr>
          <p:nvPr/>
        </p:nvCxnSpPr>
        <p:spPr>
          <a:xfrm flipV="1">
            <a:off x="8072859" y="736316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necteur droit 1423"/>
          <p:cNvCxnSpPr>
            <a:stCxn id="1317" idx="4"/>
            <a:endCxn id="1330" idx="0"/>
          </p:cNvCxnSpPr>
          <p:nvPr/>
        </p:nvCxnSpPr>
        <p:spPr>
          <a:xfrm>
            <a:off x="8072859" y="8856198"/>
            <a:ext cx="0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necteur droit 1424"/>
          <p:cNvCxnSpPr>
            <a:stCxn id="1306" idx="0"/>
            <a:endCxn id="1293" idx="4"/>
          </p:cNvCxnSpPr>
          <p:nvPr/>
        </p:nvCxnSpPr>
        <p:spPr>
          <a:xfrm flipV="1">
            <a:off x="8072859" y="810968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necteur droit 1425"/>
          <p:cNvCxnSpPr>
            <a:stCxn id="1260" idx="0"/>
            <a:endCxn id="1243" idx="4"/>
          </p:cNvCxnSpPr>
          <p:nvPr/>
        </p:nvCxnSpPr>
        <p:spPr>
          <a:xfrm flipV="1">
            <a:off x="8072859" y="698990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necteur droit 1426"/>
          <p:cNvCxnSpPr>
            <a:stCxn id="1142" idx="4"/>
            <a:endCxn id="1161" idx="0"/>
          </p:cNvCxnSpPr>
          <p:nvPr/>
        </p:nvCxnSpPr>
        <p:spPr>
          <a:xfrm>
            <a:off x="5281000" y="4750362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necteur droit 1427"/>
          <p:cNvCxnSpPr>
            <a:stCxn id="1124" idx="4"/>
            <a:endCxn id="1142" idx="0"/>
          </p:cNvCxnSpPr>
          <p:nvPr/>
        </p:nvCxnSpPr>
        <p:spPr>
          <a:xfrm flipH="1">
            <a:off x="5281000" y="4377101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necteur droit 1428"/>
          <p:cNvCxnSpPr>
            <a:stCxn id="1162" idx="4"/>
            <a:endCxn id="1181" idx="0"/>
          </p:cNvCxnSpPr>
          <p:nvPr/>
        </p:nvCxnSpPr>
        <p:spPr>
          <a:xfrm>
            <a:off x="5679839" y="5123620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necteur droit 1429"/>
          <p:cNvCxnSpPr>
            <a:stCxn id="1143" idx="0"/>
            <a:endCxn id="1124" idx="4"/>
          </p:cNvCxnSpPr>
          <p:nvPr/>
        </p:nvCxnSpPr>
        <p:spPr>
          <a:xfrm flipV="1">
            <a:off x="5679839" y="437710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necteur droit 1430"/>
          <p:cNvCxnSpPr>
            <a:stCxn id="1162" idx="0"/>
            <a:endCxn id="1143" idx="4"/>
          </p:cNvCxnSpPr>
          <p:nvPr/>
        </p:nvCxnSpPr>
        <p:spPr>
          <a:xfrm flipV="1">
            <a:off x="5679839" y="4750362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necteur droit 1431"/>
          <p:cNvCxnSpPr>
            <a:stCxn id="1226" idx="0"/>
            <a:endCxn id="1213" idx="4"/>
          </p:cNvCxnSpPr>
          <p:nvPr/>
        </p:nvCxnSpPr>
        <p:spPr>
          <a:xfrm flipV="1">
            <a:off x="8072859" y="624339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necteur droit 1432"/>
          <p:cNvCxnSpPr>
            <a:stCxn id="1213" idx="0"/>
            <a:endCxn id="1200" idx="4"/>
          </p:cNvCxnSpPr>
          <p:nvPr/>
        </p:nvCxnSpPr>
        <p:spPr>
          <a:xfrm flipV="1">
            <a:off x="8072859" y="587013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necteur droit 1433"/>
          <p:cNvCxnSpPr>
            <a:stCxn id="1200" idx="0"/>
            <a:endCxn id="1187" idx="4"/>
          </p:cNvCxnSpPr>
          <p:nvPr/>
        </p:nvCxnSpPr>
        <p:spPr>
          <a:xfrm flipV="1">
            <a:off x="8072859" y="549687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necteur droit 1434"/>
          <p:cNvCxnSpPr>
            <a:stCxn id="1187" idx="0"/>
            <a:endCxn id="1167" idx="4"/>
          </p:cNvCxnSpPr>
          <p:nvPr/>
        </p:nvCxnSpPr>
        <p:spPr>
          <a:xfrm flipH="1" flipV="1">
            <a:off x="7674025" y="5123620"/>
            <a:ext cx="398834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necteur droit 1435"/>
          <p:cNvCxnSpPr>
            <a:stCxn id="1168" idx="0"/>
            <a:endCxn id="1149" idx="4"/>
          </p:cNvCxnSpPr>
          <p:nvPr/>
        </p:nvCxnSpPr>
        <p:spPr>
          <a:xfrm flipV="1">
            <a:off x="8072859" y="4750362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necteur droit 1436"/>
          <p:cNvCxnSpPr>
            <a:stCxn id="1167" idx="0"/>
            <a:endCxn id="1148" idx="4"/>
          </p:cNvCxnSpPr>
          <p:nvPr/>
        </p:nvCxnSpPr>
        <p:spPr>
          <a:xfrm flipV="1">
            <a:off x="7674020" y="4750362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necteur droit 1437"/>
          <p:cNvCxnSpPr>
            <a:stCxn id="1147" idx="0"/>
            <a:endCxn id="1128" idx="4"/>
          </p:cNvCxnSpPr>
          <p:nvPr/>
        </p:nvCxnSpPr>
        <p:spPr>
          <a:xfrm flipV="1">
            <a:off x="7275185" y="437710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necteur droit 1438"/>
          <p:cNvCxnSpPr>
            <a:stCxn id="1148" idx="0"/>
            <a:endCxn id="1129" idx="4"/>
          </p:cNvCxnSpPr>
          <p:nvPr/>
        </p:nvCxnSpPr>
        <p:spPr>
          <a:xfrm flipV="1">
            <a:off x="7674020" y="437710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necteur droit 1439"/>
          <p:cNvCxnSpPr>
            <a:stCxn id="1129" idx="0"/>
            <a:endCxn id="1109" idx="4"/>
          </p:cNvCxnSpPr>
          <p:nvPr/>
        </p:nvCxnSpPr>
        <p:spPr>
          <a:xfrm flipH="1" flipV="1">
            <a:off x="7275185" y="4003845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Connecteur droit 1440"/>
          <p:cNvCxnSpPr>
            <a:stCxn id="1128" idx="0"/>
            <a:endCxn id="1109" idx="4"/>
          </p:cNvCxnSpPr>
          <p:nvPr/>
        </p:nvCxnSpPr>
        <p:spPr>
          <a:xfrm flipV="1">
            <a:off x="7275185" y="400384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Connecteur droit 1441"/>
          <p:cNvCxnSpPr>
            <a:stCxn id="1166" idx="0"/>
            <a:endCxn id="1147" idx="4"/>
          </p:cNvCxnSpPr>
          <p:nvPr/>
        </p:nvCxnSpPr>
        <p:spPr>
          <a:xfrm flipV="1">
            <a:off x="7275185" y="4750362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Connecteur droit 1442"/>
          <p:cNvCxnSpPr>
            <a:stCxn id="1186" idx="0"/>
            <a:endCxn id="1167" idx="4"/>
          </p:cNvCxnSpPr>
          <p:nvPr/>
        </p:nvCxnSpPr>
        <p:spPr>
          <a:xfrm flipV="1">
            <a:off x="7674020" y="5123620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" name="Connecteur droit 1443"/>
          <p:cNvCxnSpPr>
            <a:stCxn id="1199" idx="0"/>
            <a:endCxn id="1186" idx="4"/>
          </p:cNvCxnSpPr>
          <p:nvPr/>
        </p:nvCxnSpPr>
        <p:spPr>
          <a:xfrm flipV="1">
            <a:off x="7674020" y="549687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5" name="Connecteur droit 1444"/>
          <p:cNvCxnSpPr>
            <a:stCxn id="1212" idx="0"/>
            <a:endCxn id="1199" idx="4"/>
          </p:cNvCxnSpPr>
          <p:nvPr/>
        </p:nvCxnSpPr>
        <p:spPr>
          <a:xfrm flipV="1">
            <a:off x="7674020" y="587013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6" name="Ellipse 1445"/>
          <p:cNvSpPr/>
          <p:nvPr/>
        </p:nvSpPr>
        <p:spPr>
          <a:xfrm>
            <a:off x="3166233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47" name="Ellipse 1446"/>
          <p:cNvSpPr/>
          <p:nvPr/>
        </p:nvSpPr>
        <p:spPr>
          <a:xfrm>
            <a:off x="3565071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48" name="Ellipse 1447"/>
          <p:cNvSpPr/>
          <p:nvPr/>
        </p:nvSpPr>
        <p:spPr>
          <a:xfrm>
            <a:off x="3963906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49" name="Ellipse 1448"/>
          <p:cNvSpPr/>
          <p:nvPr/>
        </p:nvSpPr>
        <p:spPr>
          <a:xfrm>
            <a:off x="4362745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0" name="Ellipse 1449"/>
          <p:cNvSpPr/>
          <p:nvPr/>
        </p:nvSpPr>
        <p:spPr>
          <a:xfrm>
            <a:off x="4761581" y="300467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1" name="Ellipse 1450"/>
          <p:cNvSpPr/>
          <p:nvPr/>
        </p:nvSpPr>
        <p:spPr>
          <a:xfrm>
            <a:off x="5160417" y="300467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2" name="Ellipse 1451"/>
          <p:cNvSpPr/>
          <p:nvPr/>
        </p:nvSpPr>
        <p:spPr>
          <a:xfrm>
            <a:off x="5559255" y="300467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3" name="Ellipse 1452"/>
          <p:cNvSpPr/>
          <p:nvPr/>
        </p:nvSpPr>
        <p:spPr>
          <a:xfrm>
            <a:off x="5958091" y="300467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4" name="Ellipse 1453"/>
          <p:cNvSpPr/>
          <p:nvPr/>
        </p:nvSpPr>
        <p:spPr>
          <a:xfrm>
            <a:off x="6356928" y="3004671"/>
            <a:ext cx="257402" cy="256671"/>
          </a:xfrm>
          <a:prstGeom prst="ellipse">
            <a:avLst/>
          </a:prstGeom>
          <a:solidFill>
            <a:schemeClr val="tx2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5" name="Ellipse 1454"/>
          <p:cNvSpPr/>
          <p:nvPr/>
        </p:nvSpPr>
        <p:spPr>
          <a:xfrm>
            <a:off x="6755764" y="300467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6" name="Ellipse 1455"/>
          <p:cNvSpPr/>
          <p:nvPr/>
        </p:nvSpPr>
        <p:spPr>
          <a:xfrm>
            <a:off x="7154603" y="300467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7" name="Ellipse 1456"/>
          <p:cNvSpPr/>
          <p:nvPr/>
        </p:nvSpPr>
        <p:spPr>
          <a:xfrm>
            <a:off x="7553435" y="300467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8" name="Ellipse 1457"/>
          <p:cNvSpPr/>
          <p:nvPr/>
        </p:nvSpPr>
        <p:spPr>
          <a:xfrm>
            <a:off x="7952273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59" name="Ellipse 1458"/>
          <p:cNvSpPr/>
          <p:nvPr/>
        </p:nvSpPr>
        <p:spPr>
          <a:xfrm>
            <a:off x="8351108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0" name="Ellipse 1459"/>
          <p:cNvSpPr/>
          <p:nvPr/>
        </p:nvSpPr>
        <p:spPr>
          <a:xfrm>
            <a:off x="8749947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1" name="Ellipse 1460"/>
          <p:cNvSpPr/>
          <p:nvPr/>
        </p:nvSpPr>
        <p:spPr>
          <a:xfrm>
            <a:off x="9148783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2" name="Ellipse 1461"/>
          <p:cNvSpPr/>
          <p:nvPr/>
        </p:nvSpPr>
        <p:spPr>
          <a:xfrm>
            <a:off x="9547619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3" name="Ellipse 1462"/>
          <p:cNvSpPr/>
          <p:nvPr/>
        </p:nvSpPr>
        <p:spPr>
          <a:xfrm>
            <a:off x="9946459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4" name="Ellipse 1463"/>
          <p:cNvSpPr/>
          <p:nvPr/>
        </p:nvSpPr>
        <p:spPr>
          <a:xfrm>
            <a:off x="10345294" y="300467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5" name="Ellipse 1464"/>
          <p:cNvSpPr/>
          <p:nvPr/>
        </p:nvSpPr>
        <p:spPr>
          <a:xfrm>
            <a:off x="3166233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6" name="Ellipse 1465"/>
          <p:cNvSpPr/>
          <p:nvPr/>
        </p:nvSpPr>
        <p:spPr>
          <a:xfrm>
            <a:off x="3565071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7" name="Ellipse 1466"/>
          <p:cNvSpPr/>
          <p:nvPr/>
        </p:nvSpPr>
        <p:spPr>
          <a:xfrm>
            <a:off x="3963906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8" name="Ellipse 1467"/>
          <p:cNvSpPr/>
          <p:nvPr/>
        </p:nvSpPr>
        <p:spPr>
          <a:xfrm>
            <a:off x="4362745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69" name="Ellipse 1468"/>
          <p:cNvSpPr/>
          <p:nvPr/>
        </p:nvSpPr>
        <p:spPr>
          <a:xfrm>
            <a:off x="4761581" y="337792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0" name="Ellipse 1469"/>
          <p:cNvSpPr/>
          <p:nvPr/>
        </p:nvSpPr>
        <p:spPr>
          <a:xfrm>
            <a:off x="5160417" y="337792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1" name="Ellipse 1470"/>
          <p:cNvSpPr/>
          <p:nvPr/>
        </p:nvSpPr>
        <p:spPr>
          <a:xfrm>
            <a:off x="5559255" y="337792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2" name="Ellipse 1471"/>
          <p:cNvSpPr/>
          <p:nvPr/>
        </p:nvSpPr>
        <p:spPr>
          <a:xfrm>
            <a:off x="5958091" y="337792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3" name="Ellipse 1472"/>
          <p:cNvSpPr/>
          <p:nvPr/>
        </p:nvSpPr>
        <p:spPr>
          <a:xfrm>
            <a:off x="6356928" y="3377929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4" name="Ellipse 1473"/>
          <p:cNvSpPr/>
          <p:nvPr/>
        </p:nvSpPr>
        <p:spPr>
          <a:xfrm>
            <a:off x="6755764" y="3377929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5" name="Ellipse 1474"/>
          <p:cNvSpPr/>
          <p:nvPr/>
        </p:nvSpPr>
        <p:spPr>
          <a:xfrm>
            <a:off x="7154603" y="337792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6" name="Ellipse 1475"/>
          <p:cNvSpPr/>
          <p:nvPr/>
        </p:nvSpPr>
        <p:spPr>
          <a:xfrm>
            <a:off x="7553435" y="337792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7" name="Ellipse 1476"/>
          <p:cNvSpPr/>
          <p:nvPr/>
        </p:nvSpPr>
        <p:spPr>
          <a:xfrm>
            <a:off x="7952273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8" name="Ellipse 1477"/>
          <p:cNvSpPr/>
          <p:nvPr/>
        </p:nvSpPr>
        <p:spPr>
          <a:xfrm>
            <a:off x="8351108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79" name="Ellipse 1478"/>
          <p:cNvSpPr/>
          <p:nvPr/>
        </p:nvSpPr>
        <p:spPr>
          <a:xfrm>
            <a:off x="8749947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80" name="Ellipse 1479"/>
          <p:cNvSpPr/>
          <p:nvPr/>
        </p:nvSpPr>
        <p:spPr>
          <a:xfrm>
            <a:off x="9148783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81" name="Ellipse 1480"/>
          <p:cNvSpPr/>
          <p:nvPr/>
        </p:nvSpPr>
        <p:spPr>
          <a:xfrm>
            <a:off x="9547619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82" name="Ellipse 1481"/>
          <p:cNvSpPr/>
          <p:nvPr/>
        </p:nvSpPr>
        <p:spPr>
          <a:xfrm>
            <a:off x="9946459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483" name="Ellipse 1482"/>
          <p:cNvSpPr/>
          <p:nvPr/>
        </p:nvSpPr>
        <p:spPr>
          <a:xfrm>
            <a:off x="10345294" y="337792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1484" name="Connecteur droit 1483"/>
          <p:cNvCxnSpPr>
            <a:stCxn id="1109" idx="0"/>
            <a:endCxn id="1474" idx="4"/>
          </p:cNvCxnSpPr>
          <p:nvPr/>
        </p:nvCxnSpPr>
        <p:spPr>
          <a:xfrm flipH="1" flipV="1">
            <a:off x="6884463" y="3634600"/>
            <a:ext cx="390721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Connecteur droit 1484"/>
          <p:cNvCxnSpPr>
            <a:stCxn id="1474" idx="0"/>
            <a:endCxn id="1454" idx="4"/>
          </p:cNvCxnSpPr>
          <p:nvPr/>
        </p:nvCxnSpPr>
        <p:spPr>
          <a:xfrm flipH="1" flipV="1">
            <a:off x="6485628" y="3261342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Connecteur droit 1485"/>
          <p:cNvCxnSpPr>
            <a:stCxn id="1454" idx="4"/>
            <a:endCxn id="1473" idx="0"/>
          </p:cNvCxnSpPr>
          <p:nvPr/>
        </p:nvCxnSpPr>
        <p:spPr>
          <a:xfrm>
            <a:off x="6485628" y="3261342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Connecteur droit 1486"/>
          <p:cNvCxnSpPr>
            <a:stCxn id="1473" idx="4"/>
            <a:endCxn id="1106" idx="0"/>
          </p:cNvCxnSpPr>
          <p:nvPr/>
        </p:nvCxnSpPr>
        <p:spPr>
          <a:xfrm flipH="1">
            <a:off x="6078674" y="3634600"/>
            <a:ext cx="406953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Connecteur droit 1487"/>
          <p:cNvCxnSpPr>
            <a:stCxn id="1124" idx="0"/>
            <a:endCxn id="1106" idx="4"/>
          </p:cNvCxnSpPr>
          <p:nvPr/>
        </p:nvCxnSpPr>
        <p:spPr>
          <a:xfrm flipV="1">
            <a:off x="5679839" y="4003845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Connecteur droit 1488"/>
          <p:cNvCxnSpPr>
            <a:stCxn id="1197" idx="4"/>
            <a:endCxn id="1210" idx="0"/>
          </p:cNvCxnSpPr>
          <p:nvPr/>
        </p:nvCxnSpPr>
        <p:spPr>
          <a:xfrm>
            <a:off x="5679839" y="587013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Connecteur droit 1489"/>
          <p:cNvCxnSpPr>
            <a:stCxn id="1181" idx="4"/>
            <a:endCxn id="1197" idx="0"/>
          </p:cNvCxnSpPr>
          <p:nvPr/>
        </p:nvCxnSpPr>
        <p:spPr>
          <a:xfrm>
            <a:off x="5679839" y="549687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Connecteur droit 1490"/>
          <p:cNvCxnSpPr>
            <a:stCxn id="1164" idx="4"/>
            <a:endCxn id="1183" idx="0"/>
          </p:cNvCxnSpPr>
          <p:nvPr/>
        </p:nvCxnSpPr>
        <p:spPr>
          <a:xfrm>
            <a:off x="6477510" y="5123620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Connecteur droit 1491"/>
          <p:cNvCxnSpPr>
            <a:stCxn id="1145" idx="4"/>
            <a:endCxn id="1164" idx="0"/>
          </p:cNvCxnSpPr>
          <p:nvPr/>
        </p:nvCxnSpPr>
        <p:spPr>
          <a:xfrm>
            <a:off x="6477510" y="4750362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Connecteur droit 1492"/>
          <p:cNvCxnSpPr>
            <a:stCxn id="1126" idx="4"/>
            <a:endCxn id="1145" idx="0"/>
          </p:cNvCxnSpPr>
          <p:nvPr/>
        </p:nvCxnSpPr>
        <p:spPr>
          <a:xfrm>
            <a:off x="6477510" y="437710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Connecteur droit 1493"/>
          <p:cNvCxnSpPr>
            <a:stCxn id="1107" idx="4"/>
            <a:endCxn id="1126" idx="0"/>
          </p:cNvCxnSpPr>
          <p:nvPr/>
        </p:nvCxnSpPr>
        <p:spPr>
          <a:xfrm>
            <a:off x="6477510" y="400384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Connecteur droit 1494"/>
          <p:cNvCxnSpPr>
            <a:stCxn id="1473" idx="4"/>
            <a:endCxn id="1107" idx="0"/>
          </p:cNvCxnSpPr>
          <p:nvPr/>
        </p:nvCxnSpPr>
        <p:spPr>
          <a:xfrm flipH="1">
            <a:off x="6477510" y="3634600"/>
            <a:ext cx="0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Connecteur droit 1495"/>
          <p:cNvCxnSpPr>
            <a:stCxn id="1214" idx="0"/>
            <a:endCxn id="1201" idx="4"/>
          </p:cNvCxnSpPr>
          <p:nvPr/>
        </p:nvCxnSpPr>
        <p:spPr>
          <a:xfrm flipV="1">
            <a:off x="8471696" y="5870136"/>
            <a:ext cx="0" cy="11658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>
            <a:stCxn id="1245" idx="0"/>
            <a:endCxn id="1227" idx="4"/>
          </p:cNvCxnSpPr>
          <p:nvPr/>
        </p:nvCxnSpPr>
        <p:spPr>
          <a:xfrm flipH="1" flipV="1">
            <a:off x="8471696" y="6616649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Connecteur droit 1497"/>
          <p:cNvCxnSpPr>
            <a:stCxn id="1244" idx="0"/>
            <a:endCxn id="1227" idx="4"/>
          </p:cNvCxnSpPr>
          <p:nvPr/>
        </p:nvCxnSpPr>
        <p:spPr>
          <a:xfrm flipV="1">
            <a:off x="8471696" y="66166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Connecteur droit 1498"/>
          <p:cNvCxnSpPr>
            <a:stCxn id="1261" idx="0"/>
            <a:endCxn id="1244" idx="4"/>
          </p:cNvCxnSpPr>
          <p:nvPr/>
        </p:nvCxnSpPr>
        <p:spPr>
          <a:xfrm flipV="1">
            <a:off x="8471696" y="698990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0" name="Connecteur droit 1499"/>
          <p:cNvCxnSpPr>
            <a:stCxn id="1278" idx="0"/>
            <a:endCxn id="1261" idx="4"/>
          </p:cNvCxnSpPr>
          <p:nvPr/>
        </p:nvCxnSpPr>
        <p:spPr>
          <a:xfrm flipV="1">
            <a:off x="8471696" y="736316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Connecteur droit 1500"/>
          <p:cNvCxnSpPr>
            <a:stCxn id="1294" idx="0"/>
            <a:endCxn id="1278" idx="4"/>
          </p:cNvCxnSpPr>
          <p:nvPr/>
        </p:nvCxnSpPr>
        <p:spPr>
          <a:xfrm flipV="1">
            <a:off x="8471696" y="773642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2" name="Connecteur droit 1501"/>
          <p:cNvCxnSpPr>
            <a:stCxn id="1227" idx="0"/>
            <a:endCxn id="1214" idx="4"/>
          </p:cNvCxnSpPr>
          <p:nvPr/>
        </p:nvCxnSpPr>
        <p:spPr>
          <a:xfrm flipV="1">
            <a:off x="8471696" y="624339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Connecteur droit 1502"/>
          <p:cNvCxnSpPr>
            <a:stCxn id="1262" idx="0"/>
            <a:endCxn id="1245" idx="4"/>
          </p:cNvCxnSpPr>
          <p:nvPr/>
        </p:nvCxnSpPr>
        <p:spPr>
          <a:xfrm flipV="1">
            <a:off x="8870532" y="698990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Connecteur droit 1503"/>
          <p:cNvCxnSpPr>
            <a:stCxn id="1259" idx="0"/>
            <a:endCxn id="1243" idx="4"/>
          </p:cNvCxnSpPr>
          <p:nvPr/>
        </p:nvCxnSpPr>
        <p:spPr>
          <a:xfrm flipV="1">
            <a:off x="7674025" y="6989909"/>
            <a:ext cx="398834" cy="11658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Connecteur droit 1504"/>
          <p:cNvCxnSpPr>
            <a:stCxn id="1506" idx="0"/>
            <a:endCxn id="1276" idx="4"/>
          </p:cNvCxnSpPr>
          <p:nvPr/>
        </p:nvCxnSpPr>
        <p:spPr>
          <a:xfrm flipV="1">
            <a:off x="7674025" y="773642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6" name="Ellipse 1505"/>
          <p:cNvSpPr/>
          <p:nvPr/>
        </p:nvSpPr>
        <p:spPr>
          <a:xfrm>
            <a:off x="7545324" y="7853014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1507" name="Connecteur droit avec flèche 1506"/>
          <p:cNvCxnSpPr>
            <a:stCxn id="1506" idx="2"/>
            <a:endCxn id="1292" idx="6"/>
          </p:cNvCxnSpPr>
          <p:nvPr/>
        </p:nvCxnSpPr>
        <p:spPr>
          <a:xfrm flipH="1">
            <a:off x="5808540" y="7981346"/>
            <a:ext cx="17367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8" name="ZoneTexte 1507"/>
          <p:cNvSpPr txBox="1"/>
          <p:nvPr/>
        </p:nvSpPr>
        <p:spPr>
          <a:xfrm flipH="1">
            <a:off x="6342980" y="8077909"/>
            <a:ext cx="1239442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9" name="Connecteur droit 1508"/>
          <p:cNvCxnSpPr>
            <a:stCxn id="1311" idx="4"/>
            <a:endCxn id="1322" idx="0"/>
          </p:cNvCxnSpPr>
          <p:nvPr/>
        </p:nvCxnSpPr>
        <p:spPr>
          <a:xfrm flipH="1">
            <a:off x="3685655" y="8856198"/>
            <a:ext cx="398836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0" name="Connecteur droit 1509"/>
          <p:cNvCxnSpPr>
            <a:stCxn id="1329" idx="4"/>
            <a:endCxn id="1342" idx="0"/>
          </p:cNvCxnSpPr>
          <p:nvPr/>
        </p:nvCxnSpPr>
        <p:spPr>
          <a:xfrm>
            <a:off x="6477514" y="9225446"/>
            <a:ext cx="0" cy="86151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" name="Rectangle 1510"/>
          <p:cNvSpPr/>
          <p:nvPr/>
        </p:nvSpPr>
        <p:spPr>
          <a:xfrm>
            <a:off x="3554040" y="9617757"/>
            <a:ext cx="3058886" cy="3729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12" name="ZoneTexte 1511"/>
          <p:cNvSpPr txBox="1"/>
          <p:nvPr/>
        </p:nvSpPr>
        <p:spPr>
          <a:xfrm>
            <a:off x="5646265" y="10002561"/>
            <a:ext cx="3690434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and n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3" name="Connecteur droit 1512"/>
          <p:cNvCxnSpPr/>
          <p:nvPr/>
        </p:nvCxnSpPr>
        <p:spPr>
          <a:xfrm flipV="1">
            <a:off x="2931322" y="8968768"/>
            <a:ext cx="0" cy="10106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4" name="Connecteur droit 1513"/>
          <p:cNvCxnSpPr/>
          <p:nvPr/>
        </p:nvCxnSpPr>
        <p:spPr>
          <a:xfrm flipV="1">
            <a:off x="2931322" y="8238689"/>
            <a:ext cx="0" cy="5606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necteur droit 1514"/>
          <p:cNvCxnSpPr/>
          <p:nvPr/>
        </p:nvCxnSpPr>
        <p:spPr>
          <a:xfrm flipV="1">
            <a:off x="2931322" y="6814099"/>
            <a:ext cx="0" cy="121471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Connecteur droit 1515"/>
          <p:cNvCxnSpPr/>
          <p:nvPr/>
        </p:nvCxnSpPr>
        <p:spPr>
          <a:xfrm flipV="1">
            <a:off x="2931322" y="5718571"/>
            <a:ext cx="0" cy="9343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 flipV="1">
            <a:off x="2931322" y="3002559"/>
            <a:ext cx="0" cy="252287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Connecteur droit 1517"/>
          <p:cNvCxnSpPr/>
          <p:nvPr/>
        </p:nvCxnSpPr>
        <p:spPr>
          <a:xfrm flipH="1">
            <a:off x="2837619" y="5513474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 flipH="1">
            <a:off x="2837619" y="5725203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Connecteur droit 1519"/>
          <p:cNvCxnSpPr/>
          <p:nvPr/>
        </p:nvCxnSpPr>
        <p:spPr>
          <a:xfrm flipH="1">
            <a:off x="2837619" y="6641547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necteur droit 1520"/>
          <p:cNvCxnSpPr/>
          <p:nvPr/>
        </p:nvCxnSpPr>
        <p:spPr>
          <a:xfrm flipH="1">
            <a:off x="2837619" y="6814099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2" name="Connecteur droit 1521"/>
          <p:cNvCxnSpPr/>
          <p:nvPr/>
        </p:nvCxnSpPr>
        <p:spPr>
          <a:xfrm flipH="1">
            <a:off x="2837619" y="8028817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necteur droit 1522"/>
          <p:cNvCxnSpPr/>
          <p:nvPr/>
        </p:nvCxnSpPr>
        <p:spPr>
          <a:xfrm flipH="1">
            <a:off x="2837619" y="8221268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Connecteur droit 1523"/>
          <p:cNvCxnSpPr/>
          <p:nvPr/>
        </p:nvCxnSpPr>
        <p:spPr>
          <a:xfrm flipH="1">
            <a:off x="2837619" y="8795397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necteur droit 1524"/>
          <p:cNvCxnSpPr/>
          <p:nvPr/>
        </p:nvCxnSpPr>
        <p:spPr>
          <a:xfrm flipH="1">
            <a:off x="2837619" y="8968768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Connecteur droit 1525"/>
          <p:cNvCxnSpPr/>
          <p:nvPr/>
        </p:nvCxnSpPr>
        <p:spPr>
          <a:xfrm flipH="1">
            <a:off x="2837619" y="9970173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7" name="Rectangle 1526"/>
          <p:cNvSpPr/>
          <p:nvPr/>
        </p:nvSpPr>
        <p:spPr>
          <a:xfrm>
            <a:off x="2872850" y="9328605"/>
            <a:ext cx="141544" cy="32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28" name="Rectangle 1527"/>
          <p:cNvSpPr/>
          <p:nvPr/>
        </p:nvSpPr>
        <p:spPr>
          <a:xfrm>
            <a:off x="2847249" y="8357008"/>
            <a:ext cx="129149" cy="32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29" name="Rectangle 1528"/>
          <p:cNvSpPr/>
          <p:nvPr/>
        </p:nvSpPr>
        <p:spPr>
          <a:xfrm>
            <a:off x="2862526" y="7258186"/>
            <a:ext cx="141755" cy="324001"/>
          </a:xfrm>
          <a:prstGeom prst="rect">
            <a:avLst/>
          </a:prstGeom>
          <a:solidFill>
            <a:srgbClr val="FB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30" name="Rectangle 1529"/>
          <p:cNvSpPr/>
          <p:nvPr/>
        </p:nvSpPr>
        <p:spPr>
          <a:xfrm>
            <a:off x="2863708" y="6029434"/>
            <a:ext cx="150688" cy="324001"/>
          </a:xfrm>
          <a:prstGeom prst="rect">
            <a:avLst/>
          </a:prstGeom>
          <a:solidFill>
            <a:srgbClr val="FB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31" name="Rectangle 1530"/>
          <p:cNvSpPr/>
          <p:nvPr/>
        </p:nvSpPr>
        <p:spPr>
          <a:xfrm>
            <a:off x="2862526" y="4148693"/>
            <a:ext cx="141755" cy="324001"/>
          </a:xfrm>
          <a:prstGeom prst="rect">
            <a:avLst/>
          </a:prstGeom>
          <a:solidFill>
            <a:srgbClr val="FA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32" name="ZoneTexte 1531"/>
          <p:cNvSpPr txBox="1"/>
          <p:nvPr/>
        </p:nvSpPr>
        <p:spPr>
          <a:xfrm>
            <a:off x="2670233" y="9302902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3" name="ZoneTexte 1532"/>
          <p:cNvSpPr txBox="1"/>
          <p:nvPr/>
        </p:nvSpPr>
        <p:spPr>
          <a:xfrm>
            <a:off x="2670233" y="8312368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4" name="ZoneTexte 1533"/>
          <p:cNvSpPr txBox="1"/>
          <p:nvPr/>
        </p:nvSpPr>
        <p:spPr>
          <a:xfrm>
            <a:off x="2670233" y="7214599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5" name="ZoneTexte 1534"/>
          <p:cNvSpPr txBox="1"/>
          <p:nvPr/>
        </p:nvSpPr>
        <p:spPr>
          <a:xfrm>
            <a:off x="2670233" y="5992227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398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6" name="Connecteur droit avec flèche 1535"/>
          <p:cNvCxnSpPr/>
          <p:nvPr/>
        </p:nvCxnSpPr>
        <p:spPr>
          <a:xfrm flipH="1">
            <a:off x="5991316" y="5742316"/>
            <a:ext cx="10235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" name="ZoneTexte 1536"/>
          <p:cNvSpPr txBox="1"/>
          <p:nvPr/>
        </p:nvSpPr>
        <p:spPr>
          <a:xfrm>
            <a:off x="2670233" y="4108261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8" name="Connecteur droit 1537"/>
          <p:cNvCxnSpPr>
            <a:stCxn id="1201" idx="0"/>
            <a:endCxn id="1188" idx="4"/>
          </p:cNvCxnSpPr>
          <p:nvPr/>
        </p:nvCxnSpPr>
        <p:spPr>
          <a:xfrm flipV="1">
            <a:off x="8471696" y="549687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Connecteur droit 1538"/>
          <p:cNvCxnSpPr>
            <a:stCxn id="1188" idx="0"/>
            <a:endCxn id="1168" idx="4"/>
          </p:cNvCxnSpPr>
          <p:nvPr/>
        </p:nvCxnSpPr>
        <p:spPr>
          <a:xfrm flipH="1" flipV="1">
            <a:off x="8072859" y="5123617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Connecteur droit 1539"/>
          <p:cNvCxnSpPr>
            <a:stCxn id="1149" idx="0"/>
            <a:endCxn id="1129" idx="4"/>
          </p:cNvCxnSpPr>
          <p:nvPr/>
        </p:nvCxnSpPr>
        <p:spPr>
          <a:xfrm flipH="1" flipV="1">
            <a:off x="7674025" y="4377104"/>
            <a:ext cx="398834" cy="11658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Connecteur droit 1540"/>
          <p:cNvCxnSpPr>
            <a:stCxn id="1323" idx="0"/>
            <a:endCxn id="1312" idx="4"/>
          </p:cNvCxnSpPr>
          <p:nvPr/>
        </p:nvCxnSpPr>
        <p:spPr>
          <a:xfrm flipV="1">
            <a:off x="4084493" y="8856198"/>
            <a:ext cx="398836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2" name="ZoneTexte 1541"/>
          <p:cNvSpPr txBox="1"/>
          <p:nvPr/>
        </p:nvSpPr>
        <p:spPr>
          <a:xfrm>
            <a:off x="2017340" y="10034651"/>
            <a:ext cx="2671230" cy="3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(in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generations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99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3" name="ZoneTexte 1542"/>
          <p:cNvSpPr txBox="1"/>
          <p:nvPr/>
        </p:nvSpPr>
        <p:spPr>
          <a:xfrm flipH="1">
            <a:off x="5845247" y="5770618"/>
            <a:ext cx="1340432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vicariance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4" name="Connecteur droit 1543"/>
          <p:cNvCxnSpPr>
            <a:stCxn id="1319" idx="4"/>
            <a:endCxn id="1332" idx="0"/>
          </p:cNvCxnSpPr>
          <p:nvPr/>
        </p:nvCxnSpPr>
        <p:spPr>
          <a:xfrm>
            <a:off x="8870531" y="8856198"/>
            <a:ext cx="0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5" name="Rectangle 1544"/>
          <p:cNvSpPr/>
          <p:nvPr/>
        </p:nvSpPr>
        <p:spPr>
          <a:xfrm>
            <a:off x="7930098" y="9617757"/>
            <a:ext cx="1883229" cy="3729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46" name="ZoneTexte 1545"/>
          <p:cNvSpPr txBox="1"/>
          <p:nvPr/>
        </p:nvSpPr>
        <p:spPr>
          <a:xfrm>
            <a:off x="2489032" y="9692368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7" name="ZoneTexte 1546"/>
          <p:cNvSpPr txBox="1"/>
          <p:nvPr/>
        </p:nvSpPr>
        <p:spPr>
          <a:xfrm>
            <a:off x="2489032" y="8676367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8" name="ZoneTexte 1547"/>
          <p:cNvSpPr txBox="1"/>
          <p:nvPr/>
        </p:nvSpPr>
        <p:spPr>
          <a:xfrm>
            <a:off x="2489032" y="7861556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9" name="ZoneTexte 1548"/>
          <p:cNvSpPr txBox="1"/>
          <p:nvPr/>
        </p:nvSpPr>
        <p:spPr>
          <a:xfrm>
            <a:off x="2489032" y="6465617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0" name="ZoneTexte 1549"/>
          <p:cNvSpPr txBox="1"/>
          <p:nvPr/>
        </p:nvSpPr>
        <p:spPr>
          <a:xfrm>
            <a:off x="2489032" y="5374990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1" name="ZoneTexte 1550"/>
          <p:cNvSpPr txBox="1"/>
          <p:nvPr/>
        </p:nvSpPr>
        <p:spPr>
          <a:xfrm>
            <a:off x="2489032" y="2854238"/>
            <a:ext cx="3946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2000" i="1" baseline="-25000" dirty="0">
                <a:cs typeface="Arial" panose="020B0604020202020204" pitchFamily="34" charset="0"/>
              </a:rPr>
              <a:t>∞</a:t>
            </a:r>
            <a:endParaRPr lang="en-US" sz="1801" i="1" baseline="-25000" dirty="0">
              <a:cs typeface="Arial" panose="020B0604020202020204" pitchFamily="34" charset="0"/>
            </a:endParaRPr>
          </a:p>
        </p:txBody>
      </p:sp>
      <p:grpSp>
        <p:nvGrpSpPr>
          <p:cNvPr id="2142" name="Groupe 2141"/>
          <p:cNvGrpSpPr/>
          <p:nvPr/>
        </p:nvGrpSpPr>
        <p:grpSpPr>
          <a:xfrm>
            <a:off x="10641756" y="2915022"/>
            <a:ext cx="742563" cy="7075719"/>
            <a:chOff x="10653902" y="3025997"/>
            <a:chExt cx="742563" cy="7075719"/>
          </a:xfrm>
        </p:grpSpPr>
        <p:cxnSp>
          <p:nvCxnSpPr>
            <p:cNvPr id="2109" name="Connecteur droit 2108"/>
            <p:cNvCxnSpPr/>
            <p:nvPr/>
          </p:nvCxnSpPr>
          <p:spPr>
            <a:xfrm flipV="1">
              <a:off x="10914990" y="8365860"/>
              <a:ext cx="0" cy="1584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0" name="Connecteur droit 2109"/>
            <p:cNvCxnSpPr/>
            <p:nvPr/>
          </p:nvCxnSpPr>
          <p:spPr>
            <a:xfrm flipH="1">
              <a:off x="10821287" y="8371722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1" name="Connecteur droit 2110"/>
            <p:cNvCxnSpPr/>
            <p:nvPr/>
          </p:nvCxnSpPr>
          <p:spPr>
            <a:xfrm flipH="1">
              <a:off x="10821287" y="9959343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7" name="ZoneTexte 2126"/>
            <p:cNvSpPr txBox="1"/>
            <p:nvPr/>
          </p:nvSpPr>
          <p:spPr>
            <a:xfrm>
              <a:off x="10653902" y="8993104"/>
              <a:ext cx="566180" cy="3696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J’</a:t>
              </a:r>
              <a:r>
                <a:rPr lang="fr-FR" sz="1398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fr-FR" sz="1398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602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8" name="ZoneTexte 2127"/>
            <p:cNvSpPr txBox="1"/>
            <p:nvPr/>
          </p:nvSpPr>
          <p:spPr>
            <a:xfrm>
              <a:off x="11017835" y="9732063"/>
              <a:ext cx="378630" cy="36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t'</a:t>
              </a:r>
              <a:r>
                <a:rPr lang="fr-FR" sz="1801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80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9" name="ZoneTexte 2128"/>
            <p:cNvSpPr txBox="1"/>
            <p:nvPr/>
          </p:nvSpPr>
          <p:spPr>
            <a:xfrm>
              <a:off x="11017835" y="8137518"/>
              <a:ext cx="378630" cy="36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t'</a:t>
              </a:r>
              <a:r>
                <a:rPr lang="fr-FR" sz="1801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34" name="Connecteur droit 2133"/>
            <p:cNvCxnSpPr/>
            <p:nvPr/>
          </p:nvCxnSpPr>
          <p:spPr>
            <a:xfrm flipV="1">
              <a:off x="10914991" y="3025997"/>
              <a:ext cx="0" cy="521999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Connecteur droit 2137"/>
            <p:cNvCxnSpPr/>
            <p:nvPr/>
          </p:nvCxnSpPr>
          <p:spPr>
            <a:xfrm flipH="1">
              <a:off x="10821287" y="8232845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3" name="ZoneTexte 2142"/>
            <p:cNvSpPr txBox="1"/>
            <p:nvPr/>
          </p:nvSpPr>
          <p:spPr>
            <a:xfrm>
              <a:off x="10659487" y="6431822"/>
              <a:ext cx="566181" cy="3696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J’</a:t>
              </a:r>
              <a:r>
                <a:rPr lang="fr-FR" sz="1398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fr-FR" sz="1398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2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84" name="Connecteur droit 1083"/>
          <p:cNvCxnSpPr>
            <a:stCxn id="1259" idx="4"/>
            <a:endCxn id="1276" idx="0"/>
          </p:cNvCxnSpPr>
          <p:nvPr/>
        </p:nvCxnSpPr>
        <p:spPr>
          <a:xfrm>
            <a:off x="7674025" y="736316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necteur droit avec flèche 1571"/>
          <p:cNvCxnSpPr/>
          <p:nvPr/>
        </p:nvCxnSpPr>
        <p:spPr>
          <a:xfrm flipH="1" flipV="1">
            <a:off x="2275158" y="13551737"/>
            <a:ext cx="0" cy="69769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3" name="ZoneTexte 1572"/>
          <p:cNvSpPr txBox="1"/>
          <p:nvPr/>
        </p:nvSpPr>
        <p:spPr>
          <a:xfrm>
            <a:off x="2198564" y="13141868"/>
            <a:ext cx="926857" cy="338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2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602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2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2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602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57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4" name="ZoneTexte 1573"/>
          <p:cNvSpPr txBox="1"/>
          <p:nvPr/>
        </p:nvSpPr>
        <p:spPr>
          <a:xfrm flipH="1">
            <a:off x="5145942" y="13047741"/>
            <a:ext cx="2220479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ancestor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75" name="Groupe 1574"/>
          <p:cNvGrpSpPr/>
          <p:nvPr/>
        </p:nvGrpSpPr>
        <p:grpSpPr>
          <a:xfrm>
            <a:off x="3166990" y="13562470"/>
            <a:ext cx="7436460" cy="6975101"/>
            <a:chOff x="665181" y="289483"/>
            <a:chExt cx="2856955" cy="2687328"/>
          </a:xfrm>
        </p:grpSpPr>
        <p:sp>
          <p:nvSpPr>
            <p:cNvPr id="2011" name="Triangle isocèle 2010"/>
            <p:cNvSpPr/>
            <p:nvPr/>
          </p:nvSpPr>
          <p:spPr>
            <a:xfrm flipH="1" flipV="1">
              <a:off x="1840009" y="2253251"/>
              <a:ext cx="148551" cy="98889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grpSp>
          <p:nvGrpSpPr>
            <p:cNvPr id="2012" name="Groupe 2011"/>
            <p:cNvGrpSpPr/>
            <p:nvPr/>
          </p:nvGrpSpPr>
          <p:grpSpPr>
            <a:xfrm>
              <a:off x="665181" y="289483"/>
              <a:ext cx="2856955" cy="2687328"/>
              <a:chOff x="485317" y="-278674"/>
              <a:chExt cx="6038302" cy="5679772"/>
            </a:xfrm>
          </p:grpSpPr>
          <p:sp>
            <p:nvSpPr>
              <p:cNvPr id="2013" name="Triangle isocèle 2012"/>
              <p:cNvSpPr/>
              <p:nvPr/>
            </p:nvSpPr>
            <p:spPr>
              <a:xfrm>
                <a:off x="797984" y="4280267"/>
                <a:ext cx="327933" cy="209006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3723814" y="1848743"/>
                <a:ext cx="2799804" cy="203265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798189" y="2760565"/>
                <a:ext cx="2486932" cy="112082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4371515" y="3881395"/>
                <a:ext cx="1504404" cy="151415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17" name="Rectangle 2016"/>
              <p:cNvSpPr/>
              <p:nvPr/>
            </p:nvSpPr>
            <p:spPr>
              <a:xfrm>
                <a:off x="1114735" y="3881394"/>
                <a:ext cx="1853636" cy="607883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18" name="Triangle isocèle 2017"/>
              <p:cNvSpPr/>
              <p:nvPr/>
            </p:nvSpPr>
            <p:spPr>
              <a:xfrm flipH="1">
                <a:off x="2962214" y="4286597"/>
                <a:ext cx="315417" cy="209006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19" name="Rectangle 2018"/>
              <p:cNvSpPr/>
              <p:nvPr/>
            </p:nvSpPr>
            <p:spPr>
              <a:xfrm>
                <a:off x="814066" y="4489275"/>
                <a:ext cx="2463235" cy="911823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20" name="Triangle isocèle 2019"/>
              <p:cNvSpPr/>
              <p:nvPr/>
            </p:nvSpPr>
            <p:spPr>
              <a:xfrm flipH="1">
                <a:off x="2637421" y="2553809"/>
                <a:ext cx="639879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21" name="Triangle isocèle 2020"/>
              <p:cNvSpPr/>
              <p:nvPr/>
            </p:nvSpPr>
            <p:spPr>
              <a:xfrm>
                <a:off x="814067" y="2553209"/>
                <a:ext cx="640603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22" name="Triangle isocèle 2021"/>
              <p:cNvSpPr/>
              <p:nvPr/>
            </p:nvSpPr>
            <p:spPr>
              <a:xfrm flipH="1" flipV="1">
                <a:off x="2635697" y="1845643"/>
                <a:ext cx="971077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23" name="Triangle isocèle 2022"/>
              <p:cNvSpPr/>
              <p:nvPr/>
            </p:nvSpPr>
            <p:spPr>
              <a:xfrm flipV="1">
                <a:off x="493057" y="1846291"/>
                <a:ext cx="968257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485317" y="-278674"/>
                <a:ext cx="6038302" cy="212741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1454671" y="1848742"/>
                <a:ext cx="1182750" cy="911823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26" name="Triangle isocèle 2025"/>
              <p:cNvSpPr/>
              <p:nvPr/>
            </p:nvSpPr>
            <p:spPr>
              <a:xfrm flipH="1" flipV="1">
                <a:off x="5875918" y="3881398"/>
                <a:ext cx="647701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  <p:sp>
            <p:nvSpPr>
              <p:cNvPr id="2027" name="Triangle isocèle 2026"/>
              <p:cNvSpPr/>
              <p:nvPr/>
            </p:nvSpPr>
            <p:spPr>
              <a:xfrm flipV="1">
                <a:off x="3723818" y="3879438"/>
                <a:ext cx="647701" cy="209007"/>
              </a:xfrm>
              <a:prstGeom prst="triangle">
                <a:avLst>
                  <a:gd name="adj" fmla="val 10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49"/>
              </a:p>
            </p:txBody>
          </p:sp>
        </p:grpSp>
      </p:grpSp>
      <p:cxnSp>
        <p:nvCxnSpPr>
          <p:cNvPr id="1576" name="Connecteur droit 1575"/>
          <p:cNvCxnSpPr>
            <a:stCxn id="1800" idx="4"/>
            <a:endCxn id="1813" idx="0"/>
          </p:cNvCxnSpPr>
          <p:nvPr/>
        </p:nvCxnSpPr>
        <p:spPr>
          <a:xfrm>
            <a:off x="4882166" y="19405380"/>
            <a:ext cx="398836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" name="Triangle isocèle 1576"/>
          <p:cNvSpPr/>
          <p:nvPr/>
        </p:nvSpPr>
        <p:spPr>
          <a:xfrm flipV="1">
            <a:off x="3554985" y="18667231"/>
            <a:ext cx="386668" cy="256671"/>
          </a:xfrm>
          <a:prstGeom prst="triangle">
            <a:avLst>
              <a:gd name="adj" fmla="val 10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1578" name="Connecteur droit 1577"/>
          <p:cNvCxnSpPr>
            <a:stCxn id="1780" idx="4"/>
          </p:cNvCxnSpPr>
          <p:nvPr/>
        </p:nvCxnSpPr>
        <p:spPr>
          <a:xfrm>
            <a:off x="8072859" y="18658867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necteur droit 1578"/>
          <p:cNvCxnSpPr>
            <a:endCxn id="1713" idx="4"/>
          </p:cNvCxnSpPr>
          <p:nvPr/>
        </p:nvCxnSpPr>
        <p:spPr>
          <a:xfrm flipV="1">
            <a:off x="8072859" y="1716583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necteur droit 1579"/>
          <p:cNvCxnSpPr>
            <a:stCxn id="1797" idx="0"/>
            <a:endCxn id="1783" idx="4"/>
          </p:cNvCxnSpPr>
          <p:nvPr/>
        </p:nvCxnSpPr>
        <p:spPr>
          <a:xfrm flipH="1" flipV="1">
            <a:off x="9269371" y="18658867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necteur droit 1580"/>
          <p:cNvCxnSpPr>
            <a:stCxn id="1821" idx="4"/>
            <a:endCxn id="1834" idx="0"/>
          </p:cNvCxnSpPr>
          <p:nvPr/>
        </p:nvCxnSpPr>
        <p:spPr>
          <a:xfrm>
            <a:off x="9668206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necteur droit 1581"/>
          <p:cNvCxnSpPr>
            <a:stCxn id="1816" idx="0"/>
            <a:endCxn id="1803" idx="4"/>
          </p:cNvCxnSpPr>
          <p:nvPr/>
        </p:nvCxnSpPr>
        <p:spPr>
          <a:xfrm flipH="1" flipV="1">
            <a:off x="6078676" y="19405380"/>
            <a:ext cx="398836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necteur droit 1582"/>
          <p:cNvCxnSpPr>
            <a:stCxn id="1791" idx="4"/>
            <a:endCxn id="1803" idx="0"/>
          </p:cNvCxnSpPr>
          <p:nvPr/>
        </p:nvCxnSpPr>
        <p:spPr>
          <a:xfrm>
            <a:off x="5679839" y="19032125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necteur droit 1583"/>
          <p:cNvCxnSpPr>
            <a:stCxn id="1788" idx="4"/>
            <a:endCxn id="1798" idx="0"/>
          </p:cNvCxnSpPr>
          <p:nvPr/>
        </p:nvCxnSpPr>
        <p:spPr>
          <a:xfrm flipH="1">
            <a:off x="4084491" y="19032125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Connecteur droit 1584"/>
          <p:cNvCxnSpPr>
            <a:stCxn id="1809" idx="4"/>
            <a:endCxn id="1822" idx="0"/>
          </p:cNvCxnSpPr>
          <p:nvPr/>
        </p:nvCxnSpPr>
        <p:spPr>
          <a:xfrm>
            <a:off x="3685655" y="19774628"/>
            <a:ext cx="0" cy="86151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6" name="Ellipse 1585"/>
          <p:cNvSpPr/>
          <p:nvPr/>
        </p:nvSpPr>
        <p:spPr>
          <a:xfrm>
            <a:off x="3158117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87" name="Ellipse 1586"/>
          <p:cNvSpPr/>
          <p:nvPr/>
        </p:nvSpPr>
        <p:spPr>
          <a:xfrm>
            <a:off x="3556953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88" name="Ellipse 1587"/>
          <p:cNvSpPr/>
          <p:nvPr/>
        </p:nvSpPr>
        <p:spPr>
          <a:xfrm>
            <a:off x="3955792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89" name="Ellipse 1588"/>
          <p:cNvSpPr/>
          <p:nvPr/>
        </p:nvSpPr>
        <p:spPr>
          <a:xfrm>
            <a:off x="4354627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0" name="Ellipse 1589"/>
          <p:cNvSpPr/>
          <p:nvPr/>
        </p:nvSpPr>
        <p:spPr>
          <a:xfrm>
            <a:off x="4753465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1" name="Ellipse 1590"/>
          <p:cNvSpPr/>
          <p:nvPr/>
        </p:nvSpPr>
        <p:spPr>
          <a:xfrm>
            <a:off x="5152302" y="1429635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2" name="Ellipse 1591"/>
          <p:cNvSpPr/>
          <p:nvPr/>
        </p:nvSpPr>
        <p:spPr>
          <a:xfrm>
            <a:off x="5551138" y="1429635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3" name="Ellipse 1592"/>
          <p:cNvSpPr/>
          <p:nvPr/>
        </p:nvSpPr>
        <p:spPr>
          <a:xfrm>
            <a:off x="5949973" y="142963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4" name="Ellipse 1593"/>
          <p:cNvSpPr/>
          <p:nvPr/>
        </p:nvSpPr>
        <p:spPr>
          <a:xfrm>
            <a:off x="6348813" y="1429635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5" name="Ellipse 1594"/>
          <p:cNvSpPr/>
          <p:nvPr/>
        </p:nvSpPr>
        <p:spPr>
          <a:xfrm>
            <a:off x="6747649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6" name="Ellipse 1595"/>
          <p:cNvSpPr/>
          <p:nvPr/>
        </p:nvSpPr>
        <p:spPr>
          <a:xfrm>
            <a:off x="7146485" y="14296356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7" name="Ellipse 1596"/>
          <p:cNvSpPr/>
          <p:nvPr/>
        </p:nvSpPr>
        <p:spPr>
          <a:xfrm>
            <a:off x="7545324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8" name="Ellipse 1597"/>
          <p:cNvSpPr/>
          <p:nvPr/>
        </p:nvSpPr>
        <p:spPr>
          <a:xfrm>
            <a:off x="7944158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599" name="Ellipse 1598"/>
          <p:cNvSpPr/>
          <p:nvPr/>
        </p:nvSpPr>
        <p:spPr>
          <a:xfrm>
            <a:off x="8342994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0" name="Ellipse 1599"/>
          <p:cNvSpPr/>
          <p:nvPr/>
        </p:nvSpPr>
        <p:spPr>
          <a:xfrm>
            <a:off x="8741830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1" name="Ellipse 1600"/>
          <p:cNvSpPr/>
          <p:nvPr/>
        </p:nvSpPr>
        <p:spPr>
          <a:xfrm>
            <a:off x="9140668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2" name="Ellipse 1601"/>
          <p:cNvSpPr/>
          <p:nvPr/>
        </p:nvSpPr>
        <p:spPr>
          <a:xfrm>
            <a:off x="9539504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3" name="Ellipse 1602"/>
          <p:cNvSpPr/>
          <p:nvPr/>
        </p:nvSpPr>
        <p:spPr>
          <a:xfrm>
            <a:off x="9938341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4" name="Ellipse 1603"/>
          <p:cNvSpPr/>
          <p:nvPr/>
        </p:nvSpPr>
        <p:spPr>
          <a:xfrm>
            <a:off x="10337178" y="1429635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5" name="Ellipse 1604"/>
          <p:cNvSpPr/>
          <p:nvPr/>
        </p:nvSpPr>
        <p:spPr>
          <a:xfrm>
            <a:off x="3158117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6" name="Ellipse 1605"/>
          <p:cNvSpPr/>
          <p:nvPr/>
        </p:nvSpPr>
        <p:spPr>
          <a:xfrm>
            <a:off x="3556953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7" name="Ellipse 1606"/>
          <p:cNvSpPr/>
          <p:nvPr/>
        </p:nvSpPr>
        <p:spPr>
          <a:xfrm>
            <a:off x="3955792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8" name="Ellipse 1607"/>
          <p:cNvSpPr/>
          <p:nvPr/>
        </p:nvSpPr>
        <p:spPr>
          <a:xfrm>
            <a:off x="4354627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09" name="Ellipse 1608"/>
          <p:cNvSpPr/>
          <p:nvPr/>
        </p:nvSpPr>
        <p:spPr>
          <a:xfrm>
            <a:off x="4753465" y="1466961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0" name="Ellipse 1609"/>
          <p:cNvSpPr/>
          <p:nvPr/>
        </p:nvSpPr>
        <p:spPr>
          <a:xfrm>
            <a:off x="5152302" y="1466961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1" name="Ellipse 1610"/>
          <p:cNvSpPr/>
          <p:nvPr/>
        </p:nvSpPr>
        <p:spPr>
          <a:xfrm>
            <a:off x="5551138" y="14669615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2" name="Ellipse 1611"/>
          <p:cNvSpPr/>
          <p:nvPr/>
        </p:nvSpPr>
        <p:spPr>
          <a:xfrm>
            <a:off x="5949973" y="1466961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3" name="Ellipse 1612"/>
          <p:cNvSpPr/>
          <p:nvPr/>
        </p:nvSpPr>
        <p:spPr>
          <a:xfrm>
            <a:off x="6348813" y="1466961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4" name="Ellipse 1613"/>
          <p:cNvSpPr/>
          <p:nvPr/>
        </p:nvSpPr>
        <p:spPr>
          <a:xfrm>
            <a:off x="6747649" y="1466961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5" name="Ellipse 1614"/>
          <p:cNvSpPr/>
          <p:nvPr/>
        </p:nvSpPr>
        <p:spPr>
          <a:xfrm>
            <a:off x="7146485" y="1466961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6" name="Rectangle 1615"/>
          <p:cNvSpPr/>
          <p:nvPr/>
        </p:nvSpPr>
        <p:spPr>
          <a:xfrm>
            <a:off x="7545324" y="14669615"/>
            <a:ext cx="257402" cy="256671"/>
          </a:xfrm>
          <a:prstGeom prst="rect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7" name="Ellipse 1616"/>
          <p:cNvSpPr/>
          <p:nvPr/>
        </p:nvSpPr>
        <p:spPr>
          <a:xfrm>
            <a:off x="7944158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8" name="Ellipse 1617"/>
          <p:cNvSpPr/>
          <p:nvPr/>
        </p:nvSpPr>
        <p:spPr>
          <a:xfrm>
            <a:off x="8342994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19" name="Ellipse 1618"/>
          <p:cNvSpPr/>
          <p:nvPr/>
        </p:nvSpPr>
        <p:spPr>
          <a:xfrm>
            <a:off x="8741830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0" name="Ellipse 1619"/>
          <p:cNvSpPr/>
          <p:nvPr/>
        </p:nvSpPr>
        <p:spPr>
          <a:xfrm>
            <a:off x="9140668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1" name="Ellipse 1620"/>
          <p:cNvSpPr/>
          <p:nvPr/>
        </p:nvSpPr>
        <p:spPr>
          <a:xfrm>
            <a:off x="9539504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2" name="Ellipse 1621"/>
          <p:cNvSpPr/>
          <p:nvPr/>
        </p:nvSpPr>
        <p:spPr>
          <a:xfrm>
            <a:off x="9938341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3" name="Ellipse 1622"/>
          <p:cNvSpPr/>
          <p:nvPr/>
        </p:nvSpPr>
        <p:spPr>
          <a:xfrm>
            <a:off x="10337178" y="1466961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4" name="Ellipse 1623"/>
          <p:cNvSpPr/>
          <p:nvPr/>
        </p:nvSpPr>
        <p:spPr>
          <a:xfrm>
            <a:off x="3158117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5" name="Ellipse 1624"/>
          <p:cNvSpPr/>
          <p:nvPr/>
        </p:nvSpPr>
        <p:spPr>
          <a:xfrm>
            <a:off x="3556953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6" name="Ellipse 1625"/>
          <p:cNvSpPr/>
          <p:nvPr/>
        </p:nvSpPr>
        <p:spPr>
          <a:xfrm>
            <a:off x="3955792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7" name="Ellipse 1626"/>
          <p:cNvSpPr/>
          <p:nvPr/>
        </p:nvSpPr>
        <p:spPr>
          <a:xfrm>
            <a:off x="4354627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8" name="Ellipse 1627"/>
          <p:cNvSpPr/>
          <p:nvPr/>
        </p:nvSpPr>
        <p:spPr>
          <a:xfrm>
            <a:off x="4753465" y="1504287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29" name="Ellipse 1628"/>
          <p:cNvSpPr/>
          <p:nvPr/>
        </p:nvSpPr>
        <p:spPr>
          <a:xfrm>
            <a:off x="5152302" y="15042870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0" name="Ellipse 1629"/>
          <p:cNvSpPr/>
          <p:nvPr/>
        </p:nvSpPr>
        <p:spPr>
          <a:xfrm>
            <a:off x="5551138" y="1504287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1" name="Ellipse 1630"/>
          <p:cNvSpPr/>
          <p:nvPr/>
        </p:nvSpPr>
        <p:spPr>
          <a:xfrm>
            <a:off x="5949973" y="1504287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2" name="Ellipse 1631"/>
          <p:cNvSpPr/>
          <p:nvPr/>
        </p:nvSpPr>
        <p:spPr>
          <a:xfrm>
            <a:off x="6348813" y="1504287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3" name="Ellipse 1632"/>
          <p:cNvSpPr/>
          <p:nvPr/>
        </p:nvSpPr>
        <p:spPr>
          <a:xfrm>
            <a:off x="6747649" y="1504287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4" name="Ellipse 1633"/>
          <p:cNvSpPr/>
          <p:nvPr/>
        </p:nvSpPr>
        <p:spPr>
          <a:xfrm>
            <a:off x="7146485" y="1504287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5" name="Ellipse 1634"/>
          <p:cNvSpPr/>
          <p:nvPr/>
        </p:nvSpPr>
        <p:spPr>
          <a:xfrm>
            <a:off x="7545324" y="15042870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6" name="Ellipse 1635"/>
          <p:cNvSpPr/>
          <p:nvPr/>
        </p:nvSpPr>
        <p:spPr>
          <a:xfrm>
            <a:off x="7944158" y="15042870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7" name="Ellipse 1636"/>
          <p:cNvSpPr/>
          <p:nvPr/>
        </p:nvSpPr>
        <p:spPr>
          <a:xfrm>
            <a:off x="8342994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8" name="Ellipse 1637"/>
          <p:cNvSpPr/>
          <p:nvPr/>
        </p:nvSpPr>
        <p:spPr>
          <a:xfrm>
            <a:off x="8741830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39" name="Ellipse 1638"/>
          <p:cNvSpPr/>
          <p:nvPr/>
        </p:nvSpPr>
        <p:spPr>
          <a:xfrm>
            <a:off x="9140668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0" name="Ellipse 1639"/>
          <p:cNvSpPr/>
          <p:nvPr/>
        </p:nvSpPr>
        <p:spPr>
          <a:xfrm>
            <a:off x="9539504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1" name="Ellipse 1640"/>
          <p:cNvSpPr/>
          <p:nvPr/>
        </p:nvSpPr>
        <p:spPr>
          <a:xfrm>
            <a:off x="9938341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2" name="Ellipse 1641"/>
          <p:cNvSpPr/>
          <p:nvPr/>
        </p:nvSpPr>
        <p:spPr>
          <a:xfrm>
            <a:off x="10337178" y="1504287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3" name="Ellipse 1642"/>
          <p:cNvSpPr/>
          <p:nvPr/>
        </p:nvSpPr>
        <p:spPr>
          <a:xfrm>
            <a:off x="3158117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4" name="Ellipse 1643"/>
          <p:cNvSpPr/>
          <p:nvPr/>
        </p:nvSpPr>
        <p:spPr>
          <a:xfrm>
            <a:off x="3556953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5" name="Ellipse 1644"/>
          <p:cNvSpPr/>
          <p:nvPr/>
        </p:nvSpPr>
        <p:spPr>
          <a:xfrm>
            <a:off x="3955792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6" name="Ellipse 1645"/>
          <p:cNvSpPr/>
          <p:nvPr/>
        </p:nvSpPr>
        <p:spPr>
          <a:xfrm>
            <a:off x="4354627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7" name="Ellipse 1646"/>
          <p:cNvSpPr/>
          <p:nvPr/>
        </p:nvSpPr>
        <p:spPr>
          <a:xfrm>
            <a:off x="4753465" y="1541613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8" name="Ellipse 1647"/>
          <p:cNvSpPr/>
          <p:nvPr/>
        </p:nvSpPr>
        <p:spPr>
          <a:xfrm>
            <a:off x="5152302" y="1541613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49" name="Ellipse 1648"/>
          <p:cNvSpPr/>
          <p:nvPr/>
        </p:nvSpPr>
        <p:spPr>
          <a:xfrm>
            <a:off x="5551138" y="1541613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0" name="Ellipse 1649"/>
          <p:cNvSpPr/>
          <p:nvPr/>
        </p:nvSpPr>
        <p:spPr>
          <a:xfrm>
            <a:off x="5949973" y="1541613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1" name="Ellipse 1650"/>
          <p:cNvSpPr/>
          <p:nvPr/>
        </p:nvSpPr>
        <p:spPr>
          <a:xfrm>
            <a:off x="6348813" y="1541613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2" name="Ellipse 1651"/>
          <p:cNvSpPr/>
          <p:nvPr/>
        </p:nvSpPr>
        <p:spPr>
          <a:xfrm>
            <a:off x="6747649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3" name="Ellipse 1652"/>
          <p:cNvSpPr/>
          <p:nvPr/>
        </p:nvSpPr>
        <p:spPr>
          <a:xfrm>
            <a:off x="7146485" y="1541613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4" name="Ellipse 1653"/>
          <p:cNvSpPr/>
          <p:nvPr/>
        </p:nvSpPr>
        <p:spPr>
          <a:xfrm>
            <a:off x="7545324" y="15416131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5" name="Ellipse 1654"/>
          <p:cNvSpPr/>
          <p:nvPr/>
        </p:nvSpPr>
        <p:spPr>
          <a:xfrm>
            <a:off x="7944158" y="15416131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6" name="Ellipse 1655"/>
          <p:cNvSpPr/>
          <p:nvPr/>
        </p:nvSpPr>
        <p:spPr>
          <a:xfrm>
            <a:off x="8342994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7" name="Ellipse 1656"/>
          <p:cNvSpPr/>
          <p:nvPr/>
        </p:nvSpPr>
        <p:spPr>
          <a:xfrm>
            <a:off x="8741830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8" name="Ellipse 1657"/>
          <p:cNvSpPr/>
          <p:nvPr/>
        </p:nvSpPr>
        <p:spPr>
          <a:xfrm>
            <a:off x="9140668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59" name="Ellipse 1658"/>
          <p:cNvSpPr/>
          <p:nvPr/>
        </p:nvSpPr>
        <p:spPr>
          <a:xfrm>
            <a:off x="9539504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0" name="Ellipse 1659"/>
          <p:cNvSpPr/>
          <p:nvPr/>
        </p:nvSpPr>
        <p:spPr>
          <a:xfrm>
            <a:off x="9938341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1" name="Ellipse 1660"/>
          <p:cNvSpPr/>
          <p:nvPr/>
        </p:nvSpPr>
        <p:spPr>
          <a:xfrm>
            <a:off x="10337178" y="1541613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2" name="Ellipse 1661"/>
          <p:cNvSpPr/>
          <p:nvPr/>
        </p:nvSpPr>
        <p:spPr>
          <a:xfrm>
            <a:off x="3158117" y="1578938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3" name="Ellipse 1662"/>
          <p:cNvSpPr/>
          <p:nvPr/>
        </p:nvSpPr>
        <p:spPr>
          <a:xfrm>
            <a:off x="3556953" y="1578938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4" name="Ellipse 1663"/>
          <p:cNvSpPr/>
          <p:nvPr/>
        </p:nvSpPr>
        <p:spPr>
          <a:xfrm>
            <a:off x="3955792" y="1578938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5" name="Ellipse 1664"/>
          <p:cNvSpPr/>
          <p:nvPr/>
        </p:nvSpPr>
        <p:spPr>
          <a:xfrm>
            <a:off x="4354627" y="1578938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6" name="Ellipse 1665"/>
          <p:cNvSpPr/>
          <p:nvPr/>
        </p:nvSpPr>
        <p:spPr>
          <a:xfrm>
            <a:off x="4753465" y="15789389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7" name="Ellipse 1666"/>
          <p:cNvSpPr/>
          <p:nvPr/>
        </p:nvSpPr>
        <p:spPr>
          <a:xfrm>
            <a:off x="5152302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8" name="Ellipse 1667"/>
          <p:cNvSpPr/>
          <p:nvPr/>
        </p:nvSpPr>
        <p:spPr>
          <a:xfrm>
            <a:off x="5551138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69" name="Ellipse 1668"/>
          <p:cNvSpPr/>
          <p:nvPr/>
        </p:nvSpPr>
        <p:spPr>
          <a:xfrm>
            <a:off x="5949973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0" name="Ellipse 1669"/>
          <p:cNvSpPr/>
          <p:nvPr/>
        </p:nvSpPr>
        <p:spPr>
          <a:xfrm>
            <a:off x="6348813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1" name="Ellipse 1670"/>
          <p:cNvSpPr/>
          <p:nvPr/>
        </p:nvSpPr>
        <p:spPr>
          <a:xfrm>
            <a:off x="6747649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2" name="Ellipse 1671"/>
          <p:cNvSpPr/>
          <p:nvPr/>
        </p:nvSpPr>
        <p:spPr>
          <a:xfrm>
            <a:off x="7146485" y="15789389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3" name="Ellipse 1672"/>
          <p:cNvSpPr/>
          <p:nvPr/>
        </p:nvSpPr>
        <p:spPr>
          <a:xfrm>
            <a:off x="7545324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4" name="Ellipse 1673"/>
          <p:cNvSpPr/>
          <p:nvPr/>
        </p:nvSpPr>
        <p:spPr>
          <a:xfrm>
            <a:off x="7944158" y="15789389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5" name="Ellipse 1674"/>
          <p:cNvSpPr/>
          <p:nvPr/>
        </p:nvSpPr>
        <p:spPr>
          <a:xfrm>
            <a:off x="8342994" y="15789389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6" name="Ellipse 1675"/>
          <p:cNvSpPr/>
          <p:nvPr/>
        </p:nvSpPr>
        <p:spPr>
          <a:xfrm>
            <a:off x="8741830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7" name="Ellipse 1676"/>
          <p:cNvSpPr/>
          <p:nvPr/>
        </p:nvSpPr>
        <p:spPr>
          <a:xfrm>
            <a:off x="9140668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8" name="Ellipse 1677"/>
          <p:cNvSpPr/>
          <p:nvPr/>
        </p:nvSpPr>
        <p:spPr>
          <a:xfrm>
            <a:off x="9539504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79" name="Ellipse 1678"/>
          <p:cNvSpPr/>
          <p:nvPr/>
        </p:nvSpPr>
        <p:spPr>
          <a:xfrm>
            <a:off x="9938341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0" name="Ellipse 1679"/>
          <p:cNvSpPr/>
          <p:nvPr/>
        </p:nvSpPr>
        <p:spPr>
          <a:xfrm>
            <a:off x="10337178" y="15789389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1" name="Ellipse 1680"/>
          <p:cNvSpPr/>
          <p:nvPr/>
        </p:nvSpPr>
        <p:spPr>
          <a:xfrm>
            <a:off x="4354627" y="1616264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2" name="Ellipse 1681"/>
          <p:cNvSpPr/>
          <p:nvPr/>
        </p:nvSpPr>
        <p:spPr>
          <a:xfrm>
            <a:off x="4753465" y="16162647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3" name="Ellipse 1682"/>
          <p:cNvSpPr/>
          <p:nvPr/>
        </p:nvSpPr>
        <p:spPr>
          <a:xfrm>
            <a:off x="5152302" y="1616264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4" name="Ellipse 1683"/>
          <p:cNvSpPr/>
          <p:nvPr/>
        </p:nvSpPr>
        <p:spPr>
          <a:xfrm>
            <a:off x="5551138" y="1616264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5" name="Ellipse 1684"/>
          <p:cNvSpPr/>
          <p:nvPr/>
        </p:nvSpPr>
        <p:spPr>
          <a:xfrm>
            <a:off x="7146485" y="1616264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6" name="Ellipse 1685"/>
          <p:cNvSpPr/>
          <p:nvPr/>
        </p:nvSpPr>
        <p:spPr>
          <a:xfrm>
            <a:off x="7545324" y="1616264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7" name="Ellipse 1686"/>
          <p:cNvSpPr/>
          <p:nvPr/>
        </p:nvSpPr>
        <p:spPr>
          <a:xfrm>
            <a:off x="7944158" y="16162647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8" name="Ellipse 1687"/>
          <p:cNvSpPr/>
          <p:nvPr/>
        </p:nvSpPr>
        <p:spPr>
          <a:xfrm>
            <a:off x="8342994" y="16162647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89" name="Ellipse 1688"/>
          <p:cNvSpPr/>
          <p:nvPr/>
        </p:nvSpPr>
        <p:spPr>
          <a:xfrm>
            <a:off x="8741830" y="1616264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0" name="Ellipse 1689"/>
          <p:cNvSpPr/>
          <p:nvPr/>
        </p:nvSpPr>
        <p:spPr>
          <a:xfrm>
            <a:off x="9140668" y="1616264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1" name="Ellipse 1690"/>
          <p:cNvSpPr/>
          <p:nvPr/>
        </p:nvSpPr>
        <p:spPr>
          <a:xfrm>
            <a:off x="9539504" y="1616264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2" name="Ellipse 1691"/>
          <p:cNvSpPr/>
          <p:nvPr/>
        </p:nvSpPr>
        <p:spPr>
          <a:xfrm>
            <a:off x="9938341" y="1616264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3" name="Ellipse 1692"/>
          <p:cNvSpPr/>
          <p:nvPr/>
        </p:nvSpPr>
        <p:spPr>
          <a:xfrm>
            <a:off x="10337178" y="1616264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4" name="Ellipse 1693"/>
          <p:cNvSpPr/>
          <p:nvPr/>
        </p:nvSpPr>
        <p:spPr>
          <a:xfrm>
            <a:off x="4354627" y="16535902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5" name="Rectangle 1694"/>
          <p:cNvSpPr/>
          <p:nvPr/>
        </p:nvSpPr>
        <p:spPr>
          <a:xfrm>
            <a:off x="4753465" y="16535902"/>
            <a:ext cx="257402" cy="256671"/>
          </a:xfrm>
          <a:prstGeom prst="rect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6" name="Ellipse 1695"/>
          <p:cNvSpPr/>
          <p:nvPr/>
        </p:nvSpPr>
        <p:spPr>
          <a:xfrm>
            <a:off x="5152302" y="1653590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7" name="Ellipse 1696"/>
          <p:cNvSpPr/>
          <p:nvPr/>
        </p:nvSpPr>
        <p:spPr>
          <a:xfrm>
            <a:off x="5551138" y="1653590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8" name="Ellipse 1697"/>
          <p:cNvSpPr/>
          <p:nvPr/>
        </p:nvSpPr>
        <p:spPr>
          <a:xfrm>
            <a:off x="7146485" y="16535902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699" name="Ellipse 1698"/>
          <p:cNvSpPr/>
          <p:nvPr/>
        </p:nvSpPr>
        <p:spPr>
          <a:xfrm>
            <a:off x="7545324" y="1653590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0" name="Ellipse 1699"/>
          <p:cNvSpPr/>
          <p:nvPr/>
        </p:nvSpPr>
        <p:spPr>
          <a:xfrm>
            <a:off x="7944158" y="16535902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1" name="Ellipse 1700"/>
          <p:cNvSpPr/>
          <p:nvPr/>
        </p:nvSpPr>
        <p:spPr>
          <a:xfrm>
            <a:off x="8342994" y="16535902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2" name="Ellipse 1701"/>
          <p:cNvSpPr/>
          <p:nvPr/>
        </p:nvSpPr>
        <p:spPr>
          <a:xfrm>
            <a:off x="8741830" y="1653590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3" name="Ellipse 1702"/>
          <p:cNvSpPr/>
          <p:nvPr/>
        </p:nvSpPr>
        <p:spPr>
          <a:xfrm>
            <a:off x="9140668" y="1653590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4" name="Ellipse 1703"/>
          <p:cNvSpPr/>
          <p:nvPr/>
        </p:nvSpPr>
        <p:spPr>
          <a:xfrm>
            <a:off x="9539504" y="1653590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5" name="Ellipse 1704"/>
          <p:cNvSpPr/>
          <p:nvPr/>
        </p:nvSpPr>
        <p:spPr>
          <a:xfrm>
            <a:off x="9938341" y="1653590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6" name="Ellipse 1705"/>
          <p:cNvSpPr/>
          <p:nvPr/>
        </p:nvSpPr>
        <p:spPr>
          <a:xfrm>
            <a:off x="10337178" y="16535902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7" name="Ellipse 1706"/>
          <p:cNvSpPr/>
          <p:nvPr/>
        </p:nvSpPr>
        <p:spPr>
          <a:xfrm>
            <a:off x="4354627" y="1690916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8" name="Ellipse 1707"/>
          <p:cNvSpPr/>
          <p:nvPr/>
        </p:nvSpPr>
        <p:spPr>
          <a:xfrm>
            <a:off x="4753465" y="16909160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09" name="Ellipse 1708"/>
          <p:cNvSpPr/>
          <p:nvPr/>
        </p:nvSpPr>
        <p:spPr>
          <a:xfrm>
            <a:off x="5152302" y="1690916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0" name="Ellipse 1709"/>
          <p:cNvSpPr/>
          <p:nvPr/>
        </p:nvSpPr>
        <p:spPr>
          <a:xfrm>
            <a:off x="5551138" y="1690916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1" name="Ellipse 1710"/>
          <p:cNvSpPr/>
          <p:nvPr/>
        </p:nvSpPr>
        <p:spPr>
          <a:xfrm>
            <a:off x="7146485" y="16909160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2" name="Ellipse 1711"/>
          <p:cNvSpPr/>
          <p:nvPr/>
        </p:nvSpPr>
        <p:spPr>
          <a:xfrm>
            <a:off x="7545324" y="1690916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3" name="Ellipse 1712"/>
          <p:cNvSpPr/>
          <p:nvPr/>
        </p:nvSpPr>
        <p:spPr>
          <a:xfrm>
            <a:off x="7944158" y="16909160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4" name="Ellipse 1713"/>
          <p:cNvSpPr/>
          <p:nvPr/>
        </p:nvSpPr>
        <p:spPr>
          <a:xfrm>
            <a:off x="8342994" y="16909160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5" name="Ellipse 1714"/>
          <p:cNvSpPr/>
          <p:nvPr/>
        </p:nvSpPr>
        <p:spPr>
          <a:xfrm>
            <a:off x="8741830" y="1690916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6" name="Ellipse 1715"/>
          <p:cNvSpPr/>
          <p:nvPr/>
        </p:nvSpPr>
        <p:spPr>
          <a:xfrm>
            <a:off x="9140668" y="1690916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7" name="Ellipse 1716"/>
          <p:cNvSpPr/>
          <p:nvPr/>
        </p:nvSpPr>
        <p:spPr>
          <a:xfrm>
            <a:off x="9539504" y="1690916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8" name="Ellipse 1717"/>
          <p:cNvSpPr/>
          <p:nvPr/>
        </p:nvSpPr>
        <p:spPr>
          <a:xfrm>
            <a:off x="9938341" y="1690916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19" name="Ellipse 1718"/>
          <p:cNvSpPr/>
          <p:nvPr/>
        </p:nvSpPr>
        <p:spPr>
          <a:xfrm>
            <a:off x="10337178" y="16909160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0" name="Ellipse 1719"/>
          <p:cNvSpPr/>
          <p:nvPr/>
        </p:nvSpPr>
        <p:spPr>
          <a:xfrm>
            <a:off x="3556953" y="1728241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1" name="Ellipse 1720"/>
          <p:cNvSpPr/>
          <p:nvPr/>
        </p:nvSpPr>
        <p:spPr>
          <a:xfrm>
            <a:off x="3955792" y="1728241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2" name="Ellipse 1721"/>
          <p:cNvSpPr/>
          <p:nvPr/>
        </p:nvSpPr>
        <p:spPr>
          <a:xfrm>
            <a:off x="4354627" y="17282418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3" name="Ellipse 1722"/>
          <p:cNvSpPr/>
          <p:nvPr/>
        </p:nvSpPr>
        <p:spPr>
          <a:xfrm>
            <a:off x="4753465" y="17282418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4" name="Ellipse 1723"/>
          <p:cNvSpPr/>
          <p:nvPr/>
        </p:nvSpPr>
        <p:spPr>
          <a:xfrm>
            <a:off x="5152302" y="1728241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5" name="Ellipse 1724"/>
          <p:cNvSpPr/>
          <p:nvPr/>
        </p:nvSpPr>
        <p:spPr>
          <a:xfrm>
            <a:off x="5551138" y="1728241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6" name="Ellipse 1725"/>
          <p:cNvSpPr/>
          <p:nvPr/>
        </p:nvSpPr>
        <p:spPr>
          <a:xfrm>
            <a:off x="5949973" y="1728241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7" name="Ellipse 1726"/>
          <p:cNvSpPr/>
          <p:nvPr/>
        </p:nvSpPr>
        <p:spPr>
          <a:xfrm>
            <a:off x="6348813" y="1728241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8" name="Ellipse 1727"/>
          <p:cNvSpPr/>
          <p:nvPr/>
        </p:nvSpPr>
        <p:spPr>
          <a:xfrm>
            <a:off x="7146485" y="17282418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29" name="Ellipse 1728"/>
          <p:cNvSpPr/>
          <p:nvPr/>
        </p:nvSpPr>
        <p:spPr>
          <a:xfrm>
            <a:off x="7545324" y="1728241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0" name="Rectangle 1729"/>
          <p:cNvSpPr/>
          <p:nvPr/>
        </p:nvSpPr>
        <p:spPr>
          <a:xfrm>
            <a:off x="7944158" y="17282418"/>
            <a:ext cx="257402" cy="256671"/>
          </a:xfrm>
          <a:prstGeom prst="rect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1" name="Ellipse 1730"/>
          <p:cNvSpPr/>
          <p:nvPr/>
        </p:nvSpPr>
        <p:spPr>
          <a:xfrm>
            <a:off x="8342994" y="1728241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2" name="Ellipse 1731"/>
          <p:cNvSpPr/>
          <p:nvPr/>
        </p:nvSpPr>
        <p:spPr>
          <a:xfrm>
            <a:off x="8741830" y="17282418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3" name="Ellipse 1732"/>
          <p:cNvSpPr/>
          <p:nvPr/>
        </p:nvSpPr>
        <p:spPr>
          <a:xfrm>
            <a:off x="9140668" y="1728241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4" name="Ellipse 1733"/>
          <p:cNvSpPr/>
          <p:nvPr/>
        </p:nvSpPr>
        <p:spPr>
          <a:xfrm>
            <a:off x="9539504" y="1728241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5" name="Ellipse 1734"/>
          <p:cNvSpPr/>
          <p:nvPr/>
        </p:nvSpPr>
        <p:spPr>
          <a:xfrm>
            <a:off x="9938341" y="1728241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6" name="Ellipse 1735"/>
          <p:cNvSpPr/>
          <p:nvPr/>
        </p:nvSpPr>
        <p:spPr>
          <a:xfrm>
            <a:off x="10337178" y="17282418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7" name="Ellipse 1736"/>
          <p:cNvSpPr/>
          <p:nvPr/>
        </p:nvSpPr>
        <p:spPr>
          <a:xfrm>
            <a:off x="3556953" y="1765567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8" name="Ellipse 1737"/>
          <p:cNvSpPr/>
          <p:nvPr/>
        </p:nvSpPr>
        <p:spPr>
          <a:xfrm>
            <a:off x="3955792" y="1765567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39" name="Ellipse 1738"/>
          <p:cNvSpPr/>
          <p:nvPr/>
        </p:nvSpPr>
        <p:spPr>
          <a:xfrm>
            <a:off x="4354627" y="17655677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0" name="Ellipse 1739"/>
          <p:cNvSpPr/>
          <p:nvPr/>
        </p:nvSpPr>
        <p:spPr>
          <a:xfrm>
            <a:off x="4753465" y="17655677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1" name="Ellipse 1740"/>
          <p:cNvSpPr/>
          <p:nvPr/>
        </p:nvSpPr>
        <p:spPr>
          <a:xfrm>
            <a:off x="5152302" y="1765567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2" name="Ellipse 1741"/>
          <p:cNvSpPr/>
          <p:nvPr/>
        </p:nvSpPr>
        <p:spPr>
          <a:xfrm>
            <a:off x="5551138" y="1765567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3" name="Ellipse 1742"/>
          <p:cNvSpPr/>
          <p:nvPr/>
        </p:nvSpPr>
        <p:spPr>
          <a:xfrm>
            <a:off x="5949973" y="1765567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4" name="Ellipse 1743"/>
          <p:cNvSpPr/>
          <p:nvPr/>
        </p:nvSpPr>
        <p:spPr>
          <a:xfrm>
            <a:off x="6348813" y="1765567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5" name="Ellipse 1744"/>
          <p:cNvSpPr/>
          <p:nvPr/>
        </p:nvSpPr>
        <p:spPr>
          <a:xfrm>
            <a:off x="7146485" y="1765567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6" name="Ellipse 1745"/>
          <p:cNvSpPr/>
          <p:nvPr/>
        </p:nvSpPr>
        <p:spPr>
          <a:xfrm>
            <a:off x="7545324" y="17655677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7" name="Ellipse 1746"/>
          <p:cNvSpPr/>
          <p:nvPr/>
        </p:nvSpPr>
        <p:spPr>
          <a:xfrm>
            <a:off x="7944158" y="17655677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8" name="Ellipse 1747"/>
          <p:cNvSpPr/>
          <p:nvPr/>
        </p:nvSpPr>
        <p:spPr>
          <a:xfrm>
            <a:off x="8342994" y="1765567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49" name="Ellipse 1748"/>
          <p:cNvSpPr/>
          <p:nvPr/>
        </p:nvSpPr>
        <p:spPr>
          <a:xfrm>
            <a:off x="8741830" y="17655677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0" name="Ellipse 1749"/>
          <p:cNvSpPr/>
          <p:nvPr/>
        </p:nvSpPr>
        <p:spPr>
          <a:xfrm>
            <a:off x="9140668" y="1765567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1" name="Ellipse 1750"/>
          <p:cNvSpPr/>
          <p:nvPr/>
        </p:nvSpPr>
        <p:spPr>
          <a:xfrm>
            <a:off x="9539504" y="1765567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2" name="Ellipse 1751"/>
          <p:cNvSpPr/>
          <p:nvPr/>
        </p:nvSpPr>
        <p:spPr>
          <a:xfrm>
            <a:off x="9938341" y="1765567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3" name="Ellipse 1752"/>
          <p:cNvSpPr/>
          <p:nvPr/>
        </p:nvSpPr>
        <p:spPr>
          <a:xfrm>
            <a:off x="10337178" y="17655677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4" name="Ellipse 1753"/>
          <p:cNvSpPr/>
          <p:nvPr/>
        </p:nvSpPr>
        <p:spPr>
          <a:xfrm>
            <a:off x="3556953" y="1802893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5" name="Ellipse 1754"/>
          <p:cNvSpPr/>
          <p:nvPr/>
        </p:nvSpPr>
        <p:spPr>
          <a:xfrm>
            <a:off x="3955792" y="1802893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6" name="Ellipse 1755"/>
          <p:cNvSpPr/>
          <p:nvPr/>
        </p:nvSpPr>
        <p:spPr>
          <a:xfrm>
            <a:off x="4354627" y="18028935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7" name="Ellipse 1756"/>
          <p:cNvSpPr/>
          <p:nvPr/>
        </p:nvSpPr>
        <p:spPr>
          <a:xfrm>
            <a:off x="4753465" y="18028935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8" name="Ellipse 1757"/>
          <p:cNvSpPr/>
          <p:nvPr/>
        </p:nvSpPr>
        <p:spPr>
          <a:xfrm>
            <a:off x="5152302" y="1802893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59" name="Ellipse 1758"/>
          <p:cNvSpPr/>
          <p:nvPr/>
        </p:nvSpPr>
        <p:spPr>
          <a:xfrm>
            <a:off x="5551138" y="1802893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0" name="Ellipse 1759"/>
          <p:cNvSpPr/>
          <p:nvPr/>
        </p:nvSpPr>
        <p:spPr>
          <a:xfrm>
            <a:off x="5949973" y="1802893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1" name="Ellipse 1760"/>
          <p:cNvSpPr/>
          <p:nvPr/>
        </p:nvSpPr>
        <p:spPr>
          <a:xfrm>
            <a:off x="6348813" y="1802893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2" name="Ellipse 1761"/>
          <p:cNvSpPr/>
          <p:nvPr/>
        </p:nvSpPr>
        <p:spPr>
          <a:xfrm>
            <a:off x="7146485" y="1802893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3" name="Ellipse 1762"/>
          <p:cNvSpPr/>
          <p:nvPr/>
        </p:nvSpPr>
        <p:spPr>
          <a:xfrm>
            <a:off x="7545324" y="18028935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4" name="Ellipse 1763"/>
          <p:cNvSpPr/>
          <p:nvPr/>
        </p:nvSpPr>
        <p:spPr>
          <a:xfrm>
            <a:off x="7944158" y="18028935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5" name="Ellipse 1764"/>
          <p:cNvSpPr/>
          <p:nvPr/>
        </p:nvSpPr>
        <p:spPr>
          <a:xfrm>
            <a:off x="8342994" y="1802893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6" name="Ellipse 1765"/>
          <p:cNvSpPr/>
          <p:nvPr/>
        </p:nvSpPr>
        <p:spPr>
          <a:xfrm>
            <a:off x="8741830" y="18028935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7" name="Ellipse 1766"/>
          <p:cNvSpPr/>
          <p:nvPr/>
        </p:nvSpPr>
        <p:spPr>
          <a:xfrm>
            <a:off x="9140668" y="1802893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8" name="Ellipse 1767"/>
          <p:cNvSpPr/>
          <p:nvPr/>
        </p:nvSpPr>
        <p:spPr>
          <a:xfrm>
            <a:off x="9539504" y="18028935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69" name="Ellipse 1768"/>
          <p:cNvSpPr/>
          <p:nvPr/>
        </p:nvSpPr>
        <p:spPr>
          <a:xfrm>
            <a:off x="9938341" y="1802893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0" name="Ellipse 1769"/>
          <p:cNvSpPr/>
          <p:nvPr/>
        </p:nvSpPr>
        <p:spPr>
          <a:xfrm>
            <a:off x="10337178" y="18028935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1" name="Ellipse 1770"/>
          <p:cNvSpPr/>
          <p:nvPr/>
        </p:nvSpPr>
        <p:spPr>
          <a:xfrm>
            <a:off x="5949973" y="1840219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2" name="Ellipse 1771"/>
          <p:cNvSpPr/>
          <p:nvPr/>
        </p:nvSpPr>
        <p:spPr>
          <a:xfrm>
            <a:off x="6348813" y="1840219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3" name="Ellipse 1772"/>
          <p:cNvSpPr/>
          <p:nvPr/>
        </p:nvSpPr>
        <p:spPr>
          <a:xfrm>
            <a:off x="7146485" y="1840219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4" name="Ellipse 1773"/>
          <p:cNvSpPr/>
          <p:nvPr/>
        </p:nvSpPr>
        <p:spPr>
          <a:xfrm>
            <a:off x="3556953" y="1840219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5" name="Ellipse 1774"/>
          <p:cNvSpPr/>
          <p:nvPr/>
        </p:nvSpPr>
        <p:spPr>
          <a:xfrm>
            <a:off x="3955792" y="1840219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6" name="Ellipse 1775"/>
          <p:cNvSpPr/>
          <p:nvPr/>
        </p:nvSpPr>
        <p:spPr>
          <a:xfrm>
            <a:off x="4354627" y="18402196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7" name="Ellipse 1776"/>
          <p:cNvSpPr/>
          <p:nvPr/>
        </p:nvSpPr>
        <p:spPr>
          <a:xfrm>
            <a:off x="4753465" y="18402196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 dirty="0"/>
          </a:p>
        </p:txBody>
      </p:sp>
      <p:sp>
        <p:nvSpPr>
          <p:cNvPr id="1778" name="Ellipse 1777"/>
          <p:cNvSpPr/>
          <p:nvPr/>
        </p:nvSpPr>
        <p:spPr>
          <a:xfrm>
            <a:off x="5152302" y="1840219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79" name="Ellipse 1778"/>
          <p:cNvSpPr/>
          <p:nvPr/>
        </p:nvSpPr>
        <p:spPr>
          <a:xfrm>
            <a:off x="5551138" y="18402196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0" name="Ellipse 1779"/>
          <p:cNvSpPr/>
          <p:nvPr/>
        </p:nvSpPr>
        <p:spPr>
          <a:xfrm>
            <a:off x="7944158" y="18402196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1" name="Ellipse 1780"/>
          <p:cNvSpPr/>
          <p:nvPr/>
        </p:nvSpPr>
        <p:spPr>
          <a:xfrm>
            <a:off x="8342994" y="1840219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2" name="Ellipse 1781"/>
          <p:cNvSpPr/>
          <p:nvPr/>
        </p:nvSpPr>
        <p:spPr>
          <a:xfrm>
            <a:off x="8741830" y="1840219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3" name="Ellipse 1782"/>
          <p:cNvSpPr/>
          <p:nvPr/>
        </p:nvSpPr>
        <p:spPr>
          <a:xfrm>
            <a:off x="9140668" y="18402196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4" name="Ellipse 1783"/>
          <p:cNvSpPr/>
          <p:nvPr/>
        </p:nvSpPr>
        <p:spPr>
          <a:xfrm>
            <a:off x="9539504" y="18402196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5" name="Ellipse 1784"/>
          <p:cNvSpPr/>
          <p:nvPr/>
        </p:nvSpPr>
        <p:spPr>
          <a:xfrm>
            <a:off x="9938341" y="1840219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6" name="Ellipse 1785"/>
          <p:cNvSpPr/>
          <p:nvPr/>
        </p:nvSpPr>
        <p:spPr>
          <a:xfrm>
            <a:off x="10337178" y="18402196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7" name="Ellipse 1786"/>
          <p:cNvSpPr/>
          <p:nvPr/>
        </p:nvSpPr>
        <p:spPr>
          <a:xfrm>
            <a:off x="3955792" y="18743284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8" name="Ellipse 1787"/>
          <p:cNvSpPr/>
          <p:nvPr/>
        </p:nvSpPr>
        <p:spPr>
          <a:xfrm>
            <a:off x="4354627" y="18775454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89" name="Rectangle 1788"/>
          <p:cNvSpPr/>
          <p:nvPr/>
        </p:nvSpPr>
        <p:spPr>
          <a:xfrm>
            <a:off x="4753465" y="18775454"/>
            <a:ext cx="257402" cy="256671"/>
          </a:xfrm>
          <a:prstGeom prst="rect">
            <a:avLst/>
          </a:prstGeom>
          <a:solidFill>
            <a:srgbClr val="C982E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0" name="Ellipse 1789"/>
          <p:cNvSpPr/>
          <p:nvPr/>
        </p:nvSpPr>
        <p:spPr>
          <a:xfrm>
            <a:off x="5152302" y="18775454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1" name="Ellipse 1790"/>
          <p:cNvSpPr/>
          <p:nvPr/>
        </p:nvSpPr>
        <p:spPr>
          <a:xfrm>
            <a:off x="5551138" y="18775454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2" name="Ellipse 1791"/>
          <p:cNvSpPr/>
          <p:nvPr/>
        </p:nvSpPr>
        <p:spPr>
          <a:xfrm>
            <a:off x="5949973" y="18775454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3" name="Ellipse 1792"/>
          <p:cNvSpPr/>
          <p:nvPr/>
        </p:nvSpPr>
        <p:spPr>
          <a:xfrm>
            <a:off x="7944158" y="18775454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4" name="Rectangle 1793"/>
          <p:cNvSpPr/>
          <p:nvPr/>
        </p:nvSpPr>
        <p:spPr>
          <a:xfrm>
            <a:off x="8342994" y="18775454"/>
            <a:ext cx="257402" cy="256671"/>
          </a:xfrm>
          <a:prstGeom prst="rect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5" name="Ellipse 1794"/>
          <p:cNvSpPr/>
          <p:nvPr/>
        </p:nvSpPr>
        <p:spPr>
          <a:xfrm>
            <a:off x="8741830" y="18775454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6" name="Ellipse 1795"/>
          <p:cNvSpPr/>
          <p:nvPr/>
        </p:nvSpPr>
        <p:spPr>
          <a:xfrm>
            <a:off x="9140668" y="18775454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7" name="Ellipse 1796"/>
          <p:cNvSpPr/>
          <p:nvPr/>
        </p:nvSpPr>
        <p:spPr>
          <a:xfrm>
            <a:off x="9539504" y="18775454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8" name="Ellipse 1797"/>
          <p:cNvSpPr/>
          <p:nvPr/>
        </p:nvSpPr>
        <p:spPr>
          <a:xfrm>
            <a:off x="3955792" y="19148707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799" name="Ellipse 1798"/>
          <p:cNvSpPr/>
          <p:nvPr/>
        </p:nvSpPr>
        <p:spPr>
          <a:xfrm>
            <a:off x="4354627" y="19148707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0" name="Ellipse 1799"/>
          <p:cNvSpPr/>
          <p:nvPr/>
        </p:nvSpPr>
        <p:spPr>
          <a:xfrm>
            <a:off x="4753465" y="19148707"/>
            <a:ext cx="257402" cy="256671"/>
          </a:xfrm>
          <a:prstGeom prst="ellipse">
            <a:avLst/>
          </a:prstGeom>
          <a:solidFill>
            <a:srgbClr val="C982E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1" name="Ellipse 1800"/>
          <p:cNvSpPr/>
          <p:nvPr/>
        </p:nvSpPr>
        <p:spPr>
          <a:xfrm>
            <a:off x="5152302" y="19148707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2" name="Ellipse 1801"/>
          <p:cNvSpPr/>
          <p:nvPr/>
        </p:nvSpPr>
        <p:spPr>
          <a:xfrm>
            <a:off x="5551138" y="19148707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3" name="Ellipse 1802"/>
          <p:cNvSpPr/>
          <p:nvPr/>
        </p:nvSpPr>
        <p:spPr>
          <a:xfrm>
            <a:off x="5949973" y="19148707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4" name="Ellipse 1803"/>
          <p:cNvSpPr/>
          <p:nvPr/>
        </p:nvSpPr>
        <p:spPr>
          <a:xfrm>
            <a:off x="7944158" y="19148707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5" name="Ellipse 1804"/>
          <p:cNvSpPr/>
          <p:nvPr/>
        </p:nvSpPr>
        <p:spPr>
          <a:xfrm>
            <a:off x="8342994" y="19148707"/>
            <a:ext cx="257402" cy="256671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6" name="Ellipse 1805"/>
          <p:cNvSpPr/>
          <p:nvPr/>
        </p:nvSpPr>
        <p:spPr>
          <a:xfrm>
            <a:off x="8741830" y="19148707"/>
            <a:ext cx="257402" cy="256671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7" name="Ellipse 1806"/>
          <p:cNvSpPr/>
          <p:nvPr/>
        </p:nvSpPr>
        <p:spPr>
          <a:xfrm>
            <a:off x="9140668" y="19148707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8" name="Ellipse 1807"/>
          <p:cNvSpPr/>
          <p:nvPr/>
        </p:nvSpPr>
        <p:spPr>
          <a:xfrm>
            <a:off x="9539504" y="19148707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09" name="Ellipse 1808"/>
          <p:cNvSpPr/>
          <p:nvPr/>
        </p:nvSpPr>
        <p:spPr>
          <a:xfrm>
            <a:off x="3556953" y="19517953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0" name="Ellipse 1809"/>
          <p:cNvSpPr/>
          <p:nvPr/>
        </p:nvSpPr>
        <p:spPr>
          <a:xfrm>
            <a:off x="3955792" y="19517953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1" name="Ellipse 1810"/>
          <p:cNvSpPr/>
          <p:nvPr/>
        </p:nvSpPr>
        <p:spPr>
          <a:xfrm>
            <a:off x="4354627" y="19517953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2" name="Ellipse 1811"/>
          <p:cNvSpPr/>
          <p:nvPr/>
        </p:nvSpPr>
        <p:spPr>
          <a:xfrm>
            <a:off x="4753465" y="19517953"/>
            <a:ext cx="257402" cy="256671"/>
          </a:xfrm>
          <a:prstGeom prst="ellipse">
            <a:avLst/>
          </a:prstGeom>
          <a:solidFill>
            <a:srgbClr val="C982E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3" name="Ellipse 1812"/>
          <p:cNvSpPr/>
          <p:nvPr/>
        </p:nvSpPr>
        <p:spPr>
          <a:xfrm>
            <a:off x="5152302" y="19517953"/>
            <a:ext cx="257402" cy="256671"/>
          </a:xfrm>
          <a:prstGeom prst="ellipse">
            <a:avLst/>
          </a:prstGeom>
          <a:solidFill>
            <a:srgbClr val="C982E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4" name="Ellipse 1813"/>
          <p:cNvSpPr/>
          <p:nvPr/>
        </p:nvSpPr>
        <p:spPr>
          <a:xfrm>
            <a:off x="5551138" y="19517953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5" name="Ellipse 1814"/>
          <p:cNvSpPr/>
          <p:nvPr/>
        </p:nvSpPr>
        <p:spPr>
          <a:xfrm>
            <a:off x="5949973" y="19517953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6" name="Ellipse 1815"/>
          <p:cNvSpPr/>
          <p:nvPr/>
        </p:nvSpPr>
        <p:spPr>
          <a:xfrm>
            <a:off x="6348813" y="19517953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7" name="Ellipse 1816"/>
          <p:cNvSpPr/>
          <p:nvPr/>
        </p:nvSpPr>
        <p:spPr>
          <a:xfrm>
            <a:off x="7944158" y="19517953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8" name="Ellipse 1817"/>
          <p:cNvSpPr/>
          <p:nvPr/>
        </p:nvSpPr>
        <p:spPr>
          <a:xfrm>
            <a:off x="8342994" y="19517953"/>
            <a:ext cx="257402" cy="256671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19" name="Ellipse 1818"/>
          <p:cNvSpPr/>
          <p:nvPr/>
        </p:nvSpPr>
        <p:spPr>
          <a:xfrm>
            <a:off x="8741830" y="19517953"/>
            <a:ext cx="257402" cy="256671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0" name="Ellipse 1819"/>
          <p:cNvSpPr/>
          <p:nvPr/>
        </p:nvSpPr>
        <p:spPr>
          <a:xfrm>
            <a:off x="9140668" y="19517953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1" name="Ellipse 1820"/>
          <p:cNvSpPr/>
          <p:nvPr/>
        </p:nvSpPr>
        <p:spPr>
          <a:xfrm>
            <a:off x="9539504" y="19517953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2" name="Ellipse 1821"/>
          <p:cNvSpPr/>
          <p:nvPr/>
        </p:nvSpPr>
        <p:spPr>
          <a:xfrm>
            <a:off x="3556953" y="19860780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3" name="Ellipse 1822"/>
          <p:cNvSpPr/>
          <p:nvPr/>
        </p:nvSpPr>
        <p:spPr>
          <a:xfrm>
            <a:off x="3955792" y="19860780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4" name="Ellipse 1823"/>
          <p:cNvSpPr/>
          <p:nvPr/>
        </p:nvSpPr>
        <p:spPr>
          <a:xfrm>
            <a:off x="4354627" y="19860780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5" name="Ellipse 1824"/>
          <p:cNvSpPr/>
          <p:nvPr/>
        </p:nvSpPr>
        <p:spPr>
          <a:xfrm>
            <a:off x="4753465" y="19860780"/>
            <a:ext cx="257402" cy="256671"/>
          </a:xfrm>
          <a:prstGeom prst="ellipse">
            <a:avLst/>
          </a:prstGeom>
          <a:solidFill>
            <a:srgbClr val="C982E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6" name="Ellipse 1825"/>
          <p:cNvSpPr/>
          <p:nvPr/>
        </p:nvSpPr>
        <p:spPr>
          <a:xfrm>
            <a:off x="5152302" y="19860780"/>
            <a:ext cx="257402" cy="256671"/>
          </a:xfrm>
          <a:prstGeom prst="ellipse">
            <a:avLst/>
          </a:prstGeom>
          <a:solidFill>
            <a:srgbClr val="C982E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7" name="Ellipse 1826"/>
          <p:cNvSpPr/>
          <p:nvPr/>
        </p:nvSpPr>
        <p:spPr>
          <a:xfrm>
            <a:off x="5551138" y="19860780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8" name="Ellipse 1827"/>
          <p:cNvSpPr/>
          <p:nvPr/>
        </p:nvSpPr>
        <p:spPr>
          <a:xfrm>
            <a:off x="5949973" y="19860780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29" name="Ellipse 1828"/>
          <p:cNvSpPr/>
          <p:nvPr/>
        </p:nvSpPr>
        <p:spPr>
          <a:xfrm>
            <a:off x="6348813" y="19860780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0" name="Ellipse 1829"/>
          <p:cNvSpPr/>
          <p:nvPr/>
        </p:nvSpPr>
        <p:spPr>
          <a:xfrm>
            <a:off x="7944158" y="19860780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1" name="Ellipse 1830"/>
          <p:cNvSpPr/>
          <p:nvPr/>
        </p:nvSpPr>
        <p:spPr>
          <a:xfrm>
            <a:off x="8342994" y="19860780"/>
            <a:ext cx="257402" cy="256671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2" name="Ellipse 1831"/>
          <p:cNvSpPr/>
          <p:nvPr/>
        </p:nvSpPr>
        <p:spPr>
          <a:xfrm>
            <a:off x="8741830" y="19860780"/>
            <a:ext cx="257402" cy="256671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3" name="Ellipse 1832"/>
          <p:cNvSpPr/>
          <p:nvPr/>
        </p:nvSpPr>
        <p:spPr>
          <a:xfrm>
            <a:off x="9140668" y="19860780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4" name="Ellipse 1833"/>
          <p:cNvSpPr/>
          <p:nvPr/>
        </p:nvSpPr>
        <p:spPr>
          <a:xfrm>
            <a:off x="9539504" y="19860780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5" name="Ellipse 1834"/>
          <p:cNvSpPr/>
          <p:nvPr/>
        </p:nvSpPr>
        <p:spPr>
          <a:xfrm>
            <a:off x="3556953" y="20234038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6" name="Ellipse 1835"/>
          <p:cNvSpPr/>
          <p:nvPr/>
        </p:nvSpPr>
        <p:spPr>
          <a:xfrm>
            <a:off x="3955792" y="20234038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7" name="Ellipse 1836"/>
          <p:cNvSpPr/>
          <p:nvPr/>
        </p:nvSpPr>
        <p:spPr>
          <a:xfrm>
            <a:off x="4354627" y="20234038"/>
            <a:ext cx="257402" cy="256671"/>
          </a:xfrm>
          <a:prstGeom prst="ellipse">
            <a:avLst/>
          </a:prstGeom>
          <a:solidFill>
            <a:srgbClr val="ED7D3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8" name="Ellipse 1837"/>
          <p:cNvSpPr/>
          <p:nvPr/>
        </p:nvSpPr>
        <p:spPr>
          <a:xfrm>
            <a:off x="4753465" y="20234038"/>
            <a:ext cx="257402" cy="256671"/>
          </a:xfrm>
          <a:prstGeom prst="ellipse">
            <a:avLst/>
          </a:prstGeom>
          <a:solidFill>
            <a:srgbClr val="C982E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39" name="Ellipse 1838"/>
          <p:cNvSpPr/>
          <p:nvPr/>
        </p:nvSpPr>
        <p:spPr>
          <a:xfrm>
            <a:off x="5152302" y="20234038"/>
            <a:ext cx="257402" cy="256671"/>
          </a:xfrm>
          <a:prstGeom prst="ellipse">
            <a:avLst/>
          </a:prstGeom>
          <a:solidFill>
            <a:srgbClr val="C982E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40" name="Ellipse 1839"/>
          <p:cNvSpPr/>
          <p:nvPr/>
        </p:nvSpPr>
        <p:spPr>
          <a:xfrm>
            <a:off x="5551138" y="20234038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41" name="Ellipse 1840"/>
          <p:cNvSpPr/>
          <p:nvPr/>
        </p:nvSpPr>
        <p:spPr>
          <a:xfrm>
            <a:off x="5949973" y="20234038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42" name="Ellipse 1841"/>
          <p:cNvSpPr/>
          <p:nvPr/>
        </p:nvSpPr>
        <p:spPr>
          <a:xfrm>
            <a:off x="6348813" y="20234038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43" name="Ellipse 1842"/>
          <p:cNvSpPr/>
          <p:nvPr/>
        </p:nvSpPr>
        <p:spPr>
          <a:xfrm>
            <a:off x="7944158" y="20234038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44" name="Ellipse 1843"/>
          <p:cNvSpPr/>
          <p:nvPr/>
        </p:nvSpPr>
        <p:spPr>
          <a:xfrm>
            <a:off x="8342994" y="20234038"/>
            <a:ext cx="257402" cy="256671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45" name="Ellipse 1844"/>
          <p:cNvSpPr/>
          <p:nvPr/>
        </p:nvSpPr>
        <p:spPr>
          <a:xfrm>
            <a:off x="8741830" y="20234038"/>
            <a:ext cx="257402" cy="256671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46" name="Ellipse 1845"/>
          <p:cNvSpPr/>
          <p:nvPr/>
        </p:nvSpPr>
        <p:spPr>
          <a:xfrm>
            <a:off x="9140668" y="20234038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847" name="Ellipse 1846"/>
          <p:cNvSpPr/>
          <p:nvPr/>
        </p:nvSpPr>
        <p:spPr>
          <a:xfrm>
            <a:off x="9539504" y="20234038"/>
            <a:ext cx="257402" cy="256671"/>
          </a:xfrm>
          <a:prstGeom prst="ellipse">
            <a:avLst/>
          </a:prstGeom>
          <a:solidFill>
            <a:srgbClr val="FFD966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1848" name="Connecteur droit 1847"/>
          <p:cNvCxnSpPr>
            <a:stCxn id="1835" idx="0"/>
            <a:endCxn id="1822" idx="4"/>
          </p:cNvCxnSpPr>
          <p:nvPr/>
        </p:nvCxnSpPr>
        <p:spPr>
          <a:xfrm flipV="1">
            <a:off x="3685653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9" name="Connecteur droit 1848"/>
          <p:cNvCxnSpPr>
            <a:stCxn id="1836" idx="0"/>
            <a:endCxn id="1823" idx="4"/>
          </p:cNvCxnSpPr>
          <p:nvPr/>
        </p:nvCxnSpPr>
        <p:spPr>
          <a:xfrm flipV="1">
            <a:off x="4084491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Connecteur droit 1849"/>
          <p:cNvCxnSpPr>
            <a:stCxn id="1823" idx="0"/>
            <a:endCxn id="1810" idx="4"/>
          </p:cNvCxnSpPr>
          <p:nvPr/>
        </p:nvCxnSpPr>
        <p:spPr>
          <a:xfrm flipV="1">
            <a:off x="4084491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Connecteur droit 1850"/>
          <p:cNvCxnSpPr>
            <a:stCxn id="1788" idx="4"/>
            <a:endCxn id="1799" idx="0"/>
          </p:cNvCxnSpPr>
          <p:nvPr/>
        </p:nvCxnSpPr>
        <p:spPr>
          <a:xfrm>
            <a:off x="4483327" y="1903212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Connecteur droit 1851"/>
          <p:cNvCxnSpPr>
            <a:stCxn id="1776" idx="4"/>
            <a:endCxn id="1788" idx="0"/>
          </p:cNvCxnSpPr>
          <p:nvPr/>
        </p:nvCxnSpPr>
        <p:spPr>
          <a:xfrm>
            <a:off x="4483327" y="186588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Connecteur droit 1852"/>
          <p:cNvCxnSpPr>
            <a:stCxn id="1756" idx="4"/>
            <a:endCxn id="1776" idx="0"/>
          </p:cNvCxnSpPr>
          <p:nvPr/>
        </p:nvCxnSpPr>
        <p:spPr>
          <a:xfrm>
            <a:off x="4483327" y="1828560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Connecteur droit 1853"/>
          <p:cNvCxnSpPr>
            <a:stCxn id="1739" idx="4"/>
            <a:endCxn id="1756" idx="0"/>
          </p:cNvCxnSpPr>
          <p:nvPr/>
        </p:nvCxnSpPr>
        <p:spPr>
          <a:xfrm>
            <a:off x="4483327" y="1791234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5" name="Connecteur droit 1854"/>
          <p:cNvCxnSpPr>
            <a:stCxn id="1722" idx="4"/>
            <a:endCxn id="1739" idx="0"/>
          </p:cNvCxnSpPr>
          <p:nvPr/>
        </p:nvCxnSpPr>
        <p:spPr>
          <a:xfrm>
            <a:off x="4483327" y="1753909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6" name="Connecteur droit 1855"/>
          <p:cNvCxnSpPr>
            <a:stCxn id="1757" idx="0"/>
            <a:endCxn id="1740" idx="4"/>
          </p:cNvCxnSpPr>
          <p:nvPr/>
        </p:nvCxnSpPr>
        <p:spPr>
          <a:xfrm flipV="1">
            <a:off x="4882164" y="1791234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7" name="Connecteur droit 1856"/>
          <p:cNvCxnSpPr>
            <a:stCxn id="1837" idx="0"/>
            <a:endCxn id="1824" idx="4"/>
          </p:cNvCxnSpPr>
          <p:nvPr/>
        </p:nvCxnSpPr>
        <p:spPr>
          <a:xfrm flipV="1">
            <a:off x="4483327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Connecteur droit 1857"/>
          <p:cNvCxnSpPr>
            <a:stCxn id="1824" idx="0"/>
            <a:endCxn id="1811" idx="4"/>
          </p:cNvCxnSpPr>
          <p:nvPr/>
        </p:nvCxnSpPr>
        <p:spPr>
          <a:xfrm flipV="1">
            <a:off x="4483327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9" name="Connecteur droit 1858"/>
          <p:cNvCxnSpPr>
            <a:stCxn id="1811" idx="0"/>
          </p:cNvCxnSpPr>
          <p:nvPr/>
        </p:nvCxnSpPr>
        <p:spPr>
          <a:xfrm flipV="1">
            <a:off x="4483327" y="19391603"/>
            <a:ext cx="0" cy="12635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Connecteur droit 1859"/>
          <p:cNvCxnSpPr>
            <a:stCxn id="1708" idx="4"/>
            <a:endCxn id="1722" idx="0"/>
          </p:cNvCxnSpPr>
          <p:nvPr/>
        </p:nvCxnSpPr>
        <p:spPr>
          <a:xfrm flipH="1">
            <a:off x="4483327" y="17165831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Connecteur droit 1860"/>
          <p:cNvCxnSpPr>
            <a:stCxn id="1682" idx="4"/>
          </p:cNvCxnSpPr>
          <p:nvPr/>
        </p:nvCxnSpPr>
        <p:spPr>
          <a:xfrm>
            <a:off x="4882164" y="1641931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Connecteur droit 1861"/>
          <p:cNvCxnSpPr>
            <a:endCxn id="1708" idx="0"/>
          </p:cNvCxnSpPr>
          <p:nvPr/>
        </p:nvCxnSpPr>
        <p:spPr>
          <a:xfrm>
            <a:off x="4882164" y="1679257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Connecteur droit 1862"/>
          <p:cNvCxnSpPr>
            <a:stCxn id="1682" idx="0"/>
            <a:endCxn id="1666" idx="4"/>
          </p:cNvCxnSpPr>
          <p:nvPr/>
        </p:nvCxnSpPr>
        <p:spPr>
          <a:xfrm flipV="1">
            <a:off x="4882164" y="16046060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Connecteur droit 1863"/>
          <p:cNvCxnSpPr>
            <a:stCxn id="1666" idx="0"/>
            <a:endCxn id="1648" idx="4"/>
          </p:cNvCxnSpPr>
          <p:nvPr/>
        </p:nvCxnSpPr>
        <p:spPr>
          <a:xfrm flipV="1">
            <a:off x="4882164" y="15672802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Connecteur droit 1864"/>
          <p:cNvCxnSpPr>
            <a:stCxn id="1740" idx="0"/>
            <a:endCxn id="1723" idx="4"/>
          </p:cNvCxnSpPr>
          <p:nvPr/>
        </p:nvCxnSpPr>
        <p:spPr>
          <a:xfrm flipV="1">
            <a:off x="4882164" y="1753909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Connecteur droit 1865"/>
          <p:cNvCxnSpPr>
            <a:stCxn id="1723" idx="0"/>
            <a:endCxn id="1708" idx="4"/>
          </p:cNvCxnSpPr>
          <p:nvPr/>
        </p:nvCxnSpPr>
        <p:spPr>
          <a:xfrm flipV="1">
            <a:off x="4882164" y="1716583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Connecteur droit 1866"/>
          <p:cNvCxnSpPr>
            <a:stCxn id="1777" idx="4"/>
          </p:cNvCxnSpPr>
          <p:nvPr/>
        </p:nvCxnSpPr>
        <p:spPr>
          <a:xfrm>
            <a:off x="4882164" y="186588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Connecteur droit 1867"/>
          <p:cNvCxnSpPr>
            <a:stCxn id="1757" idx="4"/>
            <a:endCxn id="1777" idx="0"/>
          </p:cNvCxnSpPr>
          <p:nvPr/>
        </p:nvCxnSpPr>
        <p:spPr>
          <a:xfrm>
            <a:off x="4882164" y="1828560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Connecteur droit 1868"/>
          <p:cNvCxnSpPr>
            <a:endCxn id="1800" idx="0"/>
          </p:cNvCxnSpPr>
          <p:nvPr/>
        </p:nvCxnSpPr>
        <p:spPr>
          <a:xfrm>
            <a:off x="4882164" y="1903212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Connecteur droit 1869"/>
          <p:cNvCxnSpPr>
            <a:endCxn id="1812" idx="0"/>
          </p:cNvCxnSpPr>
          <p:nvPr/>
        </p:nvCxnSpPr>
        <p:spPr>
          <a:xfrm>
            <a:off x="4882164" y="19391603"/>
            <a:ext cx="0" cy="12635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Connecteur droit 1870"/>
          <p:cNvCxnSpPr>
            <a:stCxn id="1812" idx="4"/>
            <a:endCxn id="1825" idx="0"/>
          </p:cNvCxnSpPr>
          <p:nvPr/>
        </p:nvCxnSpPr>
        <p:spPr>
          <a:xfrm>
            <a:off x="4882164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Connecteur droit 1871"/>
          <p:cNvCxnSpPr>
            <a:stCxn id="1825" idx="4"/>
            <a:endCxn id="1838" idx="0"/>
          </p:cNvCxnSpPr>
          <p:nvPr/>
        </p:nvCxnSpPr>
        <p:spPr>
          <a:xfrm>
            <a:off x="4882164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Connecteur droit 1872"/>
          <p:cNvCxnSpPr>
            <a:stCxn id="1826" idx="4"/>
            <a:endCxn id="1839" idx="0"/>
          </p:cNvCxnSpPr>
          <p:nvPr/>
        </p:nvCxnSpPr>
        <p:spPr>
          <a:xfrm>
            <a:off x="5281000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Connecteur droit 1873"/>
          <p:cNvCxnSpPr>
            <a:stCxn id="1813" idx="4"/>
            <a:endCxn id="1826" idx="0"/>
          </p:cNvCxnSpPr>
          <p:nvPr/>
        </p:nvCxnSpPr>
        <p:spPr>
          <a:xfrm>
            <a:off x="5281000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Connecteur droit 1874"/>
          <p:cNvCxnSpPr>
            <a:stCxn id="1791" idx="4"/>
            <a:endCxn id="1802" idx="0"/>
          </p:cNvCxnSpPr>
          <p:nvPr/>
        </p:nvCxnSpPr>
        <p:spPr>
          <a:xfrm>
            <a:off x="5679839" y="1903212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" name="Connecteur droit 1875"/>
          <p:cNvCxnSpPr>
            <a:endCxn id="1814" idx="0"/>
          </p:cNvCxnSpPr>
          <p:nvPr/>
        </p:nvCxnSpPr>
        <p:spPr>
          <a:xfrm>
            <a:off x="5679839" y="19391603"/>
            <a:ext cx="0" cy="12635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" name="Connecteur droit 1876"/>
          <p:cNvCxnSpPr>
            <a:stCxn id="1814" idx="4"/>
            <a:endCxn id="1827" idx="0"/>
          </p:cNvCxnSpPr>
          <p:nvPr/>
        </p:nvCxnSpPr>
        <p:spPr>
          <a:xfrm>
            <a:off x="5679839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" name="Connecteur droit 1877"/>
          <p:cNvCxnSpPr>
            <a:stCxn id="1827" idx="4"/>
            <a:endCxn id="1840" idx="0"/>
          </p:cNvCxnSpPr>
          <p:nvPr/>
        </p:nvCxnSpPr>
        <p:spPr>
          <a:xfrm>
            <a:off x="5679839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9" name="Connecteur droit 1878"/>
          <p:cNvCxnSpPr>
            <a:stCxn id="1828" idx="4"/>
            <a:endCxn id="1841" idx="0"/>
          </p:cNvCxnSpPr>
          <p:nvPr/>
        </p:nvCxnSpPr>
        <p:spPr>
          <a:xfrm>
            <a:off x="6078674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0" name="Connecteur droit 1879"/>
          <p:cNvCxnSpPr>
            <a:stCxn id="1829" idx="4"/>
            <a:endCxn id="1842" idx="0"/>
          </p:cNvCxnSpPr>
          <p:nvPr/>
        </p:nvCxnSpPr>
        <p:spPr>
          <a:xfrm>
            <a:off x="6477510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1" name="Connecteur droit 1880"/>
          <p:cNvCxnSpPr>
            <a:endCxn id="1815" idx="0"/>
          </p:cNvCxnSpPr>
          <p:nvPr/>
        </p:nvCxnSpPr>
        <p:spPr>
          <a:xfrm>
            <a:off x="6078674" y="19391603"/>
            <a:ext cx="0" cy="12635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2" name="Connecteur droit 1881"/>
          <p:cNvCxnSpPr>
            <a:stCxn id="1828" idx="0"/>
            <a:endCxn id="1815" idx="4"/>
          </p:cNvCxnSpPr>
          <p:nvPr/>
        </p:nvCxnSpPr>
        <p:spPr>
          <a:xfrm flipV="1">
            <a:off x="6078674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3" name="Connecteur droit 1882"/>
          <p:cNvCxnSpPr>
            <a:stCxn id="1779" idx="4"/>
            <a:endCxn id="1791" idx="0"/>
          </p:cNvCxnSpPr>
          <p:nvPr/>
        </p:nvCxnSpPr>
        <p:spPr>
          <a:xfrm>
            <a:off x="5679839" y="186588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4" name="Connecteur droit 1883"/>
          <p:cNvCxnSpPr>
            <a:stCxn id="1830" idx="4"/>
            <a:endCxn id="1843" idx="0"/>
          </p:cNvCxnSpPr>
          <p:nvPr/>
        </p:nvCxnSpPr>
        <p:spPr>
          <a:xfrm>
            <a:off x="8072859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5" name="Connecteur droit 1884"/>
          <p:cNvCxnSpPr>
            <a:stCxn id="1831" idx="4"/>
            <a:endCxn id="1844" idx="0"/>
          </p:cNvCxnSpPr>
          <p:nvPr/>
        </p:nvCxnSpPr>
        <p:spPr>
          <a:xfrm>
            <a:off x="8471696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6" name="Connecteur droit 1885"/>
          <p:cNvCxnSpPr>
            <a:stCxn id="1832" idx="4"/>
            <a:endCxn id="1845" idx="0"/>
          </p:cNvCxnSpPr>
          <p:nvPr/>
        </p:nvCxnSpPr>
        <p:spPr>
          <a:xfrm>
            <a:off x="8870532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7" name="Connecteur droit 1886"/>
          <p:cNvCxnSpPr>
            <a:stCxn id="1833" idx="4"/>
            <a:endCxn id="1846" idx="0"/>
          </p:cNvCxnSpPr>
          <p:nvPr/>
        </p:nvCxnSpPr>
        <p:spPr>
          <a:xfrm>
            <a:off x="9269371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Connecteur droit 1887"/>
          <p:cNvCxnSpPr>
            <a:stCxn id="1834" idx="4"/>
            <a:endCxn id="1847" idx="0"/>
          </p:cNvCxnSpPr>
          <p:nvPr/>
        </p:nvCxnSpPr>
        <p:spPr>
          <a:xfrm>
            <a:off x="9668206" y="20117449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Connecteur droit 1888"/>
          <p:cNvCxnSpPr>
            <a:stCxn id="1820" idx="4"/>
            <a:endCxn id="1833" idx="0"/>
          </p:cNvCxnSpPr>
          <p:nvPr/>
        </p:nvCxnSpPr>
        <p:spPr>
          <a:xfrm>
            <a:off x="9269371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0" name="Connecteur droit 1889"/>
          <p:cNvCxnSpPr>
            <a:stCxn id="1807" idx="4"/>
            <a:endCxn id="1820" idx="0"/>
          </p:cNvCxnSpPr>
          <p:nvPr/>
        </p:nvCxnSpPr>
        <p:spPr>
          <a:xfrm>
            <a:off x="9269369" y="19405380"/>
            <a:ext cx="0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1" name="Connecteur droit 1890"/>
          <p:cNvCxnSpPr>
            <a:endCxn id="1806" idx="0"/>
          </p:cNvCxnSpPr>
          <p:nvPr/>
        </p:nvCxnSpPr>
        <p:spPr>
          <a:xfrm>
            <a:off x="8471695" y="19032125"/>
            <a:ext cx="398836" cy="11658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2" name="Connecteur droit 1891"/>
          <p:cNvCxnSpPr>
            <a:stCxn id="1805" idx="4"/>
            <a:endCxn id="1818" idx="0"/>
          </p:cNvCxnSpPr>
          <p:nvPr/>
        </p:nvCxnSpPr>
        <p:spPr>
          <a:xfrm>
            <a:off x="8471696" y="19405380"/>
            <a:ext cx="0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3" name="Connecteur droit 1892"/>
          <p:cNvCxnSpPr>
            <a:stCxn id="1793" idx="4"/>
            <a:endCxn id="1804" idx="0"/>
          </p:cNvCxnSpPr>
          <p:nvPr/>
        </p:nvCxnSpPr>
        <p:spPr>
          <a:xfrm>
            <a:off x="8072859" y="1903212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Connecteur droit 1893"/>
          <p:cNvCxnSpPr>
            <a:stCxn id="1817" idx="4"/>
            <a:endCxn id="1830" idx="0"/>
          </p:cNvCxnSpPr>
          <p:nvPr/>
        </p:nvCxnSpPr>
        <p:spPr>
          <a:xfrm>
            <a:off x="8072859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5" name="Connecteur droit 1894"/>
          <p:cNvCxnSpPr>
            <a:stCxn id="1818" idx="4"/>
            <a:endCxn id="1831" idx="0"/>
          </p:cNvCxnSpPr>
          <p:nvPr/>
        </p:nvCxnSpPr>
        <p:spPr>
          <a:xfrm>
            <a:off x="8471696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6" name="Connecteur droit 1895"/>
          <p:cNvCxnSpPr>
            <a:stCxn id="1819" idx="4"/>
            <a:endCxn id="1832" idx="0"/>
          </p:cNvCxnSpPr>
          <p:nvPr/>
        </p:nvCxnSpPr>
        <p:spPr>
          <a:xfrm>
            <a:off x="8870532" y="19774621"/>
            <a:ext cx="0" cy="8615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7" name="Connecteur droit 1896"/>
          <p:cNvCxnSpPr>
            <a:endCxn id="1805" idx="0"/>
          </p:cNvCxnSpPr>
          <p:nvPr/>
        </p:nvCxnSpPr>
        <p:spPr>
          <a:xfrm>
            <a:off x="8471696" y="1903212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8" name="Connecteur droit 1897"/>
          <p:cNvCxnSpPr>
            <a:stCxn id="1808" idx="4"/>
            <a:endCxn id="1821" idx="0"/>
          </p:cNvCxnSpPr>
          <p:nvPr/>
        </p:nvCxnSpPr>
        <p:spPr>
          <a:xfrm>
            <a:off x="9668206" y="19405380"/>
            <a:ext cx="0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" name="Connecteur droit 1898"/>
          <p:cNvCxnSpPr>
            <a:stCxn id="1808" idx="0"/>
            <a:endCxn id="1797" idx="4"/>
          </p:cNvCxnSpPr>
          <p:nvPr/>
        </p:nvCxnSpPr>
        <p:spPr>
          <a:xfrm flipV="1">
            <a:off x="9668206" y="1903212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Connecteur droit 1899"/>
          <p:cNvCxnSpPr>
            <a:stCxn id="1783" idx="0"/>
            <a:endCxn id="1766" idx="4"/>
          </p:cNvCxnSpPr>
          <p:nvPr/>
        </p:nvCxnSpPr>
        <p:spPr>
          <a:xfrm flipH="1" flipV="1">
            <a:off x="8870532" y="18285606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" name="Connecteur droit 1900"/>
          <p:cNvCxnSpPr>
            <a:stCxn id="1796" idx="0"/>
            <a:endCxn id="1783" idx="4"/>
          </p:cNvCxnSpPr>
          <p:nvPr/>
        </p:nvCxnSpPr>
        <p:spPr>
          <a:xfrm flipV="1">
            <a:off x="9269371" y="186588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Connecteur droit 1901"/>
          <p:cNvCxnSpPr>
            <a:stCxn id="1807" idx="0"/>
            <a:endCxn id="1796" idx="4"/>
          </p:cNvCxnSpPr>
          <p:nvPr/>
        </p:nvCxnSpPr>
        <p:spPr>
          <a:xfrm flipV="1">
            <a:off x="9269371" y="1903212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Connecteur droit 1902"/>
          <p:cNvCxnSpPr>
            <a:stCxn id="1766" idx="0"/>
            <a:endCxn id="1749" idx="4"/>
          </p:cNvCxnSpPr>
          <p:nvPr/>
        </p:nvCxnSpPr>
        <p:spPr>
          <a:xfrm flipV="1">
            <a:off x="8870532" y="1791234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" name="Connecteur droit 1903"/>
          <p:cNvCxnSpPr>
            <a:stCxn id="1780" idx="0"/>
            <a:endCxn id="1764" idx="4"/>
          </p:cNvCxnSpPr>
          <p:nvPr/>
        </p:nvCxnSpPr>
        <p:spPr>
          <a:xfrm flipV="1">
            <a:off x="8072859" y="1828560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necteur droit 1904"/>
          <p:cNvCxnSpPr>
            <a:stCxn id="1764" idx="0"/>
            <a:endCxn id="1747" idx="4"/>
          </p:cNvCxnSpPr>
          <p:nvPr/>
        </p:nvCxnSpPr>
        <p:spPr>
          <a:xfrm flipV="1">
            <a:off x="8072859" y="1791234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Connecteur droit 1905"/>
          <p:cNvCxnSpPr>
            <a:stCxn id="1804" idx="4"/>
            <a:endCxn id="1817" idx="0"/>
          </p:cNvCxnSpPr>
          <p:nvPr/>
        </p:nvCxnSpPr>
        <p:spPr>
          <a:xfrm>
            <a:off x="8072859" y="19405380"/>
            <a:ext cx="0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Connecteur droit 1906"/>
          <p:cNvCxnSpPr>
            <a:stCxn id="1793" idx="0"/>
            <a:endCxn id="1780" idx="4"/>
          </p:cNvCxnSpPr>
          <p:nvPr/>
        </p:nvCxnSpPr>
        <p:spPr>
          <a:xfrm flipV="1">
            <a:off x="8072859" y="18658867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Connecteur droit 1907"/>
          <p:cNvCxnSpPr>
            <a:stCxn id="1747" idx="0"/>
          </p:cNvCxnSpPr>
          <p:nvPr/>
        </p:nvCxnSpPr>
        <p:spPr>
          <a:xfrm flipV="1">
            <a:off x="8072859" y="1753909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Connecteur droit 1908"/>
          <p:cNvCxnSpPr>
            <a:stCxn id="1629" idx="4"/>
            <a:endCxn id="1648" idx="0"/>
          </p:cNvCxnSpPr>
          <p:nvPr/>
        </p:nvCxnSpPr>
        <p:spPr>
          <a:xfrm>
            <a:off x="5281000" y="1529954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Connecteur droit 1909"/>
          <p:cNvCxnSpPr>
            <a:stCxn id="1611" idx="4"/>
            <a:endCxn id="1629" idx="0"/>
          </p:cNvCxnSpPr>
          <p:nvPr/>
        </p:nvCxnSpPr>
        <p:spPr>
          <a:xfrm flipH="1">
            <a:off x="5281000" y="14926283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Connecteur droit 1910"/>
          <p:cNvCxnSpPr>
            <a:stCxn id="1713" idx="0"/>
            <a:endCxn id="1700" idx="4"/>
          </p:cNvCxnSpPr>
          <p:nvPr/>
        </p:nvCxnSpPr>
        <p:spPr>
          <a:xfrm flipV="1">
            <a:off x="8072859" y="1679257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Connecteur droit 1911"/>
          <p:cNvCxnSpPr>
            <a:stCxn id="1700" idx="0"/>
            <a:endCxn id="1687" idx="4"/>
          </p:cNvCxnSpPr>
          <p:nvPr/>
        </p:nvCxnSpPr>
        <p:spPr>
          <a:xfrm flipV="1">
            <a:off x="8072859" y="16419315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Connecteur droit 1912"/>
          <p:cNvCxnSpPr>
            <a:stCxn id="1687" idx="0"/>
            <a:endCxn id="1674" idx="4"/>
          </p:cNvCxnSpPr>
          <p:nvPr/>
        </p:nvCxnSpPr>
        <p:spPr>
          <a:xfrm flipV="1">
            <a:off x="8072859" y="16046060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Connecteur droit 1913"/>
          <p:cNvCxnSpPr>
            <a:stCxn id="1674" idx="0"/>
            <a:endCxn id="1654" idx="4"/>
          </p:cNvCxnSpPr>
          <p:nvPr/>
        </p:nvCxnSpPr>
        <p:spPr>
          <a:xfrm flipH="1" flipV="1">
            <a:off x="7674025" y="15672802"/>
            <a:ext cx="398834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Connecteur droit 1914"/>
          <p:cNvCxnSpPr>
            <a:stCxn id="1655" idx="0"/>
            <a:endCxn id="1636" idx="4"/>
          </p:cNvCxnSpPr>
          <p:nvPr/>
        </p:nvCxnSpPr>
        <p:spPr>
          <a:xfrm flipV="1">
            <a:off x="8072859" y="1529954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6" name="Connecteur droit 1915"/>
          <p:cNvCxnSpPr>
            <a:stCxn id="1654" idx="0"/>
            <a:endCxn id="1635" idx="4"/>
          </p:cNvCxnSpPr>
          <p:nvPr/>
        </p:nvCxnSpPr>
        <p:spPr>
          <a:xfrm flipV="1">
            <a:off x="7674020" y="1529954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Connecteur droit 1916"/>
          <p:cNvCxnSpPr>
            <a:stCxn id="1635" idx="0"/>
          </p:cNvCxnSpPr>
          <p:nvPr/>
        </p:nvCxnSpPr>
        <p:spPr>
          <a:xfrm flipV="1">
            <a:off x="7674020" y="1492628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Connecteur droit 1917"/>
          <p:cNvCxnSpPr>
            <a:endCxn id="1596" idx="4"/>
          </p:cNvCxnSpPr>
          <p:nvPr/>
        </p:nvCxnSpPr>
        <p:spPr>
          <a:xfrm flipH="1" flipV="1">
            <a:off x="7275185" y="14553027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9" name="Ellipse 1918"/>
          <p:cNvSpPr/>
          <p:nvPr/>
        </p:nvSpPr>
        <p:spPr>
          <a:xfrm>
            <a:off x="3166233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0" name="Ellipse 1919"/>
          <p:cNvSpPr/>
          <p:nvPr/>
        </p:nvSpPr>
        <p:spPr>
          <a:xfrm>
            <a:off x="3565071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1" name="Ellipse 1920"/>
          <p:cNvSpPr/>
          <p:nvPr/>
        </p:nvSpPr>
        <p:spPr>
          <a:xfrm>
            <a:off x="3963906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2" name="Ellipse 1921"/>
          <p:cNvSpPr/>
          <p:nvPr/>
        </p:nvSpPr>
        <p:spPr>
          <a:xfrm>
            <a:off x="4362745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3" name="Ellipse 1922"/>
          <p:cNvSpPr/>
          <p:nvPr/>
        </p:nvSpPr>
        <p:spPr>
          <a:xfrm>
            <a:off x="4761581" y="135538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4" name="Ellipse 1923"/>
          <p:cNvSpPr/>
          <p:nvPr/>
        </p:nvSpPr>
        <p:spPr>
          <a:xfrm>
            <a:off x="5160417" y="135538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5" name="Ellipse 1924"/>
          <p:cNvSpPr/>
          <p:nvPr/>
        </p:nvSpPr>
        <p:spPr>
          <a:xfrm>
            <a:off x="5559255" y="135538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6" name="Ellipse 1925"/>
          <p:cNvSpPr/>
          <p:nvPr/>
        </p:nvSpPr>
        <p:spPr>
          <a:xfrm>
            <a:off x="5958091" y="135538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7" name="Ellipse 1926"/>
          <p:cNvSpPr/>
          <p:nvPr/>
        </p:nvSpPr>
        <p:spPr>
          <a:xfrm>
            <a:off x="6356928" y="13553853"/>
            <a:ext cx="257402" cy="256671"/>
          </a:xfrm>
          <a:prstGeom prst="ellipse">
            <a:avLst/>
          </a:prstGeom>
          <a:solidFill>
            <a:schemeClr val="tx2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8" name="Ellipse 1927"/>
          <p:cNvSpPr/>
          <p:nvPr/>
        </p:nvSpPr>
        <p:spPr>
          <a:xfrm>
            <a:off x="6755764" y="135538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29" name="Ellipse 1928"/>
          <p:cNvSpPr/>
          <p:nvPr/>
        </p:nvSpPr>
        <p:spPr>
          <a:xfrm>
            <a:off x="7154603" y="135538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0" name="Ellipse 1929"/>
          <p:cNvSpPr/>
          <p:nvPr/>
        </p:nvSpPr>
        <p:spPr>
          <a:xfrm>
            <a:off x="7553435" y="13553853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1" name="Ellipse 1930"/>
          <p:cNvSpPr/>
          <p:nvPr/>
        </p:nvSpPr>
        <p:spPr>
          <a:xfrm>
            <a:off x="7952273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2" name="Ellipse 1931"/>
          <p:cNvSpPr/>
          <p:nvPr/>
        </p:nvSpPr>
        <p:spPr>
          <a:xfrm>
            <a:off x="8351108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3" name="Ellipse 1932"/>
          <p:cNvSpPr/>
          <p:nvPr/>
        </p:nvSpPr>
        <p:spPr>
          <a:xfrm>
            <a:off x="8749947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4" name="Ellipse 1933"/>
          <p:cNvSpPr/>
          <p:nvPr/>
        </p:nvSpPr>
        <p:spPr>
          <a:xfrm>
            <a:off x="9148783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5" name="Ellipse 1934"/>
          <p:cNvSpPr/>
          <p:nvPr/>
        </p:nvSpPr>
        <p:spPr>
          <a:xfrm>
            <a:off x="9547619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6" name="Ellipse 1935"/>
          <p:cNvSpPr/>
          <p:nvPr/>
        </p:nvSpPr>
        <p:spPr>
          <a:xfrm>
            <a:off x="9946459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7" name="Ellipse 1936"/>
          <p:cNvSpPr/>
          <p:nvPr/>
        </p:nvSpPr>
        <p:spPr>
          <a:xfrm>
            <a:off x="10345294" y="13553853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8" name="Ellipse 1937"/>
          <p:cNvSpPr/>
          <p:nvPr/>
        </p:nvSpPr>
        <p:spPr>
          <a:xfrm>
            <a:off x="3166233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39" name="Ellipse 1938"/>
          <p:cNvSpPr/>
          <p:nvPr/>
        </p:nvSpPr>
        <p:spPr>
          <a:xfrm>
            <a:off x="3565071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0" name="Ellipse 1939"/>
          <p:cNvSpPr/>
          <p:nvPr/>
        </p:nvSpPr>
        <p:spPr>
          <a:xfrm>
            <a:off x="3963906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1" name="Ellipse 1940"/>
          <p:cNvSpPr/>
          <p:nvPr/>
        </p:nvSpPr>
        <p:spPr>
          <a:xfrm>
            <a:off x="4362745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2" name="Ellipse 1941"/>
          <p:cNvSpPr/>
          <p:nvPr/>
        </p:nvSpPr>
        <p:spPr>
          <a:xfrm>
            <a:off x="4761581" y="1392711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3" name="Ellipse 1942"/>
          <p:cNvSpPr/>
          <p:nvPr/>
        </p:nvSpPr>
        <p:spPr>
          <a:xfrm>
            <a:off x="5160417" y="1392711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4" name="Ellipse 1943"/>
          <p:cNvSpPr/>
          <p:nvPr/>
        </p:nvSpPr>
        <p:spPr>
          <a:xfrm>
            <a:off x="5559255" y="1392711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5" name="Ellipse 1944"/>
          <p:cNvSpPr/>
          <p:nvPr/>
        </p:nvSpPr>
        <p:spPr>
          <a:xfrm>
            <a:off x="5958091" y="1392711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6" name="Ellipse 1945"/>
          <p:cNvSpPr/>
          <p:nvPr/>
        </p:nvSpPr>
        <p:spPr>
          <a:xfrm>
            <a:off x="6356928" y="1392711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7" name="Ellipse 1946"/>
          <p:cNvSpPr/>
          <p:nvPr/>
        </p:nvSpPr>
        <p:spPr>
          <a:xfrm>
            <a:off x="6755764" y="13927111"/>
            <a:ext cx="257402" cy="256671"/>
          </a:xfrm>
          <a:prstGeom prst="ellipse">
            <a:avLst/>
          </a:prstGeom>
          <a:solidFill>
            <a:srgbClr val="86BBC4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8" name="Ellipse 1947"/>
          <p:cNvSpPr/>
          <p:nvPr/>
        </p:nvSpPr>
        <p:spPr>
          <a:xfrm>
            <a:off x="7154603" y="1392711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49" name="Ellipse 1948"/>
          <p:cNvSpPr/>
          <p:nvPr/>
        </p:nvSpPr>
        <p:spPr>
          <a:xfrm>
            <a:off x="7553435" y="13927111"/>
            <a:ext cx="257402" cy="256671"/>
          </a:xfrm>
          <a:prstGeom prst="ellipse">
            <a:avLst/>
          </a:prstGeom>
          <a:solidFill>
            <a:srgbClr val="DEEBF7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50" name="Ellipse 1949"/>
          <p:cNvSpPr/>
          <p:nvPr/>
        </p:nvSpPr>
        <p:spPr>
          <a:xfrm>
            <a:off x="7952273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51" name="Ellipse 1950"/>
          <p:cNvSpPr/>
          <p:nvPr/>
        </p:nvSpPr>
        <p:spPr>
          <a:xfrm>
            <a:off x="8351108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52" name="Ellipse 1951"/>
          <p:cNvSpPr/>
          <p:nvPr/>
        </p:nvSpPr>
        <p:spPr>
          <a:xfrm>
            <a:off x="8749947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53" name="Ellipse 1952"/>
          <p:cNvSpPr/>
          <p:nvPr/>
        </p:nvSpPr>
        <p:spPr>
          <a:xfrm>
            <a:off x="9148783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54" name="Ellipse 1953"/>
          <p:cNvSpPr/>
          <p:nvPr/>
        </p:nvSpPr>
        <p:spPr>
          <a:xfrm>
            <a:off x="9547619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55" name="Ellipse 1954"/>
          <p:cNvSpPr/>
          <p:nvPr/>
        </p:nvSpPr>
        <p:spPr>
          <a:xfrm>
            <a:off x="9946459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56" name="Ellipse 1955"/>
          <p:cNvSpPr/>
          <p:nvPr/>
        </p:nvSpPr>
        <p:spPr>
          <a:xfrm>
            <a:off x="10345294" y="13927111"/>
            <a:ext cx="257402" cy="256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1957" name="Connecteur droit 1956"/>
          <p:cNvCxnSpPr>
            <a:stCxn id="1596" idx="0"/>
            <a:endCxn id="1947" idx="4"/>
          </p:cNvCxnSpPr>
          <p:nvPr/>
        </p:nvCxnSpPr>
        <p:spPr>
          <a:xfrm flipH="1" flipV="1">
            <a:off x="6884463" y="14183782"/>
            <a:ext cx="390721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8" name="Connecteur droit 1957"/>
          <p:cNvCxnSpPr>
            <a:stCxn id="1947" idx="0"/>
            <a:endCxn id="1927" idx="4"/>
          </p:cNvCxnSpPr>
          <p:nvPr/>
        </p:nvCxnSpPr>
        <p:spPr>
          <a:xfrm flipH="1" flipV="1">
            <a:off x="6485628" y="13810524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9" name="Connecteur droit 1958"/>
          <p:cNvCxnSpPr>
            <a:stCxn id="1927" idx="4"/>
            <a:endCxn id="1946" idx="0"/>
          </p:cNvCxnSpPr>
          <p:nvPr/>
        </p:nvCxnSpPr>
        <p:spPr>
          <a:xfrm>
            <a:off x="6485628" y="13810524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0" name="Connecteur droit 1959"/>
          <p:cNvCxnSpPr>
            <a:stCxn id="1946" idx="4"/>
            <a:endCxn id="1593" idx="0"/>
          </p:cNvCxnSpPr>
          <p:nvPr/>
        </p:nvCxnSpPr>
        <p:spPr>
          <a:xfrm flipH="1">
            <a:off x="6078674" y="14183782"/>
            <a:ext cx="406953" cy="112572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1" name="Connecteur droit 1960"/>
          <p:cNvCxnSpPr>
            <a:stCxn id="1611" idx="0"/>
            <a:endCxn id="1593" idx="4"/>
          </p:cNvCxnSpPr>
          <p:nvPr/>
        </p:nvCxnSpPr>
        <p:spPr>
          <a:xfrm flipV="1">
            <a:off x="5679839" y="14553027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2" name="Connecteur droit 1961"/>
          <p:cNvCxnSpPr>
            <a:stCxn id="1701" idx="0"/>
            <a:endCxn id="1688" idx="4"/>
          </p:cNvCxnSpPr>
          <p:nvPr/>
        </p:nvCxnSpPr>
        <p:spPr>
          <a:xfrm flipV="1">
            <a:off x="8471696" y="16419318"/>
            <a:ext cx="0" cy="11658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Connecteur droit 1962"/>
          <p:cNvCxnSpPr>
            <a:stCxn id="1732" idx="0"/>
            <a:endCxn id="1714" idx="4"/>
          </p:cNvCxnSpPr>
          <p:nvPr/>
        </p:nvCxnSpPr>
        <p:spPr>
          <a:xfrm flipH="1" flipV="1">
            <a:off x="8471696" y="17165831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" name="Connecteur droit 1963"/>
          <p:cNvCxnSpPr>
            <a:stCxn id="1714" idx="0"/>
            <a:endCxn id="1701" idx="4"/>
          </p:cNvCxnSpPr>
          <p:nvPr/>
        </p:nvCxnSpPr>
        <p:spPr>
          <a:xfrm flipV="1">
            <a:off x="8471696" y="16792573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" name="Connecteur droit 1964"/>
          <p:cNvCxnSpPr>
            <a:stCxn id="1749" idx="0"/>
            <a:endCxn id="1732" idx="4"/>
          </p:cNvCxnSpPr>
          <p:nvPr/>
        </p:nvCxnSpPr>
        <p:spPr>
          <a:xfrm flipV="1">
            <a:off x="8870532" y="17539091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6" name="Connecteur droit 1965"/>
          <p:cNvCxnSpPr>
            <a:stCxn id="1746" idx="0"/>
          </p:cNvCxnSpPr>
          <p:nvPr/>
        </p:nvCxnSpPr>
        <p:spPr>
          <a:xfrm flipV="1">
            <a:off x="7674025" y="17539091"/>
            <a:ext cx="398834" cy="11658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7" name="Connecteur droit 1966"/>
          <p:cNvCxnSpPr>
            <a:stCxn id="1968" idx="0"/>
            <a:endCxn id="1763" idx="4"/>
          </p:cNvCxnSpPr>
          <p:nvPr/>
        </p:nvCxnSpPr>
        <p:spPr>
          <a:xfrm flipV="1">
            <a:off x="7674025" y="18285606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8" name="Ellipse 1967"/>
          <p:cNvSpPr/>
          <p:nvPr/>
        </p:nvSpPr>
        <p:spPr>
          <a:xfrm>
            <a:off x="7545324" y="18402196"/>
            <a:ext cx="257402" cy="256671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1969" name="Connecteur droit 1968"/>
          <p:cNvCxnSpPr>
            <a:stCxn id="1798" idx="4"/>
            <a:endCxn id="1809" idx="0"/>
          </p:cNvCxnSpPr>
          <p:nvPr/>
        </p:nvCxnSpPr>
        <p:spPr>
          <a:xfrm flipH="1">
            <a:off x="3685655" y="19405380"/>
            <a:ext cx="398836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necteur droit 1969"/>
          <p:cNvCxnSpPr>
            <a:stCxn id="1816" idx="4"/>
            <a:endCxn id="1829" idx="0"/>
          </p:cNvCxnSpPr>
          <p:nvPr/>
        </p:nvCxnSpPr>
        <p:spPr>
          <a:xfrm>
            <a:off x="6477514" y="19774628"/>
            <a:ext cx="0" cy="86151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1" name="Rectangle 1970"/>
          <p:cNvSpPr/>
          <p:nvPr/>
        </p:nvSpPr>
        <p:spPr>
          <a:xfrm>
            <a:off x="3554040" y="20166939"/>
            <a:ext cx="3058886" cy="3729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72" name="ZoneTexte 1971"/>
          <p:cNvSpPr txBox="1"/>
          <p:nvPr/>
        </p:nvSpPr>
        <p:spPr>
          <a:xfrm>
            <a:off x="5646265" y="20551743"/>
            <a:ext cx="3690434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and n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3" name="Connecteur droit 1972"/>
          <p:cNvCxnSpPr/>
          <p:nvPr/>
        </p:nvCxnSpPr>
        <p:spPr>
          <a:xfrm flipV="1">
            <a:off x="2931322" y="19517950"/>
            <a:ext cx="0" cy="10106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4" name="Connecteur droit 1973"/>
          <p:cNvCxnSpPr/>
          <p:nvPr/>
        </p:nvCxnSpPr>
        <p:spPr>
          <a:xfrm flipV="1">
            <a:off x="2931322" y="18787871"/>
            <a:ext cx="0" cy="5606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5" name="Connecteur droit 1974"/>
          <p:cNvCxnSpPr/>
          <p:nvPr/>
        </p:nvCxnSpPr>
        <p:spPr>
          <a:xfrm flipV="1">
            <a:off x="2931322" y="17363281"/>
            <a:ext cx="0" cy="121471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Connecteur droit 1975"/>
          <p:cNvCxnSpPr/>
          <p:nvPr/>
        </p:nvCxnSpPr>
        <p:spPr>
          <a:xfrm flipV="1">
            <a:off x="2931322" y="16267753"/>
            <a:ext cx="0" cy="9343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7" name="Connecteur droit 1976"/>
          <p:cNvCxnSpPr/>
          <p:nvPr/>
        </p:nvCxnSpPr>
        <p:spPr>
          <a:xfrm flipV="1">
            <a:off x="2931322" y="13551741"/>
            <a:ext cx="0" cy="252287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8" name="Connecteur droit 1977"/>
          <p:cNvCxnSpPr/>
          <p:nvPr/>
        </p:nvCxnSpPr>
        <p:spPr>
          <a:xfrm flipH="1">
            <a:off x="2837619" y="16062656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" name="Connecteur droit 1978"/>
          <p:cNvCxnSpPr/>
          <p:nvPr/>
        </p:nvCxnSpPr>
        <p:spPr>
          <a:xfrm flipH="1">
            <a:off x="2837619" y="16274385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0" name="Connecteur droit 1979"/>
          <p:cNvCxnSpPr/>
          <p:nvPr/>
        </p:nvCxnSpPr>
        <p:spPr>
          <a:xfrm flipH="1">
            <a:off x="2837619" y="17190729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1" name="Connecteur droit 1980"/>
          <p:cNvCxnSpPr/>
          <p:nvPr/>
        </p:nvCxnSpPr>
        <p:spPr>
          <a:xfrm flipH="1">
            <a:off x="2837619" y="17363281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Connecteur droit 1981"/>
          <p:cNvCxnSpPr/>
          <p:nvPr/>
        </p:nvCxnSpPr>
        <p:spPr>
          <a:xfrm flipH="1">
            <a:off x="2837619" y="18577999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3" name="Connecteur droit 1982"/>
          <p:cNvCxnSpPr/>
          <p:nvPr/>
        </p:nvCxnSpPr>
        <p:spPr>
          <a:xfrm flipH="1">
            <a:off x="2837619" y="18770450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4" name="Connecteur droit 1983"/>
          <p:cNvCxnSpPr/>
          <p:nvPr/>
        </p:nvCxnSpPr>
        <p:spPr>
          <a:xfrm flipH="1">
            <a:off x="2837619" y="19344579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onnecteur droit 1984"/>
          <p:cNvCxnSpPr/>
          <p:nvPr/>
        </p:nvCxnSpPr>
        <p:spPr>
          <a:xfrm flipH="1">
            <a:off x="2837619" y="19517950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6" name="Connecteur droit 1985"/>
          <p:cNvCxnSpPr/>
          <p:nvPr/>
        </p:nvCxnSpPr>
        <p:spPr>
          <a:xfrm flipH="1">
            <a:off x="2837619" y="20519355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7" name="Rectangle 1986"/>
          <p:cNvSpPr/>
          <p:nvPr/>
        </p:nvSpPr>
        <p:spPr>
          <a:xfrm>
            <a:off x="2872850" y="19877787"/>
            <a:ext cx="141544" cy="32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88" name="Rectangle 1987"/>
          <p:cNvSpPr/>
          <p:nvPr/>
        </p:nvSpPr>
        <p:spPr>
          <a:xfrm>
            <a:off x="2847249" y="18906190"/>
            <a:ext cx="129149" cy="32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89" name="Rectangle 1988"/>
          <p:cNvSpPr/>
          <p:nvPr/>
        </p:nvSpPr>
        <p:spPr>
          <a:xfrm>
            <a:off x="2862526" y="17807368"/>
            <a:ext cx="141755" cy="324001"/>
          </a:xfrm>
          <a:prstGeom prst="rect">
            <a:avLst/>
          </a:prstGeom>
          <a:solidFill>
            <a:srgbClr val="FB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90" name="Rectangle 1989"/>
          <p:cNvSpPr/>
          <p:nvPr/>
        </p:nvSpPr>
        <p:spPr>
          <a:xfrm>
            <a:off x="2863708" y="16578616"/>
            <a:ext cx="150688" cy="324001"/>
          </a:xfrm>
          <a:prstGeom prst="rect">
            <a:avLst/>
          </a:prstGeom>
          <a:solidFill>
            <a:srgbClr val="FB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91" name="Rectangle 1990"/>
          <p:cNvSpPr/>
          <p:nvPr/>
        </p:nvSpPr>
        <p:spPr>
          <a:xfrm>
            <a:off x="2862526" y="14697875"/>
            <a:ext cx="141755" cy="324001"/>
          </a:xfrm>
          <a:prstGeom prst="rect">
            <a:avLst/>
          </a:prstGeom>
          <a:solidFill>
            <a:srgbClr val="FA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1992" name="ZoneTexte 1991"/>
          <p:cNvSpPr txBox="1"/>
          <p:nvPr/>
        </p:nvSpPr>
        <p:spPr>
          <a:xfrm>
            <a:off x="2670233" y="19852084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3" name="ZoneTexte 1992"/>
          <p:cNvSpPr txBox="1"/>
          <p:nvPr/>
        </p:nvSpPr>
        <p:spPr>
          <a:xfrm>
            <a:off x="2670233" y="18861550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4" name="ZoneTexte 1993"/>
          <p:cNvSpPr txBox="1"/>
          <p:nvPr/>
        </p:nvSpPr>
        <p:spPr>
          <a:xfrm>
            <a:off x="2670233" y="17763781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5" name="ZoneTexte 1994"/>
          <p:cNvSpPr txBox="1"/>
          <p:nvPr/>
        </p:nvSpPr>
        <p:spPr>
          <a:xfrm>
            <a:off x="2670233" y="16541409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398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" name="ZoneTexte 1995"/>
          <p:cNvSpPr txBox="1"/>
          <p:nvPr/>
        </p:nvSpPr>
        <p:spPr>
          <a:xfrm>
            <a:off x="2670233" y="14657443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7" name="Connecteur droit 1996"/>
          <p:cNvCxnSpPr>
            <a:stCxn id="1688" idx="0"/>
            <a:endCxn id="1675" idx="4"/>
          </p:cNvCxnSpPr>
          <p:nvPr/>
        </p:nvCxnSpPr>
        <p:spPr>
          <a:xfrm flipV="1">
            <a:off x="8471696" y="16046060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8" name="Connecteur droit 1997"/>
          <p:cNvCxnSpPr>
            <a:stCxn id="1675" idx="0"/>
            <a:endCxn id="1655" idx="4"/>
          </p:cNvCxnSpPr>
          <p:nvPr/>
        </p:nvCxnSpPr>
        <p:spPr>
          <a:xfrm flipH="1" flipV="1">
            <a:off x="8072859" y="15672799"/>
            <a:ext cx="398836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9" name="Connecteur droit 1998"/>
          <p:cNvCxnSpPr>
            <a:stCxn id="1636" idx="0"/>
          </p:cNvCxnSpPr>
          <p:nvPr/>
        </p:nvCxnSpPr>
        <p:spPr>
          <a:xfrm flipH="1" flipV="1">
            <a:off x="7674025" y="14926286"/>
            <a:ext cx="398834" cy="116583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necteur droit 1999"/>
          <p:cNvCxnSpPr>
            <a:stCxn id="1810" idx="0"/>
            <a:endCxn id="1799" idx="4"/>
          </p:cNvCxnSpPr>
          <p:nvPr/>
        </p:nvCxnSpPr>
        <p:spPr>
          <a:xfrm flipV="1">
            <a:off x="4084493" y="19405380"/>
            <a:ext cx="398836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1" name="ZoneTexte 2000"/>
          <p:cNvSpPr txBox="1"/>
          <p:nvPr/>
        </p:nvSpPr>
        <p:spPr>
          <a:xfrm>
            <a:off x="2017340" y="20583833"/>
            <a:ext cx="2671230" cy="3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(in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generations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99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2" name="Connecteur droit 2001"/>
          <p:cNvCxnSpPr>
            <a:stCxn id="1806" idx="4"/>
            <a:endCxn id="1819" idx="0"/>
          </p:cNvCxnSpPr>
          <p:nvPr/>
        </p:nvCxnSpPr>
        <p:spPr>
          <a:xfrm>
            <a:off x="8870531" y="19405380"/>
            <a:ext cx="0" cy="112574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3" name="Rectangle 2002"/>
          <p:cNvSpPr/>
          <p:nvPr/>
        </p:nvSpPr>
        <p:spPr>
          <a:xfrm>
            <a:off x="7930098" y="20166939"/>
            <a:ext cx="1883229" cy="3729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2004" name="ZoneTexte 2003"/>
          <p:cNvSpPr txBox="1"/>
          <p:nvPr/>
        </p:nvSpPr>
        <p:spPr>
          <a:xfrm>
            <a:off x="2489032" y="20241550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5" name="ZoneTexte 2004"/>
          <p:cNvSpPr txBox="1"/>
          <p:nvPr/>
        </p:nvSpPr>
        <p:spPr>
          <a:xfrm>
            <a:off x="2489032" y="19225549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6" name="ZoneTexte 2005"/>
          <p:cNvSpPr txBox="1"/>
          <p:nvPr/>
        </p:nvSpPr>
        <p:spPr>
          <a:xfrm>
            <a:off x="2489032" y="18410738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7" name="ZoneTexte 2006"/>
          <p:cNvSpPr txBox="1"/>
          <p:nvPr/>
        </p:nvSpPr>
        <p:spPr>
          <a:xfrm>
            <a:off x="2489032" y="17014799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8" name="ZoneTexte 2007"/>
          <p:cNvSpPr txBox="1"/>
          <p:nvPr/>
        </p:nvSpPr>
        <p:spPr>
          <a:xfrm>
            <a:off x="2489032" y="15924172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9" name="ZoneTexte 2008"/>
          <p:cNvSpPr txBox="1"/>
          <p:nvPr/>
        </p:nvSpPr>
        <p:spPr>
          <a:xfrm>
            <a:off x="2489032" y="13403420"/>
            <a:ext cx="3946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2000" i="1" baseline="-25000" dirty="0">
                <a:cs typeface="Arial" panose="020B0604020202020204" pitchFamily="34" charset="0"/>
              </a:rPr>
              <a:t>∞</a:t>
            </a:r>
            <a:endParaRPr lang="en-US" sz="1801" i="1" baseline="-25000" dirty="0">
              <a:cs typeface="Arial" panose="020B0604020202020204" pitchFamily="34" charset="0"/>
            </a:endParaRPr>
          </a:p>
        </p:txBody>
      </p:sp>
      <p:cxnSp>
        <p:nvCxnSpPr>
          <p:cNvPr id="2010" name="Connecteur droit 2009"/>
          <p:cNvCxnSpPr>
            <a:stCxn id="1763" idx="0"/>
            <a:endCxn id="1746" idx="4"/>
          </p:cNvCxnSpPr>
          <p:nvPr/>
        </p:nvCxnSpPr>
        <p:spPr>
          <a:xfrm flipV="1">
            <a:off x="7674025" y="17912348"/>
            <a:ext cx="0" cy="11658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necteur droit 1570"/>
          <p:cNvCxnSpPr>
            <a:stCxn id="1779" idx="6"/>
            <a:endCxn id="1968" idx="2"/>
          </p:cNvCxnSpPr>
          <p:nvPr/>
        </p:nvCxnSpPr>
        <p:spPr>
          <a:xfrm>
            <a:off x="5808540" y="18530531"/>
            <a:ext cx="1736784" cy="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Connecteur droit avec flèche 2028"/>
          <p:cNvCxnSpPr/>
          <p:nvPr/>
        </p:nvCxnSpPr>
        <p:spPr>
          <a:xfrm flipH="1" flipV="1">
            <a:off x="12357761" y="13534954"/>
            <a:ext cx="0" cy="69769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0" name="ZoneTexte 2029"/>
          <p:cNvSpPr txBox="1"/>
          <p:nvPr/>
        </p:nvSpPr>
        <p:spPr>
          <a:xfrm>
            <a:off x="12281167" y="13125085"/>
            <a:ext cx="926857" cy="338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2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602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2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2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602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57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6" name="Triangle isocèle 2075"/>
          <p:cNvSpPr/>
          <p:nvPr/>
        </p:nvSpPr>
        <p:spPr>
          <a:xfrm flipH="1" flipV="1">
            <a:off x="16307591" y="18642749"/>
            <a:ext cx="386668" cy="256672"/>
          </a:xfrm>
          <a:prstGeom prst="triangle">
            <a:avLst>
              <a:gd name="adj" fmla="val 10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grpSp>
        <p:nvGrpSpPr>
          <p:cNvPr id="2077" name="Groupe 2076"/>
          <p:cNvGrpSpPr/>
          <p:nvPr/>
        </p:nvGrpSpPr>
        <p:grpSpPr>
          <a:xfrm>
            <a:off x="13249593" y="13545686"/>
            <a:ext cx="7436460" cy="6975101"/>
            <a:chOff x="485317" y="-278674"/>
            <a:chExt cx="6038302" cy="5679772"/>
          </a:xfrm>
        </p:grpSpPr>
        <p:sp>
          <p:nvSpPr>
            <p:cNvPr id="2078" name="Triangle isocèle 2077"/>
            <p:cNvSpPr/>
            <p:nvPr/>
          </p:nvSpPr>
          <p:spPr>
            <a:xfrm>
              <a:off x="797984" y="4280267"/>
              <a:ext cx="327933" cy="209006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79" name="Rectangle 2078"/>
            <p:cNvSpPr/>
            <p:nvPr/>
          </p:nvSpPr>
          <p:spPr>
            <a:xfrm>
              <a:off x="3723814" y="1848743"/>
              <a:ext cx="2799804" cy="203265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0" name="Rectangle 2079"/>
            <p:cNvSpPr/>
            <p:nvPr/>
          </p:nvSpPr>
          <p:spPr>
            <a:xfrm>
              <a:off x="798189" y="2760565"/>
              <a:ext cx="2486932" cy="112082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1" name="Rectangle 2080"/>
            <p:cNvSpPr/>
            <p:nvPr/>
          </p:nvSpPr>
          <p:spPr>
            <a:xfrm>
              <a:off x="4371515" y="3881395"/>
              <a:ext cx="1504404" cy="151415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2" name="Rectangle 2081"/>
            <p:cNvSpPr/>
            <p:nvPr/>
          </p:nvSpPr>
          <p:spPr>
            <a:xfrm>
              <a:off x="1114735" y="3881394"/>
              <a:ext cx="1853636" cy="60788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3" name="Triangle isocèle 2082"/>
            <p:cNvSpPr/>
            <p:nvPr/>
          </p:nvSpPr>
          <p:spPr>
            <a:xfrm flipH="1">
              <a:off x="2962214" y="4286597"/>
              <a:ext cx="315417" cy="209006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4" name="Rectangle 2083"/>
            <p:cNvSpPr/>
            <p:nvPr/>
          </p:nvSpPr>
          <p:spPr>
            <a:xfrm>
              <a:off x="814066" y="4489275"/>
              <a:ext cx="2463235" cy="9118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5" name="Triangle isocèle 2084"/>
            <p:cNvSpPr/>
            <p:nvPr/>
          </p:nvSpPr>
          <p:spPr>
            <a:xfrm flipH="1">
              <a:off x="2637421" y="2553809"/>
              <a:ext cx="639879" cy="209007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6" name="Triangle isocèle 2085"/>
            <p:cNvSpPr/>
            <p:nvPr/>
          </p:nvSpPr>
          <p:spPr>
            <a:xfrm>
              <a:off x="814067" y="2553209"/>
              <a:ext cx="640603" cy="209007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7" name="Triangle isocèle 2086"/>
            <p:cNvSpPr/>
            <p:nvPr/>
          </p:nvSpPr>
          <p:spPr>
            <a:xfrm flipH="1" flipV="1">
              <a:off x="2635697" y="1845643"/>
              <a:ext cx="971077" cy="209007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8" name="Triangle isocèle 2087"/>
            <p:cNvSpPr/>
            <p:nvPr/>
          </p:nvSpPr>
          <p:spPr>
            <a:xfrm flipV="1">
              <a:off x="493057" y="1846291"/>
              <a:ext cx="968257" cy="209007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89" name="Rectangle 2088"/>
            <p:cNvSpPr/>
            <p:nvPr/>
          </p:nvSpPr>
          <p:spPr>
            <a:xfrm>
              <a:off x="485317" y="-278674"/>
              <a:ext cx="6038302" cy="212741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90" name="Rectangle 2089"/>
            <p:cNvSpPr/>
            <p:nvPr/>
          </p:nvSpPr>
          <p:spPr>
            <a:xfrm>
              <a:off x="1454671" y="1848742"/>
              <a:ext cx="1182750" cy="9118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91" name="Triangle isocèle 2090"/>
            <p:cNvSpPr/>
            <p:nvPr/>
          </p:nvSpPr>
          <p:spPr>
            <a:xfrm flipH="1" flipV="1">
              <a:off x="5875918" y="3881398"/>
              <a:ext cx="647701" cy="209007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  <p:sp>
          <p:nvSpPr>
            <p:cNvPr id="2092" name="Triangle isocèle 2091"/>
            <p:cNvSpPr/>
            <p:nvPr/>
          </p:nvSpPr>
          <p:spPr>
            <a:xfrm flipV="1">
              <a:off x="3723818" y="3879438"/>
              <a:ext cx="647701" cy="209007"/>
            </a:xfrm>
            <a:prstGeom prst="triangle">
              <a:avLst>
                <a:gd name="adj" fmla="val 10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249"/>
            </a:p>
          </p:txBody>
        </p:sp>
      </p:grpSp>
      <p:sp>
        <p:nvSpPr>
          <p:cNvPr id="2095" name="Triangle isocèle 2094"/>
          <p:cNvSpPr/>
          <p:nvPr/>
        </p:nvSpPr>
        <p:spPr>
          <a:xfrm flipV="1">
            <a:off x="13638880" y="18650790"/>
            <a:ext cx="386668" cy="256672"/>
          </a:xfrm>
          <a:prstGeom prst="triangle">
            <a:avLst>
              <a:gd name="adj" fmla="val 10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cxnSp>
        <p:nvCxnSpPr>
          <p:cNvPr id="2032" name="Connecteur droit 2031"/>
          <p:cNvCxnSpPr/>
          <p:nvPr/>
        </p:nvCxnSpPr>
        <p:spPr>
          <a:xfrm flipV="1">
            <a:off x="13013925" y="19501167"/>
            <a:ext cx="0" cy="10106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Connecteur droit 2032"/>
          <p:cNvCxnSpPr/>
          <p:nvPr/>
        </p:nvCxnSpPr>
        <p:spPr>
          <a:xfrm flipV="1">
            <a:off x="13013925" y="18771087"/>
            <a:ext cx="0" cy="5606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" name="Connecteur droit 2033"/>
          <p:cNvCxnSpPr/>
          <p:nvPr/>
        </p:nvCxnSpPr>
        <p:spPr>
          <a:xfrm flipV="1">
            <a:off x="13013925" y="17346498"/>
            <a:ext cx="0" cy="121471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" name="Connecteur droit 2034"/>
          <p:cNvCxnSpPr/>
          <p:nvPr/>
        </p:nvCxnSpPr>
        <p:spPr>
          <a:xfrm flipV="1">
            <a:off x="13013925" y="16250970"/>
            <a:ext cx="0" cy="9343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Connecteur droit 2035"/>
          <p:cNvCxnSpPr/>
          <p:nvPr/>
        </p:nvCxnSpPr>
        <p:spPr>
          <a:xfrm flipV="1">
            <a:off x="13013925" y="13534958"/>
            <a:ext cx="0" cy="252287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7" name="Connecteur droit 2036"/>
          <p:cNvCxnSpPr/>
          <p:nvPr/>
        </p:nvCxnSpPr>
        <p:spPr>
          <a:xfrm flipH="1">
            <a:off x="12920222" y="16045873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8" name="Connecteur droit 2037"/>
          <p:cNvCxnSpPr/>
          <p:nvPr/>
        </p:nvCxnSpPr>
        <p:spPr>
          <a:xfrm flipH="1">
            <a:off x="12920222" y="16257601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necteur droit 2038"/>
          <p:cNvCxnSpPr/>
          <p:nvPr/>
        </p:nvCxnSpPr>
        <p:spPr>
          <a:xfrm flipH="1">
            <a:off x="12920222" y="17173945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Connecteur droit 2039"/>
          <p:cNvCxnSpPr/>
          <p:nvPr/>
        </p:nvCxnSpPr>
        <p:spPr>
          <a:xfrm flipH="1">
            <a:off x="12920222" y="17346498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1" name="Connecteur droit 2040"/>
          <p:cNvCxnSpPr/>
          <p:nvPr/>
        </p:nvCxnSpPr>
        <p:spPr>
          <a:xfrm flipH="1">
            <a:off x="12920222" y="18561216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necteur droit 2041"/>
          <p:cNvCxnSpPr/>
          <p:nvPr/>
        </p:nvCxnSpPr>
        <p:spPr>
          <a:xfrm flipH="1">
            <a:off x="12920222" y="18753667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3" name="Connecteur droit 2042"/>
          <p:cNvCxnSpPr/>
          <p:nvPr/>
        </p:nvCxnSpPr>
        <p:spPr>
          <a:xfrm flipH="1">
            <a:off x="12920222" y="19327796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Connecteur droit 2043"/>
          <p:cNvCxnSpPr/>
          <p:nvPr/>
        </p:nvCxnSpPr>
        <p:spPr>
          <a:xfrm flipH="1">
            <a:off x="12920222" y="19501167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necteur droit 2044"/>
          <p:cNvCxnSpPr/>
          <p:nvPr/>
        </p:nvCxnSpPr>
        <p:spPr>
          <a:xfrm flipH="1">
            <a:off x="12920222" y="20502572"/>
            <a:ext cx="1874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" name="Rectangle 2045"/>
          <p:cNvSpPr/>
          <p:nvPr/>
        </p:nvSpPr>
        <p:spPr>
          <a:xfrm>
            <a:off x="12955453" y="19861004"/>
            <a:ext cx="141544" cy="32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2047" name="Rectangle 2046"/>
          <p:cNvSpPr/>
          <p:nvPr/>
        </p:nvSpPr>
        <p:spPr>
          <a:xfrm>
            <a:off x="12929852" y="18889407"/>
            <a:ext cx="129149" cy="32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2048" name="Rectangle 2047"/>
          <p:cNvSpPr/>
          <p:nvPr/>
        </p:nvSpPr>
        <p:spPr>
          <a:xfrm>
            <a:off x="12945129" y="17790584"/>
            <a:ext cx="141755" cy="324001"/>
          </a:xfrm>
          <a:prstGeom prst="rect">
            <a:avLst/>
          </a:prstGeom>
          <a:solidFill>
            <a:srgbClr val="FB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2049" name="Rectangle 2048"/>
          <p:cNvSpPr/>
          <p:nvPr/>
        </p:nvSpPr>
        <p:spPr>
          <a:xfrm>
            <a:off x="12946311" y="16561832"/>
            <a:ext cx="150688" cy="324001"/>
          </a:xfrm>
          <a:prstGeom prst="rect">
            <a:avLst/>
          </a:prstGeom>
          <a:solidFill>
            <a:srgbClr val="FB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2050" name="Rectangle 2049"/>
          <p:cNvSpPr/>
          <p:nvPr/>
        </p:nvSpPr>
        <p:spPr>
          <a:xfrm>
            <a:off x="12945129" y="14681092"/>
            <a:ext cx="141755" cy="324001"/>
          </a:xfrm>
          <a:prstGeom prst="rect">
            <a:avLst/>
          </a:prstGeom>
          <a:solidFill>
            <a:srgbClr val="FA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279" tIns="68639" rIns="137279" bIns="68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49"/>
          </a:p>
        </p:txBody>
      </p:sp>
      <p:sp>
        <p:nvSpPr>
          <p:cNvPr id="2051" name="ZoneTexte 2050"/>
          <p:cNvSpPr txBox="1"/>
          <p:nvPr/>
        </p:nvSpPr>
        <p:spPr>
          <a:xfrm>
            <a:off x="12752836" y="19835303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ZoneTexte 2051"/>
          <p:cNvSpPr txBox="1"/>
          <p:nvPr/>
        </p:nvSpPr>
        <p:spPr>
          <a:xfrm>
            <a:off x="12752836" y="18844767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ZoneTexte 2052"/>
          <p:cNvSpPr txBox="1"/>
          <p:nvPr/>
        </p:nvSpPr>
        <p:spPr>
          <a:xfrm>
            <a:off x="12752836" y="17746996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ZoneTexte 2053"/>
          <p:cNvSpPr txBox="1"/>
          <p:nvPr/>
        </p:nvSpPr>
        <p:spPr>
          <a:xfrm>
            <a:off x="12752836" y="16524625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398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ZoneTexte 2054"/>
          <p:cNvSpPr txBox="1"/>
          <p:nvPr/>
        </p:nvSpPr>
        <p:spPr>
          <a:xfrm>
            <a:off x="12752836" y="14640660"/>
            <a:ext cx="514885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1398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2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6" name="ZoneTexte 2055"/>
          <p:cNvSpPr txBox="1"/>
          <p:nvPr/>
        </p:nvSpPr>
        <p:spPr>
          <a:xfrm>
            <a:off x="12099943" y="20567050"/>
            <a:ext cx="2671232" cy="3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98" i="1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(in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generations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99" i="1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fr-FR" sz="1099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99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ZoneTexte 2056"/>
          <p:cNvSpPr txBox="1"/>
          <p:nvPr/>
        </p:nvSpPr>
        <p:spPr>
          <a:xfrm>
            <a:off x="12571635" y="20224767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ZoneTexte 2057"/>
          <p:cNvSpPr txBox="1"/>
          <p:nvPr/>
        </p:nvSpPr>
        <p:spPr>
          <a:xfrm>
            <a:off x="12571635" y="19208765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9" name="ZoneTexte 2058"/>
          <p:cNvSpPr txBox="1"/>
          <p:nvPr/>
        </p:nvSpPr>
        <p:spPr>
          <a:xfrm>
            <a:off x="12571635" y="18393955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0" name="ZoneTexte 2059"/>
          <p:cNvSpPr txBox="1"/>
          <p:nvPr/>
        </p:nvSpPr>
        <p:spPr>
          <a:xfrm>
            <a:off x="12571635" y="16998016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1" name="ZoneTexte 2060"/>
          <p:cNvSpPr txBox="1"/>
          <p:nvPr/>
        </p:nvSpPr>
        <p:spPr>
          <a:xfrm>
            <a:off x="12571635" y="15907388"/>
            <a:ext cx="333746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2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180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80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ZoneTexte 2061"/>
          <p:cNvSpPr txBox="1"/>
          <p:nvPr/>
        </p:nvSpPr>
        <p:spPr>
          <a:xfrm>
            <a:off x="12571635" y="13386636"/>
            <a:ext cx="3946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2000" i="1" baseline="-25000" dirty="0">
                <a:cs typeface="Arial" panose="020B0604020202020204" pitchFamily="34" charset="0"/>
              </a:rPr>
              <a:t>∞</a:t>
            </a:r>
            <a:endParaRPr lang="en-US" sz="1801" i="1" baseline="-25000" dirty="0">
              <a:cs typeface="Arial" panose="020B0604020202020204" pitchFamily="34" charset="0"/>
            </a:endParaRPr>
          </a:p>
        </p:txBody>
      </p:sp>
      <p:cxnSp>
        <p:nvCxnSpPr>
          <p:cNvPr id="2064" name="Connecteur droit 2063"/>
          <p:cNvCxnSpPr/>
          <p:nvPr/>
        </p:nvCxnSpPr>
        <p:spPr>
          <a:xfrm>
            <a:off x="19377827" y="17127843"/>
            <a:ext cx="12753" cy="3386892"/>
          </a:xfrm>
          <a:prstGeom prst="line">
            <a:avLst/>
          </a:prstGeom>
          <a:ln w="19050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/>
          <p:cNvCxnSpPr/>
          <p:nvPr/>
        </p:nvCxnSpPr>
        <p:spPr>
          <a:xfrm>
            <a:off x="17244003" y="17135010"/>
            <a:ext cx="0" cy="1031528"/>
          </a:xfrm>
          <a:prstGeom prst="line">
            <a:avLst/>
          </a:prstGeom>
          <a:ln w="1905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/>
          <p:nvPr/>
        </p:nvCxnSpPr>
        <p:spPr>
          <a:xfrm flipV="1">
            <a:off x="17127284" y="17084752"/>
            <a:ext cx="2345993" cy="0"/>
          </a:xfrm>
          <a:prstGeom prst="line">
            <a:avLst/>
          </a:prstGeom>
          <a:ln w="19050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droit 2066"/>
          <p:cNvCxnSpPr/>
          <p:nvPr/>
        </p:nvCxnSpPr>
        <p:spPr>
          <a:xfrm>
            <a:off x="18397596" y="18133826"/>
            <a:ext cx="0" cy="2378032"/>
          </a:xfrm>
          <a:prstGeom prst="line">
            <a:avLst/>
          </a:prstGeom>
          <a:ln w="1905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/>
          <p:nvPr/>
        </p:nvCxnSpPr>
        <p:spPr>
          <a:xfrm flipH="1">
            <a:off x="16186842" y="18138780"/>
            <a:ext cx="0" cy="2378032"/>
          </a:xfrm>
          <a:prstGeom prst="line">
            <a:avLst/>
          </a:prstGeom>
          <a:ln w="1905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droit 2068"/>
          <p:cNvCxnSpPr/>
          <p:nvPr/>
        </p:nvCxnSpPr>
        <p:spPr>
          <a:xfrm>
            <a:off x="16088422" y="18159796"/>
            <a:ext cx="2400690" cy="0"/>
          </a:xfrm>
          <a:prstGeom prst="line">
            <a:avLst/>
          </a:prstGeom>
          <a:ln w="1905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/>
          <p:nvPr/>
        </p:nvCxnSpPr>
        <p:spPr>
          <a:xfrm flipH="1">
            <a:off x="18336839" y="13915621"/>
            <a:ext cx="622" cy="3096000"/>
          </a:xfrm>
          <a:prstGeom prst="line">
            <a:avLst/>
          </a:prstGeom>
          <a:ln w="19050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necteur droit 2070"/>
          <p:cNvCxnSpPr/>
          <p:nvPr/>
        </p:nvCxnSpPr>
        <p:spPr>
          <a:xfrm>
            <a:off x="14615601" y="14041561"/>
            <a:ext cx="0" cy="5389303"/>
          </a:xfrm>
          <a:prstGeom prst="line">
            <a:avLst/>
          </a:prstGeom>
          <a:ln w="190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necteur droit 2071"/>
          <p:cNvCxnSpPr/>
          <p:nvPr/>
        </p:nvCxnSpPr>
        <p:spPr>
          <a:xfrm flipV="1">
            <a:off x="14503434" y="13992950"/>
            <a:ext cx="3924000" cy="0"/>
          </a:xfrm>
          <a:prstGeom prst="line">
            <a:avLst/>
          </a:prstGeom>
          <a:ln w="19050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Connecteur droit 2072"/>
          <p:cNvCxnSpPr/>
          <p:nvPr/>
        </p:nvCxnSpPr>
        <p:spPr>
          <a:xfrm flipH="1">
            <a:off x="15124938" y="19392276"/>
            <a:ext cx="0" cy="1126911"/>
          </a:xfrm>
          <a:prstGeom prst="line">
            <a:avLst/>
          </a:prstGeom>
          <a:ln w="190500" cmpd="sng">
            <a:solidFill>
              <a:srgbClr val="C9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necteur droit 2073"/>
          <p:cNvCxnSpPr/>
          <p:nvPr/>
        </p:nvCxnSpPr>
        <p:spPr>
          <a:xfrm>
            <a:off x="14097151" y="19377075"/>
            <a:ext cx="0" cy="1144966"/>
          </a:xfrm>
          <a:prstGeom prst="line">
            <a:avLst/>
          </a:prstGeom>
          <a:ln w="190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Connecteur droit 2074"/>
          <p:cNvCxnSpPr/>
          <p:nvPr/>
        </p:nvCxnSpPr>
        <p:spPr>
          <a:xfrm flipV="1">
            <a:off x="14001110" y="19398468"/>
            <a:ext cx="1224000" cy="0"/>
          </a:xfrm>
          <a:prstGeom prst="line">
            <a:avLst/>
          </a:prstGeom>
          <a:ln w="190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5" name="Groupe 2174"/>
          <p:cNvGrpSpPr/>
          <p:nvPr/>
        </p:nvGrpSpPr>
        <p:grpSpPr>
          <a:xfrm>
            <a:off x="10627438" y="13464204"/>
            <a:ext cx="742563" cy="7075719"/>
            <a:chOff x="10653902" y="3025997"/>
            <a:chExt cx="742563" cy="7075719"/>
          </a:xfrm>
        </p:grpSpPr>
        <p:cxnSp>
          <p:nvCxnSpPr>
            <p:cNvPr id="2176" name="Connecteur droit 2175"/>
            <p:cNvCxnSpPr/>
            <p:nvPr/>
          </p:nvCxnSpPr>
          <p:spPr>
            <a:xfrm flipV="1">
              <a:off x="10914990" y="8365860"/>
              <a:ext cx="0" cy="1584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Connecteur droit 2176"/>
            <p:cNvCxnSpPr/>
            <p:nvPr/>
          </p:nvCxnSpPr>
          <p:spPr>
            <a:xfrm flipH="1">
              <a:off x="10821287" y="8371722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Connecteur droit 2177"/>
            <p:cNvCxnSpPr/>
            <p:nvPr/>
          </p:nvCxnSpPr>
          <p:spPr>
            <a:xfrm flipH="1">
              <a:off x="10821287" y="9959343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9" name="ZoneTexte 2178"/>
            <p:cNvSpPr txBox="1"/>
            <p:nvPr/>
          </p:nvSpPr>
          <p:spPr>
            <a:xfrm>
              <a:off x="10653902" y="8993104"/>
              <a:ext cx="566180" cy="3696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J’</a:t>
              </a:r>
              <a:r>
                <a:rPr lang="fr-FR" sz="1398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fr-FR" sz="1398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602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0" name="ZoneTexte 2179"/>
            <p:cNvSpPr txBox="1"/>
            <p:nvPr/>
          </p:nvSpPr>
          <p:spPr>
            <a:xfrm>
              <a:off x="11017835" y="9732063"/>
              <a:ext cx="378630" cy="36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t'</a:t>
              </a:r>
              <a:r>
                <a:rPr lang="fr-FR" sz="1801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80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1" name="ZoneTexte 2180"/>
            <p:cNvSpPr txBox="1"/>
            <p:nvPr/>
          </p:nvSpPr>
          <p:spPr>
            <a:xfrm>
              <a:off x="11017835" y="8137518"/>
              <a:ext cx="378630" cy="36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t'</a:t>
              </a:r>
              <a:r>
                <a:rPr lang="fr-FR" sz="1801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82" name="Connecteur droit 2181"/>
            <p:cNvCxnSpPr/>
            <p:nvPr/>
          </p:nvCxnSpPr>
          <p:spPr>
            <a:xfrm flipV="1">
              <a:off x="10914991" y="3025997"/>
              <a:ext cx="0" cy="521999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Connecteur droit 2182"/>
            <p:cNvCxnSpPr/>
            <p:nvPr/>
          </p:nvCxnSpPr>
          <p:spPr>
            <a:xfrm flipH="1">
              <a:off x="10821287" y="8232845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4" name="ZoneTexte 2183"/>
            <p:cNvSpPr txBox="1"/>
            <p:nvPr/>
          </p:nvSpPr>
          <p:spPr>
            <a:xfrm>
              <a:off x="10659487" y="6431822"/>
              <a:ext cx="566181" cy="3696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J’</a:t>
              </a:r>
              <a:r>
                <a:rPr lang="fr-FR" sz="1398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fr-FR" sz="1398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2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85" name="ZoneTexte 2184"/>
          <p:cNvSpPr txBox="1"/>
          <p:nvPr/>
        </p:nvSpPr>
        <p:spPr>
          <a:xfrm>
            <a:off x="10931992" y="13480600"/>
            <a:ext cx="3946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2000" i="1" baseline="-25000" dirty="0">
                <a:cs typeface="Arial" panose="020B0604020202020204" pitchFamily="34" charset="0"/>
              </a:rPr>
              <a:t>∞</a:t>
            </a:r>
            <a:endParaRPr lang="en-US" sz="1801" i="1" baseline="-25000" dirty="0">
              <a:cs typeface="Arial" panose="020B0604020202020204" pitchFamily="34" charset="0"/>
            </a:endParaRPr>
          </a:p>
        </p:txBody>
      </p:sp>
      <p:sp>
        <p:nvSpPr>
          <p:cNvPr id="2186" name="ZoneTexte 2185"/>
          <p:cNvSpPr txBox="1"/>
          <p:nvPr/>
        </p:nvSpPr>
        <p:spPr>
          <a:xfrm>
            <a:off x="10931459" y="2928094"/>
            <a:ext cx="3946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2000" i="1" baseline="-25000" dirty="0">
                <a:cs typeface="Arial" panose="020B0604020202020204" pitchFamily="34" charset="0"/>
              </a:rPr>
              <a:t>∞</a:t>
            </a:r>
            <a:endParaRPr lang="en-US" sz="1801" i="1" baseline="-25000" dirty="0">
              <a:cs typeface="Arial" panose="020B0604020202020204" pitchFamily="34" charset="0"/>
            </a:endParaRPr>
          </a:p>
        </p:txBody>
      </p:sp>
      <p:grpSp>
        <p:nvGrpSpPr>
          <p:cNvPr id="2187" name="Groupe 2186"/>
          <p:cNvGrpSpPr/>
          <p:nvPr/>
        </p:nvGrpSpPr>
        <p:grpSpPr>
          <a:xfrm>
            <a:off x="20763559" y="13547987"/>
            <a:ext cx="742563" cy="7075719"/>
            <a:chOff x="10653902" y="3025997"/>
            <a:chExt cx="742563" cy="7075719"/>
          </a:xfrm>
        </p:grpSpPr>
        <p:cxnSp>
          <p:nvCxnSpPr>
            <p:cNvPr id="2188" name="Connecteur droit 2187"/>
            <p:cNvCxnSpPr/>
            <p:nvPr/>
          </p:nvCxnSpPr>
          <p:spPr>
            <a:xfrm flipV="1">
              <a:off x="10914990" y="8365860"/>
              <a:ext cx="0" cy="1584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Connecteur droit 2188"/>
            <p:cNvCxnSpPr/>
            <p:nvPr/>
          </p:nvCxnSpPr>
          <p:spPr>
            <a:xfrm flipH="1">
              <a:off x="10821287" y="8371722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Connecteur droit 2189"/>
            <p:cNvCxnSpPr/>
            <p:nvPr/>
          </p:nvCxnSpPr>
          <p:spPr>
            <a:xfrm flipH="1">
              <a:off x="10821287" y="9959343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1" name="ZoneTexte 2190"/>
            <p:cNvSpPr txBox="1"/>
            <p:nvPr/>
          </p:nvSpPr>
          <p:spPr>
            <a:xfrm>
              <a:off x="10653902" y="8993104"/>
              <a:ext cx="566180" cy="3696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J’</a:t>
              </a:r>
              <a:r>
                <a:rPr lang="fr-FR" sz="1398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fr-FR" sz="1398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602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2" name="ZoneTexte 2191"/>
            <p:cNvSpPr txBox="1"/>
            <p:nvPr/>
          </p:nvSpPr>
          <p:spPr>
            <a:xfrm>
              <a:off x="11017835" y="9732063"/>
              <a:ext cx="378630" cy="36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t'</a:t>
              </a:r>
              <a:r>
                <a:rPr lang="fr-FR" sz="1801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80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3" name="ZoneTexte 2192"/>
            <p:cNvSpPr txBox="1"/>
            <p:nvPr/>
          </p:nvSpPr>
          <p:spPr>
            <a:xfrm>
              <a:off x="11017835" y="8137518"/>
              <a:ext cx="378630" cy="36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t'</a:t>
              </a:r>
              <a:r>
                <a:rPr lang="fr-FR" sz="1801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94" name="Connecteur droit 2193"/>
            <p:cNvCxnSpPr/>
            <p:nvPr/>
          </p:nvCxnSpPr>
          <p:spPr>
            <a:xfrm flipV="1">
              <a:off x="10914991" y="3025997"/>
              <a:ext cx="0" cy="521999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Connecteur droit 2194"/>
            <p:cNvCxnSpPr/>
            <p:nvPr/>
          </p:nvCxnSpPr>
          <p:spPr>
            <a:xfrm flipH="1">
              <a:off x="10821287" y="8232845"/>
              <a:ext cx="18741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6" name="ZoneTexte 2195"/>
            <p:cNvSpPr txBox="1"/>
            <p:nvPr/>
          </p:nvSpPr>
          <p:spPr>
            <a:xfrm>
              <a:off x="10659487" y="6431822"/>
              <a:ext cx="566181" cy="3696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02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J’</a:t>
              </a:r>
              <a:r>
                <a:rPr lang="fr-FR" sz="1398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fr-FR" sz="1398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2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97" name="ZoneTexte 2196"/>
          <p:cNvSpPr txBox="1"/>
          <p:nvPr/>
        </p:nvSpPr>
        <p:spPr>
          <a:xfrm>
            <a:off x="21068113" y="13564383"/>
            <a:ext cx="3946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2000" i="1" baseline="-25000" dirty="0">
                <a:cs typeface="Arial" panose="020B0604020202020204" pitchFamily="34" charset="0"/>
              </a:rPr>
              <a:t>∞</a:t>
            </a:r>
            <a:endParaRPr lang="en-US" sz="1801" i="1" baseline="-25000" dirty="0">
              <a:cs typeface="Arial" panose="020B0604020202020204" pitchFamily="34" charset="0"/>
            </a:endParaRPr>
          </a:p>
        </p:txBody>
      </p:sp>
      <p:cxnSp>
        <p:nvCxnSpPr>
          <p:cNvPr id="1026" name="Connecteur en angle 1025"/>
          <p:cNvCxnSpPr>
            <a:stCxn id="2136" idx="1"/>
            <a:endCxn id="1071" idx="2"/>
          </p:cNvCxnSpPr>
          <p:nvPr/>
        </p:nvCxnSpPr>
        <p:spPr>
          <a:xfrm rot="10800000">
            <a:off x="5813800" y="24145558"/>
            <a:ext cx="5912233" cy="39905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201</Words>
  <Application>Microsoft Office PowerPoint</Application>
  <PresentationFormat>Personnalisé</PresentationFormat>
  <Paragraphs>72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barthele</dc:creator>
  <cp:lastModifiedBy>barthele</cp:lastModifiedBy>
  <cp:revision>30</cp:revision>
  <dcterms:created xsi:type="dcterms:W3CDTF">2021-05-18T12:37:37Z</dcterms:created>
  <dcterms:modified xsi:type="dcterms:W3CDTF">2021-05-19T11:34:12Z</dcterms:modified>
</cp:coreProperties>
</file>