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660"/>
  </p:normalViewPr>
  <p:slideViewPr>
    <p:cSldViewPr>
      <p:cViewPr varScale="1">
        <p:scale>
          <a:sx n="69" d="100"/>
          <a:sy n="69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2E47E-5B4E-4657-9ADC-230D41B1AC90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7E699-055C-4702-89A6-9AD0D1460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9F5049-F6D4-4F4D-9EEA-B392BB5CF4B3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AAC4B7-10A4-4EF3-BCE7-358EDFDCDC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936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Overhead projector Lamp Life Extender by Zero  Voltage </a:t>
            </a:r>
            <a:r>
              <a:rPr lang="en-US" sz="4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Switching</a:t>
            </a:r>
            <a:endParaRPr lang="en-US" sz="44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1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EEE</a:t>
            </a:r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365- MICROPROCESSOR</a:t>
            </a:r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3400" y="3276600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Presented By:</a:t>
            </a:r>
          </a:p>
          <a:p>
            <a:pPr algn="ctr"/>
            <a:r>
              <a:rPr lang="en-US" sz="3200" b="1" dirty="0" smtClean="0"/>
              <a:t>Musa </a:t>
            </a:r>
            <a:r>
              <a:rPr lang="en-US" sz="3200" b="1" dirty="0" err="1" smtClean="0"/>
              <a:t>Shakib</a:t>
            </a:r>
            <a:r>
              <a:rPr lang="en-US" sz="3200" b="1" dirty="0" smtClean="0"/>
              <a:t> Khan</a:t>
            </a:r>
          </a:p>
          <a:p>
            <a:pPr algn="ctr"/>
            <a:r>
              <a:rPr lang="en-US" sz="3200" b="1" dirty="0" err="1" smtClean="0"/>
              <a:t>Romana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Yesmin</a:t>
            </a:r>
            <a:endParaRPr lang="en-US" sz="3200" b="1" dirty="0" smtClean="0"/>
          </a:p>
          <a:p>
            <a:pPr algn="ctr"/>
            <a:r>
              <a:rPr lang="en-US" sz="3200" b="1" dirty="0" err="1" smtClean="0"/>
              <a:t>Fariha</a:t>
            </a:r>
            <a:r>
              <a:rPr lang="en-US" sz="3200" b="1" dirty="0" smtClean="0"/>
              <a:t> Reza Khan</a:t>
            </a:r>
          </a:p>
          <a:p>
            <a:pPr algn="ctr"/>
            <a:endParaRPr lang="en-US" sz="4000" b="1" dirty="0"/>
          </a:p>
        </p:txBody>
      </p:sp>
      <p:pic>
        <p:nvPicPr>
          <p:cNvPr id="1026" name="Picture 2" descr="J:\9999999999999999\fotolia_4675759_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560" y="3786305"/>
            <a:ext cx="3650240" cy="208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035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The 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51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 Low resistance of incandescent lamp during cold environment.</a:t>
            </a:r>
          </a:p>
          <a:p>
            <a:pPr marL="0" indent="0">
              <a:buNone/>
            </a:pPr>
            <a:r>
              <a:rPr lang="en-US" dirty="0" smtClean="0"/>
              <a:t>2. Sudden high current (In rush current) when power on.</a:t>
            </a:r>
          </a:p>
          <a:p>
            <a:pPr marL="0" indent="0">
              <a:buNone/>
            </a:pPr>
            <a:r>
              <a:rPr lang="en-US" dirty="0" smtClean="0"/>
              <a:t>3. All these causes to reduce the lamp life.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 smtClean="0"/>
              <a:t>Solution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1. Use of zero-voltage switching </a:t>
            </a:r>
          </a:p>
          <a:p>
            <a:pPr marL="0" indent="0">
              <a:buNone/>
            </a:pPr>
            <a:r>
              <a:rPr lang="en-US" dirty="0" smtClean="0"/>
              <a:t>2. At first light turns on at “0” voltage and current(Resistive Load)</a:t>
            </a:r>
          </a:p>
          <a:p>
            <a:pPr marL="0" indent="0">
              <a:buNone/>
            </a:pPr>
            <a:r>
              <a:rPr lang="en-US" dirty="0" smtClean="0"/>
              <a:t>3.With increase in current the temperature increases.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4999" t="33233" r="27720" b="23158"/>
          <a:stretch/>
        </p:blipFill>
        <p:spPr bwMode="auto">
          <a:xfrm>
            <a:off x="5562600" y="2667000"/>
            <a:ext cx="3262442" cy="2368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34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Design of the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4389120"/>
          </a:xfrm>
        </p:spPr>
        <p:txBody>
          <a:bodyPr/>
          <a:lstStyle/>
          <a:p>
            <a:r>
              <a:rPr lang="en-US" dirty="0" smtClean="0"/>
              <a:t>Project Design includes 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Comparator circuit is used to get a square wave  signal.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Signal indicates the zero crossing of the voltage and current.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Signal is sent to the microcontroller which toggles at rising or falling edge.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Switch is used for  interrupt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3074" name="Picture 2" descr="J:\9999999999999999\atmega3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7013"/>
            <a:ext cx="2820987" cy="282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08854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Two interrupts are used and works only at zero-crossing </a:t>
            </a:r>
          </a:p>
          <a:p>
            <a:pPr marL="0" indent="0">
              <a:buNone/>
            </a:pPr>
            <a:r>
              <a:rPr lang="en-US" dirty="0" smtClean="0"/>
              <a:t>6. Output signal of microcontroller  activates/deactivates the TRIAC.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2547" t="14886" r="9290" b="10075"/>
          <a:stretch/>
        </p:blipFill>
        <p:spPr bwMode="auto">
          <a:xfrm>
            <a:off x="1524000" y="2215124"/>
            <a:ext cx="6373091" cy="4261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573971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AC voltage of 220v connected to a transformer to step down the voltage to 12v to power the circuit.</a:t>
            </a:r>
          </a:p>
          <a:p>
            <a:pPr marL="514350" indent="-514350">
              <a:buAutoNum type="arabicPeriod"/>
            </a:pPr>
            <a:r>
              <a:rPr lang="en-US" dirty="0" smtClean="0"/>
              <a:t> 12v AC is then Rectified by the full-wave diode-bridge.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wave form is a pulsating DC signal.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An Op-Amp is biased by 9v at pin-7 and grounded at pin-4 is used as a comparator circuit.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610600" cy="43891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5. The pulsating DC is given into pin2 and pin3 is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connected to a voltage close to zero  (1V in real life)</a:t>
            </a:r>
          </a:p>
          <a:p>
            <a:pPr marL="0" indent="0">
              <a:buNone/>
            </a:pPr>
            <a:r>
              <a:rPr lang="en-US" dirty="0" smtClean="0"/>
              <a:t>6. When the pulsating DC waveform is level below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1V, the Op-Amp generates the biasing voltage at pin-6.</a:t>
            </a:r>
          </a:p>
          <a:p>
            <a:pPr marL="0" indent="0">
              <a:buNone/>
            </a:pPr>
            <a:r>
              <a:rPr lang="en-US" dirty="0" smtClean="0"/>
              <a:t>7. The output is reduced down to 5v by using resistance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before fed as interrupt into the </a:t>
            </a:r>
            <a:r>
              <a:rPr lang="en-US" dirty="0" err="1" smtClean="0"/>
              <a:t>uC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76600"/>
            <a:ext cx="40105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6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Flowchart of the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97" y="1935163"/>
            <a:ext cx="4201203" cy="4922837"/>
          </a:xfrm>
        </p:spPr>
      </p:pic>
    </p:spTree>
    <p:extLst>
      <p:ext uri="{BB962C8B-B14F-4D97-AF65-F5344CB8AC3E}">
        <p14:creationId xmlns:p14="http://schemas.microsoft.com/office/powerpoint/2010/main" val="375846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143000"/>
            <a:ext cx="7772400" cy="1536192"/>
          </a:xfrm>
        </p:spPr>
        <p:txBody>
          <a:bodyPr/>
          <a:lstStyle/>
          <a:p>
            <a:r>
              <a:rPr dirty="0" smtClean="0"/>
              <a:t>              Thank You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352800"/>
            <a:ext cx="7772400" cy="1676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                 Questions??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354</TotalTime>
  <Words>273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Times New Roman</vt:lpstr>
      <vt:lpstr>Wingdings 2</vt:lpstr>
      <vt:lpstr>Flow</vt:lpstr>
      <vt:lpstr>Overhead projector Lamp Life Extender by Zero  Voltage Switching</vt:lpstr>
      <vt:lpstr>The Problem Statement </vt:lpstr>
      <vt:lpstr>Design of the Project </vt:lpstr>
      <vt:lpstr>PowerPoint Presentation</vt:lpstr>
      <vt:lpstr>Connection </vt:lpstr>
      <vt:lpstr>PowerPoint Presentation</vt:lpstr>
      <vt:lpstr>          Flowchart of the program</vt:lpstr>
      <vt:lpstr>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Overhead projector Lamp Life Extender by Zero Switiching</dc:title>
  <dc:creator>User</dc:creator>
  <cp:lastModifiedBy>16110028</cp:lastModifiedBy>
  <cp:revision>69</cp:revision>
  <dcterms:created xsi:type="dcterms:W3CDTF">2018-11-30T13:00:00Z</dcterms:created>
  <dcterms:modified xsi:type="dcterms:W3CDTF">2018-12-01T03:28:33Z</dcterms:modified>
</cp:coreProperties>
</file>