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58" r:id="rId6"/>
    <p:sldId id="259" r:id="rId7"/>
    <p:sldId id="260" r:id="rId8"/>
    <p:sldId id="261" r:id="rId9"/>
    <p:sldId id="285" r:id="rId10"/>
    <p:sldId id="262" r:id="rId11"/>
    <p:sldId id="263" r:id="rId12"/>
    <p:sldId id="264" r:id="rId13"/>
    <p:sldId id="265" r:id="rId14"/>
    <p:sldId id="266" r:id="rId15"/>
    <p:sldId id="267" r:id="rId16"/>
    <p:sldId id="268" r:id="rId17"/>
    <p:sldId id="269" r:id="rId18"/>
    <p:sldId id="270" r:id="rId19"/>
    <p:sldId id="271" r:id="rId20"/>
    <p:sldId id="276" r:id="rId21"/>
    <p:sldId id="277" r:id="rId22"/>
    <p:sldId id="272" r:id="rId23"/>
    <p:sldId id="273" r:id="rId24"/>
    <p:sldId id="274" r:id="rId25"/>
    <p:sldId id="275" r:id="rId26"/>
    <p:sldId id="278" r:id="rId27"/>
    <p:sldId id="279" r:id="rId28"/>
    <p:sldId id="280" r:id="rId29"/>
    <p:sldId id="281" r:id="rId30"/>
    <p:sldId id="282" r:id="rId31"/>
    <p:sldId id="283" r:id="rId32"/>
    <p:sldId id="284" r:id="rId33"/>
    <p:sldId id="763" r:id="rId34"/>
    <p:sldId id="25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2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77" autoAdjust="0"/>
  </p:normalViewPr>
  <p:slideViewPr>
    <p:cSldViewPr>
      <p:cViewPr varScale="1">
        <p:scale>
          <a:sx n="68" d="100"/>
          <a:sy n="68" d="100"/>
        </p:scale>
        <p:origin x="188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140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dirty="0"/>
              <a:t>Here’s the link as sent to the patient</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dirty="0"/>
              <a:t>Now to review the resources field personnel use to support financial options for Eliquis patients starting this benefits review carrier. We’ll review its contents in a second, but the highlight here is how this component is a comprehensive reference guide to the benefits review process and its steps.</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dirty="0"/>
              <a:t>So here are pictures of the tear pad forms within the carrier.  It makes sense to talk to these given the process we just outlined in detail, because this a fantastic representation of how field personnel can “partner” with office staff through discussing this form and the process it involves for the patient.  It contains a tear pad of 15 forms that include an enrollment portion &amp; Patient Authorization Agreement.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mn-lt"/>
                <a:ea typeface="Calibri" panose="020F0502020204030204" pitchFamily="34" charset="0"/>
                <a:cs typeface="Times New Roman" panose="02020603050405020304" pitchFamily="18" charset="0"/>
              </a:rPr>
              <a:t>&lt;click to build slide&gt;</a:t>
            </a:r>
            <a:r>
              <a:rPr lang="en-US" sz="1200" dirty="0">
                <a:latin typeface="+mn-lt"/>
                <a:ea typeface="Calibri" panose="020F0502020204030204" pitchFamily="34" charset="0"/>
                <a:cs typeface="Times New Roman" panose="02020603050405020304" pitchFamily="18" charset="0"/>
              </a:rPr>
              <a:t> </a:t>
            </a:r>
          </a:p>
          <a:p>
            <a:endParaRPr lang="en-US" dirty="0"/>
          </a:p>
          <a:p>
            <a:r>
              <a:rPr lang="en-US" dirty="0"/>
              <a:t>Say:  This is a template designed for the HCP to initiate a benefit review, predominantly through fax submission.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mn-lt"/>
                <a:ea typeface="Calibri" panose="020F0502020204030204" pitchFamily="34" charset="0"/>
                <a:cs typeface="Times New Roman" panose="02020603050405020304" pitchFamily="18" charset="0"/>
              </a:rPr>
              <a:t>&lt;click to build slide&gt;</a:t>
            </a:r>
            <a:r>
              <a:rPr lang="en-US" sz="1200" dirty="0">
                <a:latin typeface="+mn-lt"/>
                <a:ea typeface="Calibri" panose="020F0502020204030204" pitchFamily="34" charset="0"/>
                <a:cs typeface="Times New Roman" panose="02020603050405020304" pitchFamily="18" charset="0"/>
              </a:rPr>
              <a:t> </a:t>
            </a:r>
          </a:p>
          <a:p>
            <a:endParaRPr lang="en-US" dirty="0"/>
          </a:p>
          <a:p>
            <a:r>
              <a:rPr lang="en-US" b="1" dirty="0"/>
              <a:t>Say:  &lt;Read core message and discuss&gt;</a:t>
            </a: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dirty="0"/>
              <a:t>Let’s discuss the copay card. You can see how it’s distributed multiple ways for patients to access.  </a:t>
            </a:r>
            <a:r>
              <a:rPr lang="en-US" b="1" dirty="0"/>
              <a:t>*click*  &lt;Read description listings&gt;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mn-lt"/>
                <a:ea typeface="Calibri" panose="020F0502020204030204" pitchFamily="34" charset="0"/>
                <a:cs typeface="Times New Roman" panose="02020603050405020304" pitchFamily="18" charset="0"/>
              </a:rPr>
              <a:t>&lt;click to build slide&gt;</a:t>
            </a:r>
            <a:r>
              <a:rPr lang="en-US" sz="1200" dirty="0">
                <a:latin typeface="+mn-lt"/>
                <a:ea typeface="Calibri" panose="020F0502020204030204" pitchFamily="34" charset="0"/>
                <a:cs typeface="Times New Roman" panose="02020603050405020304" pitchFamily="18" charset="0"/>
              </a:rPr>
              <a:t> </a:t>
            </a:r>
          </a:p>
          <a:p>
            <a:endParaRPr lang="en-US" b="1" dirty="0"/>
          </a:p>
          <a:p>
            <a:r>
              <a:rPr lang="en-US" b="1" dirty="0"/>
              <a:t>Say:  </a:t>
            </a:r>
            <a:r>
              <a:rPr lang="en-US" dirty="0"/>
              <a:t>The specific messaging behind this item </a:t>
            </a:r>
            <a:r>
              <a:rPr lang="en-US" dirty="0" err="1"/>
              <a:t>is”Eligible</a:t>
            </a:r>
            <a:r>
              <a:rPr lang="en-US" dirty="0"/>
              <a:t> patients may pay as little as $10 a month per 30-day supply for up to 24 months.”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b="0" dirty="0"/>
              <a:t>So what are the goals of this programs?  Read listed line items.</a:t>
            </a:r>
            <a:endParaRPr b="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dirty="0"/>
              <a:t>Here’s another attractive option for first time patients.  The </a:t>
            </a:r>
            <a:r>
              <a:rPr lang="en-US" b="1" i="1" dirty="0"/>
              <a:t>FTO brochure </a:t>
            </a:r>
            <a:r>
              <a:rPr lang="en-US" dirty="0"/>
              <a:t>is a 30-day option for any patients to receive their first allocation of Eliquis with as little resistance as possible.  It can only be used once per patient lifetime.  Must be activated.  Significant option in lieu of samples.  And typically housed in tiered providers that field personnel can distribute with them.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mn-lt"/>
                <a:ea typeface="Calibri" panose="020F0502020204030204" pitchFamily="34" charset="0"/>
                <a:cs typeface="Times New Roman" panose="02020603050405020304" pitchFamily="18" charset="0"/>
              </a:rPr>
              <a:t>&lt;click to build slide&gt;</a:t>
            </a:r>
            <a:r>
              <a:rPr lang="en-US" sz="1200" dirty="0">
                <a:latin typeface="+mn-lt"/>
                <a:ea typeface="Calibri" panose="020F0502020204030204" pitchFamily="34" charset="0"/>
                <a:cs typeface="Times New Roman" panose="02020603050405020304" pitchFamily="18" charset="0"/>
              </a:rPr>
              <a:t> </a:t>
            </a:r>
          </a:p>
          <a:p>
            <a:endParaRPr lang="en-US" dirty="0"/>
          </a:p>
          <a:p>
            <a:r>
              <a:rPr lang="en-US" b="1" dirty="0"/>
              <a:t>Say:  </a:t>
            </a:r>
            <a:r>
              <a:rPr lang="en-US" dirty="0"/>
              <a:t>This is a viable alternative to traditional samples, especially with the ever-evolving market and restrictive sampling protocols of growing IDNs.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mn-lt"/>
                <a:ea typeface="Calibri" panose="020F0502020204030204" pitchFamily="34" charset="0"/>
                <a:cs typeface="Times New Roman" panose="02020603050405020304" pitchFamily="18" charset="0"/>
              </a:rPr>
              <a:t>&lt;click to build slide&gt;</a:t>
            </a:r>
            <a:r>
              <a:rPr lang="en-US" sz="1200" dirty="0">
                <a:latin typeface="+mn-lt"/>
                <a:ea typeface="Calibri" panose="020F0502020204030204" pitchFamily="34" charset="0"/>
                <a:cs typeface="Times New Roman" panose="02020603050405020304" pitchFamily="18" charset="0"/>
              </a:rPr>
              <a:t> </a:t>
            </a:r>
          </a:p>
          <a:p>
            <a:endParaRPr lang="en-US" b="1" dirty="0"/>
          </a:p>
          <a:p>
            <a:r>
              <a:rPr lang="en-US" b="1" dirty="0"/>
              <a:t>Say:  </a:t>
            </a:r>
            <a:r>
              <a:rPr lang="en-US" dirty="0"/>
              <a:t>The core messaging behind these is “Eligible patients can receive a free 30-day trial of Eliquis.”</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dirty="0"/>
              <a:t>Listed here are the 3 ways patients can activate those card options.</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dirty="0"/>
              <a:t>This resource is a great way to leave behind a physical reminder to an office about how accessible Eliquis can be for their patients.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mn-lt"/>
                <a:ea typeface="Calibri" panose="020F0502020204030204" pitchFamily="34" charset="0"/>
                <a:cs typeface="Times New Roman" panose="02020603050405020304" pitchFamily="18" charset="0"/>
              </a:rPr>
              <a:t>&lt;read listed line items&gt;</a:t>
            </a:r>
            <a:r>
              <a:rPr lang="en-US" sz="1200" dirty="0">
                <a:latin typeface="+mn-lt"/>
                <a:ea typeface="Calibri" panose="020F0502020204030204" pitchFamily="34" charset="0"/>
                <a:cs typeface="Times New Roman" panose="02020603050405020304" pitchFamily="18" charset="0"/>
              </a:rPr>
              <a:t> </a:t>
            </a:r>
          </a:p>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dirty="0"/>
              <a:t>The Eliquis 360 Support Sell Sheet reviews key financial resources available to patients and the channels to initiate contact for them</a:t>
            </a:r>
            <a:r>
              <a:rPr lang="en-US" b="1" dirty="0"/>
              <a:t>. *click*  </a:t>
            </a:r>
            <a:r>
              <a:rPr lang="en-US" dirty="0"/>
              <a:t>This gives the office personnel autonomy to discuss those key options with their patients directly </a:t>
            </a:r>
            <a:r>
              <a:rPr lang="en-US" b="1" dirty="0"/>
              <a:t>*click* </a:t>
            </a:r>
            <a:r>
              <a:rPr lang="en-US" dirty="0"/>
              <a:t>as a “go to” guide reference.</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mn-lt"/>
                <a:ea typeface="Calibri" panose="020F0502020204030204" pitchFamily="34" charset="0"/>
                <a:cs typeface="Times New Roman" panose="02020603050405020304" pitchFamily="18" charset="0"/>
              </a:rPr>
              <a:t>&lt;discuss highlights of displayed line items&gt;&lt;Reference Web Order&gt;</a:t>
            </a:r>
            <a:endParaRPr lang="en-US" sz="1200" dirty="0">
              <a:latin typeface="+mn-lt"/>
              <a:ea typeface="Calibri" panose="020F0502020204030204" pitchFamily="34" charset="0"/>
              <a:cs typeface="Times New Roman" panose="02020603050405020304" pitchFamily="18" charset="0"/>
            </a:endParaRPr>
          </a:p>
          <a:p>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Say:  Now we’ll look at the virtual resources we have available within the E360 arsenal</a:t>
            </a:r>
            <a:r>
              <a:rPr lang="en-US" b="1" dirty="0"/>
              <a:t>.  *click* </a:t>
            </a:r>
            <a:r>
              <a:rPr lang="en-US" dirty="0"/>
              <a:t>The </a:t>
            </a:r>
            <a:r>
              <a:rPr lang="en-US" b="1" i="1" dirty="0"/>
              <a:t>provider portal </a:t>
            </a:r>
            <a:r>
              <a:rPr lang="en-US" dirty="0"/>
              <a:t>serves as a great way for offices to have many of the previously discussed components at their fingertips.  Once an office has registered their information and been validated, they retain capabilities such as initiating the benefits review process electronically. </a:t>
            </a:r>
            <a:r>
              <a:rPr lang="en-US" b="1" dirty="0"/>
              <a:t>*click*  &lt;Read core messaging&gt;</a:t>
            </a:r>
            <a:endParaRPr b="1"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dirty="0"/>
              <a:t>Another overlooked resource is the </a:t>
            </a:r>
            <a:r>
              <a:rPr lang="en-US" b="1" i="1" dirty="0"/>
              <a:t>formulary look-up tool</a:t>
            </a:r>
            <a:r>
              <a:rPr lang="en-US" dirty="0"/>
              <a:t>, different of course from fingertip formulary.  This empowers an office to proactively observe many elements of the formulary coverage for a patient.  </a:t>
            </a:r>
            <a:r>
              <a:rPr lang="en-US" b="1" dirty="0"/>
              <a:t>*click*  </a:t>
            </a:r>
            <a:r>
              <a:rPr lang="en-US" dirty="0"/>
              <a:t>It offers local coverage capabilities.  </a:t>
            </a:r>
            <a:r>
              <a:rPr lang="en-US" b="1" dirty="0"/>
              <a:t>*click*  </a:t>
            </a:r>
            <a:r>
              <a:rPr lang="en-US" dirty="0"/>
              <a:t>And it melds well with the core messaging field personnel use to describe Eliquis national coverage.</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dirty="0"/>
              <a:t>The </a:t>
            </a:r>
            <a:r>
              <a:rPr lang="en-US" dirty="0" err="1"/>
              <a:t>iVA</a:t>
            </a:r>
            <a:r>
              <a:rPr lang="en-US" dirty="0"/>
              <a:t> is the sales tool field reps use to outline Eliquis 360 support on-site with office staff and HCPs.</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dirty="0"/>
              <a:t>Here is the optimal virtual resource for institutions to use, where URLs are provided for electronic access to copay cards, FTO cards and patient education.  </a:t>
            </a:r>
            <a:r>
              <a:rPr lang="en-US" b="1" dirty="0"/>
              <a:t>*click*  &lt;list qualifying criteria to participate&gt;</a:t>
            </a:r>
            <a:endParaRPr b="1"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dirty="0"/>
              <a:t>Read process overview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b="0" dirty="0"/>
              <a:t>Having those goals means that the E360 program must be very comprehensive, from reimbursement dynamics all the way to accessibility.  Reimbursement includes Benefit Reviews program, Prior Auth capabilities, exception requests should the situation call for it and providing information for financial assistance if a patient qualifies. </a:t>
            </a:r>
            <a:r>
              <a:rPr lang="en-US" b="1" dirty="0"/>
              <a:t>*click* </a:t>
            </a:r>
            <a:r>
              <a:rPr lang="en-US" b="0" dirty="0"/>
              <a:t>The most-commonly known avenues of E360 is probably the co-pay cards and FTOs, or vouchers. </a:t>
            </a:r>
            <a:r>
              <a:rPr lang="en-US" b="1" dirty="0"/>
              <a:t>*click*  </a:t>
            </a:r>
            <a:r>
              <a:rPr lang="en-US" b="0" dirty="0"/>
              <a:t>Accessing this program is easier than ever now, with communication choices of using phone, email or real-time web portal options.  </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1475" y="1741488"/>
            <a:ext cx="6242050" cy="4683125"/>
          </a:xfrm>
        </p:spPr>
      </p:sp>
      <p:sp>
        <p:nvSpPr>
          <p:cNvPr id="3" name="Notes Placeholder 2"/>
          <p:cNvSpPr>
            <a:spLocks noGrp="1"/>
          </p:cNvSpPr>
          <p:nvPr>
            <p:ph type="body" idx="1"/>
          </p:nvPr>
        </p:nvSpPr>
        <p:spPr/>
        <p:txBody>
          <a:bodyPr/>
          <a:lstStyle/>
          <a:p>
            <a:pPr>
              <a:spcBef>
                <a:spcPts val="316"/>
              </a:spcBef>
              <a:spcAft>
                <a:spcPts val="316"/>
              </a:spcAft>
            </a:pPr>
            <a:endParaRPr lang="en-US" dirty="0"/>
          </a:p>
        </p:txBody>
      </p:sp>
      <p:sp>
        <p:nvSpPr>
          <p:cNvPr id="7" name="Slide Number Placeholder 6"/>
          <p:cNvSpPr>
            <a:spLocks noGrp="1"/>
          </p:cNvSpPr>
          <p:nvPr>
            <p:ph type="sldNum" sz="quarter" idx="5"/>
          </p:nvPr>
        </p:nvSpPr>
        <p:spPr/>
        <p:txBody>
          <a:bodyPr/>
          <a:lstStyle/>
          <a:p>
            <a:fld id="{00AC51F1-CCA1-FA4B-9DAF-EBDD2EE65EA1}" type="slidenum">
              <a:rPr lang="en-US" smtClean="0"/>
              <a:pPr/>
              <a:t>30</a:t>
            </a:fld>
            <a:endParaRPr lang="en-US" dirty="0"/>
          </a:p>
        </p:txBody>
      </p:sp>
    </p:spTree>
    <p:extLst>
      <p:ext uri="{BB962C8B-B14F-4D97-AF65-F5344CB8AC3E}">
        <p14:creationId xmlns:p14="http://schemas.microsoft.com/office/powerpoint/2010/main" val="1502356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b="0" dirty="0"/>
              <a:t>But let’s begin with an unsung hero for reimbursement:  the </a:t>
            </a:r>
            <a:r>
              <a:rPr lang="en-US" b="0" i="1" u="sng" dirty="0"/>
              <a:t>benefits review process</a:t>
            </a:r>
            <a:r>
              <a:rPr lang="en-US" b="0" dirty="0"/>
              <a:t>.  While not all patients require due diligence to cover their Eliquis, some cases create obstacles for everyone involved, from office staff to patient support team.  Unfortunately, these problem situations leave a lasting impression regarding the process and by association, the medication.  What better way to partner with your customers than to offer a way to give those troublesome scenarios a “complete workup?”  This program involves a benefit verification specialist who will confirm a patient’s coverage, identify payer requirements, estimate out-of-pocket costs and verify eligibility for financial resources such as copay cards and vouchers.</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mn-lt"/>
                <a:ea typeface="Calibri" panose="020F0502020204030204" pitchFamily="34" charset="0"/>
                <a:cs typeface="Times New Roman" panose="02020603050405020304" pitchFamily="18" charset="0"/>
              </a:rPr>
              <a:t>&lt;click to build slide&gt;</a:t>
            </a:r>
            <a:r>
              <a:rPr lang="en-US" sz="1200" dirty="0">
                <a:latin typeface="+mn-lt"/>
                <a:ea typeface="Calibri" panose="020F0502020204030204" pitchFamily="34" charset="0"/>
                <a:cs typeface="Times New Roman" panose="02020603050405020304" pitchFamily="18" charset="0"/>
              </a:rPr>
              <a:t> </a:t>
            </a:r>
          </a:p>
          <a:p>
            <a:endParaRPr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dirty="0"/>
              <a:t>It’s easier than you think to begin such an impactful program.  A major perk is the ability for EITHER the patient OR the office can initiate the benefits review process.  Statistically it shows that patients tend to be the bulk of the initiators, but what a way for a rep to “partner” with the office personnel to guide them through the initiation process in case that tough scenario is a patient with very little potential to handle such a burden?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mn-lt"/>
                <a:ea typeface="Calibri" panose="020F0502020204030204" pitchFamily="34" charset="0"/>
                <a:cs typeface="Times New Roman" panose="02020603050405020304" pitchFamily="18" charset="0"/>
              </a:rPr>
              <a:t>&lt;click to build slide&gt;</a:t>
            </a:r>
            <a:r>
              <a:rPr lang="en-US" sz="1200" dirty="0">
                <a:latin typeface="+mn-lt"/>
                <a:ea typeface="Calibri" panose="020F0502020204030204" pitchFamily="34" charset="0"/>
                <a:cs typeface="Times New Roman" panose="02020603050405020304" pitchFamily="18" charset="0"/>
              </a:rPr>
              <a:t> </a:t>
            </a:r>
          </a:p>
          <a:p>
            <a:endParaRPr lang="en-US" dirty="0"/>
          </a:p>
          <a:p>
            <a:r>
              <a:rPr lang="en-US" b="1" dirty="0"/>
              <a:t>Say:  </a:t>
            </a:r>
            <a:r>
              <a:rPr lang="en-US" b="0" dirty="0"/>
              <a:t>Whomever gets the ball rolling to the specialist, the next step is the same.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dirty="0"/>
              <a:t>Within an average </a:t>
            </a:r>
            <a:r>
              <a:rPr lang="en-US" b="1" i="1" dirty="0"/>
              <a:t>24 business hour timeframe</a:t>
            </a:r>
            <a:r>
              <a:rPr lang="en-US" dirty="0"/>
              <a:t>, or </a:t>
            </a:r>
            <a:r>
              <a:rPr lang="en-US" b="1" i="1" dirty="0"/>
              <a:t>within 4-6 hours in an account </a:t>
            </a:r>
            <a:r>
              <a:rPr lang="en-US" dirty="0"/>
              <a:t>setting, the results are provided to the patient and/or the provider for review.  This is a simple process flow, but these steps are more complex when closely reviewed.  Lets start with </a:t>
            </a:r>
            <a:r>
              <a:rPr lang="en-US" b="1" dirty="0"/>
              <a:t>Step 1A</a:t>
            </a:r>
            <a:r>
              <a:rPr lang="en-US" dirty="0"/>
              <a:t>, the patient-initiated benefits review.</a:t>
            </a:r>
            <a:endParaRPr dirty="0"/>
          </a:p>
        </p:txBody>
      </p:sp>
    </p:spTree>
    <p:extLst>
      <p:ext uri="{BB962C8B-B14F-4D97-AF65-F5344CB8AC3E}">
        <p14:creationId xmlns:p14="http://schemas.microsoft.com/office/powerpoint/2010/main" val="2714873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dirty="0"/>
              <a:t>When a patient starts the process, there is only a few differences when restrictions arise.  *click* In both scenarios the patient contacts the benefits review specialist through activating a card or just using the review form.  That specialist would initiate the review for several reasons but would always require an electronic signature to officially begin the process, usually by providing the URL link to a patient email address</a:t>
            </a:r>
            <a:r>
              <a:rPr lang="en-US" b="1" dirty="0"/>
              <a:t>.  *click*</a:t>
            </a:r>
          </a:p>
          <a:p>
            <a:endParaRPr lang="en-US" dirty="0"/>
          </a:p>
          <a:p>
            <a:r>
              <a:rPr lang="en-US" b="1" dirty="0"/>
              <a:t>Ask:  </a:t>
            </a:r>
            <a:r>
              <a:rPr lang="en-US" dirty="0"/>
              <a:t>Who remembers how long Step 3 takes for that specialist to review the results with the patient? </a:t>
            </a:r>
            <a:r>
              <a:rPr lang="en-US" b="1" dirty="0"/>
              <a:t>&lt;answer is 24 business hours or 4-6 hours in a hospital&gt; *click*  </a:t>
            </a:r>
          </a:p>
          <a:p>
            <a:endParaRPr lang="en-US" b="1" dirty="0"/>
          </a:p>
          <a:p>
            <a:r>
              <a:rPr lang="en-US" b="1" dirty="0"/>
              <a:t>Say:  </a:t>
            </a:r>
            <a:r>
              <a:rPr lang="en-US" b="0" dirty="0"/>
              <a:t>Here’s where the difference comes in, because sometimes there are restrictions that will need to be responded to by the provider.  While the summary of benefits can be opted to send to the patient provider, restrictions require more attention.  </a:t>
            </a:r>
            <a:r>
              <a:rPr lang="en-US" b="1" dirty="0"/>
              <a:t>*click* </a:t>
            </a:r>
            <a:r>
              <a:rPr lang="en-US" b="0" dirty="0"/>
              <a:t>So E360 specialists will send those extra forms to the provider, pre-filled with office information to be signed.</a:t>
            </a:r>
            <a:endParaRPr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b="0" dirty="0"/>
              <a:t>Now a provider starts the ball rolling just like the patient would, only they need to have the patient sign the form, either physically or electronically. </a:t>
            </a:r>
            <a:r>
              <a:rPr lang="en-US" b="1" dirty="0"/>
              <a:t>*click*  </a:t>
            </a:r>
            <a:r>
              <a:rPr lang="en-US" b="0" dirty="0"/>
              <a:t>The similarities end when the restrictions emerge upon results review.  </a:t>
            </a:r>
            <a:r>
              <a:rPr lang="en-US" b="1" dirty="0"/>
              <a:t>*click* </a:t>
            </a:r>
            <a:r>
              <a:rPr lang="en-US" b="0" dirty="0"/>
              <a:t>Now the office must take the forms received, complete them and send them to the payer.  E360 specialists will follow up with that payer to make sure everything has been received and obtain the new results to disseminate.</a:t>
            </a:r>
            <a:endParaRPr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b="1" dirty="0"/>
              <a:t>Say:  </a:t>
            </a:r>
            <a:r>
              <a:rPr lang="en-US" dirty="0"/>
              <a:t>Here is an example of what the patient must sign in order to authorize the start of the process, either in-person or virtually.  The next slides will represent how the process appears to the patient.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7E7E7E"/>
                </a:solidFill>
                <a:latin typeface="Arial"/>
                <a:cs typeface="Arial"/>
              </a:defRPr>
            </a:lvl1p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5" name="Holder 5"/>
          <p:cNvSpPr>
            <a:spLocks noGrp="1"/>
          </p:cNvSpPr>
          <p:nvPr>
            <p:ph type="dt" sz="half" idx="6"/>
          </p:nvPr>
        </p:nvSpPr>
        <p:spPr/>
        <p:txBody>
          <a:bodyPr lIns="0" tIns="0" rIns="0" bIns="0"/>
          <a:lstStyle>
            <a:lvl1pPr>
              <a:defRPr sz="1200" b="0" i="0">
                <a:solidFill>
                  <a:srgbClr val="64004B"/>
                </a:solidFill>
                <a:latin typeface="Arial"/>
                <a:cs typeface="Arial"/>
              </a:defRPr>
            </a:lvl1pPr>
          </a:lstStyle>
          <a:p>
            <a:pPr marL="12700">
              <a:lnSpc>
                <a:spcPct val="100000"/>
              </a:lnSpc>
            </a:pPr>
            <a:r>
              <a:rPr dirty="0"/>
              <a:t>432US1902166-04-01  </a:t>
            </a:r>
            <a:r>
              <a:rPr spc="-100" dirty="0"/>
              <a:t> </a:t>
            </a:r>
            <a:r>
              <a:rPr dirty="0"/>
              <a:t>06/20</a:t>
            </a:r>
          </a:p>
        </p:txBody>
      </p:sp>
      <p:sp>
        <p:nvSpPr>
          <p:cNvPr id="6" name="Holder 6"/>
          <p:cNvSpPr>
            <a:spLocks noGrp="1"/>
          </p:cNvSpPr>
          <p:nvPr>
            <p:ph type="sldNum" sz="quarter" idx="7"/>
          </p:nvPr>
        </p:nvSpPr>
        <p:spPr/>
        <p:txBody>
          <a:bodyPr lIns="0" tIns="0" rIns="0" bIns="0"/>
          <a:lstStyle>
            <a:lvl1pPr>
              <a:defRPr sz="800" b="0" i="0">
                <a:solidFill>
                  <a:srgbClr val="4A4A4A"/>
                </a:solidFill>
                <a:latin typeface="Arial"/>
                <a:cs typeface="Arial"/>
              </a:defRPr>
            </a:lvl1pPr>
          </a:lstStyle>
          <a:p>
            <a:pPr marL="25400">
              <a:lnSpc>
                <a:spcPct val="1000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64004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7E7E7E"/>
                </a:solidFill>
                <a:latin typeface="Arial"/>
                <a:cs typeface="Arial"/>
              </a:defRPr>
            </a:lvl1p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5" name="Holder 5"/>
          <p:cNvSpPr>
            <a:spLocks noGrp="1"/>
          </p:cNvSpPr>
          <p:nvPr>
            <p:ph type="dt" sz="half" idx="6"/>
          </p:nvPr>
        </p:nvSpPr>
        <p:spPr/>
        <p:txBody>
          <a:bodyPr lIns="0" tIns="0" rIns="0" bIns="0"/>
          <a:lstStyle>
            <a:lvl1pPr>
              <a:defRPr sz="1200" b="0" i="0">
                <a:solidFill>
                  <a:srgbClr val="64004B"/>
                </a:solidFill>
                <a:latin typeface="Arial"/>
                <a:cs typeface="Arial"/>
              </a:defRPr>
            </a:lvl1pPr>
          </a:lstStyle>
          <a:p>
            <a:pPr marL="12700">
              <a:lnSpc>
                <a:spcPct val="100000"/>
              </a:lnSpc>
            </a:pPr>
            <a:r>
              <a:rPr dirty="0"/>
              <a:t>432US1902166-04-01  </a:t>
            </a:r>
            <a:r>
              <a:rPr spc="-100" dirty="0"/>
              <a:t> </a:t>
            </a:r>
            <a:r>
              <a:rPr dirty="0"/>
              <a:t>06/20</a:t>
            </a:r>
          </a:p>
        </p:txBody>
      </p:sp>
      <p:sp>
        <p:nvSpPr>
          <p:cNvPr id="6" name="Holder 6"/>
          <p:cNvSpPr>
            <a:spLocks noGrp="1"/>
          </p:cNvSpPr>
          <p:nvPr>
            <p:ph type="sldNum" sz="quarter" idx="7"/>
          </p:nvPr>
        </p:nvSpPr>
        <p:spPr/>
        <p:txBody>
          <a:bodyPr lIns="0" tIns="0" rIns="0" bIns="0"/>
          <a:lstStyle>
            <a:lvl1pPr>
              <a:defRPr sz="800" b="0" i="0">
                <a:solidFill>
                  <a:srgbClr val="4A4A4A"/>
                </a:solidFill>
                <a:latin typeface="Arial"/>
                <a:cs typeface="Arial"/>
              </a:defRPr>
            </a:lvl1pPr>
          </a:lstStyle>
          <a:p>
            <a:pPr marL="25400">
              <a:lnSpc>
                <a:spcPct val="1000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64004B"/>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7E7E7E"/>
                </a:solidFill>
                <a:latin typeface="Arial"/>
                <a:cs typeface="Arial"/>
              </a:defRPr>
            </a:lvl1p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6" name="Holder 6"/>
          <p:cNvSpPr>
            <a:spLocks noGrp="1"/>
          </p:cNvSpPr>
          <p:nvPr>
            <p:ph type="dt" sz="half" idx="6"/>
          </p:nvPr>
        </p:nvSpPr>
        <p:spPr/>
        <p:txBody>
          <a:bodyPr lIns="0" tIns="0" rIns="0" bIns="0"/>
          <a:lstStyle>
            <a:lvl1pPr>
              <a:defRPr sz="1200" b="0" i="0">
                <a:solidFill>
                  <a:srgbClr val="64004B"/>
                </a:solidFill>
                <a:latin typeface="Arial"/>
                <a:cs typeface="Arial"/>
              </a:defRPr>
            </a:lvl1pPr>
          </a:lstStyle>
          <a:p>
            <a:pPr marL="12700">
              <a:lnSpc>
                <a:spcPct val="100000"/>
              </a:lnSpc>
            </a:pPr>
            <a:r>
              <a:rPr dirty="0"/>
              <a:t>432US1902166-04-01  </a:t>
            </a:r>
            <a:r>
              <a:rPr spc="-100" dirty="0"/>
              <a:t> </a:t>
            </a:r>
            <a:r>
              <a:rPr dirty="0"/>
              <a:t>06/20</a:t>
            </a:r>
          </a:p>
        </p:txBody>
      </p:sp>
      <p:sp>
        <p:nvSpPr>
          <p:cNvPr id="7" name="Holder 7"/>
          <p:cNvSpPr>
            <a:spLocks noGrp="1"/>
          </p:cNvSpPr>
          <p:nvPr>
            <p:ph type="sldNum" sz="quarter" idx="7"/>
          </p:nvPr>
        </p:nvSpPr>
        <p:spPr/>
        <p:txBody>
          <a:bodyPr lIns="0" tIns="0" rIns="0" bIns="0"/>
          <a:lstStyle>
            <a:lvl1pPr>
              <a:defRPr sz="800" b="0" i="0">
                <a:solidFill>
                  <a:srgbClr val="4A4A4A"/>
                </a:solidFill>
                <a:latin typeface="Arial"/>
                <a:cs typeface="Arial"/>
              </a:defRPr>
            </a:lvl1pPr>
          </a:lstStyle>
          <a:p>
            <a:pPr marL="25400">
              <a:lnSpc>
                <a:spcPct val="1000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3566"/>
            <a:ext cx="9104721" cy="6834433"/>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550152" y="0"/>
            <a:ext cx="2215883" cy="1139951"/>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6882383" y="182880"/>
            <a:ext cx="1638299" cy="771143"/>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200" b="0" i="0">
                <a:solidFill>
                  <a:srgbClr val="64004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7E7E7E"/>
                </a:solidFill>
                <a:latin typeface="Arial"/>
                <a:cs typeface="Arial"/>
              </a:defRPr>
            </a:lvl1p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4" name="Holder 4"/>
          <p:cNvSpPr>
            <a:spLocks noGrp="1"/>
          </p:cNvSpPr>
          <p:nvPr>
            <p:ph type="dt" sz="half" idx="6"/>
          </p:nvPr>
        </p:nvSpPr>
        <p:spPr/>
        <p:txBody>
          <a:bodyPr lIns="0" tIns="0" rIns="0" bIns="0"/>
          <a:lstStyle>
            <a:lvl1pPr>
              <a:defRPr sz="1200" b="0" i="0">
                <a:solidFill>
                  <a:srgbClr val="64004B"/>
                </a:solidFill>
                <a:latin typeface="Arial"/>
                <a:cs typeface="Arial"/>
              </a:defRPr>
            </a:lvl1pPr>
          </a:lstStyle>
          <a:p>
            <a:pPr marL="12700">
              <a:lnSpc>
                <a:spcPct val="100000"/>
              </a:lnSpc>
            </a:pPr>
            <a:r>
              <a:rPr dirty="0"/>
              <a:t>432US1902166-04-01  </a:t>
            </a:r>
            <a:r>
              <a:rPr spc="-100" dirty="0"/>
              <a:t> </a:t>
            </a:r>
            <a:r>
              <a:rPr dirty="0"/>
              <a:t>06/20</a:t>
            </a:r>
          </a:p>
        </p:txBody>
      </p:sp>
      <p:sp>
        <p:nvSpPr>
          <p:cNvPr id="5" name="Holder 5"/>
          <p:cNvSpPr>
            <a:spLocks noGrp="1"/>
          </p:cNvSpPr>
          <p:nvPr>
            <p:ph type="sldNum" sz="quarter" idx="7"/>
          </p:nvPr>
        </p:nvSpPr>
        <p:spPr/>
        <p:txBody>
          <a:bodyPr lIns="0" tIns="0" rIns="0" bIns="0"/>
          <a:lstStyle>
            <a:lvl1pPr>
              <a:defRPr sz="800" b="0" i="0">
                <a:solidFill>
                  <a:srgbClr val="4A4A4A"/>
                </a:solidFill>
                <a:latin typeface="Arial"/>
                <a:cs typeface="Arial"/>
              </a:defRPr>
            </a:lvl1pPr>
          </a:lstStyle>
          <a:p>
            <a:pPr marL="25400">
              <a:lnSpc>
                <a:spcPct val="1000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6576059" y="3834384"/>
            <a:ext cx="678167" cy="1004315"/>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rgbClr val="7E7E7E"/>
                </a:solidFill>
                <a:latin typeface="Arial"/>
                <a:cs typeface="Arial"/>
              </a:defRPr>
            </a:lvl1p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3" name="Holder 3"/>
          <p:cNvSpPr>
            <a:spLocks noGrp="1"/>
          </p:cNvSpPr>
          <p:nvPr>
            <p:ph type="dt" sz="half" idx="6"/>
          </p:nvPr>
        </p:nvSpPr>
        <p:spPr/>
        <p:txBody>
          <a:bodyPr lIns="0" tIns="0" rIns="0" bIns="0"/>
          <a:lstStyle>
            <a:lvl1pPr>
              <a:defRPr sz="1200" b="0" i="0">
                <a:solidFill>
                  <a:srgbClr val="64004B"/>
                </a:solidFill>
                <a:latin typeface="Arial"/>
                <a:cs typeface="Arial"/>
              </a:defRPr>
            </a:lvl1pPr>
          </a:lstStyle>
          <a:p>
            <a:pPr marL="12700">
              <a:lnSpc>
                <a:spcPct val="100000"/>
              </a:lnSpc>
            </a:pPr>
            <a:r>
              <a:rPr dirty="0"/>
              <a:t>432US1902166-04-01  </a:t>
            </a:r>
            <a:r>
              <a:rPr spc="-100" dirty="0"/>
              <a:t> </a:t>
            </a:r>
            <a:r>
              <a:rPr dirty="0"/>
              <a:t>06/20</a:t>
            </a:r>
          </a:p>
        </p:txBody>
      </p:sp>
      <p:sp>
        <p:nvSpPr>
          <p:cNvPr id="4" name="Holder 4"/>
          <p:cNvSpPr>
            <a:spLocks noGrp="1"/>
          </p:cNvSpPr>
          <p:nvPr>
            <p:ph type="sldNum" sz="quarter" idx="7"/>
          </p:nvPr>
        </p:nvSpPr>
        <p:spPr/>
        <p:txBody>
          <a:bodyPr lIns="0" tIns="0" rIns="0" bIns="0"/>
          <a:lstStyle>
            <a:lvl1pPr>
              <a:defRPr sz="800" b="0" i="0">
                <a:solidFill>
                  <a:srgbClr val="4A4A4A"/>
                </a:solidFill>
                <a:latin typeface="Arial"/>
                <a:cs typeface="Arial"/>
              </a:defRPr>
            </a:lvl1pPr>
          </a:lstStyle>
          <a:p>
            <a:pPr marL="25400">
              <a:lnSpc>
                <a:spcPct val="100000"/>
              </a:lnSpc>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Header - Light Gray">
    <p:bg>
      <p:bgPr>
        <a:solidFill>
          <a:srgbClr val="EEE7E7"/>
        </a:solidFill>
        <a:effectLst/>
      </p:bgPr>
    </p:bg>
    <p:spTree>
      <p:nvGrpSpPr>
        <p:cNvPr id="1" name=""/>
        <p:cNvGrpSpPr/>
        <p:nvPr/>
      </p:nvGrpSpPr>
      <p:grpSpPr>
        <a:xfrm>
          <a:off x="0" y="0"/>
          <a:ext cx="0" cy="0"/>
          <a:chOff x="0" y="0"/>
          <a:chExt cx="0" cy="0"/>
        </a:xfrm>
      </p:grpSpPr>
      <p:sp>
        <p:nvSpPr>
          <p:cNvPr id="5" name="Subtitle 1">
            <a:extLst>
              <a:ext uri="{FF2B5EF4-FFF2-40B4-BE49-F238E27FC236}">
                <a16:creationId xmlns:a16="http://schemas.microsoft.com/office/drawing/2014/main" id="{3036AABB-FB6C-2340-8AFB-DFFA0E13AE08}"/>
              </a:ext>
            </a:extLst>
          </p:cNvPr>
          <p:cNvSpPr>
            <a:spLocks noGrp="1"/>
          </p:cNvSpPr>
          <p:nvPr>
            <p:ph type="subTitle" idx="1" hasCustomPrompt="1"/>
          </p:nvPr>
        </p:nvSpPr>
        <p:spPr>
          <a:xfrm>
            <a:off x="274319" y="365125"/>
            <a:ext cx="5654994" cy="914400"/>
          </a:xfrm>
        </p:spPr>
        <p:txBody>
          <a:bodyPr>
            <a:noAutofit/>
          </a:bodyPr>
          <a:lstStyle>
            <a:lvl1pPr marL="0" indent="0" algn="l">
              <a:lnSpc>
                <a:spcPct val="90000"/>
              </a:lnSpc>
              <a:spcBef>
                <a:spcPts val="0"/>
              </a:spcBef>
              <a:buNone/>
              <a:defRPr sz="2400" b="1">
                <a:latin typeface="+mj-lt"/>
              </a:defRPr>
            </a:lvl1pPr>
            <a:lvl2pPr marL="0" indent="0" algn="l">
              <a:lnSpc>
                <a:spcPct val="90000"/>
              </a:lnSpc>
              <a:spcBef>
                <a:spcPts val="0"/>
              </a:spcBef>
              <a:buNone/>
              <a:defRPr sz="2400" b="1">
                <a:latin typeface="+mj-lt"/>
              </a:defRPr>
            </a:lvl2pPr>
            <a:lvl3pPr marL="0" indent="0" algn="l">
              <a:lnSpc>
                <a:spcPct val="90000"/>
              </a:lnSpc>
              <a:spcBef>
                <a:spcPts val="0"/>
              </a:spcBef>
              <a:buNone/>
              <a:defRPr sz="2400" b="1">
                <a:latin typeface="+mj-lt"/>
              </a:defRPr>
            </a:lvl3pPr>
            <a:lvl4pPr marL="0" indent="0" algn="l">
              <a:lnSpc>
                <a:spcPct val="90000"/>
              </a:lnSpc>
              <a:spcBef>
                <a:spcPts val="0"/>
              </a:spcBef>
              <a:buNone/>
              <a:defRPr sz="2400" b="1">
                <a:latin typeface="+mj-lt"/>
              </a:defRPr>
            </a:lvl4pPr>
            <a:lvl5pPr marL="0" indent="0" algn="l">
              <a:lnSpc>
                <a:spcPct val="90000"/>
              </a:lnSpc>
              <a:spcBef>
                <a:spcPts val="0"/>
              </a:spcBef>
              <a:buNone/>
              <a:defRPr sz="2400" b="1">
                <a:latin typeface="+mj-lt"/>
              </a:defRPr>
            </a:lvl5pPr>
            <a:lvl6pPr marL="0" indent="0" algn="l">
              <a:lnSpc>
                <a:spcPct val="90000"/>
              </a:lnSpc>
              <a:spcBef>
                <a:spcPts val="0"/>
              </a:spcBef>
              <a:buNone/>
              <a:defRPr sz="2400" b="1">
                <a:latin typeface="+mj-lt"/>
              </a:defRPr>
            </a:lvl6pPr>
            <a:lvl7pPr marL="0" indent="0" algn="l">
              <a:lnSpc>
                <a:spcPct val="90000"/>
              </a:lnSpc>
              <a:spcBef>
                <a:spcPts val="0"/>
              </a:spcBef>
              <a:buNone/>
              <a:defRPr sz="2400" b="1">
                <a:latin typeface="+mj-lt"/>
              </a:defRPr>
            </a:lvl7pPr>
            <a:lvl8pPr marL="0" indent="0" algn="l">
              <a:lnSpc>
                <a:spcPct val="90000"/>
              </a:lnSpc>
              <a:spcBef>
                <a:spcPts val="0"/>
              </a:spcBef>
              <a:buNone/>
              <a:defRPr sz="2400" b="1">
                <a:latin typeface="+mj-lt"/>
              </a:defRPr>
            </a:lvl8pPr>
            <a:lvl9pPr marL="0" indent="0" algn="l">
              <a:lnSpc>
                <a:spcPct val="90000"/>
              </a:lnSpc>
              <a:spcBef>
                <a:spcPts val="0"/>
              </a:spcBef>
              <a:buNone/>
              <a:defRPr sz="2400" b="1">
                <a:latin typeface="+mj-lt"/>
              </a:defRPr>
            </a:lvl9pPr>
          </a:lstStyle>
          <a:p>
            <a:r>
              <a:rPr lang="en-US" dirty="0"/>
              <a:t>[Optional section subtitle/lead-in]</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273844" y="1554480"/>
            <a:ext cx="5655278" cy="692497"/>
          </a:xfrm>
        </p:spPr>
        <p:txBody>
          <a:bodyPr anchor="t" anchorCtr="0"/>
          <a:lstStyle>
            <a:lvl1pPr>
              <a:defRPr sz="4500" b="0" spc="0" baseline="0"/>
            </a:lvl1pPr>
          </a:lstStyle>
          <a:p>
            <a:r>
              <a:rPr lang="en-US" dirty="0"/>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a:p>
        </p:txBody>
      </p:sp>
    </p:spTree>
    <p:extLst>
      <p:ext uri="{BB962C8B-B14F-4D97-AF65-F5344CB8AC3E}">
        <p14:creationId xmlns:p14="http://schemas.microsoft.com/office/powerpoint/2010/main" val="2100800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8" cstate="print"/>
            <a:stretch>
              <a:fillRect/>
            </a:stretch>
          </a:blipFill>
        </p:spPr>
        <p:txBody>
          <a:bodyPr wrap="square" lIns="0" tIns="0" rIns="0" bIns="0" rtlCol="0"/>
          <a:lstStyle/>
          <a:p>
            <a:endParaRPr/>
          </a:p>
        </p:txBody>
      </p:sp>
      <p:sp>
        <p:nvSpPr>
          <p:cNvPr id="17" name="bk object 17"/>
          <p:cNvSpPr/>
          <p:nvPr/>
        </p:nvSpPr>
        <p:spPr>
          <a:xfrm>
            <a:off x="6550152" y="0"/>
            <a:ext cx="2215883" cy="1139951"/>
          </a:xfrm>
          <a:prstGeom prst="rect">
            <a:avLst/>
          </a:prstGeom>
          <a:blipFill>
            <a:blip r:embed="rId9" cstate="print"/>
            <a:stretch>
              <a:fillRect/>
            </a:stretch>
          </a:blipFill>
        </p:spPr>
        <p:txBody>
          <a:bodyPr wrap="square" lIns="0" tIns="0" rIns="0" bIns="0" rtlCol="0"/>
          <a:lstStyle/>
          <a:p>
            <a:endParaRPr/>
          </a:p>
        </p:txBody>
      </p:sp>
      <p:sp>
        <p:nvSpPr>
          <p:cNvPr id="18" name="bk object 18"/>
          <p:cNvSpPr/>
          <p:nvPr/>
        </p:nvSpPr>
        <p:spPr>
          <a:xfrm>
            <a:off x="6882383" y="182880"/>
            <a:ext cx="1638299" cy="771143"/>
          </a:xfrm>
          <a:prstGeom prst="rect">
            <a:avLst/>
          </a:prstGeom>
          <a:blipFill>
            <a:blip r:embed="rId10" cstate="print"/>
            <a:stretch>
              <a:fillRect/>
            </a:stretch>
          </a:blipFill>
        </p:spPr>
        <p:txBody>
          <a:bodyPr wrap="square" lIns="0" tIns="0" rIns="0" bIns="0" rtlCol="0"/>
          <a:lstStyle/>
          <a:p>
            <a:endParaRPr/>
          </a:p>
        </p:txBody>
      </p:sp>
      <p:sp>
        <p:nvSpPr>
          <p:cNvPr id="2" name="Holder 2"/>
          <p:cNvSpPr>
            <a:spLocks noGrp="1"/>
          </p:cNvSpPr>
          <p:nvPr>
            <p:ph type="title"/>
          </p:nvPr>
        </p:nvSpPr>
        <p:spPr>
          <a:xfrm>
            <a:off x="535940" y="306901"/>
            <a:ext cx="8072119" cy="640080"/>
          </a:xfrm>
          <a:prstGeom prst="rect">
            <a:avLst/>
          </a:prstGeom>
        </p:spPr>
        <p:txBody>
          <a:bodyPr wrap="square" lIns="0" tIns="0" rIns="0" bIns="0">
            <a:spAutoFit/>
          </a:bodyPr>
          <a:lstStyle>
            <a:lvl1pPr>
              <a:defRPr sz="2200" b="0" i="0">
                <a:solidFill>
                  <a:srgbClr val="64004B"/>
                </a:solidFill>
                <a:latin typeface="Arial"/>
                <a:cs typeface="Arial"/>
              </a:defRPr>
            </a:lvl1pPr>
          </a:lstStyle>
          <a:p>
            <a:endParaRPr/>
          </a:p>
        </p:txBody>
      </p:sp>
      <p:sp>
        <p:nvSpPr>
          <p:cNvPr id="3" name="Holder 3"/>
          <p:cNvSpPr>
            <a:spLocks noGrp="1"/>
          </p:cNvSpPr>
          <p:nvPr>
            <p:ph type="body" idx="1"/>
          </p:nvPr>
        </p:nvSpPr>
        <p:spPr>
          <a:xfrm>
            <a:off x="639409" y="2034615"/>
            <a:ext cx="7865181" cy="23996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79739" y="6564835"/>
            <a:ext cx="4898390" cy="177800"/>
          </a:xfrm>
          <a:prstGeom prst="rect">
            <a:avLst/>
          </a:prstGeom>
        </p:spPr>
        <p:txBody>
          <a:bodyPr wrap="square" lIns="0" tIns="0" rIns="0" bIns="0">
            <a:spAutoFit/>
          </a:bodyPr>
          <a:lstStyle>
            <a:lvl1pPr>
              <a:defRPr sz="1200" b="0" i="0">
                <a:solidFill>
                  <a:srgbClr val="7E7E7E"/>
                </a:solidFill>
                <a:latin typeface="Arial"/>
                <a:cs typeface="Arial"/>
              </a:defRPr>
            </a:lvl1p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5" name="Holder 5"/>
          <p:cNvSpPr>
            <a:spLocks noGrp="1"/>
          </p:cNvSpPr>
          <p:nvPr>
            <p:ph type="dt" sz="half" idx="6"/>
          </p:nvPr>
        </p:nvSpPr>
        <p:spPr>
          <a:xfrm>
            <a:off x="314261" y="6347043"/>
            <a:ext cx="2034539" cy="177800"/>
          </a:xfrm>
          <a:prstGeom prst="rect">
            <a:avLst/>
          </a:prstGeom>
        </p:spPr>
        <p:txBody>
          <a:bodyPr wrap="square" lIns="0" tIns="0" rIns="0" bIns="0">
            <a:spAutoFit/>
          </a:bodyPr>
          <a:lstStyle>
            <a:lvl1pPr>
              <a:defRPr sz="1200" b="0" i="0">
                <a:solidFill>
                  <a:srgbClr val="64004B"/>
                </a:solidFill>
                <a:latin typeface="Arial"/>
                <a:cs typeface="Arial"/>
              </a:defRPr>
            </a:lvl1pPr>
          </a:lstStyle>
          <a:p>
            <a:pPr marL="12700">
              <a:lnSpc>
                <a:spcPct val="100000"/>
              </a:lnSpc>
            </a:pPr>
            <a:r>
              <a:rPr dirty="0"/>
              <a:t>432US1902166-04-01  </a:t>
            </a:r>
            <a:r>
              <a:rPr spc="-100" dirty="0"/>
              <a:t> </a:t>
            </a:r>
            <a:r>
              <a:rPr dirty="0"/>
              <a:t>06/20</a:t>
            </a:r>
          </a:p>
        </p:txBody>
      </p:sp>
      <p:sp>
        <p:nvSpPr>
          <p:cNvPr id="6" name="Holder 6"/>
          <p:cNvSpPr>
            <a:spLocks noGrp="1"/>
          </p:cNvSpPr>
          <p:nvPr>
            <p:ph type="sldNum" sz="quarter" idx="7"/>
          </p:nvPr>
        </p:nvSpPr>
        <p:spPr>
          <a:xfrm>
            <a:off x="8756395" y="6570472"/>
            <a:ext cx="163829" cy="127634"/>
          </a:xfrm>
          <a:prstGeom prst="rect">
            <a:avLst/>
          </a:prstGeom>
        </p:spPr>
        <p:txBody>
          <a:bodyPr wrap="square" lIns="0" tIns="0" rIns="0" bIns="0">
            <a:spAutoFit/>
          </a:bodyPr>
          <a:lstStyle>
            <a:lvl1pPr>
              <a:defRPr sz="800" b="0" i="0">
                <a:solidFill>
                  <a:srgbClr val="4A4A4A"/>
                </a:solidFill>
                <a:latin typeface="Arial"/>
                <a:cs typeface="Arial"/>
              </a:defRPr>
            </a:lvl1pPr>
          </a:lstStyle>
          <a:p>
            <a:pPr marL="25400">
              <a:lnSpc>
                <a:spcPct val="1000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5.jp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png"/><Relationship Id="rId7" Type="http://schemas.openxmlformats.org/officeDocument/2006/relationships/image" Target="../media/image27.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26.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3.png"/><Relationship Id="rId7" Type="http://schemas.openxmlformats.org/officeDocument/2006/relationships/image" Target="../media/image30.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hyperlink" Target="http://www.eliquis.com/" TargetMode="External"/><Relationship Id="rId4" Type="http://schemas.openxmlformats.org/officeDocument/2006/relationships/image" Target="../media/image26.png"/><Relationship Id="rId9"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22.png"/><Relationship Id="rId7" Type="http://schemas.openxmlformats.org/officeDocument/2006/relationships/image" Target="../media/image33.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34.png"/><Relationship Id="rId21" Type="http://schemas.openxmlformats.org/officeDocument/2006/relationships/image" Target="../media/image52.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21.xml"/><Relationship Id="rId16" Type="http://schemas.openxmlformats.org/officeDocument/2006/relationships/image" Target="../media/image47.png"/><Relationship Id="rId20" Type="http://schemas.openxmlformats.org/officeDocument/2006/relationships/image" Target="../media/image51.png"/><Relationship Id="rId1" Type="http://schemas.openxmlformats.org/officeDocument/2006/relationships/slideLayout" Target="../slideLayouts/slideLayout3.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23" Type="http://schemas.openxmlformats.org/officeDocument/2006/relationships/image" Target="../media/image8.jp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 Id="rId22"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4.jp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22.png"/><Relationship Id="rId7" Type="http://schemas.openxmlformats.org/officeDocument/2006/relationships/image" Target="../media/image56.jp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5.jpg"/><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8" Type="http://schemas.openxmlformats.org/officeDocument/2006/relationships/image" Target="../media/image61.jpg"/><Relationship Id="rId13" Type="http://schemas.openxmlformats.org/officeDocument/2006/relationships/image" Target="../media/image8.jpg"/><Relationship Id="rId3" Type="http://schemas.openxmlformats.org/officeDocument/2006/relationships/image" Target="../media/image57.jpg"/><Relationship Id="rId7" Type="http://schemas.openxmlformats.org/officeDocument/2006/relationships/image" Target="../media/image25.jpg"/><Relationship Id="rId12" Type="http://schemas.openxmlformats.org/officeDocument/2006/relationships/image" Target="../media/image65.jp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60.jpg"/><Relationship Id="rId11" Type="http://schemas.openxmlformats.org/officeDocument/2006/relationships/image" Target="../media/image64.jpg"/><Relationship Id="rId5" Type="http://schemas.openxmlformats.org/officeDocument/2006/relationships/image" Target="../media/image59.jpg"/><Relationship Id="rId10" Type="http://schemas.openxmlformats.org/officeDocument/2006/relationships/image" Target="../media/image63.jpg"/><Relationship Id="rId4" Type="http://schemas.openxmlformats.org/officeDocument/2006/relationships/image" Target="../media/image58.jpg"/><Relationship Id="rId9" Type="http://schemas.openxmlformats.org/officeDocument/2006/relationships/image" Target="../media/image62.jpg"/></Relationships>
</file>

<file path=ppt/slides/_rels/slide2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hyperlink" Target="http://www.eliquis360providerportal.com/" TargetMode="External"/><Relationship Id="rId5" Type="http://schemas.openxmlformats.org/officeDocument/2006/relationships/image" Target="../media/image22.png"/><Relationship Id="rId10" Type="http://schemas.openxmlformats.org/officeDocument/2006/relationships/image" Target="../media/image8.jpg"/><Relationship Id="rId4" Type="http://schemas.openxmlformats.org/officeDocument/2006/relationships/image" Target="../media/image3.png"/><Relationship Id="rId9" Type="http://schemas.openxmlformats.org/officeDocument/2006/relationships/image" Target="../media/image67.jpg"/></Relationships>
</file>

<file path=ppt/slides/_rels/slide26.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68.jpg"/><Relationship Id="rId7"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3.png"/><Relationship Id="rId10" Type="http://schemas.openxmlformats.org/officeDocument/2006/relationships/hyperlink" Target="http://www.eliquisformulary.com/" TargetMode="External"/><Relationship Id="rId4" Type="http://schemas.openxmlformats.org/officeDocument/2006/relationships/image" Target="../media/image2.png"/><Relationship Id="rId9" Type="http://schemas.openxmlformats.org/officeDocument/2006/relationships/image" Target="../media/image69.jpg"/></Relationships>
</file>

<file path=ppt/slides/_rels/slide27.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23.png"/><Relationship Id="rId7" Type="http://schemas.openxmlformats.org/officeDocument/2006/relationships/image" Target="../media/image7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22.png"/><Relationship Id="rId4" Type="http://schemas.openxmlformats.org/officeDocument/2006/relationships/image" Target="../media/image26.png"/><Relationship Id="rId9" Type="http://schemas.openxmlformats.org/officeDocument/2006/relationships/image" Target="../media/image8.jpg"/></Relationships>
</file>

<file path=ppt/slides/_rels/slide28.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22.png"/><Relationship Id="rId7" Type="http://schemas.openxmlformats.org/officeDocument/2006/relationships/image" Target="../media/image74.jp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3.jpg"/><Relationship Id="rId5" Type="http://schemas.openxmlformats.org/officeDocument/2006/relationships/image" Target="../media/image26.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22.png"/><Relationship Id="rId7" Type="http://schemas.openxmlformats.org/officeDocument/2006/relationships/image" Target="../media/image76.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75.jpg"/><Relationship Id="rId5" Type="http://schemas.openxmlformats.org/officeDocument/2006/relationships/image" Target="../media/image26.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hyperlink" Target="http://www.eliqui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hyperlink" Target="http://www.eliquis360providerportal.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www.eliquis.com/sig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14.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97511" y="4164439"/>
            <a:ext cx="5225415" cy="381000"/>
          </a:xfrm>
          <a:prstGeom prst="rect">
            <a:avLst/>
          </a:prstGeom>
        </p:spPr>
        <p:txBody>
          <a:bodyPr vert="horz" wrap="square" lIns="0" tIns="0" rIns="0" bIns="0" rtlCol="0">
            <a:spAutoFit/>
          </a:bodyPr>
          <a:lstStyle/>
          <a:p>
            <a:pPr marL="12700">
              <a:lnSpc>
                <a:spcPct val="100000"/>
              </a:lnSpc>
            </a:pPr>
            <a:r>
              <a:rPr sz="2800" b="1" spc="-25" dirty="0">
                <a:solidFill>
                  <a:srgbClr val="FFFFFF"/>
                </a:solidFill>
                <a:latin typeface="Arial"/>
                <a:cs typeface="Arial"/>
              </a:rPr>
              <a:t>EL</a:t>
            </a:r>
            <a:r>
              <a:rPr sz="2800" b="1" spc="-10" dirty="0">
                <a:solidFill>
                  <a:srgbClr val="FFFFFF"/>
                </a:solidFill>
                <a:latin typeface="Arial"/>
                <a:cs typeface="Arial"/>
              </a:rPr>
              <a:t>I</a:t>
            </a:r>
            <a:r>
              <a:rPr sz="2800" b="1" spc="-30" dirty="0">
                <a:solidFill>
                  <a:srgbClr val="FFFFFF"/>
                </a:solidFill>
                <a:latin typeface="Arial"/>
                <a:cs typeface="Arial"/>
              </a:rPr>
              <a:t>QU</a:t>
            </a:r>
            <a:r>
              <a:rPr sz="2800" b="1" spc="-15" dirty="0">
                <a:solidFill>
                  <a:srgbClr val="FFFFFF"/>
                </a:solidFill>
                <a:latin typeface="Arial"/>
                <a:cs typeface="Arial"/>
              </a:rPr>
              <a:t>IS</a:t>
            </a:r>
            <a:r>
              <a:rPr sz="2800" b="1" spc="5" dirty="0">
                <a:solidFill>
                  <a:srgbClr val="FFFFFF"/>
                </a:solidFill>
                <a:latin typeface="Arial"/>
                <a:cs typeface="Arial"/>
              </a:rPr>
              <a:t> </a:t>
            </a:r>
            <a:r>
              <a:rPr sz="2800" b="1" spc="-20" dirty="0">
                <a:solidFill>
                  <a:srgbClr val="FFFFFF"/>
                </a:solidFill>
                <a:latin typeface="Arial"/>
                <a:cs typeface="Arial"/>
              </a:rPr>
              <a:t>360</a:t>
            </a:r>
            <a:r>
              <a:rPr sz="2800" b="1" spc="5" dirty="0">
                <a:solidFill>
                  <a:srgbClr val="FFFFFF"/>
                </a:solidFill>
                <a:latin typeface="Arial"/>
                <a:cs typeface="Arial"/>
              </a:rPr>
              <a:t> </a:t>
            </a:r>
            <a:r>
              <a:rPr sz="2800" b="1" spc="-25" dirty="0">
                <a:solidFill>
                  <a:srgbClr val="FFFFFF"/>
                </a:solidFill>
                <a:latin typeface="Arial"/>
                <a:cs typeface="Arial"/>
              </a:rPr>
              <a:t>Suppo</a:t>
            </a:r>
            <a:r>
              <a:rPr sz="2800" b="1" spc="-15" dirty="0">
                <a:solidFill>
                  <a:srgbClr val="FFFFFF"/>
                </a:solidFill>
                <a:latin typeface="Arial"/>
                <a:cs typeface="Arial"/>
              </a:rPr>
              <a:t>rt</a:t>
            </a:r>
            <a:r>
              <a:rPr sz="2800" b="1" spc="30" dirty="0">
                <a:solidFill>
                  <a:srgbClr val="FFFFFF"/>
                </a:solidFill>
                <a:latin typeface="Arial"/>
                <a:cs typeface="Arial"/>
              </a:rPr>
              <a:t> </a:t>
            </a:r>
            <a:r>
              <a:rPr sz="2800" b="1" spc="-180" dirty="0">
                <a:solidFill>
                  <a:srgbClr val="FFFFFF"/>
                </a:solidFill>
                <a:latin typeface="Arial"/>
                <a:cs typeface="Arial"/>
              </a:rPr>
              <a:t>T</a:t>
            </a:r>
            <a:r>
              <a:rPr sz="2800" b="1" spc="-15" dirty="0">
                <a:solidFill>
                  <a:srgbClr val="FFFFFF"/>
                </a:solidFill>
                <a:latin typeface="Arial"/>
                <a:cs typeface="Arial"/>
              </a:rPr>
              <a:t>rack</a:t>
            </a:r>
            <a:r>
              <a:rPr sz="2800" b="1" spc="15" dirty="0">
                <a:solidFill>
                  <a:srgbClr val="FFFFFF"/>
                </a:solidFill>
                <a:latin typeface="Arial"/>
                <a:cs typeface="Arial"/>
              </a:rPr>
              <a:t> </a:t>
            </a:r>
            <a:r>
              <a:rPr sz="2800" b="1" spc="-15" dirty="0">
                <a:solidFill>
                  <a:srgbClr val="FFFFFF"/>
                </a:solidFill>
                <a:latin typeface="Arial"/>
                <a:cs typeface="Arial"/>
              </a:rPr>
              <a:t>2.0</a:t>
            </a:r>
            <a:endParaRPr sz="2800">
              <a:latin typeface="Arial"/>
              <a:cs typeface="Arial"/>
            </a:endParaRPr>
          </a:p>
        </p:txBody>
      </p:sp>
      <p:sp>
        <p:nvSpPr>
          <p:cNvPr id="3" name="object 3"/>
          <p:cNvSpPr/>
          <p:nvPr/>
        </p:nvSpPr>
        <p:spPr>
          <a:xfrm>
            <a:off x="1543811" y="1793748"/>
            <a:ext cx="3648455" cy="172059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07355" y="6333492"/>
            <a:ext cx="2021839" cy="177800"/>
          </a:xfrm>
          <a:prstGeom prst="rect">
            <a:avLst/>
          </a:prstGeom>
        </p:spPr>
        <p:txBody>
          <a:bodyPr vert="horz" wrap="square" lIns="0" tIns="0" rIns="0" bIns="0" rtlCol="0">
            <a:spAutoFit/>
          </a:bodyPr>
          <a:lstStyle/>
          <a:p>
            <a:pPr marL="12700">
              <a:lnSpc>
                <a:spcPct val="100000"/>
              </a:lnSpc>
            </a:pPr>
            <a:r>
              <a:rPr sz="1200" spc="-10" dirty="0">
                <a:solidFill>
                  <a:srgbClr val="64004B"/>
                </a:solidFill>
                <a:latin typeface="Arial"/>
                <a:cs typeface="Arial"/>
              </a:rPr>
              <a:t>432US1902166</a:t>
            </a:r>
            <a:r>
              <a:rPr sz="1200" dirty="0">
                <a:solidFill>
                  <a:srgbClr val="64004B"/>
                </a:solidFill>
                <a:latin typeface="Arial"/>
                <a:cs typeface="Arial"/>
              </a:rPr>
              <a:t>-</a:t>
            </a:r>
            <a:r>
              <a:rPr sz="1200" spc="-10" dirty="0">
                <a:solidFill>
                  <a:srgbClr val="64004B"/>
                </a:solidFill>
                <a:latin typeface="Arial"/>
                <a:cs typeface="Arial"/>
              </a:rPr>
              <a:t>04</a:t>
            </a:r>
            <a:r>
              <a:rPr sz="1200" dirty="0">
                <a:solidFill>
                  <a:srgbClr val="64004B"/>
                </a:solidFill>
                <a:latin typeface="Arial"/>
                <a:cs typeface="Arial"/>
              </a:rPr>
              <a:t>-</a:t>
            </a:r>
            <a:r>
              <a:rPr sz="1200" spc="5" dirty="0">
                <a:solidFill>
                  <a:srgbClr val="64004B"/>
                </a:solidFill>
                <a:latin typeface="Arial"/>
                <a:cs typeface="Arial"/>
              </a:rPr>
              <a:t>0</a:t>
            </a:r>
            <a:r>
              <a:rPr sz="1200" dirty="0">
                <a:solidFill>
                  <a:srgbClr val="64004B"/>
                </a:solidFill>
                <a:latin typeface="Arial"/>
                <a:cs typeface="Arial"/>
              </a:rPr>
              <a:t>1  </a:t>
            </a:r>
            <a:r>
              <a:rPr sz="1200" spc="-25" dirty="0">
                <a:solidFill>
                  <a:srgbClr val="64004B"/>
                </a:solidFill>
                <a:latin typeface="Arial"/>
                <a:cs typeface="Arial"/>
              </a:rPr>
              <a:t> </a:t>
            </a:r>
            <a:r>
              <a:rPr sz="1200" dirty="0">
                <a:solidFill>
                  <a:srgbClr val="64004B"/>
                </a:solidFill>
                <a:latin typeface="Arial"/>
                <a:cs typeface="Arial"/>
              </a:rPr>
              <a:t>06/20</a:t>
            </a:r>
            <a:endParaRPr sz="1200">
              <a:latin typeface="Arial"/>
              <a:cs typeface="Arial"/>
            </a:endParaRPr>
          </a:p>
        </p:txBody>
      </p:sp>
      <p:sp>
        <p:nvSpPr>
          <p:cNvPr id="5" name="object 5"/>
          <p:cNvSpPr/>
          <p:nvPr/>
        </p:nvSpPr>
        <p:spPr>
          <a:xfrm>
            <a:off x="196709" y="6601449"/>
            <a:ext cx="2908907" cy="212029"/>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a:t>
            </a:fld>
            <a:endParaRPr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9714" rIns="0" bIns="0" rtlCol="0">
            <a:spAutoFit/>
          </a:bodyPr>
          <a:lstStyle/>
          <a:p>
            <a:pPr marL="12700">
              <a:lnSpc>
                <a:spcPct val="100000"/>
              </a:lnSpc>
            </a:pPr>
            <a:r>
              <a:rPr sz="2400" spc="-25" dirty="0"/>
              <a:t>E</a:t>
            </a:r>
            <a:r>
              <a:rPr sz="2400" dirty="0"/>
              <a:t>-s</a:t>
            </a:r>
            <a:r>
              <a:rPr sz="2400" spc="-10" dirty="0"/>
              <a:t>i</a:t>
            </a:r>
            <a:r>
              <a:rPr sz="2400" spc="-5" dirty="0"/>
              <a:t>g</a:t>
            </a:r>
            <a:r>
              <a:rPr sz="2400" dirty="0"/>
              <a:t>n</a:t>
            </a:r>
            <a:r>
              <a:rPr sz="2400" spc="10" dirty="0"/>
              <a:t> </a:t>
            </a:r>
            <a:r>
              <a:rPr sz="2400" spc="-25" dirty="0"/>
              <a:t>S</a:t>
            </a:r>
            <a:r>
              <a:rPr sz="2400" dirty="0"/>
              <a:t>c</a:t>
            </a:r>
            <a:r>
              <a:rPr sz="2400" spc="5" dirty="0"/>
              <a:t>r</a:t>
            </a:r>
            <a:r>
              <a:rPr sz="2400" spc="-5" dirty="0"/>
              <a:t>ee</a:t>
            </a:r>
            <a:r>
              <a:rPr sz="2400" dirty="0"/>
              <a:t>n</a:t>
            </a:r>
            <a:r>
              <a:rPr sz="2400" spc="10" dirty="0"/>
              <a:t> </a:t>
            </a:r>
            <a:r>
              <a:rPr sz="2400" spc="-25" dirty="0"/>
              <a:t>S</a:t>
            </a:r>
            <a:r>
              <a:rPr sz="2400" spc="-5" dirty="0"/>
              <a:t>ho</a:t>
            </a:r>
            <a:r>
              <a:rPr sz="2400" spc="5" dirty="0"/>
              <a:t>t</a:t>
            </a:r>
            <a:r>
              <a:rPr sz="2400" dirty="0"/>
              <a:t>s</a:t>
            </a:r>
            <a:r>
              <a:rPr sz="2400" spc="-10" dirty="0"/>
              <a:t> </a:t>
            </a:r>
            <a:r>
              <a:rPr sz="2400" dirty="0"/>
              <a:t>(1 </a:t>
            </a:r>
            <a:r>
              <a:rPr sz="2400" spc="-20" dirty="0"/>
              <a:t>o</a:t>
            </a:r>
            <a:r>
              <a:rPr sz="2400" spc="-10" dirty="0"/>
              <a:t>f</a:t>
            </a:r>
            <a:r>
              <a:rPr sz="2400" spc="-15" dirty="0"/>
              <a:t> </a:t>
            </a:r>
            <a:r>
              <a:rPr sz="2400" spc="-5" dirty="0"/>
              <a:t>6)</a:t>
            </a:r>
            <a:endParaRPr sz="2400"/>
          </a:p>
        </p:txBody>
      </p:sp>
      <p:sp>
        <p:nvSpPr>
          <p:cNvPr id="3" name="object 3"/>
          <p:cNvSpPr/>
          <p:nvPr/>
        </p:nvSpPr>
        <p:spPr>
          <a:xfrm>
            <a:off x="155962" y="6520239"/>
            <a:ext cx="2908907" cy="21202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506386" y="1115513"/>
            <a:ext cx="4849164" cy="511405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314261" y="6250333"/>
            <a:ext cx="2034539" cy="177800"/>
          </a:xfrm>
          <a:prstGeom prst="rect">
            <a:avLst/>
          </a:prstGeom>
        </p:spPr>
        <p:txBody>
          <a:bodyPr vert="horz" wrap="square" lIns="0" tIns="0" rIns="0" bIns="0" rtlCol="0">
            <a:spAutoFit/>
          </a:bodyPr>
          <a:lstStyle/>
          <a:p>
            <a:pPr marL="12700">
              <a:lnSpc>
                <a:spcPct val="100000"/>
              </a:lnSpc>
            </a:pPr>
            <a:r>
              <a:rPr sz="1200" dirty="0">
                <a:solidFill>
                  <a:srgbClr val="64004B"/>
                </a:solidFill>
                <a:latin typeface="Arial"/>
                <a:cs typeface="Arial"/>
              </a:rPr>
              <a:t>432US1902166-04-01  </a:t>
            </a:r>
            <a:r>
              <a:rPr sz="1200" spc="-100" dirty="0">
                <a:solidFill>
                  <a:srgbClr val="64004B"/>
                </a:solidFill>
                <a:latin typeface="Arial"/>
                <a:cs typeface="Arial"/>
              </a:rPr>
              <a:t> </a:t>
            </a:r>
            <a:r>
              <a:rPr sz="1200" dirty="0">
                <a:solidFill>
                  <a:srgbClr val="64004B"/>
                </a:solidFill>
                <a:latin typeface="Arial"/>
                <a:cs typeface="Arial"/>
              </a:rPr>
              <a:t>06/20</a:t>
            </a:r>
            <a:endParaRPr sz="12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7" name="object 7"/>
          <p:cNvSpPr txBox="1"/>
          <p:nvPr/>
        </p:nvSpPr>
        <p:spPr>
          <a:xfrm>
            <a:off x="8769095" y="6570472"/>
            <a:ext cx="138430" cy="127635"/>
          </a:xfrm>
          <a:prstGeom prst="rect">
            <a:avLst/>
          </a:prstGeom>
        </p:spPr>
        <p:txBody>
          <a:bodyPr vert="horz" wrap="square" lIns="0" tIns="0" rIns="0" bIns="0" rtlCol="0">
            <a:spAutoFit/>
          </a:bodyPr>
          <a:lstStyle/>
          <a:p>
            <a:pPr marL="12700">
              <a:lnSpc>
                <a:spcPct val="100000"/>
              </a:lnSpc>
            </a:pPr>
            <a:r>
              <a:rPr sz="800" spc="-5" dirty="0">
                <a:solidFill>
                  <a:srgbClr val="4A4A4A"/>
                </a:solidFill>
                <a:latin typeface="Arial"/>
                <a:cs typeface="Arial"/>
              </a:rPr>
              <a:t>10</a:t>
            </a:r>
            <a:endParaRPr sz="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9714" rIns="0" bIns="0" rtlCol="0">
            <a:spAutoFit/>
          </a:bodyPr>
          <a:lstStyle/>
          <a:p>
            <a:pPr marL="12700">
              <a:lnSpc>
                <a:spcPct val="100000"/>
              </a:lnSpc>
            </a:pPr>
            <a:r>
              <a:rPr sz="2400" spc="-25" dirty="0"/>
              <a:t>E</a:t>
            </a:r>
            <a:r>
              <a:rPr sz="2400" dirty="0"/>
              <a:t>-s</a:t>
            </a:r>
            <a:r>
              <a:rPr sz="2400" spc="-10" dirty="0"/>
              <a:t>i</a:t>
            </a:r>
            <a:r>
              <a:rPr sz="2400" spc="-5" dirty="0"/>
              <a:t>g</a:t>
            </a:r>
            <a:r>
              <a:rPr sz="2400" dirty="0"/>
              <a:t>n</a:t>
            </a:r>
            <a:r>
              <a:rPr sz="2400" spc="10" dirty="0"/>
              <a:t> </a:t>
            </a:r>
            <a:r>
              <a:rPr sz="2400" spc="-25" dirty="0"/>
              <a:t>S</a:t>
            </a:r>
            <a:r>
              <a:rPr sz="2400" dirty="0"/>
              <a:t>c</a:t>
            </a:r>
            <a:r>
              <a:rPr sz="2400" spc="5" dirty="0"/>
              <a:t>r</a:t>
            </a:r>
            <a:r>
              <a:rPr sz="2400" spc="-5" dirty="0"/>
              <a:t>ee</a:t>
            </a:r>
            <a:r>
              <a:rPr sz="2400" dirty="0"/>
              <a:t>n</a:t>
            </a:r>
            <a:r>
              <a:rPr sz="2400" spc="10" dirty="0"/>
              <a:t> </a:t>
            </a:r>
            <a:r>
              <a:rPr sz="2400" spc="-25" dirty="0"/>
              <a:t>S</a:t>
            </a:r>
            <a:r>
              <a:rPr sz="2400" spc="-5" dirty="0"/>
              <a:t>ho</a:t>
            </a:r>
            <a:r>
              <a:rPr sz="2400" spc="5" dirty="0"/>
              <a:t>t</a:t>
            </a:r>
            <a:r>
              <a:rPr sz="2400" dirty="0"/>
              <a:t>s</a:t>
            </a:r>
            <a:r>
              <a:rPr sz="2400" spc="-10" dirty="0"/>
              <a:t> </a:t>
            </a:r>
            <a:r>
              <a:rPr sz="2400" dirty="0"/>
              <a:t>(2 </a:t>
            </a:r>
            <a:r>
              <a:rPr sz="2400" spc="-20" dirty="0"/>
              <a:t>o</a:t>
            </a:r>
            <a:r>
              <a:rPr sz="2400" spc="-10" dirty="0"/>
              <a:t>f</a:t>
            </a:r>
            <a:r>
              <a:rPr sz="2400" spc="-15" dirty="0"/>
              <a:t> </a:t>
            </a:r>
            <a:r>
              <a:rPr sz="2400" spc="-5" dirty="0"/>
              <a:t>6)</a:t>
            </a:r>
            <a:endParaRPr sz="2400"/>
          </a:p>
        </p:txBody>
      </p:sp>
      <p:sp>
        <p:nvSpPr>
          <p:cNvPr id="3" name="object 3"/>
          <p:cNvSpPr/>
          <p:nvPr/>
        </p:nvSpPr>
        <p:spPr>
          <a:xfrm>
            <a:off x="1452372" y="1167383"/>
            <a:ext cx="4892039" cy="502615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447800" y="1162811"/>
            <a:ext cx="4901565" cy="5035550"/>
          </a:xfrm>
          <a:custGeom>
            <a:avLst/>
            <a:gdLst/>
            <a:ahLst/>
            <a:cxnLst/>
            <a:rect l="l" t="t" r="r" b="b"/>
            <a:pathLst>
              <a:path w="4901565" h="5035550">
                <a:moveTo>
                  <a:pt x="0" y="0"/>
                </a:moveTo>
                <a:lnTo>
                  <a:pt x="4901184" y="0"/>
                </a:lnTo>
                <a:lnTo>
                  <a:pt x="4901184" y="5035296"/>
                </a:lnTo>
                <a:lnTo>
                  <a:pt x="0" y="5035296"/>
                </a:lnTo>
                <a:lnTo>
                  <a:pt x="0" y="0"/>
                </a:lnTo>
                <a:close/>
              </a:path>
            </a:pathLst>
          </a:custGeom>
          <a:ln w="9144">
            <a:solidFill>
              <a:srgbClr val="000000"/>
            </a:solidFill>
          </a:ln>
        </p:spPr>
        <p:txBody>
          <a:bodyPr wrap="square" lIns="0" tIns="0" rIns="0" bIns="0" rtlCol="0"/>
          <a:lstStyle/>
          <a:p>
            <a:endParaRPr/>
          </a:p>
        </p:txBody>
      </p:sp>
      <p:sp>
        <p:nvSpPr>
          <p:cNvPr id="5" name="object 5"/>
          <p:cNvSpPr/>
          <p:nvPr/>
        </p:nvSpPr>
        <p:spPr>
          <a:xfrm>
            <a:off x="148107" y="6559517"/>
            <a:ext cx="2908907" cy="212029"/>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314261" y="6250333"/>
            <a:ext cx="2034539" cy="177800"/>
          </a:xfrm>
          <a:prstGeom prst="rect">
            <a:avLst/>
          </a:prstGeom>
        </p:spPr>
        <p:txBody>
          <a:bodyPr vert="horz" wrap="square" lIns="0" tIns="0" rIns="0" bIns="0" rtlCol="0">
            <a:spAutoFit/>
          </a:bodyPr>
          <a:lstStyle/>
          <a:p>
            <a:pPr marL="12700">
              <a:lnSpc>
                <a:spcPct val="100000"/>
              </a:lnSpc>
            </a:pPr>
            <a:r>
              <a:rPr sz="1200" dirty="0">
                <a:solidFill>
                  <a:srgbClr val="64004B"/>
                </a:solidFill>
                <a:latin typeface="Arial"/>
                <a:cs typeface="Arial"/>
              </a:rPr>
              <a:t>432US1902166-04-01  </a:t>
            </a:r>
            <a:r>
              <a:rPr sz="1200" spc="-100" dirty="0">
                <a:solidFill>
                  <a:srgbClr val="64004B"/>
                </a:solidFill>
                <a:latin typeface="Arial"/>
                <a:cs typeface="Arial"/>
              </a:rPr>
              <a:t> </a:t>
            </a:r>
            <a:r>
              <a:rPr sz="1200" dirty="0">
                <a:solidFill>
                  <a:srgbClr val="64004B"/>
                </a:solidFill>
                <a:latin typeface="Arial"/>
                <a:cs typeface="Arial"/>
              </a:rPr>
              <a:t>06/20</a:t>
            </a:r>
            <a:endParaRPr sz="1200">
              <a:latin typeface="Arial"/>
              <a:cs typeface="Arial"/>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9714" rIns="0" bIns="0" rtlCol="0">
            <a:spAutoFit/>
          </a:bodyPr>
          <a:lstStyle/>
          <a:p>
            <a:pPr marL="12700">
              <a:lnSpc>
                <a:spcPct val="100000"/>
              </a:lnSpc>
            </a:pPr>
            <a:r>
              <a:rPr sz="2400" spc="-25" dirty="0"/>
              <a:t>E</a:t>
            </a:r>
            <a:r>
              <a:rPr sz="2400" dirty="0"/>
              <a:t>-s</a:t>
            </a:r>
            <a:r>
              <a:rPr sz="2400" spc="-10" dirty="0"/>
              <a:t>i</a:t>
            </a:r>
            <a:r>
              <a:rPr sz="2400" spc="-5" dirty="0"/>
              <a:t>g</a:t>
            </a:r>
            <a:r>
              <a:rPr sz="2400" dirty="0"/>
              <a:t>n</a:t>
            </a:r>
            <a:r>
              <a:rPr sz="2400" spc="10" dirty="0"/>
              <a:t> </a:t>
            </a:r>
            <a:r>
              <a:rPr sz="2400" spc="-25" dirty="0"/>
              <a:t>S</a:t>
            </a:r>
            <a:r>
              <a:rPr sz="2400" dirty="0"/>
              <a:t>c</a:t>
            </a:r>
            <a:r>
              <a:rPr sz="2400" spc="5" dirty="0"/>
              <a:t>r</a:t>
            </a:r>
            <a:r>
              <a:rPr sz="2400" spc="-5" dirty="0"/>
              <a:t>ee</a:t>
            </a:r>
            <a:r>
              <a:rPr sz="2400" dirty="0"/>
              <a:t>n</a:t>
            </a:r>
            <a:r>
              <a:rPr sz="2400" spc="10" dirty="0"/>
              <a:t> </a:t>
            </a:r>
            <a:r>
              <a:rPr sz="2400" spc="-25" dirty="0"/>
              <a:t>S</a:t>
            </a:r>
            <a:r>
              <a:rPr sz="2400" spc="-5" dirty="0"/>
              <a:t>ho</a:t>
            </a:r>
            <a:r>
              <a:rPr sz="2400" spc="5" dirty="0"/>
              <a:t>t</a:t>
            </a:r>
            <a:r>
              <a:rPr sz="2400" dirty="0"/>
              <a:t>s</a:t>
            </a:r>
            <a:r>
              <a:rPr sz="2400" spc="-10" dirty="0"/>
              <a:t> </a:t>
            </a:r>
            <a:r>
              <a:rPr sz="2400" dirty="0"/>
              <a:t>(3 </a:t>
            </a:r>
            <a:r>
              <a:rPr sz="2400" spc="-20" dirty="0"/>
              <a:t>o</a:t>
            </a:r>
            <a:r>
              <a:rPr sz="2400" spc="-10" dirty="0"/>
              <a:t>f</a:t>
            </a:r>
            <a:r>
              <a:rPr sz="2400" spc="-15" dirty="0"/>
              <a:t> </a:t>
            </a:r>
            <a:r>
              <a:rPr sz="2400" spc="-5" dirty="0"/>
              <a:t>6)</a:t>
            </a:r>
            <a:endParaRPr sz="2400"/>
          </a:p>
        </p:txBody>
      </p:sp>
      <p:sp>
        <p:nvSpPr>
          <p:cNvPr id="3" name="object 3"/>
          <p:cNvSpPr/>
          <p:nvPr/>
        </p:nvSpPr>
        <p:spPr>
          <a:xfrm>
            <a:off x="1452372" y="1171955"/>
            <a:ext cx="4892039" cy="502157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447800" y="1167383"/>
            <a:ext cx="4901565" cy="5031105"/>
          </a:xfrm>
          <a:custGeom>
            <a:avLst/>
            <a:gdLst/>
            <a:ahLst/>
            <a:cxnLst/>
            <a:rect l="l" t="t" r="r" b="b"/>
            <a:pathLst>
              <a:path w="4901565" h="5031105">
                <a:moveTo>
                  <a:pt x="0" y="0"/>
                </a:moveTo>
                <a:lnTo>
                  <a:pt x="4901184" y="0"/>
                </a:lnTo>
                <a:lnTo>
                  <a:pt x="4901184" y="5030724"/>
                </a:lnTo>
                <a:lnTo>
                  <a:pt x="0" y="5030724"/>
                </a:lnTo>
                <a:lnTo>
                  <a:pt x="0" y="0"/>
                </a:lnTo>
                <a:close/>
              </a:path>
            </a:pathLst>
          </a:custGeom>
          <a:ln w="9144">
            <a:solidFill>
              <a:srgbClr val="000000"/>
            </a:solidFill>
          </a:ln>
        </p:spPr>
        <p:txBody>
          <a:bodyPr wrap="square" lIns="0" tIns="0" rIns="0" bIns="0" rtlCol="0"/>
          <a:lstStyle/>
          <a:p>
            <a:endParaRPr/>
          </a:p>
        </p:txBody>
      </p:sp>
      <p:sp>
        <p:nvSpPr>
          <p:cNvPr id="5" name="object 5"/>
          <p:cNvSpPr/>
          <p:nvPr/>
        </p:nvSpPr>
        <p:spPr>
          <a:xfrm>
            <a:off x="148107" y="6535950"/>
            <a:ext cx="2908907" cy="212029"/>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314261" y="6250333"/>
            <a:ext cx="2034539" cy="177800"/>
          </a:xfrm>
          <a:prstGeom prst="rect">
            <a:avLst/>
          </a:prstGeom>
        </p:spPr>
        <p:txBody>
          <a:bodyPr vert="horz" wrap="square" lIns="0" tIns="0" rIns="0" bIns="0" rtlCol="0">
            <a:spAutoFit/>
          </a:bodyPr>
          <a:lstStyle/>
          <a:p>
            <a:pPr marL="12700">
              <a:lnSpc>
                <a:spcPct val="100000"/>
              </a:lnSpc>
            </a:pPr>
            <a:r>
              <a:rPr sz="1200" dirty="0">
                <a:solidFill>
                  <a:srgbClr val="64004B"/>
                </a:solidFill>
                <a:latin typeface="Arial"/>
                <a:cs typeface="Arial"/>
              </a:rPr>
              <a:t>432US1902166-04-01  </a:t>
            </a:r>
            <a:r>
              <a:rPr sz="1200" spc="-100" dirty="0">
                <a:solidFill>
                  <a:srgbClr val="64004B"/>
                </a:solidFill>
                <a:latin typeface="Arial"/>
                <a:cs typeface="Arial"/>
              </a:rPr>
              <a:t> </a:t>
            </a:r>
            <a:r>
              <a:rPr sz="1200" dirty="0">
                <a:solidFill>
                  <a:srgbClr val="64004B"/>
                </a:solidFill>
                <a:latin typeface="Arial"/>
                <a:cs typeface="Arial"/>
              </a:rPr>
              <a:t>06/20</a:t>
            </a:r>
            <a:endParaRPr sz="1200">
              <a:latin typeface="Arial"/>
              <a:cs typeface="Arial"/>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9714" rIns="0" bIns="0" rtlCol="0">
            <a:spAutoFit/>
          </a:bodyPr>
          <a:lstStyle/>
          <a:p>
            <a:pPr marL="12700">
              <a:lnSpc>
                <a:spcPct val="100000"/>
              </a:lnSpc>
            </a:pPr>
            <a:r>
              <a:rPr sz="2400" spc="-25" dirty="0"/>
              <a:t>E</a:t>
            </a:r>
            <a:r>
              <a:rPr sz="2400" dirty="0"/>
              <a:t>-s</a:t>
            </a:r>
            <a:r>
              <a:rPr sz="2400" spc="-10" dirty="0"/>
              <a:t>i</a:t>
            </a:r>
            <a:r>
              <a:rPr sz="2400" spc="-5" dirty="0"/>
              <a:t>g</a:t>
            </a:r>
            <a:r>
              <a:rPr sz="2400" dirty="0"/>
              <a:t>n</a:t>
            </a:r>
            <a:r>
              <a:rPr sz="2400" spc="10" dirty="0"/>
              <a:t> </a:t>
            </a:r>
            <a:r>
              <a:rPr sz="2400" spc="-25" dirty="0"/>
              <a:t>S</a:t>
            </a:r>
            <a:r>
              <a:rPr sz="2400" dirty="0"/>
              <a:t>c</a:t>
            </a:r>
            <a:r>
              <a:rPr sz="2400" spc="5" dirty="0"/>
              <a:t>r</a:t>
            </a:r>
            <a:r>
              <a:rPr sz="2400" spc="-5" dirty="0"/>
              <a:t>ee</a:t>
            </a:r>
            <a:r>
              <a:rPr sz="2400" dirty="0"/>
              <a:t>n</a:t>
            </a:r>
            <a:r>
              <a:rPr sz="2400" spc="10" dirty="0"/>
              <a:t> </a:t>
            </a:r>
            <a:r>
              <a:rPr sz="2400" spc="-25" dirty="0"/>
              <a:t>S</a:t>
            </a:r>
            <a:r>
              <a:rPr sz="2400" spc="-5" dirty="0"/>
              <a:t>ho</a:t>
            </a:r>
            <a:r>
              <a:rPr sz="2400" spc="5" dirty="0"/>
              <a:t>t</a:t>
            </a:r>
            <a:r>
              <a:rPr sz="2400" dirty="0"/>
              <a:t>s</a:t>
            </a:r>
            <a:r>
              <a:rPr sz="2400" spc="-10" dirty="0"/>
              <a:t> </a:t>
            </a:r>
            <a:r>
              <a:rPr sz="2400" dirty="0"/>
              <a:t>(4 </a:t>
            </a:r>
            <a:r>
              <a:rPr sz="2400" spc="-20" dirty="0"/>
              <a:t>o</a:t>
            </a:r>
            <a:r>
              <a:rPr sz="2400" spc="-10" dirty="0"/>
              <a:t>f</a:t>
            </a:r>
            <a:r>
              <a:rPr sz="2400" spc="-15" dirty="0"/>
              <a:t> </a:t>
            </a:r>
            <a:r>
              <a:rPr sz="2400" spc="-5" dirty="0"/>
              <a:t>6)</a:t>
            </a:r>
            <a:endParaRPr sz="2400"/>
          </a:p>
        </p:txBody>
      </p:sp>
      <p:sp>
        <p:nvSpPr>
          <p:cNvPr id="3" name="object 3"/>
          <p:cNvSpPr/>
          <p:nvPr/>
        </p:nvSpPr>
        <p:spPr>
          <a:xfrm>
            <a:off x="1627632" y="1132332"/>
            <a:ext cx="4948427" cy="514959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623060" y="1127760"/>
            <a:ext cx="4958080" cy="5158740"/>
          </a:xfrm>
          <a:custGeom>
            <a:avLst/>
            <a:gdLst/>
            <a:ahLst/>
            <a:cxnLst/>
            <a:rect l="l" t="t" r="r" b="b"/>
            <a:pathLst>
              <a:path w="4958080" h="5158740">
                <a:moveTo>
                  <a:pt x="0" y="0"/>
                </a:moveTo>
                <a:lnTo>
                  <a:pt x="4957571" y="0"/>
                </a:lnTo>
                <a:lnTo>
                  <a:pt x="4957571" y="5158740"/>
                </a:lnTo>
                <a:lnTo>
                  <a:pt x="0" y="5158740"/>
                </a:lnTo>
                <a:lnTo>
                  <a:pt x="0" y="0"/>
                </a:lnTo>
                <a:close/>
              </a:path>
            </a:pathLst>
          </a:custGeom>
          <a:ln w="9144">
            <a:solidFill>
              <a:srgbClr val="000000"/>
            </a:solidFill>
          </a:ln>
        </p:spPr>
        <p:txBody>
          <a:bodyPr wrap="square" lIns="0" tIns="0" rIns="0" bIns="0" rtlCol="0"/>
          <a:lstStyle/>
          <a:p>
            <a:endParaRPr/>
          </a:p>
        </p:txBody>
      </p:sp>
      <p:sp>
        <p:nvSpPr>
          <p:cNvPr id="5" name="object 5"/>
          <p:cNvSpPr/>
          <p:nvPr/>
        </p:nvSpPr>
        <p:spPr>
          <a:xfrm>
            <a:off x="155962" y="6559517"/>
            <a:ext cx="2908907" cy="212029"/>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314261" y="6250333"/>
            <a:ext cx="2034539" cy="177800"/>
          </a:xfrm>
          <a:prstGeom prst="rect">
            <a:avLst/>
          </a:prstGeom>
        </p:spPr>
        <p:txBody>
          <a:bodyPr vert="horz" wrap="square" lIns="0" tIns="0" rIns="0" bIns="0" rtlCol="0">
            <a:spAutoFit/>
          </a:bodyPr>
          <a:lstStyle/>
          <a:p>
            <a:pPr marL="12700">
              <a:lnSpc>
                <a:spcPct val="100000"/>
              </a:lnSpc>
            </a:pPr>
            <a:r>
              <a:rPr sz="1200" dirty="0">
                <a:solidFill>
                  <a:srgbClr val="64004B"/>
                </a:solidFill>
                <a:latin typeface="Arial"/>
                <a:cs typeface="Arial"/>
              </a:rPr>
              <a:t>432US1902166-04-01  </a:t>
            </a:r>
            <a:r>
              <a:rPr sz="1200" spc="-100" dirty="0">
                <a:solidFill>
                  <a:srgbClr val="64004B"/>
                </a:solidFill>
                <a:latin typeface="Arial"/>
                <a:cs typeface="Arial"/>
              </a:rPr>
              <a:t> </a:t>
            </a:r>
            <a:r>
              <a:rPr sz="1200" dirty="0">
                <a:solidFill>
                  <a:srgbClr val="64004B"/>
                </a:solidFill>
                <a:latin typeface="Arial"/>
                <a:cs typeface="Arial"/>
              </a:rPr>
              <a:t>06/20</a:t>
            </a:r>
            <a:endParaRPr sz="1200">
              <a:latin typeface="Arial"/>
              <a:cs typeface="Arial"/>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9714" rIns="0" bIns="0" rtlCol="0">
            <a:spAutoFit/>
          </a:bodyPr>
          <a:lstStyle/>
          <a:p>
            <a:pPr marL="12700">
              <a:lnSpc>
                <a:spcPct val="100000"/>
              </a:lnSpc>
            </a:pPr>
            <a:r>
              <a:rPr sz="2400" spc="-25" dirty="0"/>
              <a:t>E</a:t>
            </a:r>
            <a:r>
              <a:rPr sz="2400" dirty="0"/>
              <a:t>-s</a:t>
            </a:r>
            <a:r>
              <a:rPr sz="2400" spc="-10" dirty="0"/>
              <a:t>i</a:t>
            </a:r>
            <a:r>
              <a:rPr sz="2400" spc="-5" dirty="0"/>
              <a:t>g</a:t>
            </a:r>
            <a:r>
              <a:rPr sz="2400" dirty="0"/>
              <a:t>n</a:t>
            </a:r>
            <a:r>
              <a:rPr sz="2400" spc="10" dirty="0"/>
              <a:t> </a:t>
            </a:r>
            <a:r>
              <a:rPr sz="2400" spc="-25" dirty="0"/>
              <a:t>S</a:t>
            </a:r>
            <a:r>
              <a:rPr sz="2400" dirty="0"/>
              <a:t>c</a:t>
            </a:r>
            <a:r>
              <a:rPr sz="2400" spc="5" dirty="0"/>
              <a:t>r</a:t>
            </a:r>
            <a:r>
              <a:rPr sz="2400" spc="-5" dirty="0"/>
              <a:t>ee</a:t>
            </a:r>
            <a:r>
              <a:rPr sz="2400" dirty="0"/>
              <a:t>n</a:t>
            </a:r>
            <a:r>
              <a:rPr sz="2400" spc="10" dirty="0"/>
              <a:t> </a:t>
            </a:r>
            <a:r>
              <a:rPr sz="2400" spc="-25" dirty="0"/>
              <a:t>S</a:t>
            </a:r>
            <a:r>
              <a:rPr sz="2400" spc="-5" dirty="0"/>
              <a:t>ho</a:t>
            </a:r>
            <a:r>
              <a:rPr sz="2400" spc="5" dirty="0"/>
              <a:t>t</a:t>
            </a:r>
            <a:r>
              <a:rPr sz="2400" dirty="0"/>
              <a:t>s</a:t>
            </a:r>
            <a:r>
              <a:rPr sz="2400" spc="-10" dirty="0"/>
              <a:t> </a:t>
            </a:r>
            <a:r>
              <a:rPr sz="2400" dirty="0"/>
              <a:t>(5 </a:t>
            </a:r>
            <a:r>
              <a:rPr sz="2400" spc="-20" dirty="0"/>
              <a:t>o</a:t>
            </a:r>
            <a:r>
              <a:rPr sz="2400" spc="-10" dirty="0"/>
              <a:t>f</a:t>
            </a:r>
            <a:r>
              <a:rPr sz="2400" spc="-15" dirty="0"/>
              <a:t> </a:t>
            </a:r>
            <a:r>
              <a:rPr sz="2400" spc="-5" dirty="0"/>
              <a:t>6)</a:t>
            </a:r>
            <a:endParaRPr sz="2400"/>
          </a:p>
        </p:txBody>
      </p:sp>
      <p:sp>
        <p:nvSpPr>
          <p:cNvPr id="3" name="object 3"/>
          <p:cNvSpPr/>
          <p:nvPr/>
        </p:nvSpPr>
        <p:spPr>
          <a:xfrm>
            <a:off x="1440180" y="1171955"/>
            <a:ext cx="4892039" cy="510997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435608" y="1167383"/>
            <a:ext cx="4901565" cy="5119370"/>
          </a:xfrm>
          <a:custGeom>
            <a:avLst/>
            <a:gdLst/>
            <a:ahLst/>
            <a:cxnLst/>
            <a:rect l="l" t="t" r="r" b="b"/>
            <a:pathLst>
              <a:path w="4901565" h="5119370">
                <a:moveTo>
                  <a:pt x="0" y="0"/>
                </a:moveTo>
                <a:lnTo>
                  <a:pt x="4901184" y="0"/>
                </a:lnTo>
                <a:lnTo>
                  <a:pt x="4901184" y="5119116"/>
                </a:lnTo>
                <a:lnTo>
                  <a:pt x="0" y="5119116"/>
                </a:lnTo>
                <a:lnTo>
                  <a:pt x="0" y="0"/>
                </a:lnTo>
                <a:close/>
              </a:path>
            </a:pathLst>
          </a:custGeom>
          <a:ln w="9144">
            <a:solidFill>
              <a:srgbClr val="000000"/>
            </a:solidFill>
          </a:ln>
        </p:spPr>
        <p:txBody>
          <a:bodyPr wrap="square" lIns="0" tIns="0" rIns="0" bIns="0" rtlCol="0"/>
          <a:lstStyle/>
          <a:p>
            <a:endParaRPr/>
          </a:p>
        </p:txBody>
      </p:sp>
      <p:sp>
        <p:nvSpPr>
          <p:cNvPr id="5" name="object 5"/>
          <p:cNvSpPr/>
          <p:nvPr/>
        </p:nvSpPr>
        <p:spPr>
          <a:xfrm>
            <a:off x="163818" y="6551661"/>
            <a:ext cx="2908907" cy="212029"/>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dirty="0"/>
              <a:t>432US1902166-04-01  </a:t>
            </a:r>
            <a:r>
              <a:rPr spc="-100" dirty="0"/>
              <a:t> </a:t>
            </a:r>
            <a:r>
              <a:rPr dirty="0"/>
              <a:t>06/20</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9714" rIns="0" bIns="0" rtlCol="0">
            <a:spAutoFit/>
          </a:bodyPr>
          <a:lstStyle/>
          <a:p>
            <a:pPr marL="12700">
              <a:lnSpc>
                <a:spcPct val="100000"/>
              </a:lnSpc>
            </a:pPr>
            <a:r>
              <a:rPr sz="2400" spc="-25" dirty="0"/>
              <a:t>E</a:t>
            </a:r>
            <a:r>
              <a:rPr sz="2400" dirty="0"/>
              <a:t>-s</a:t>
            </a:r>
            <a:r>
              <a:rPr sz="2400" spc="-10" dirty="0"/>
              <a:t>i</a:t>
            </a:r>
            <a:r>
              <a:rPr sz="2400" spc="-5" dirty="0"/>
              <a:t>g</a:t>
            </a:r>
            <a:r>
              <a:rPr sz="2400" dirty="0"/>
              <a:t>n</a:t>
            </a:r>
            <a:r>
              <a:rPr sz="2400" spc="10" dirty="0"/>
              <a:t> </a:t>
            </a:r>
            <a:r>
              <a:rPr sz="2400" spc="-25" dirty="0"/>
              <a:t>S</a:t>
            </a:r>
            <a:r>
              <a:rPr sz="2400" dirty="0"/>
              <a:t>c</a:t>
            </a:r>
            <a:r>
              <a:rPr sz="2400" spc="5" dirty="0"/>
              <a:t>r</a:t>
            </a:r>
            <a:r>
              <a:rPr sz="2400" spc="-5" dirty="0"/>
              <a:t>ee</a:t>
            </a:r>
            <a:r>
              <a:rPr sz="2400" dirty="0"/>
              <a:t>n</a:t>
            </a:r>
            <a:r>
              <a:rPr sz="2400" spc="10" dirty="0"/>
              <a:t> </a:t>
            </a:r>
            <a:r>
              <a:rPr sz="2400" spc="-25" dirty="0"/>
              <a:t>S</a:t>
            </a:r>
            <a:r>
              <a:rPr sz="2400" spc="-5" dirty="0"/>
              <a:t>ho</a:t>
            </a:r>
            <a:r>
              <a:rPr sz="2400" spc="5" dirty="0"/>
              <a:t>t</a:t>
            </a:r>
            <a:r>
              <a:rPr sz="2400" dirty="0"/>
              <a:t>s</a:t>
            </a:r>
            <a:r>
              <a:rPr sz="2400" spc="-10" dirty="0"/>
              <a:t> </a:t>
            </a:r>
            <a:r>
              <a:rPr sz="2400" dirty="0"/>
              <a:t>(5 </a:t>
            </a:r>
            <a:r>
              <a:rPr sz="2400" spc="-20" dirty="0"/>
              <a:t>o</a:t>
            </a:r>
            <a:r>
              <a:rPr sz="2400" spc="-10" dirty="0"/>
              <a:t>f</a:t>
            </a:r>
            <a:r>
              <a:rPr sz="2400" spc="-15" dirty="0"/>
              <a:t> </a:t>
            </a:r>
            <a:r>
              <a:rPr sz="2400" spc="-5" dirty="0"/>
              <a:t>6)</a:t>
            </a:r>
            <a:endParaRPr sz="2400"/>
          </a:p>
        </p:txBody>
      </p:sp>
      <p:sp>
        <p:nvSpPr>
          <p:cNvPr id="3" name="object 3"/>
          <p:cNvSpPr/>
          <p:nvPr/>
        </p:nvSpPr>
        <p:spPr>
          <a:xfrm>
            <a:off x="1427988" y="1171955"/>
            <a:ext cx="4892039" cy="502157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423416" y="1167383"/>
            <a:ext cx="4901565" cy="5031105"/>
          </a:xfrm>
          <a:custGeom>
            <a:avLst/>
            <a:gdLst/>
            <a:ahLst/>
            <a:cxnLst/>
            <a:rect l="l" t="t" r="r" b="b"/>
            <a:pathLst>
              <a:path w="4901565" h="5031105">
                <a:moveTo>
                  <a:pt x="0" y="0"/>
                </a:moveTo>
                <a:lnTo>
                  <a:pt x="4901184" y="0"/>
                </a:lnTo>
                <a:lnTo>
                  <a:pt x="4901184" y="5030724"/>
                </a:lnTo>
                <a:lnTo>
                  <a:pt x="0" y="5030724"/>
                </a:lnTo>
                <a:lnTo>
                  <a:pt x="0" y="0"/>
                </a:lnTo>
                <a:close/>
              </a:path>
            </a:pathLst>
          </a:custGeom>
          <a:ln w="9144">
            <a:solidFill>
              <a:srgbClr val="000000"/>
            </a:solidFill>
          </a:ln>
        </p:spPr>
        <p:txBody>
          <a:bodyPr wrap="square" lIns="0" tIns="0" rIns="0" bIns="0" rtlCol="0"/>
          <a:lstStyle/>
          <a:p>
            <a:endParaRPr/>
          </a:p>
        </p:txBody>
      </p:sp>
      <p:sp>
        <p:nvSpPr>
          <p:cNvPr id="5" name="object 5"/>
          <p:cNvSpPr/>
          <p:nvPr/>
        </p:nvSpPr>
        <p:spPr>
          <a:xfrm>
            <a:off x="179529" y="6512383"/>
            <a:ext cx="2908907" cy="212029"/>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dirty="0"/>
              <a:t>432US1902166-04-01  </a:t>
            </a:r>
            <a:r>
              <a:rPr spc="-100" dirty="0"/>
              <a:t> </a:t>
            </a:r>
            <a:r>
              <a:rPr dirty="0"/>
              <a:t>06/20</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9714" rIns="0" bIns="0" rtlCol="0">
            <a:spAutoFit/>
          </a:bodyPr>
          <a:lstStyle/>
          <a:p>
            <a:pPr marL="12700">
              <a:lnSpc>
                <a:spcPct val="100000"/>
              </a:lnSpc>
            </a:pPr>
            <a:r>
              <a:rPr sz="2400" spc="-25" dirty="0"/>
              <a:t>E</a:t>
            </a:r>
            <a:r>
              <a:rPr sz="2400" dirty="0"/>
              <a:t>-s</a:t>
            </a:r>
            <a:r>
              <a:rPr sz="2400" spc="-10" dirty="0"/>
              <a:t>i</a:t>
            </a:r>
            <a:r>
              <a:rPr sz="2400" spc="-5" dirty="0"/>
              <a:t>g</a:t>
            </a:r>
            <a:r>
              <a:rPr sz="2400" dirty="0"/>
              <a:t>n</a:t>
            </a:r>
            <a:r>
              <a:rPr sz="2400" spc="10" dirty="0"/>
              <a:t> </a:t>
            </a:r>
            <a:r>
              <a:rPr sz="2400" spc="-25" dirty="0"/>
              <a:t>S</a:t>
            </a:r>
            <a:r>
              <a:rPr sz="2400" dirty="0"/>
              <a:t>c</a:t>
            </a:r>
            <a:r>
              <a:rPr sz="2400" spc="5" dirty="0"/>
              <a:t>r</a:t>
            </a:r>
            <a:r>
              <a:rPr sz="2400" spc="-5" dirty="0"/>
              <a:t>ee</a:t>
            </a:r>
            <a:r>
              <a:rPr sz="2400" dirty="0"/>
              <a:t>n</a:t>
            </a:r>
            <a:r>
              <a:rPr sz="2400" spc="10" dirty="0"/>
              <a:t> </a:t>
            </a:r>
            <a:r>
              <a:rPr sz="2400" spc="-25" dirty="0"/>
              <a:t>S</a:t>
            </a:r>
            <a:r>
              <a:rPr sz="2400" spc="-5" dirty="0"/>
              <a:t>ho</a:t>
            </a:r>
            <a:r>
              <a:rPr sz="2400" spc="5" dirty="0"/>
              <a:t>t</a:t>
            </a:r>
            <a:r>
              <a:rPr sz="2400" dirty="0"/>
              <a:t>s</a:t>
            </a:r>
            <a:r>
              <a:rPr sz="2400" spc="-10" dirty="0"/>
              <a:t> </a:t>
            </a:r>
            <a:r>
              <a:rPr sz="2400" dirty="0"/>
              <a:t>(6 </a:t>
            </a:r>
            <a:r>
              <a:rPr sz="2400" spc="-20" dirty="0"/>
              <a:t>o</a:t>
            </a:r>
            <a:r>
              <a:rPr sz="2400" spc="-10" dirty="0"/>
              <a:t>f</a:t>
            </a:r>
            <a:r>
              <a:rPr sz="2400" spc="-15" dirty="0"/>
              <a:t> </a:t>
            </a:r>
            <a:r>
              <a:rPr sz="2400" spc="-5" dirty="0"/>
              <a:t>6)</a:t>
            </a:r>
            <a:endParaRPr sz="2400"/>
          </a:p>
        </p:txBody>
      </p:sp>
      <p:sp>
        <p:nvSpPr>
          <p:cNvPr id="3" name="object 3"/>
          <p:cNvSpPr/>
          <p:nvPr/>
        </p:nvSpPr>
        <p:spPr>
          <a:xfrm>
            <a:off x="1463039" y="1171955"/>
            <a:ext cx="4858512" cy="502157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458467" y="1167383"/>
            <a:ext cx="4867910" cy="5031105"/>
          </a:xfrm>
          <a:custGeom>
            <a:avLst/>
            <a:gdLst/>
            <a:ahLst/>
            <a:cxnLst/>
            <a:rect l="l" t="t" r="r" b="b"/>
            <a:pathLst>
              <a:path w="4867910" h="5031105">
                <a:moveTo>
                  <a:pt x="0" y="0"/>
                </a:moveTo>
                <a:lnTo>
                  <a:pt x="4867656" y="0"/>
                </a:lnTo>
                <a:lnTo>
                  <a:pt x="4867656" y="5030724"/>
                </a:lnTo>
                <a:lnTo>
                  <a:pt x="0" y="5030724"/>
                </a:lnTo>
                <a:lnTo>
                  <a:pt x="0" y="0"/>
                </a:lnTo>
                <a:close/>
              </a:path>
            </a:pathLst>
          </a:custGeom>
          <a:ln w="9143">
            <a:solidFill>
              <a:srgbClr val="000000"/>
            </a:solidFill>
          </a:ln>
        </p:spPr>
        <p:txBody>
          <a:bodyPr wrap="square" lIns="0" tIns="0" rIns="0" bIns="0" rtlCol="0"/>
          <a:lstStyle/>
          <a:p>
            <a:endParaRPr/>
          </a:p>
        </p:txBody>
      </p:sp>
      <p:sp>
        <p:nvSpPr>
          <p:cNvPr id="5" name="object 5"/>
          <p:cNvSpPr/>
          <p:nvPr/>
        </p:nvSpPr>
        <p:spPr>
          <a:xfrm>
            <a:off x="195240" y="6535950"/>
            <a:ext cx="2908907" cy="212029"/>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dirty="0"/>
              <a:t>432US1902166-04-01  </a:t>
            </a:r>
            <a:r>
              <a:rPr spc="-100" dirty="0"/>
              <a:t> </a:t>
            </a:r>
            <a:r>
              <a:rPr dirty="0"/>
              <a:t>06/20</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8055" y="1360932"/>
            <a:ext cx="4034027" cy="478535"/>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759216" y="1438543"/>
            <a:ext cx="1414780" cy="330200"/>
          </a:xfrm>
          <a:prstGeom prst="rect">
            <a:avLst/>
          </a:prstGeom>
        </p:spPr>
        <p:txBody>
          <a:bodyPr vert="horz" wrap="square" lIns="0" tIns="0" rIns="0" bIns="0" rtlCol="0">
            <a:spAutoFit/>
          </a:bodyPr>
          <a:lstStyle/>
          <a:p>
            <a:pPr marL="12700">
              <a:lnSpc>
                <a:spcPct val="100000"/>
              </a:lnSpc>
            </a:pPr>
            <a:r>
              <a:rPr sz="2400" b="1" spc="-25" dirty="0">
                <a:solidFill>
                  <a:srgbClr val="FFFFFF"/>
                </a:solidFill>
                <a:latin typeface="Arial"/>
                <a:cs typeface="Arial"/>
              </a:rPr>
              <a:t>Su</a:t>
            </a:r>
            <a:r>
              <a:rPr sz="2400" b="1" dirty="0">
                <a:solidFill>
                  <a:srgbClr val="FFFFFF"/>
                </a:solidFill>
                <a:latin typeface="Arial"/>
                <a:cs typeface="Arial"/>
              </a:rPr>
              <a:t>mm</a:t>
            </a:r>
            <a:r>
              <a:rPr sz="2400" b="1" spc="-5" dirty="0">
                <a:solidFill>
                  <a:srgbClr val="FFFFFF"/>
                </a:solidFill>
                <a:latin typeface="Arial"/>
                <a:cs typeface="Arial"/>
              </a:rPr>
              <a:t>a</a:t>
            </a:r>
            <a:r>
              <a:rPr sz="2400" b="1" dirty="0">
                <a:solidFill>
                  <a:srgbClr val="FFFFFF"/>
                </a:solidFill>
                <a:latin typeface="Arial"/>
                <a:cs typeface="Arial"/>
              </a:rPr>
              <a:t>ry</a:t>
            </a:r>
            <a:endParaRPr sz="2400">
              <a:latin typeface="Arial"/>
              <a:cs typeface="Arial"/>
            </a:endParaRPr>
          </a:p>
        </p:txBody>
      </p:sp>
      <p:sp>
        <p:nvSpPr>
          <p:cNvPr id="4" name="object 4"/>
          <p:cNvSpPr/>
          <p:nvPr/>
        </p:nvSpPr>
        <p:spPr>
          <a:xfrm>
            <a:off x="431291" y="1831848"/>
            <a:ext cx="8442959" cy="4558283"/>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57200" y="1857755"/>
            <a:ext cx="8336280" cy="4451604"/>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447294" y="1826514"/>
            <a:ext cx="8344534" cy="0"/>
          </a:xfrm>
          <a:custGeom>
            <a:avLst/>
            <a:gdLst/>
            <a:ahLst/>
            <a:cxnLst/>
            <a:rect l="l" t="t" r="r" b="b"/>
            <a:pathLst>
              <a:path w="8344534">
                <a:moveTo>
                  <a:pt x="0" y="0"/>
                </a:moveTo>
                <a:lnTo>
                  <a:pt x="8344065" y="0"/>
                </a:lnTo>
              </a:path>
            </a:pathLst>
          </a:custGeom>
          <a:ln w="38100">
            <a:solidFill>
              <a:srgbClr val="64004B"/>
            </a:solidFill>
          </a:ln>
        </p:spPr>
        <p:txBody>
          <a:bodyPr wrap="square" lIns="0" tIns="0" rIns="0" bIns="0" rtlCol="0"/>
          <a:lstStyle/>
          <a:p>
            <a:endParaRPr/>
          </a:p>
        </p:txBody>
      </p:sp>
      <p:sp>
        <p:nvSpPr>
          <p:cNvPr id="8" name="object 8"/>
          <p:cNvSpPr txBox="1"/>
          <p:nvPr/>
        </p:nvSpPr>
        <p:spPr>
          <a:xfrm>
            <a:off x="813334" y="2341357"/>
            <a:ext cx="4008754" cy="3215640"/>
          </a:xfrm>
          <a:prstGeom prst="rect">
            <a:avLst/>
          </a:prstGeom>
        </p:spPr>
        <p:txBody>
          <a:bodyPr vert="horz" wrap="square" lIns="0" tIns="0" rIns="0" bIns="0" rtlCol="0">
            <a:spAutoFit/>
          </a:bodyPr>
          <a:lstStyle/>
          <a:p>
            <a:pPr marL="12700">
              <a:lnSpc>
                <a:spcPts val="1920"/>
              </a:lnSpc>
            </a:pPr>
            <a:r>
              <a:rPr sz="1600" b="1" spc="-15" dirty="0">
                <a:solidFill>
                  <a:srgbClr val="64004B"/>
                </a:solidFill>
                <a:latin typeface="Arial"/>
                <a:cs typeface="Arial"/>
              </a:rPr>
              <a:t>Desc</a:t>
            </a:r>
            <a:r>
              <a:rPr sz="1600" b="1" spc="-10" dirty="0">
                <a:solidFill>
                  <a:srgbClr val="64004B"/>
                </a:solidFill>
                <a:latin typeface="Arial"/>
                <a:cs typeface="Arial"/>
              </a:rPr>
              <a:t>ri</a:t>
            </a:r>
            <a:r>
              <a:rPr sz="1600" b="1" spc="-15" dirty="0">
                <a:solidFill>
                  <a:srgbClr val="64004B"/>
                </a:solidFill>
                <a:latin typeface="Arial"/>
                <a:cs typeface="Arial"/>
              </a:rPr>
              <a:t>pt</a:t>
            </a:r>
            <a:r>
              <a:rPr sz="1600" b="1" spc="-5" dirty="0">
                <a:solidFill>
                  <a:srgbClr val="64004B"/>
                </a:solidFill>
                <a:latin typeface="Arial"/>
                <a:cs typeface="Arial"/>
              </a:rPr>
              <a:t>i</a:t>
            </a:r>
            <a:r>
              <a:rPr sz="1600" b="1" spc="-15" dirty="0">
                <a:solidFill>
                  <a:srgbClr val="64004B"/>
                </a:solidFill>
                <a:latin typeface="Arial"/>
                <a:cs typeface="Arial"/>
              </a:rPr>
              <a:t>o</a:t>
            </a:r>
            <a:r>
              <a:rPr sz="1600" b="1" spc="-10" dirty="0">
                <a:solidFill>
                  <a:srgbClr val="64004B"/>
                </a:solidFill>
                <a:latin typeface="Arial"/>
                <a:cs typeface="Arial"/>
              </a:rPr>
              <a:t>n</a:t>
            </a:r>
            <a:endParaRPr sz="1600" dirty="0">
              <a:latin typeface="Arial"/>
              <a:cs typeface="Arial"/>
            </a:endParaRPr>
          </a:p>
          <a:p>
            <a:pPr marL="234950" marR="584200" indent="-222250">
              <a:lnSpc>
                <a:spcPts val="1680"/>
              </a:lnSpc>
              <a:spcBef>
                <a:spcPts val="55"/>
              </a:spcBef>
              <a:buClr>
                <a:srgbClr val="F26937"/>
              </a:buClr>
              <a:buSzPct val="78571"/>
              <a:buFont typeface="Arial"/>
              <a:buChar char="•"/>
              <a:tabLst>
                <a:tab pos="235585" algn="l"/>
              </a:tabLst>
            </a:pPr>
            <a:r>
              <a:rPr sz="1400" spc="-10" dirty="0">
                <a:solidFill>
                  <a:srgbClr val="4D4D4D"/>
                </a:solidFill>
                <a:latin typeface="Arial"/>
                <a:cs typeface="Arial"/>
              </a:rPr>
              <a:t>C</a:t>
            </a:r>
            <a:r>
              <a:rPr sz="1400" spc="-5" dirty="0">
                <a:solidFill>
                  <a:srgbClr val="4D4D4D"/>
                </a:solidFill>
                <a:latin typeface="Arial"/>
                <a:cs typeface="Arial"/>
              </a:rPr>
              <a:t>a</a:t>
            </a:r>
            <a:r>
              <a:rPr sz="1400" dirty="0">
                <a:solidFill>
                  <a:srgbClr val="4D4D4D"/>
                </a:solidFill>
                <a:latin typeface="Arial"/>
                <a:cs typeface="Arial"/>
              </a:rPr>
              <a:t>rri</a:t>
            </a:r>
            <a:r>
              <a:rPr sz="1400" spc="-5" dirty="0">
                <a:solidFill>
                  <a:srgbClr val="4D4D4D"/>
                </a:solidFill>
                <a:latin typeface="Arial"/>
                <a:cs typeface="Arial"/>
              </a:rPr>
              <a:t>e</a:t>
            </a:r>
            <a:r>
              <a:rPr sz="1400" dirty="0">
                <a:solidFill>
                  <a:srgbClr val="4D4D4D"/>
                </a:solidFill>
                <a:latin typeface="Arial"/>
                <a:cs typeface="Arial"/>
              </a:rPr>
              <a:t>r</a:t>
            </a:r>
            <a:r>
              <a:rPr sz="1400" spc="-3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a:t>
            </a:r>
            <a:r>
              <a:rPr sz="1400" dirty="0">
                <a:solidFill>
                  <a:srgbClr val="4D4D4D"/>
                </a:solidFill>
                <a:latin typeface="Arial"/>
                <a:cs typeface="Arial"/>
              </a:rPr>
              <a:t>t</a:t>
            </a:r>
            <a:r>
              <a:rPr sz="1400" spc="-15" dirty="0">
                <a:solidFill>
                  <a:srgbClr val="4D4D4D"/>
                </a:solidFill>
                <a:latin typeface="Arial"/>
                <a:cs typeface="Arial"/>
              </a:rPr>
              <a:t> </a:t>
            </a:r>
            <a:r>
              <a:rPr sz="1400" spc="-5" dirty="0">
                <a:solidFill>
                  <a:srgbClr val="4D4D4D"/>
                </a:solidFill>
                <a:latin typeface="Arial"/>
                <a:cs typeface="Arial"/>
              </a:rPr>
              <a:t>hou</a:t>
            </a:r>
            <a:r>
              <a:rPr sz="1400" spc="5" dirty="0">
                <a:solidFill>
                  <a:srgbClr val="4D4D4D"/>
                </a:solidFill>
                <a:latin typeface="Arial"/>
                <a:cs typeface="Arial"/>
              </a:rPr>
              <a:t>s</a:t>
            </a:r>
            <a:r>
              <a:rPr sz="1400" spc="-5" dirty="0">
                <a:solidFill>
                  <a:srgbClr val="4D4D4D"/>
                </a:solidFill>
                <a:latin typeface="Arial"/>
                <a:cs typeface="Arial"/>
              </a:rPr>
              <a:t>e</a:t>
            </a:r>
            <a:r>
              <a:rPr sz="1400" dirty="0">
                <a:solidFill>
                  <a:srgbClr val="4D4D4D"/>
                </a:solidFill>
                <a:latin typeface="Arial"/>
                <a:cs typeface="Arial"/>
              </a:rPr>
              <a:t>s</a:t>
            </a:r>
            <a:r>
              <a:rPr sz="1400" spc="-4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B</a:t>
            </a:r>
            <a:r>
              <a:rPr sz="1400" dirty="0">
                <a:solidFill>
                  <a:srgbClr val="4D4D4D"/>
                </a:solidFill>
                <a:latin typeface="Arial"/>
                <a:cs typeface="Arial"/>
              </a:rPr>
              <a:t>R</a:t>
            </a:r>
            <a:r>
              <a:rPr sz="1400" spc="-15"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a:t>
            </a:r>
            <a:r>
              <a:rPr sz="1400" spc="-10" dirty="0">
                <a:solidFill>
                  <a:srgbClr val="4D4D4D"/>
                </a:solidFill>
                <a:latin typeface="Arial"/>
                <a:cs typeface="Arial"/>
              </a:rPr>
              <a:t>m</a:t>
            </a:r>
            <a:r>
              <a:rPr sz="1400" dirty="0">
                <a:solidFill>
                  <a:srgbClr val="4D4D4D"/>
                </a:solidFill>
                <a:latin typeface="Arial"/>
                <a:cs typeface="Arial"/>
              </a:rPr>
              <a:t>s</a:t>
            </a:r>
            <a:r>
              <a:rPr sz="1400" spc="-25" dirty="0">
                <a:solidFill>
                  <a:srgbClr val="4D4D4D"/>
                </a:solidFill>
                <a:latin typeface="Arial"/>
                <a:cs typeface="Arial"/>
              </a:rPr>
              <a:t> </a:t>
            </a:r>
            <a:r>
              <a:rPr sz="1400" spc="-5" dirty="0">
                <a:solidFill>
                  <a:srgbClr val="4D4D4D"/>
                </a:solidFill>
                <a:latin typeface="Arial"/>
                <a:cs typeface="Arial"/>
              </a:rPr>
              <a:t>an</a:t>
            </a:r>
            <a:r>
              <a:rPr sz="1400" dirty="0">
                <a:solidFill>
                  <a:srgbClr val="4D4D4D"/>
                </a:solidFill>
                <a:latin typeface="Arial"/>
                <a:cs typeface="Arial"/>
              </a:rPr>
              <a:t>d</a:t>
            </a:r>
            <a:r>
              <a:rPr sz="1400" spc="-20" dirty="0">
                <a:solidFill>
                  <a:srgbClr val="4D4D4D"/>
                </a:solidFill>
                <a:latin typeface="Arial"/>
                <a:cs typeface="Arial"/>
              </a:rPr>
              <a:t> </a:t>
            </a:r>
            <a:r>
              <a:rPr sz="1400" spc="-5" dirty="0">
                <a:solidFill>
                  <a:srgbClr val="4D4D4D"/>
                </a:solidFill>
                <a:latin typeface="Arial"/>
                <a:cs typeface="Arial"/>
              </a:rPr>
              <a:t>an anno</a:t>
            </a:r>
            <a:r>
              <a:rPr sz="1400" spc="5" dirty="0">
                <a:solidFill>
                  <a:srgbClr val="4D4D4D"/>
                </a:solidFill>
                <a:latin typeface="Arial"/>
                <a:cs typeface="Arial"/>
              </a:rPr>
              <a:t>t</a:t>
            </a:r>
            <a:r>
              <a:rPr sz="1400" spc="-5" dirty="0">
                <a:solidFill>
                  <a:srgbClr val="4D4D4D"/>
                </a:solidFill>
                <a:latin typeface="Arial"/>
                <a:cs typeface="Arial"/>
              </a:rPr>
              <a:t>a</a:t>
            </a:r>
            <a:r>
              <a:rPr sz="1400" spc="-10" dirty="0">
                <a:solidFill>
                  <a:srgbClr val="4D4D4D"/>
                </a:solidFill>
                <a:latin typeface="Arial"/>
                <a:cs typeface="Arial"/>
              </a:rPr>
              <a:t>t</a:t>
            </a:r>
            <a:r>
              <a:rPr sz="1400" spc="-5" dirty="0">
                <a:solidFill>
                  <a:srgbClr val="4D4D4D"/>
                </a:solidFill>
                <a:latin typeface="Arial"/>
                <a:cs typeface="Arial"/>
              </a:rPr>
              <a:t>e</a:t>
            </a:r>
            <a:r>
              <a:rPr sz="1400" dirty="0">
                <a:solidFill>
                  <a:srgbClr val="4D4D4D"/>
                </a:solidFill>
                <a:latin typeface="Arial"/>
                <a:cs typeface="Arial"/>
              </a:rPr>
              <a:t>d</a:t>
            </a:r>
            <a:r>
              <a:rPr sz="1400" spc="-45" dirty="0">
                <a:solidFill>
                  <a:srgbClr val="4D4D4D"/>
                </a:solidFill>
                <a:latin typeface="Arial"/>
                <a:cs typeface="Arial"/>
              </a:rPr>
              <a:t> </a:t>
            </a:r>
            <a:r>
              <a:rPr sz="1400" spc="-5" dirty="0">
                <a:solidFill>
                  <a:srgbClr val="4D4D4D"/>
                </a:solidFill>
                <a:latin typeface="Arial"/>
                <a:cs typeface="Arial"/>
              </a:rPr>
              <a:t>B</a:t>
            </a:r>
            <a:r>
              <a:rPr sz="1400" dirty="0">
                <a:solidFill>
                  <a:srgbClr val="4D4D4D"/>
                </a:solidFill>
                <a:latin typeface="Arial"/>
                <a:cs typeface="Arial"/>
              </a:rPr>
              <a:t>R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rm</a:t>
            </a:r>
            <a:r>
              <a:rPr sz="1400" spc="-35" dirty="0">
                <a:solidFill>
                  <a:srgbClr val="4D4D4D"/>
                </a:solidFill>
                <a:latin typeface="Arial"/>
                <a:cs typeface="Arial"/>
              </a:rPr>
              <a:t> </a:t>
            </a:r>
            <a:r>
              <a:rPr sz="1400" spc="5" dirty="0">
                <a:solidFill>
                  <a:srgbClr val="4D4D4D"/>
                </a:solidFill>
                <a:latin typeface="Arial"/>
                <a:cs typeface="Arial"/>
              </a:rPr>
              <a:t>c</a:t>
            </a:r>
            <a:r>
              <a:rPr sz="1400" spc="-5" dirty="0">
                <a:solidFill>
                  <a:srgbClr val="4D4D4D"/>
                </a:solidFill>
                <a:latin typeface="Arial"/>
                <a:cs typeface="Arial"/>
              </a:rPr>
              <a:t>a</a:t>
            </a:r>
            <a:r>
              <a:rPr sz="1400" dirty="0">
                <a:solidFill>
                  <a:srgbClr val="4D4D4D"/>
                </a:solidFill>
                <a:latin typeface="Arial"/>
                <a:cs typeface="Arial"/>
              </a:rPr>
              <a:t>rd</a:t>
            </a:r>
            <a:endParaRPr sz="1400" dirty="0">
              <a:latin typeface="Arial"/>
              <a:cs typeface="Arial"/>
            </a:endParaRPr>
          </a:p>
          <a:p>
            <a:pPr marL="12700">
              <a:lnSpc>
                <a:spcPts val="1920"/>
              </a:lnSpc>
              <a:spcBef>
                <a:spcPts val="1145"/>
              </a:spcBef>
            </a:pPr>
            <a:r>
              <a:rPr sz="1600" b="1" spc="-25" dirty="0">
                <a:solidFill>
                  <a:srgbClr val="64004B"/>
                </a:solidFill>
                <a:latin typeface="Arial"/>
                <a:cs typeface="Arial"/>
              </a:rPr>
              <a:t>O</a:t>
            </a:r>
            <a:r>
              <a:rPr sz="1600" b="1" spc="-15" dirty="0">
                <a:solidFill>
                  <a:srgbClr val="64004B"/>
                </a:solidFill>
                <a:latin typeface="Arial"/>
                <a:cs typeface="Arial"/>
              </a:rPr>
              <a:t>b</a:t>
            </a:r>
            <a:r>
              <a:rPr sz="1600" b="1" spc="-10" dirty="0">
                <a:solidFill>
                  <a:srgbClr val="64004B"/>
                </a:solidFill>
                <a:latin typeface="Arial"/>
                <a:cs typeface="Arial"/>
              </a:rPr>
              <a:t>jec</a:t>
            </a:r>
            <a:r>
              <a:rPr sz="1600" b="1" spc="-15" dirty="0">
                <a:solidFill>
                  <a:srgbClr val="64004B"/>
                </a:solidFill>
                <a:latin typeface="Arial"/>
                <a:cs typeface="Arial"/>
              </a:rPr>
              <a:t>t</a:t>
            </a:r>
            <a:r>
              <a:rPr sz="1600" b="1" spc="0" dirty="0">
                <a:solidFill>
                  <a:srgbClr val="64004B"/>
                </a:solidFill>
                <a:latin typeface="Arial"/>
                <a:cs typeface="Arial"/>
              </a:rPr>
              <a:t>i</a:t>
            </a:r>
            <a:r>
              <a:rPr sz="1600" b="1" spc="-50" dirty="0">
                <a:solidFill>
                  <a:srgbClr val="64004B"/>
                </a:solidFill>
                <a:latin typeface="Arial"/>
                <a:cs typeface="Arial"/>
              </a:rPr>
              <a:t>v</a:t>
            </a:r>
            <a:r>
              <a:rPr sz="1600" b="1" spc="-10" dirty="0">
                <a:solidFill>
                  <a:srgbClr val="64004B"/>
                </a:solidFill>
                <a:latin typeface="Arial"/>
                <a:cs typeface="Arial"/>
              </a:rPr>
              <a:t>e</a:t>
            </a:r>
            <a:endParaRPr sz="1600" dirty="0">
              <a:latin typeface="Arial"/>
              <a:cs typeface="Arial"/>
            </a:endParaRPr>
          </a:p>
          <a:p>
            <a:pPr marL="234950" marR="622935" indent="-222250">
              <a:lnSpc>
                <a:spcPts val="1680"/>
              </a:lnSpc>
              <a:spcBef>
                <a:spcPts val="55"/>
              </a:spcBef>
              <a:buClr>
                <a:srgbClr val="F26937"/>
              </a:buClr>
              <a:buSzPct val="78571"/>
              <a:buFont typeface="Arial"/>
              <a:buChar char="•"/>
              <a:tabLst>
                <a:tab pos="235585" algn="l"/>
              </a:tabLst>
            </a:pPr>
            <a:r>
              <a:rPr sz="1400" spc="-5" dirty="0">
                <a:solidFill>
                  <a:srgbClr val="4D4D4D"/>
                </a:solidFill>
                <a:latin typeface="Arial"/>
                <a:cs typeface="Arial"/>
              </a:rPr>
              <a:t>Edu</a:t>
            </a:r>
            <a:r>
              <a:rPr sz="1400" spc="5" dirty="0">
                <a:solidFill>
                  <a:srgbClr val="4D4D4D"/>
                </a:solidFill>
                <a:latin typeface="Arial"/>
                <a:cs typeface="Arial"/>
              </a:rPr>
              <a:t>c</a:t>
            </a:r>
            <a:r>
              <a:rPr sz="1400" spc="-5" dirty="0">
                <a:solidFill>
                  <a:srgbClr val="4D4D4D"/>
                </a:solidFill>
                <a:latin typeface="Arial"/>
                <a:cs typeface="Arial"/>
              </a:rPr>
              <a:t>a</a:t>
            </a:r>
            <a:r>
              <a:rPr sz="1400" spc="5" dirty="0">
                <a:solidFill>
                  <a:srgbClr val="4D4D4D"/>
                </a:solidFill>
                <a:latin typeface="Arial"/>
                <a:cs typeface="Arial"/>
              </a:rPr>
              <a:t>t</a:t>
            </a:r>
            <a:r>
              <a:rPr sz="1400" spc="-5" dirty="0">
                <a:solidFill>
                  <a:srgbClr val="4D4D4D"/>
                </a:solidFill>
                <a:latin typeface="Arial"/>
                <a:cs typeface="Arial"/>
              </a:rPr>
              <a:t>e</a:t>
            </a:r>
            <a:r>
              <a:rPr sz="1400" dirty="0">
                <a:solidFill>
                  <a:srgbClr val="4D4D4D"/>
                </a:solidFill>
                <a:latin typeface="Arial"/>
                <a:cs typeface="Arial"/>
              </a:rPr>
              <a:t>s</a:t>
            </a:r>
            <a:r>
              <a:rPr sz="1400" spc="-40" dirty="0">
                <a:solidFill>
                  <a:srgbClr val="4D4D4D"/>
                </a:solidFill>
                <a:latin typeface="Arial"/>
                <a:cs typeface="Arial"/>
              </a:rPr>
              <a:t> </a:t>
            </a:r>
            <a:r>
              <a:rPr sz="1400" spc="-5" dirty="0">
                <a:solidFill>
                  <a:srgbClr val="4D4D4D"/>
                </a:solidFill>
                <a:latin typeface="Arial"/>
                <a:cs typeface="Arial"/>
              </a:rPr>
              <a:t>p</a:t>
            </a:r>
            <a:r>
              <a:rPr sz="1400" dirty="0">
                <a:solidFill>
                  <a:srgbClr val="4D4D4D"/>
                </a:solidFill>
                <a:latin typeface="Arial"/>
                <a:cs typeface="Arial"/>
              </a:rPr>
              <a:t>r</a:t>
            </a:r>
            <a:r>
              <a:rPr sz="1400" spc="-5" dirty="0">
                <a:solidFill>
                  <a:srgbClr val="4D4D4D"/>
                </a:solidFill>
                <a:latin typeface="Arial"/>
                <a:cs typeface="Arial"/>
              </a:rPr>
              <a:t>o</a:t>
            </a:r>
            <a:r>
              <a:rPr sz="1400" spc="-20" dirty="0">
                <a:solidFill>
                  <a:srgbClr val="4D4D4D"/>
                </a:solidFill>
                <a:latin typeface="Arial"/>
                <a:cs typeface="Arial"/>
              </a:rPr>
              <a:t>v</a:t>
            </a:r>
            <a:r>
              <a:rPr sz="1400" dirty="0">
                <a:solidFill>
                  <a:srgbClr val="4D4D4D"/>
                </a:solidFill>
                <a:latin typeface="Arial"/>
                <a:cs typeface="Arial"/>
              </a:rPr>
              <a:t>i</a:t>
            </a:r>
            <a:r>
              <a:rPr sz="1400" spc="-5" dirty="0">
                <a:solidFill>
                  <a:srgbClr val="4D4D4D"/>
                </a:solidFill>
                <a:latin typeface="Arial"/>
                <a:cs typeface="Arial"/>
              </a:rPr>
              <a:t>de</a:t>
            </a:r>
            <a:r>
              <a:rPr sz="1400" dirty="0">
                <a:solidFill>
                  <a:srgbClr val="4D4D4D"/>
                </a:solidFill>
                <a:latin typeface="Arial"/>
                <a:cs typeface="Arial"/>
              </a:rPr>
              <a:t>rs</a:t>
            </a:r>
            <a:r>
              <a:rPr sz="1400" spc="-25" dirty="0">
                <a:solidFill>
                  <a:srgbClr val="4D4D4D"/>
                </a:solidFill>
                <a:latin typeface="Arial"/>
                <a:cs typeface="Arial"/>
              </a:rPr>
              <a:t> </a:t>
            </a:r>
            <a:r>
              <a:rPr sz="1400" spc="-5" dirty="0">
                <a:solidFill>
                  <a:srgbClr val="4D4D4D"/>
                </a:solidFill>
                <a:latin typeface="Arial"/>
                <a:cs typeface="Arial"/>
              </a:rPr>
              <a:t>abou</a:t>
            </a:r>
            <a:r>
              <a:rPr sz="1400" dirty="0">
                <a:solidFill>
                  <a:srgbClr val="4D4D4D"/>
                </a:solidFill>
                <a:latin typeface="Arial"/>
                <a:cs typeface="Arial"/>
              </a:rPr>
              <a:t>t</a:t>
            </a:r>
            <a:r>
              <a:rPr sz="1400" spc="-25"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p</a:t>
            </a:r>
            <a:r>
              <a:rPr sz="1400" dirty="0">
                <a:solidFill>
                  <a:srgbClr val="4D4D4D"/>
                </a:solidFill>
                <a:latin typeface="Arial"/>
                <a:cs typeface="Arial"/>
              </a:rPr>
              <a:t>r</a:t>
            </a:r>
            <a:r>
              <a:rPr sz="1400" spc="-5" dirty="0">
                <a:solidFill>
                  <a:srgbClr val="4D4D4D"/>
                </a:solidFill>
                <a:latin typeface="Arial"/>
                <a:cs typeface="Arial"/>
              </a:rPr>
              <a:t>og</a:t>
            </a:r>
            <a:r>
              <a:rPr sz="1400" dirty="0">
                <a:solidFill>
                  <a:srgbClr val="4D4D4D"/>
                </a:solidFill>
                <a:latin typeface="Arial"/>
                <a:cs typeface="Arial"/>
              </a:rPr>
              <a:t>r</a:t>
            </a:r>
            <a:r>
              <a:rPr sz="1400" spc="-5" dirty="0">
                <a:solidFill>
                  <a:srgbClr val="4D4D4D"/>
                </a:solidFill>
                <a:latin typeface="Arial"/>
                <a:cs typeface="Arial"/>
              </a:rPr>
              <a:t>a</a:t>
            </a:r>
            <a:r>
              <a:rPr sz="1400" spc="-10" dirty="0">
                <a:solidFill>
                  <a:srgbClr val="4D4D4D"/>
                </a:solidFill>
                <a:latin typeface="Arial"/>
                <a:cs typeface="Arial"/>
              </a:rPr>
              <a:t>m</a:t>
            </a:r>
            <a:r>
              <a:rPr sz="1400" spc="-25" dirty="0">
                <a:solidFill>
                  <a:srgbClr val="4D4D4D"/>
                </a:solidFill>
                <a:latin typeface="Arial"/>
                <a:cs typeface="Arial"/>
              </a:rPr>
              <a:t>’</a:t>
            </a:r>
            <a:r>
              <a:rPr sz="1400" dirty="0">
                <a:solidFill>
                  <a:srgbClr val="4D4D4D"/>
                </a:solidFill>
                <a:latin typeface="Arial"/>
                <a:cs typeface="Arial"/>
              </a:rPr>
              <a:t>s </a:t>
            </a:r>
            <a:r>
              <a:rPr sz="1400" spc="5" dirty="0">
                <a:solidFill>
                  <a:srgbClr val="4D4D4D"/>
                </a:solidFill>
                <a:latin typeface="Arial"/>
                <a:cs typeface="Arial"/>
              </a:rPr>
              <a:t>s</a:t>
            </a:r>
            <a:r>
              <a:rPr sz="1400" spc="-5" dirty="0">
                <a:solidFill>
                  <a:srgbClr val="4D4D4D"/>
                </a:solidFill>
                <a:latin typeface="Arial"/>
                <a:cs typeface="Arial"/>
              </a:rPr>
              <a:t>uppo</a:t>
            </a:r>
            <a:r>
              <a:rPr sz="1400" dirty="0">
                <a:solidFill>
                  <a:srgbClr val="4D4D4D"/>
                </a:solidFill>
                <a:latin typeface="Arial"/>
                <a:cs typeface="Arial"/>
              </a:rPr>
              <a:t>rt</a:t>
            </a:r>
            <a:r>
              <a:rPr sz="1400" spc="-40" dirty="0">
                <a:solidFill>
                  <a:srgbClr val="4D4D4D"/>
                </a:solidFill>
                <a:latin typeface="Arial"/>
                <a:cs typeface="Arial"/>
              </a:rPr>
              <a:t> </a:t>
            </a:r>
            <a:r>
              <a:rPr sz="1400" spc="5" dirty="0">
                <a:solidFill>
                  <a:srgbClr val="4D4D4D"/>
                </a:solidFill>
                <a:latin typeface="Arial"/>
                <a:cs typeface="Arial"/>
              </a:rPr>
              <a:t>s</a:t>
            </a:r>
            <a:r>
              <a:rPr sz="1400" spc="-5" dirty="0">
                <a:solidFill>
                  <a:srgbClr val="4D4D4D"/>
                </a:solidFill>
                <a:latin typeface="Arial"/>
                <a:cs typeface="Arial"/>
              </a:rPr>
              <a:t>e</a:t>
            </a:r>
            <a:r>
              <a:rPr sz="1400" dirty="0">
                <a:solidFill>
                  <a:srgbClr val="4D4D4D"/>
                </a:solidFill>
                <a:latin typeface="Arial"/>
                <a:cs typeface="Arial"/>
              </a:rPr>
              <a:t>r</a:t>
            </a:r>
            <a:r>
              <a:rPr sz="1400" spc="-20" dirty="0">
                <a:solidFill>
                  <a:srgbClr val="4D4D4D"/>
                </a:solidFill>
                <a:latin typeface="Arial"/>
                <a:cs typeface="Arial"/>
              </a:rPr>
              <a:t>v</a:t>
            </a:r>
            <a:r>
              <a:rPr sz="1400" dirty="0">
                <a:solidFill>
                  <a:srgbClr val="4D4D4D"/>
                </a:solidFill>
                <a:latin typeface="Arial"/>
                <a:cs typeface="Arial"/>
              </a:rPr>
              <a:t>i</a:t>
            </a:r>
            <a:r>
              <a:rPr sz="1400" spc="5" dirty="0">
                <a:solidFill>
                  <a:srgbClr val="4D4D4D"/>
                </a:solidFill>
                <a:latin typeface="Arial"/>
                <a:cs typeface="Arial"/>
              </a:rPr>
              <a:t>c</a:t>
            </a:r>
            <a:r>
              <a:rPr sz="1400" spc="-5" dirty="0">
                <a:solidFill>
                  <a:srgbClr val="4D4D4D"/>
                </a:solidFill>
                <a:latin typeface="Arial"/>
                <a:cs typeface="Arial"/>
              </a:rPr>
              <a:t>es</a:t>
            </a:r>
            <a:endParaRPr sz="1400" dirty="0">
              <a:latin typeface="Arial"/>
              <a:cs typeface="Arial"/>
            </a:endParaRPr>
          </a:p>
          <a:p>
            <a:pPr marL="234950" indent="-222250">
              <a:lnSpc>
                <a:spcPts val="1625"/>
              </a:lnSpc>
              <a:buClr>
                <a:srgbClr val="F26937"/>
              </a:buClr>
              <a:buSzPct val="78571"/>
              <a:buFont typeface="Arial"/>
              <a:buChar char="•"/>
              <a:tabLst>
                <a:tab pos="235585" algn="l"/>
              </a:tabLst>
            </a:pPr>
            <a:r>
              <a:rPr sz="1400" spc="-5" dirty="0">
                <a:solidFill>
                  <a:srgbClr val="4D4D4D"/>
                </a:solidFill>
                <a:latin typeface="Arial"/>
                <a:cs typeface="Arial"/>
              </a:rPr>
              <a:t>P</a:t>
            </a:r>
            <a:r>
              <a:rPr sz="1400" dirty="0">
                <a:solidFill>
                  <a:srgbClr val="4D4D4D"/>
                </a:solidFill>
                <a:latin typeface="Arial"/>
                <a:cs typeface="Arial"/>
              </a:rPr>
              <a:t>r</a:t>
            </a:r>
            <a:r>
              <a:rPr sz="1400" spc="-5" dirty="0">
                <a:solidFill>
                  <a:srgbClr val="4D4D4D"/>
                </a:solidFill>
                <a:latin typeface="Arial"/>
                <a:cs typeface="Arial"/>
              </a:rPr>
              <a:t>o</a:t>
            </a:r>
            <a:r>
              <a:rPr sz="1400" spc="-20" dirty="0">
                <a:solidFill>
                  <a:srgbClr val="4D4D4D"/>
                </a:solidFill>
                <a:latin typeface="Arial"/>
                <a:cs typeface="Arial"/>
              </a:rPr>
              <a:t>v</a:t>
            </a:r>
            <a:r>
              <a:rPr sz="1400" dirty="0">
                <a:solidFill>
                  <a:srgbClr val="4D4D4D"/>
                </a:solidFill>
                <a:latin typeface="Arial"/>
                <a:cs typeface="Arial"/>
              </a:rPr>
              <a:t>i</a:t>
            </a:r>
            <a:r>
              <a:rPr sz="1400" spc="-5" dirty="0">
                <a:solidFill>
                  <a:srgbClr val="4D4D4D"/>
                </a:solidFill>
                <a:latin typeface="Arial"/>
                <a:cs typeface="Arial"/>
              </a:rPr>
              <a:t>de</a:t>
            </a:r>
            <a:r>
              <a:rPr sz="1400" dirty="0">
                <a:solidFill>
                  <a:srgbClr val="4D4D4D"/>
                </a:solidFill>
                <a:latin typeface="Arial"/>
                <a:cs typeface="Arial"/>
              </a:rPr>
              <a:t>s</a:t>
            </a:r>
            <a:r>
              <a:rPr sz="1400" spc="-15" dirty="0">
                <a:solidFill>
                  <a:srgbClr val="4D4D4D"/>
                </a:solidFill>
                <a:latin typeface="Arial"/>
                <a:cs typeface="Arial"/>
              </a:rPr>
              <a:t> </a:t>
            </a:r>
            <a:r>
              <a:rPr sz="1400" spc="-5" dirty="0">
                <a:solidFill>
                  <a:srgbClr val="4D4D4D"/>
                </a:solidFill>
                <a:latin typeface="Arial"/>
                <a:cs typeface="Arial"/>
              </a:rPr>
              <a:t>d</a:t>
            </a:r>
            <a:r>
              <a:rPr sz="1400" dirty="0">
                <a:solidFill>
                  <a:srgbClr val="4D4D4D"/>
                </a:solidFill>
                <a:latin typeface="Arial"/>
                <a:cs typeface="Arial"/>
              </a:rPr>
              <a:t>ir</a:t>
            </a:r>
            <a:r>
              <a:rPr sz="1400" spc="-5" dirty="0">
                <a:solidFill>
                  <a:srgbClr val="4D4D4D"/>
                </a:solidFill>
                <a:latin typeface="Arial"/>
                <a:cs typeface="Arial"/>
              </a:rPr>
              <a:t>e</a:t>
            </a:r>
            <a:r>
              <a:rPr sz="1400" spc="5" dirty="0">
                <a:solidFill>
                  <a:srgbClr val="4D4D4D"/>
                </a:solidFill>
                <a:latin typeface="Arial"/>
                <a:cs typeface="Arial"/>
              </a:rPr>
              <a:t>ct</a:t>
            </a:r>
            <a:r>
              <a:rPr sz="1400" dirty="0">
                <a:solidFill>
                  <a:srgbClr val="4D4D4D"/>
                </a:solidFill>
                <a:latin typeface="Arial"/>
                <a:cs typeface="Arial"/>
              </a:rPr>
              <a:t>i</a:t>
            </a:r>
            <a:r>
              <a:rPr sz="1400" spc="-5" dirty="0">
                <a:solidFill>
                  <a:srgbClr val="4D4D4D"/>
                </a:solidFill>
                <a:latin typeface="Arial"/>
                <a:cs typeface="Arial"/>
              </a:rPr>
              <a:t>o</a:t>
            </a:r>
            <a:r>
              <a:rPr sz="1400" dirty="0">
                <a:solidFill>
                  <a:srgbClr val="4D4D4D"/>
                </a:solidFill>
                <a:latin typeface="Arial"/>
                <a:cs typeface="Arial"/>
              </a:rPr>
              <a:t>n</a:t>
            </a:r>
            <a:r>
              <a:rPr sz="1400" spc="-45" dirty="0">
                <a:solidFill>
                  <a:srgbClr val="4D4D4D"/>
                </a:solidFill>
                <a:latin typeface="Arial"/>
                <a:cs typeface="Arial"/>
              </a:rPr>
              <a:t> </a:t>
            </a:r>
            <a:r>
              <a:rPr sz="1400" spc="-5" dirty="0">
                <a:solidFill>
                  <a:srgbClr val="4D4D4D"/>
                </a:solidFill>
                <a:latin typeface="Arial"/>
                <a:cs typeface="Arial"/>
              </a:rPr>
              <a:t>o</a:t>
            </a:r>
            <a:r>
              <a:rPr sz="1400" dirty="0">
                <a:solidFill>
                  <a:srgbClr val="4D4D4D"/>
                </a:solidFill>
                <a:latin typeface="Arial"/>
                <a:cs typeface="Arial"/>
              </a:rPr>
              <a:t>n</a:t>
            </a:r>
            <a:r>
              <a:rPr sz="1400" spc="-10" dirty="0">
                <a:solidFill>
                  <a:srgbClr val="4D4D4D"/>
                </a:solidFill>
                <a:latin typeface="Arial"/>
                <a:cs typeface="Arial"/>
              </a:rPr>
              <a:t> </a:t>
            </a:r>
            <a:r>
              <a:rPr sz="1400" spc="-5" dirty="0">
                <a:solidFill>
                  <a:srgbClr val="4D4D4D"/>
                </a:solidFill>
                <a:latin typeface="Arial"/>
                <a:cs typeface="Arial"/>
              </a:rPr>
              <a:t>ho</a:t>
            </a:r>
            <a:r>
              <a:rPr sz="1400" dirty="0">
                <a:solidFill>
                  <a:srgbClr val="4D4D4D"/>
                </a:solidFill>
                <a:latin typeface="Arial"/>
                <a:cs typeface="Arial"/>
              </a:rPr>
              <a:t>w</a:t>
            </a:r>
            <a:r>
              <a:rPr sz="1400" spc="-15"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o</a:t>
            </a:r>
            <a:r>
              <a:rPr sz="1400" spc="-20" dirty="0">
                <a:solidFill>
                  <a:srgbClr val="4D4D4D"/>
                </a:solidFill>
                <a:latin typeface="Arial"/>
                <a:cs typeface="Arial"/>
              </a:rPr>
              <a:t> </a:t>
            </a:r>
            <a:r>
              <a:rPr sz="1400" spc="-5" dirty="0">
                <a:solidFill>
                  <a:srgbClr val="4D4D4D"/>
                </a:solidFill>
                <a:latin typeface="Arial"/>
                <a:cs typeface="Arial"/>
              </a:rPr>
              <a:t>ge</a:t>
            </a:r>
            <a:r>
              <a:rPr sz="1400" dirty="0">
                <a:solidFill>
                  <a:srgbClr val="4D4D4D"/>
                </a:solidFill>
                <a:latin typeface="Arial"/>
                <a:cs typeface="Arial"/>
              </a:rPr>
              <a:t>t</a:t>
            </a:r>
            <a:r>
              <a:rPr sz="1400" spc="-15" dirty="0">
                <a:solidFill>
                  <a:srgbClr val="4D4D4D"/>
                </a:solidFill>
                <a:latin typeface="Arial"/>
                <a:cs typeface="Arial"/>
              </a:rPr>
              <a:t> </a:t>
            </a:r>
            <a:r>
              <a:rPr sz="1400" spc="5" dirty="0">
                <a:solidFill>
                  <a:srgbClr val="4D4D4D"/>
                </a:solidFill>
                <a:latin typeface="Arial"/>
                <a:cs typeface="Arial"/>
              </a:rPr>
              <a:t>st</a:t>
            </a:r>
            <a:r>
              <a:rPr sz="1400" spc="-5" dirty="0">
                <a:solidFill>
                  <a:srgbClr val="4D4D4D"/>
                </a:solidFill>
                <a:latin typeface="Arial"/>
                <a:cs typeface="Arial"/>
              </a:rPr>
              <a:t>a</a:t>
            </a:r>
            <a:r>
              <a:rPr sz="1400" dirty="0">
                <a:solidFill>
                  <a:srgbClr val="4D4D4D"/>
                </a:solidFill>
                <a:latin typeface="Arial"/>
                <a:cs typeface="Arial"/>
              </a:rPr>
              <a:t>r</a:t>
            </a:r>
            <a:r>
              <a:rPr sz="1400" spc="5" dirty="0">
                <a:solidFill>
                  <a:srgbClr val="4D4D4D"/>
                </a:solidFill>
                <a:latin typeface="Arial"/>
                <a:cs typeface="Arial"/>
              </a:rPr>
              <a:t>t</a:t>
            </a:r>
            <a:r>
              <a:rPr sz="1400" spc="-15" dirty="0">
                <a:solidFill>
                  <a:srgbClr val="4D4D4D"/>
                </a:solidFill>
                <a:latin typeface="Arial"/>
                <a:cs typeface="Arial"/>
              </a:rPr>
              <a:t>e</a:t>
            </a:r>
            <a:r>
              <a:rPr sz="1400" dirty="0">
                <a:solidFill>
                  <a:srgbClr val="4D4D4D"/>
                </a:solidFill>
                <a:latin typeface="Arial"/>
                <a:cs typeface="Arial"/>
              </a:rPr>
              <a:t>d</a:t>
            </a:r>
            <a:endParaRPr sz="1400" dirty="0">
              <a:latin typeface="Arial"/>
              <a:cs typeface="Arial"/>
            </a:endParaRPr>
          </a:p>
          <a:p>
            <a:pPr marL="12700" indent="222250">
              <a:lnSpc>
                <a:spcPct val="100000"/>
              </a:lnSpc>
            </a:pPr>
            <a:r>
              <a:rPr sz="1400" spc="-5" dirty="0">
                <a:solidFill>
                  <a:srgbClr val="4D4D4D"/>
                </a:solidFill>
                <a:latin typeface="Arial"/>
                <a:cs typeface="Arial"/>
              </a:rPr>
              <a:t>an</a:t>
            </a:r>
            <a:r>
              <a:rPr sz="1400" dirty="0">
                <a:solidFill>
                  <a:srgbClr val="4D4D4D"/>
                </a:solidFill>
                <a:latin typeface="Arial"/>
                <a:cs typeface="Arial"/>
              </a:rPr>
              <a:t>d</a:t>
            </a:r>
            <a:r>
              <a:rPr sz="1400" spc="-2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st</a:t>
            </a:r>
            <a:r>
              <a:rPr sz="1400" spc="-5" dirty="0">
                <a:solidFill>
                  <a:srgbClr val="4D4D4D"/>
                </a:solidFill>
                <a:latin typeface="Arial"/>
                <a:cs typeface="Arial"/>
              </a:rPr>
              <a:t>ep</a:t>
            </a:r>
            <a:r>
              <a:rPr sz="1400" dirty="0">
                <a:solidFill>
                  <a:srgbClr val="4D4D4D"/>
                </a:solidFill>
                <a:latin typeface="Arial"/>
                <a:cs typeface="Arial"/>
              </a:rPr>
              <a:t>s</a:t>
            </a:r>
            <a:r>
              <a:rPr sz="1400" spc="-35" dirty="0">
                <a:solidFill>
                  <a:srgbClr val="4D4D4D"/>
                </a:solidFill>
                <a:latin typeface="Arial"/>
                <a:cs typeface="Arial"/>
              </a:rPr>
              <a:t> </a:t>
            </a:r>
            <a:r>
              <a:rPr sz="1400" dirty="0">
                <a:solidFill>
                  <a:srgbClr val="4D4D4D"/>
                </a:solidFill>
                <a:latin typeface="Arial"/>
                <a:cs typeface="Arial"/>
              </a:rPr>
              <a:t>i</a:t>
            </a:r>
            <a:r>
              <a:rPr sz="1400" spc="-5" dirty="0">
                <a:solidFill>
                  <a:srgbClr val="4D4D4D"/>
                </a:solidFill>
                <a:latin typeface="Arial"/>
                <a:cs typeface="Arial"/>
              </a:rPr>
              <a:t>n</a:t>
            </a:r>
            <a:r>
              <a:rPr sz="1400" spc="-20" dirty="0">
                <a:solidFill>
                  <a:srgbClr val="4D4D4D"/>
                </a:solidFill>
                <a:latin typeface="Arial"/>
                <a:cs typeface="Arial"/>
              </a:rPr>
              <a:t>v</a:t>
            </a:r>
            <a:r>
              <a:rPr sz="1400" spc="-5" dirty="0">
                <a:solidFill>
                  <a:srgbClr val="4D4D4D"/>
                </a:solidFill>
                <a:latin typeface="Arial"/>
                <a:cs typeface="Arial"/>
              </a:rPr>
              <a:t>o</a:t>
            </a:r>
            <a:r>
              <a:rPr sz="1400" dirty="0">
                <a:solidFill>
                  <a:srgbClr val="4D4D4D"/>
                </a:solidFill>
                <a:latin typeface="Arial"/>
                <a:cs typeface="Arial"/>
              </a:rPr>
              <a:t>l</a:t>
            </a:r>
            <a:r>
              <a:rPr sz="1400" spc="-20" dirty="0">
                <a:solidFill>
                  <a:srgbClr val="4D4D4D"/>
                </a:solidFill>
                <a:latin typeface="Arial"/>
                <a:cs typeface="Arial"/>
              </a:rPr>
              <a:t>v</a:t>
            </a:r>
            <a:r>
              <a:rPr sz="1400" spc="-5" dirty="0">
                <a:solidFill>
                  <a:srgbClr val="4D4D4D"/>
                </a:solidFill>
                <a:latin typeface="Arial"/>
                <a:cs typeface="Arial"/>
              </a:rPr>
              <a:t>e</a:t>
            </a:r>
            <a:r>
              <a:rPr sz="1400" dirty="0">
                <a:solidFill>
                  <a:srgbClr val="4D4D4D"/>
                </a:solidFill>
                <a:latin typeface="Arial"/>
                <a:cs typeface="Arial"/>
              </a:rPr>
              <a:t>d</a:t>
            </a:r>
            <a:r>
              <a:rPr sz="1400" spc="15" dirty="0">
                <a:solidFill>
                  <a:srgbClr val="4D4D4D"/>
                </a:solidFill>
                <a:latin typeface="Arial"/>
                <a:cs typeface="Arial"/>
              </a:rPr>
              <a:t> </a:t>
            </a:r>
            <a:r>
              <a:rPr sz="1400" dirty="0">
                <a:solidFill>
                  <a:srgbClr val="4D4D4D"/>
                </a:solidFill>
                <a:latin typeface="Arial"/>
                <a:cs typeface="Arial"/>
              </a:rPr>
              <a:t>in</a:t>
            </a:r>
            <a:r>
              <a:rPr sz="1400" spc="-10" dirty="0">
                <a:solidFill>
                  <a:srgbClr val="4D4D4D"/>
                </a:solidFill>
                <a:latin typeface="Arial"/>
                <a:cs typeface="Arial"/>
              </a:rPr>
              <a:t> </a:t>
            </a:r>
            <a:r>
              <a:rPr sz="1400" dirty="0">
                <a:solidFill>
                  <a:srgbClr val="4D4D4D"/>
                </a:solidFill>
                <a:latin typeface="Arial"/>
                <a:cs typeface="Arial"/>
              </a:rPr>
              <a:t>i</a:t>
            </a:r>
            <a:r>
              <a:rPr sz="1400" spc="-5" dirty="0">
                <a:solidFill>
                  <a:srgbClr val="4D4D4D"/>
                </a:solidFill>
                <a:latin typeface="Arial"/>
                <a:cs typeface="Arial"/>
              </a:rPr>
              <a:t>n</a:t>
            </a:r>
            <a:r>
              <a:rPr sz="1400" dirty="0">
                <a:solidFill>
                  <a:srgbClr val="4D4D4D"/>
                </a:solidFill>
                <a:latin typeface="Arial"/>
                <a:cs typeface="Arial"/>
              </a:rPr>
              <a:t>i</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n</a:t>
            </a:r>
            <a:r>
              <a:rPr sz="1400" dirty="0">
                <a:solidFill>
                  <a:srgbClr val="4D4D4D"/>
                </a:solidFill>
                <a:latin typeface="Arial"/>
                <a:cs typeface="Arial"/>
              </a:rPr>
              <a:t>g</a:t>
            </a:r>
            <a:r>
              <a:rPr sz="1400" spc="-45" dirty="0">
                <a:solidFill>
                  <a:srgbClr val="4D4D4D"/>
                </a:solidFill>
                <a:latin typeface="Arial"/>
                <a:cs typeface="Arial"/>
              </a:rPr>
              <a:t> </a:t>
            </a:r>
            <a:r>
              <a:rPr sz="1400" dirty="0">
                <a:solidFill>
                  <a:srgbClr val="4D4D4D"/>
                </a:solidFill>
                <a:latin typeface="Arial"/>
                <a:cs typeface="Arial"/>
              </a:rPr>
              <a:t>a</a:t>
            </a:r>
            <a:r>
              <a:rPr sz="1400" spc="-10" dirty="0">
                <a:solidFill>
                  <a:srgbClr val="4D4D4D"/>
                </a:solidFill>
                <a:latin typeface="Arial"/>
                <a:cs typeface="Arial"/>
              </a:rPr>
              <a:t> </a:t>
            </a:r>
            <a:r>
              <a:rPr sz="1400" spc="-5" dirty="0">
                <a:solidFill>
                  <a:srgbClr val="4D4D4D"/>
                </a:solidFill>
                <a:latin typeface="Arial"/>
                <a:cs typeface="Arial"/>
              </a:rPr>
              <a:t>B</a:t>
            </a:r>
            <a:r>
              <a:rPr sz="1400" dirty="0">
                <a:solidFill>
                  <a:srgbClr val="4D4D4D"/>
                </a:solidFill>
                <a:latin typeface="Arial"/>
                <a:cs typeface="Arial"/>
              </a:rPr>
              <a:t>R</a:t>
            </a:r>
            <a:endParaRPr sz="1400" dirty="0">
              <a:latin typeface="Arial"/>
              <a:cs typeface="Arial"/>
            </a:endParaRPr>
          </a:p>
          <a:p>
            <a:pPr>
              <a:lnSpc>
                <a:spcPct val="100000"/>
              </a:lnSpc>
              <a:spcBef>
                <a:spcPts val="16"/>
              </a:spcBef>
            </a:pPr>
            <a:endParaRPr sz="1450" dirty="0">
              <a:latin typeface="Times New Roman"/>
              <a:cs typeface="Times New Roman"/>
            </a:endParaRPr>
          </a:p>
          <a:p>
            <a:pPr marL="12700">
              <a:lnSpc>
                <a:spcPts val="1920"/>
              </a:lnSpc>
            </a:pPr>
            <a:r>
              <a:rPr sz="1600" b="1" spc="-20" dirty="0">
                <a:solidFill>
                  <a:srgbClr val="64004B"/>
                </a:solidFill>
                <a:latin typeface="Arial"/>
                <a:cs typeface="Arial"/>
              </a:rPr>
              <a:t>Co</a:t>
            </a:r>
            <a:r>
              <a:rPr sz="1600" b="1" spc="-10" dirty="0">
                <a:solidFill>
                  <a:srgbClr val="64004B"/>
                </a:solidFill>
                <a:latin typeface="Arial"/>
                <a:cs typeface="Arial"/>
              </a:rPr>
              <a:t>re</a:t>
            </a:r>
            <a:r>
              <a:rPr sz="1600" b="1" spc="10" dirty="0">
                <a:solidFill>
                  <a:srgbClr val="64004B"/>
                </a:solidFill>
                <a:latin typeface="Arial"/>
                <a:cs typeface="Arial"/>
              </a:rPr>
              <a:t> </a:t>
            </a:r>
            <a:r>
              <a:rPr sz="1600" b="1" spc="-15" dirty="0">
                <a:solidFill>
                  <a:srgbClr val="64004B"/>
                </a:solidFill>
                <a:latin typeface="Arial"/>
                <a:cs typeface="Arial"/>
              </a:rPr>
              <a:t>Messag</a:t>
            </a:r>
            <a:r>
              <a:rPr sz="1600" b="1" spc="-10" dirty="0">
                <a:solidFill>
                  <a:srgbClr val="64004B"/>
                </a:solidFill>
                <a:latin typeface="Arial"/>
                <a:cs typeface="Arial"/>
              </a:rPr>
              <a:t>e</a:t>
            </a:r>
            <a:endParaRPr sz="1600" dirty="0">
              <a:latin typeface="Arial"/>
              <a:cs typeface="Arial"/>
            </a:endParaRPr>
          </a:p>
          <a:p>
            <a:pPr marL="234950" marR="5080" indent="-222250">
              <a:lnSpc>
                <a:spcPts val="1680"/>
              </a:lnSpc>
              <a:spcBef>
                <a:spcPts val="55"/>
              </a:spcBef>
              <a:buClr>
                <a:srgbClr val="F26937"/>
              </a:buClr>
              <a:buSzPct val="78571"/>
              <a:buFont typeface="Arial"/>
              <a:buChar char="•"/>
              <a:tabLst>
                <a:tab pos="235585" algn="l"/>
              </a:tabLst>
            </a:pPr>
            <a:r>
              <a:rPr sz="1400" spc="-10"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B</a:t>
            </a:r>
            <a:r>
              <a:rPr sz="1400" dirty="0">
                <a:solidFill>
                  <a:srgbClr val="4D4D4D"/>
                </a:solidFill>
                <a:latin typeface="Arial"/>
                <a:cs typeface="Arial"/>
              </a:rPr>
              <a:t>R </a:t>
            </a:r>
            <a:r>
              <a:rPr sz="1400" spc="5" dirty="0">
                <a:solidFill>
                  <a:srgbClr val="4D4D4D"/>
                </a:solidFill>
                <a:latin typeface="Arial"/>
                <a:cs typeface="Arial"/>
              </a:rPr>
              <a:t>c</a:t>
            </a:r>
            <a:r>
              <a:rPr sz="1400" spc="-5" dirty="0">
                <a:solidFill>
                  <a:srgbClr val="4D4D4D"/>
                </a:solidFill>
                <a:latin typeface="Arial"/>
                <a:cs typeface="Arial"/>
              </a:rPr>
              <a:t>a</a:t>
            </a:r>
            <a:r>
              <a:rPr sz="1400" dirty="0">
                <a:solidFill>
                  <a:srgbClr val="4D4D4D"/>
                </a:solidFill>
                <a:latin typeface="Arial"/>
                <a:cs typeface="Arial"/>
              </a:rPr>
              <a:t>rri</a:t>
            </a:r>
            <a:r>
              <a:rPr sz="1400" spc="-5" dirty="0">
                <a:solidFill>
                  <a:srgbClr val="4D4D4D"/>
                </a:solidFill>
                <a:latin typeface="Arial"/>
                <a:cs typeface="Arial"/>
              </a:rPr>
              <a:t>e</a:t>
            </a:r>
            <a:r>
              <a:rPr sz="1400" dirty="0">
                <a:solidFill>
                  <a:srgbClr val="4D4D4D"/>
                </a:solidFill>
                <a:latin typeface="Arial"/>
                <a:cs typeface="Arial"/>
              </a:rPr>
              <a:t>r</a:t>
            </a:r>
            <a:r>
              <a:rPr sz="1400" spc="-30" dirty="0">
                <a:solidFill>
                  <a:srgbClr val="4D4D4D"/>
                </a:solidFill>
                <a:latin typeface="Arial"/>
                <a:cs typeface="Arial"/>
              </a:rPr>
              <a:t> </a:t>
            </a:r>
            <a:r>
              <a:rPr sz="1400" dirty="0">
                <a:solidFill>
                  <a:srgbClr val="4D4D4D"/>
                </a:solidFill>
                <a:latin typeface="Arial"/>
                <a:cs typeface="Arial"/>
              </a:rPr>
              <a:t>is</a:t>
            </a:r>
            <a:r>
              <a:rPr sz="1400" spc="-15"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dirty="0">
                <a:solidFill>
                  <a:srgbClr val="4D4D4D"/>
                </a:solidFill>
                <a:latin typeface="Arial"/>
                <a:cs typeface="Arial"/>
              </a:rPr>
              <a:t>r</a:t>
            </a:r>
            <a:r>
              <a:rPr sz="1400" spc="-5" dirty="0">
                <a:solidFill>
                  <a:srgbClr val="4D4D4D"/>
                </a:solidFill>
                <a:latin typeface="Arial"/>
                <a:cs typeface="Arial"/>
              </a:rPr>
              <a:t>e</a:t>
            </a:r>
            <a:r>
              <a:rPr sz="1400" spc="5" dirty="0">
                <a:solidFill>
                  <a:srgbClr val="4D4D4D"/>
                </a:solidFill>
                <a:latin typeface="Arial"/>
                <a:cs typeface="Arial"/>
              </a:rPr>
              <a:t>f</a:t>
            </a:r>
            <a:r>
              <a:rPr sz="1400" spc="-5" dirty="0">
                <a:solidFill>
                  <a:srgbClr val="4D4D4D"/>
                </a:solidFill>
                <a:latin typeface="Arial"/>
                <a:cs typeface="Arial"/>
              </a:rPr>
              <a:t>e</a:t>
            </a:r>
            <a:r>
              <a:rPr sz="1400" dirty="0">
                <a:solidFill>
                  <a:srgbClr val="4D4D4D"/>
                </a:solidFill>
                <a:latin typeface="Arial"/>
                <a:cs typeface="Arial"/>
              </a:rPr>
              <a:t>r</a:t>
            </a:r>
            <a:r>
              <a:rPr sz="1400" spc="-5" dirty="0">
                <a:solidFill>
                  <a:srgbClr val="4D4D4D"/>
                </a:solidFill>
                <a:latin typeface="Arial"/>
                <a:cs typeface="Arial"/>
              </a:rPr>
              <a:t>en</a:t>
            </a:r>
            <a:r>
              <a:rPr sz="1400" spc="-10" dirty="0">
                <a:solidFill>
                  <a:srgbClr val="4D4D4D"/>
                </a:solidFill>
                <a:latin typeface="Arial"/>
                <a:cs typeface="Arial"/>
              </a:rPr>
              <a:t>c</a:t>
            </a:r>
            <a:r>
              <a:rPr sz="1400" dirty="0">
                <a:solidFill>
                  <a:srgbClr val="4D4D4D"/>
                </a:solidFill>
                <a:latin typeface="Arial"/>
                <a:cs typeface="Arial"/>
              </a:rPr>
              <a:t>e</a:t>
            </a:r>
            <a:r>
              <a:rPr sz="1400" spc="-45" dirty="0">
                <a:solidFill>
                  <a:srgbClr val="4D4D4D"/>
                </a:solidFill>
                <a:latin typeface="Arial"/>
                <a:cs typeface="Arial"/>
              </a:rPr>
              <a:t> </a:t>
            </a:r>
            <a:r>
              <a:rPr sz="1400" spc="-5" dirty="0">
                <a:solidFill>
                  <a:srgbClr val="4D4D4D"/>
                </a:solidFill>
                <a:latin typeface="Arial"/>
                <a:cs typeface="Arial"/>
              </a:rPr>
              <a:t>gu</a:t>
            </a:r>
            <a:r>
              <a:rPr sz="1400" dirty="0">
                <a:solidFill>
                  <a:srgbClr val="4D4D4D"/>
                </a:solidFill>
                <a:latin typeface="Arial"/>
                <a:cs typeface="Arial"/>
              </a:rPr>
              <a:t>i</a:t>
            </a:r>
            <a:r>
              <a:rPr sz="1400" spc="-5" dirty="0">
                <a:solidFill>
                  <a:srgbClr val="4D4D4D"/>
                </a:solidFill>
                <a:latin typeface="Arial"/>
                <a:cs typeface="Arial"/>
              </a:rPr>
              <a:t>d</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a:t>
            </a:r>
            <a:r>
              <a:rPr sz="1400" spc="-30" dirty="0">
                <a:solidFill>
                  <a:srgbClr val="4D4D4D"/>
                </a:solidFill>
                <a:latin typeface="Arial"/>
                <a:cs typeface="Arial"/>
              </a:rPr>
              <a:t> </a:t>
            </a:r>
            <a:r>
              <a:rPr sz="1400" spc="-5" dirty="0">
                <a:solidFill>
                  <a:srgbClr val="4D4D4D"/>
                </a:solidFill>
                <a:latin typeface="Arial"/>
                <a:cs typeface="Arial"/>
              </a:rPr>
              <a:t>a</a:t>
            </a:r>
            <a:r>
              <a:rPr sz="1400" dirty="0">
                <a:solidFill>
                  <a:srgbClr val="4D4D4D"/>
                </a:solidFill>
                <a:latin typeface="Arial"/>
                <a:cs typeface="Arial"/>
              </a:rPr>
              <a:t>ll</a:t>
            </a:r>
            <a:r>
              <a:rPr sz="1400" spc="-5" dirty="0">
                <a:solidFill>
                  <a:srgbClr val="4D4D4D"/>
                </a:solidFill>
                <a:latin typeface="Arial"/>
                <a:cs typeface="Arial"/>
              </a:rPr>
              <a:t> </a:t>
            </a:r>
            <a:r>
              <a:rPr sz="1400" spc="-20" dirty="0">
                <a:solidFill>
                  <a:srgbClr val="4D4D4D"/>
                </a:solidFill>
                <a:latin typeface="Arial"/>
                <a:cs typeface="Arial"/>
              </a:rPr>
              <a:t>w</a:t>
            </a:r>
            <a:r>
              <a:rPr sz="1400" spc="-5" dirty="0">
                <a:solidFill>
                  <a:srgbClr val="4D4D4D"/>
                </a:solidFill>
                <a:latin typeface="Arial"/>
                <a:cs typeface="Arial"/>
              </a:rPr>
              <a:t>ho </a:t>
            </a:r>
            <a:r>
              <a:rPr sz="1400" spc="5" dirty="0">
                <a:solidFill>
                  <a:srgbClr val="4D4D4D"/>
                </a:solidFill>
                <a:latin typeface="Arial"/>
                <a:cs typeface="Arial"/>
              </a:rPr>
              <a:t>c</a:t>
            </a:r>
            <a:r>
              <a:rPr sz="1400" spc="-5" dirty="0">
                <a:solidFill>
                  <a:srgbClr val="4D4D4D"/>
                </a:solidFill>
                <a:latin typeface="Arial"/>
                <a:cs typeface="Arial"/>
              </a:rPr>
              <a:t>o</a:t>
            </a:r>
            <a:r>
              <a:rPr sz="1400" spc="-10" dirty="0">
                <a:solidFill>
                  <a:srgbClr val="4D4D4D"/>
                </a:solidFill>
                <a:latin typeface="Arial"/>
                <a:cs typeface="Arial"/>
              </a:rPr>
              <a:t>m</a:t>
            </a:r>
            <a:r>
              <a:rPr sz="1400" spc="-5" dirty="0">
                <a:solidFill>
                  <a:srgbClr val="4D4D4D"/>
                </a:solidFill>
                <a:latin typeface="Arial"/>
                <a:cs typeface="Arial"/>
              </a:rPr>
              <a:t>p</a:t>
            </a:r>
            <a:r>
              <a:rPr sz="1400" dirty="0">
                <a:solidFill>
                  <a:srgbClr val="4D4D4D"/>
                </a:solidFill>
                <a:latin typeface="Arial"/>
                <a:cs typeface="Arial"/>
              </a:rPr>
              <a:t>l</a:t>
            </a:r>
            <a:r>
              <a:rPr sz="1400" spc="-5" dirty="0">
                <a:solidFill>
                  <a:srgbClr val="4D4D4D"/>
                </a:solidFill>
                <a:latin typeface="Arial"/>
                <a:cs typeface="Arial"/>
              </a:rPr>
              <a:t>e</a:t>
            </a:r>
            <a:r>
              <a:rPr sz="1400" spc="5" dirty="0">
                <a:solidFill>
                  <a:srgbClr val="4D4D4D"/>
                </a:solidFill>
                <a:latin typeface="Arial"/>
                <a:cs typeface="Arial"/>
              </a:rPr>
              <a:t>t</a:t>
            </a:r>
            <a:r>
              <a:rPr sz="1400" dirty="0">
                <a:solidFill>
                  <a:srgbClr val="4D4D4D"/>
                </a:solidFill>
                <a:latin typeface="Arial"/>
                <a:cs typeface="Arial"/>
              </a:rPr>
              <a:t>e</a:t>
            </a:r>
            <a:r>
              <a:rPr sz="1400" spc="-45" dirty="0">
                <a:solidFill>
                  <a:srgbClr val="4D4D4D"/>
                </a:solidFill>
                <a:latin typeface="Arial"/>
                <a:cs typeface="Arial"/>
              </a:rPr>
              <a:t> </a:t>
            </a:r>
            <a:r>
              <a:rPr sz="1400" spc="-5" dirty="0">
                <a:solidFill>
                  <a:srgbClr val="4D4D4D"/>
                </a:solidFill>
                <a:latin typeface="Arial"/>
                <a:cs typeface="Arial"/>
              </a:rPr>
              <a:t>B</a:t>
            </a:r>
            <a:r>
              <a:rPr sz="1400" spc="-10" dirty="0">
                <a:solidFill>
                  <a:srgbClr val="4D4D4D"/>
                </a:solidFill>
                <a:latin typeface="Arial"/>
                <a:cs typeface="Arial"/>
              </a:rPr>
              <a:t>R</a:t>
            </a:r>
            <a:r>
              <a:rPr sz="1400" dirty="0">
                <a:solidFill>
                  <a:srgbClr val="4D4D4D"/>
                </a:solidFill>
                <a:latin typeface="Arial"/>
                <a:cs typeface="Arial"/>
              </a:rPr>
              <a:t>s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a:t>
            </a:r>
            <a:r>
              <a:rPr sz="1400" spc="-2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a:t>
            </a:r>
            <a:r>
              <a:rPr sz="1400" spc="5" dirty="0">
                <a:solidFill>
                  <a:srgbClr val="4D4D4D"/>
                </a:solidFill>
                <a:latin typeface="Arial"/>
                <a:cs typeface="Arial"/>
              </a:rPr>
              <a:t>t</a:t>
            </a:r>
            <a:r>
              <a:rPr sz="1400" dirty="0">
                <a:solidFill>
                  <a:srgbClr val="4D4D4D"/>
                </a:solidFill>
                <a:latin typeface="Arial"/>
                <a:cs typeface="Arial"/>
              </a:rPr>
              <a:t>.</a:t>
            </a:r>
            <a:r>
              <a:rPr sz="1400" spc="-50" dirty="0">
                <a:solidFill>
                  <a:srgbClr val="4D4D4D"/>
                </a:solidFill>
                <a:latin typeface="Arial"/>
                <a:cs typeface="Arial"/>
              </a:rPr>
              <a:t> </a:t>
            </a:r>
            <a:r>
              <a:rPr sz="1400" spc="-10" dirty="0">
                <a:solidFill>
                  <a:srgbClr val="4D4D4D"/>
                </a:solidFill>
                <a:latin typeface="Arial"/>
                <a:cs typeface="Arial"/>
              </a:rPr>
              <a:t>W</a:t>
            </a:r>
            <a:r>
              <a:rPr sz="1400" dirty="0">
                <a:solidFill>
                  <a:srgbClr val="4D4D4D"/>
                </a:solidFill>
                <a:latin typeface="Arial"/>
                <a:cs typeface="Arial"/>
              </a:rPr>
              <a:t>ri</a:t>
            </a:r>
            <a:r>
              <a:rPr sz="1400" spc="5" dirty="0">
                <a:solidFill>
                  <a:srgbClr val="4D4D4D"/>
                </a:solidFill>
                <a:latin typeface="Arial"/>
                <a:cs typeface="Arial"/>
              </a:rPr>
              <a:t>tt</a:t>
            </a:r>
            <a:r>
              <a:rPr sz="1400" spc="-15" dirty="0">
                <a:solidFill>
                  <a:srgbClr val="4D4D4D"/>
                </a:solidFill>
                <a:latin typeface="Arial"/>
                <a:cs typeface="Arial"/>
              </a:rPr>
              <a:t>e</a:t>
            </a:r>
            <a:r>
              <a:rPr sz="1400" dirty="0">
                <a:solidFill>
                  <a:srgbClr val="4D4D4D"/>
                </a:solidFill>
                <a:latin typeface="Arial"/>
                <a:cs typeface="Arial"/>
              </a:rPr>
              <a:t>n</a:t>
            </a:r>
            <a:r>
              <a:rPr sz="1400" spc="-45" dirty="0">
                <a:solidFill>
                  <a:srgbClr val="4D4D4D"/>
                </a:solidFill>
                <a:latin typeface="Arial"/>
                <a:cs typeface="Arial"/>
              </a:rPr>
              <a:t>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ent </a:t>
            </a:r>
            <a:r>
              <a:rPr sz="1400" spc="5" dirty="0">
                <a:solidFill>
                  <a:srgbClr val="4D4D4D"/>
                </a:solidFill>
                <a:latin typeface="Arial"/>
                <a:cs typeface="Arial"/>
              </a:rPr>
              <a:t>c</a:t>
            </a:r>
            <a:r>
              <a:rPr sz="1400" spc="-5" dirty="0">
                <a:solidFill>
                  <a:srgbClr val="4D4D4D"/>
                </a:solidFill>
                <a:latin typeface="Arial"/>
                <a:cs typeface="Arial"/>
              </a:rPr>
              <a:t>on</a:t>
            </a:r>
            <a:r>
              <a:rPr sz="1400" spc="5" dirty="0">
                <a:solidFill>
                  <a:srgbClr val="4D4D4D"/>
                </a:solidFill>
                <a:latin typeface="Arial"/>
                <a:cs typeface="Arial"/>
              </a:rPr>
              <a:t>s</a:t>
            </a:r>
            <a:r>
              <a:rPr sz="1400" spc="-5" dirty="0">
                <a:solidFill>
                  <a:srgbClr val="4D4D4D"/>
                </a:solidFill>
                <a:latin typeface="Arial"/>
                <a:cs typeface="Arial"/>
              </a:rPr>
              <a:t>en</a:t>
            </a:r>
            <a:r>
              <a:rPr sz="1400" dirty="0">
                <a:solidFill>
                  <a:srgbClr val="4D4D4D"/>
                </a:solidFill>
                <a:latin typeface="Arial"/>
                <a:cs typeface="Arial"/>
              </a:rPr>
              <a:t>t</a:t>
            </a:r>
            <a:r>
              <a:rPr sz="1400" spc="-40" dirty="0">
                <a:solidFill>
                  <a:srgbClr val="4D4D4D"/>
                </a:solidFill>
                <a:latin typeface="Arial"/>
                <a:cs typeface="Arial"/>
              </a:rPr>
              <a:t> </a:t>
            </a:r>
            <a:r>
              <a:rPr sz="1400" spc="-10" dirty="0">
                <a:solidFill>
                  <a:srgbClr val="4D4D4D"/>
                </a:solidFill>
                <a:latin typeface="Arial"/>
                <a:cs typeface="Arial"/>
              </a:rPr>
              <a:t>m</a:t>
            </a:r>
            <a:r>
              <a:rPr sz="1400" spc="-5" dirty="0">
                <a:solidFill>
                  <a:srgbClr val="4D4D4D"/>
                </a:solidFill>
                <a:latin typeface="Arial"/>
                <a:cs typeface="Arial"/>
              </a:rPr>
              <a:t>u</a:t>
            </a:r>
            <a:r>
              <a:rPr sz="1400" spc="5" dirty="0">
                <a:solidFill>
                  <a:srgbClr val="4D4D4D"/>
                </a:solidFill>
                <a:latin typeface="Arial"/>
                <a:cs typeface="Arial"/>
              </a:rPr>
              <a:t>s</a:t>
            </a:r>
            <a:r>
              <a:rPr sz="1400" dirty="0">
                <a:solidFill>
                  <a:srgbClr val="4D4D4D"/>
                </a:solidFill>
                <a:latin typeface="Arial"/>
                <a:cs typeface="Arial"/>
              </a:rPr>
              <a:t>t</a:t>
            </a:r>
            <a:r>
              <a:rPr sz="1400" spc="-25" dirty="0">
                <a:solidFill>
                  <a:srgbClr val="4D4D4D"/>
                </a:solidFill>
                <a:latin typeface="Arial"/>
                <a:cs typeface="Arial"/>
              </a:rPr>
              <a:t> </a:t>
            </a:r>
            <a:r>
              <a:rPr sz="1400" spc="-5" dirty="0">
                <a:solidFill>
                  <a:srgbClr val="4D4D4D"/>
                </a:solidFill>
                <a:latin typeface="Arial"/>
                <a:cs typeface="Arial"/>
              </a:rPr>
              <a:t>a</a:t>
            </a:r>
            <a:r>
              <a:rPr sz="1400" spc="5" dirty="0">
                <a:solidFill>
                  <a:srgbClr val="4D4D4D"/>
                </a:solidFill>
                <a:latin typeface="Arial"/>
                <a:cs typeface="Arial"/>
              </a:rPr>
              <a:t>cc</a:t>
            </a:r>
            <a:r>
              <a:rPr sz="1400" spc="-5" dirty="0">
                <a:solidFill>
                  <a:srgbClr val="4D4D4D"/>
                </a:solidFill>
                <a:latin typeface="Arial"/>
                <a:cs typeface="Arial"/>
              </a:rPr>
              <a:t>o</a:t>
            </a:r>
            <a:r>
              <a:rPr sz="1400" spc="-10" dirty="0">
                <a:solidFill>
                  <a:srgbClr val="4D4D4D"/>
                </a:solidFill>
                <a:latin typeface="Arial"/>
                <a:cs typeface="Arial"/>
              </a:rPr>
              <a:t>m</a:t>
            </a:r>
            <a:r>
              <a:rPr sz="1400" spc="-5" dirty="0">
                <a:solidFill>
                  <a:srgbClr val="4D4D4D"/>
                </a:solidFill>
                <a:latin typeface="Arial"/>
                <a:cs typeface="Arial"/>
              </a:rPr>
              <a:t>pa</a:t>
            </a:r>
            <a:r>
              <a:rPr sz="1400" spc="-15" dirty="0">
                <a:solidFill>
                  <a:srgbClr val="4D4D4D"/>
                </a:solidFill>
                <a:latin typeface="Arial"/>
                <a:cs typeface="Arial"/>
              </a:rPr>
              <a:t>n</a:t>
            </a:r>
            <a:r>
              <a:rPr sz="1400" dirty="0">
                <a:solidFill>
                  <a:srgbClr val="4D4D4D"/>
                </a:solidFill>
                <a:latin typeface="Arial"/>
                <a:cs typeface="Arial"/>
              </a:rPr>
              <a:t>y</a:t>
            </a:r>
            <a:r>
              <a:rPr sz="1400" spc="-40" dirty="0">
                <a:solidFill>
                  <a:srgbClr val="4D4D4D"/>
                </a:solidFill>
                <a:latin typeface="Arial"/>
                <a:cs typeface="Arial"/>
              </a:rPr>
              <a:t> </a:t>
            </a:r>
            <a:r>
              <a:rPr sz="1400" spc="-5" dirty="0">
                <a:solidFill>
                  <a:srgbClr val="4D4D4D"/>
                </a:solidFill>
                <a:latin typeface="Arial"/>
                <a:cs typeface="Arial"/>
              </a:rPr>
              <a:t>a</a:t>
            </a:r>
            <a:r>
              <a:rPr sz="1400" dirty="0">
                <a:solidFill>
                  <a:srgbClr val="4D4D4D"/>
                </a:solidFill>
                <a:latin typeface="Arial"/>
                <a:cs typeface="Arial"/>
              </a:rPr>
              <a:t>ll</a:t>
            </a:r>
            <a:r>
              <a:rPr sz="1400" spc="-10" dirty="0">
                <a:solidFill>
                  <a:srgbClr val="4D4D4D"/>
                </a:solidFill>
                <a:latin typeface="Arial"/>
                <a:cs typeface="Arial"/>
              </a:rPr>
              <a:t> </a:t>
            </a:r>
            <a:r>
              <a:rPr sz="1400" spc="-5" dirty="0">
                <a:solidFill>
                  <a:srgbClr val="4D4D4D"/>
                </a:solidFill>
                <a:latin typeface="Arial"/>
                <a:cs typeface="Arial"/>
              </a:rPr>
              <a:t>en</a:t>
            </a:r>
            <a:r>
              <a:rPr sz="1400" dirty="0">
                <a:solidFill>
                  <a:srgbClr val="4D4D4D"/>
                </a:solidFill>
                <a:latin typeface="Arial"/>
                <a:cs typeface="Arial"/>
              </a:rPr>
              <a:t>r</a:t>
            </a:r>
            <a:r>
              <a:rPr sz="1400" spc="-5" dirty="0">
                <a:solidFill>
                  <a:srgbClr val="4D4D4D"/>
                </a:solidFill>
                <a:latin typeface="Arial"/>
                <a:cs typeface="Arial"/>
              </a:rPr>
              <a:t>o</a:t>
            </a:r>
            <a:r>
              <a:rPr sz="1400" dirty="0">
                <a:solidFill>
                  <a:srgbClr val="4D4D4D"/>
                </a:solidFill>
                <a:latin typeface="Arial"/>
                <a:cs typeface="Arial"/>
              </a:rPr>
              <a:t>ll</a:t>
            </a:r>
            <a:r>
              <a:rPr sz="1400" spc="-10" dirty="0">
                <a:solidFill>
                  <a:srgbClr val="4D4D4D"/>
                </a:solidFill>
                <a:latin typeface="Arial"/>
                <a:cs typeface="Arial"/>
              </a:rPr>
              <a:t>m</a:t>
            </a:r>
            <a:r>
              <a:rPr sz="1400" spc="-5" dirty="0">
                <a:solidFill>
                  <a:srgbClr val="4D4D4D"/>
                </a:solidFill>
                <a:latin typeface="Arial"/>
                <a:cs typeface="Arial"/>
              </a:rPr>
              <a:t>en</a:t>
            </a:r>
            <a:r>
              <a:rPr sz="1400" dirty="0">
                <a:solidFill>
                  <a:srgbClr val="4D4D4D"/>
                </a:solidFill>
                <a:latin typeface="Arial"/>
                <a:cs typeface="Arial"/>
              </a:rPr>
              <a:t>t</a:t>
            </a:r>
            <a:r>
              <a:rPr sz="1400" spc="-40"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rm </a:t>
            </a:r>
            <a:r>
              <a:rPr sz="1400" spc="5" dirty="0">
                <a:solidFill>
                  <a:srgbClr val="4D4D4D"/>
                </a:solidFill>
                <a:latin typeface="Arial"/>
                <a:cs typeface="Arial"/>
              </a:rPr>
              <a:t>s</a:t>
            </a:r>
            <a:r>
              <a:rPr sz="1400" spc="-5" dirty="0">
                <a:solidFill>
                  <a:srgbClr val="4D4D4D"/>
                </a:solidFill>
                <a:latin typeface="Arial"/>
                <a:cs typeface="Arial"/>
              </a:rPr>
              <a:t>ub</a:t>
            </a:r>
            <a:r>
              <a:rPr sz="1400" spc="-10" dirty="0">
                <a:solidFill>
                  <a:srgbClr val="4D4D4D"/>
                </a:solidFill>
                <a:latin typeface="Arial"/>
                <a:cs typeface="Arial"/>
              </a:rPr>
              <a:t>m</a:t>
            </a:r>
            <a:r>
              <a:rPr sz="1400" dirty="0">
                <a:solidFill>
                  <a:srgbClr val="4D4D4D"/>
                </a:solidFill>
                <a:latin typeface="Arial"/>
                <a:cs typeface="Arial"/>
              </a:rPr>
              <a:t>i</a:t>
            </a:r>
            <a:r>
              <a:rPr sz="1400" spc="5" dirty="0">
                <a:solidFill>
                  <a:srgbClr val="4D4D4D"/>
                </a:solidFill>
                <a:latin typeface="Arial"/>
                <a:cs typeface="Arial"/>
              </a:rPr>
              <a:t>ss</a:t>
            </a:r>
            <a:r>
              <a:rPr sz="1400" dirty="0">
                <a:solidFill>
                  <a:srgbClr val="4D4D4D"/>
                </a:solidFill>
                <a:latin typeface="Arial"/>
                <a:cs typeface="Arial"/>
              </a:rPr>
              <a:t>i</a:t>
            </a:r>
            <a:r>
              <a:rPr sz="1400" spc="-5" dirty="0">
                <a:solidFill>
                  <a:srgbClr val="4D4D4D"/>
                </a:solidFill>
                <a:latin typeface="Arial"/>
                <a:cs typeface="Arial"/>
              </a:rPr>
              <a:t>o</a:t>
            </a:r>
            <a:r>
              <a:rPr sz="1400" spc="-15" dirty="0">
                <a:solidFill>
                  <a:srgbClr val="4D4D4D"/>
                </a:solidFill>
                <a:latin typeface="Arial"/>
                <a:cs typeface="Arial"/>
              </a:rPr>
              <a:t>n</a:t>
            </a:r>
            <a:r>
              <a:rPr sz="1400" spc="5" dirty="0">
                <a:solidFill>
                  <a:srgbClr val="4D4D4D"/>
                </a:solidFill>
                <a:latin typeface="Arial"/>
                <a:cs typeface="Arial"/>
              </a:rPr>
              <a:t>s.</a:t>
            </a:r>
            <a:endParaRPr sz="1400" dirty="0">
              <a:latin typeface="Arial"/>
              <a:cs typeface="Arial"/>
            </a:endParaRPr>
          </a:p>
        </p:txBody>
      </p:sp>
      <p:sp>
        <p:nvSpPr>
          <p:cNvPr id="9" name="object 9"/>
          <p:cNvSpPr/>
          <p:nvPr/>
        </p:nvSpPr>
        <p:spPr>
          <a:xfrm>
            <a:off x="5551944" y="2660904"/>
            <a:ext cx="2823959" cy="3092195"/>
          </a:xfrm>
          <a:prstGeom prst="rect">
            <a:avLst/>
          </a:prstGeom>
          <a:blipFill>
            <a:blip r:embed="rId6" cstate="print"/>
            <a:stretch>
              <a:fillRect/>
            </a:stretch>
          </a:blipFill>
        </p:spPr>
        <p:txBody>
          <a:bodyPr wrap="square" lIns="0" tIns="0" rIns="0" bIns="0" rtlCol="0"/>
          <a:lstStyle/>
          <a:p>
            <a:endParaRPr/>
          </a:p>
        </p:txBody>
      </p:sp>
      <p:sp>
        <p:nvSpPr>
          <p:cNvPr id="10" name="object 10"/>
          <p:cNvSpPr txBox="1"/>
          <p:nvPr/>
        </p:nvSpPr>
        <p:spPr>
          <a:xfrm>
            <a:off x="6263475" y="2155117"/>
            <a:ext cx="1440180" cy="304800"/>
          </a:xfrm>
          <a:prstGeom prst="rect">
            <a:avLst/>
          </a:prstGeom>
        </p:spPr>
        <p:txBody>
          <a:bodyPr vert="horz" wrap="square" lIns="0" tIns="0" rIns="0" bIns="0" rtlCol="0">
            <a:spAutoFit/>
          </a:bodyPr>
          <a:lstStyle/>
          <a:p>
            <a:pPr algn="ctr">
              <a:lnSpc>
                <a:spcPct val="100000"/>
              </a:lnSpc>
            </a:pPr>
            <a:r>
              <a:rPr sz="1000" b="1" spc="-10" dirty="0">
                <a:solidFill>
                  <a:srgbClr val="64004B"/>
                </a:solidFill>
                <a:latin typeface="Arial"/>
                <a:cs typeface="Arial"/>
              </a:rPr>
              <a:t>Benefits</a:t>
            </a:r>
            <a:r>
              <a:rPr sz="1000" b="1" dirty="0">
                <a:solidFill>
                  <a:srgbClr val="64004B"/>
                </a:solidFill>
                <a:latin typeface="Arial"/>
                <a:cs typeface="Arial"/>
              </a:rPr>
              <a:t> </a:t>
            </a:r>
            <a:r>
              <a:rPr sz="1000" b="1" spc="-15" dirty="0">
                <a:solidFill>
                  <a:srgbClr val="64004B"/>
                </a:solidFill>
                <a:latin typeface="Arial"/>
                <a:cs typeface="Arial"/>
              </a:rPr>
              <a:t>Revie</a:t>
            </a:r>
            <a:r>
              <a:rPr sz="1000" b="1" spc="-10" dirty="0">
                <a:solidFill>
                  <a:srgbClr val="64004B"/>
                </a:solidFill>
                <a:latin typeface="Arial"/>
                <a:cs typeface="Arial"/>
              </a:rPr>
              <a:t>w Carrier</a:t>
            </a:r>
            <a:endParaRPr sz="1000">
              <a:latin typeface="Arial"/>
              <a:cs typeface="Arial"/>
            </a:endParaRPr>
          </a:p>
          <a:p>
            <a:pPr algn="ctr">
              <a:lnSpc>
                <a:spcPct val="100000"/>
              </a:lnSpc>
            </a:pPr>
            <a:r>
              <a:rPr sz="1000" spc="-15" dirty="0">
                <a:latin typeface="Arial"/>
                <a:cs typeface="Arial"/>
              </a:rPr>
              <a:t>432US1702651</a:t>
            </a:r>
            <a:r>
              <a:rPr sz="1000" spc="-5" dirty="0">
                <a:latin typeface="Arial"/>
                <a:cs typeface="Arial"/>
              </a:rPr>
              <a:t>-</a:t>
            </a:r>
            <a:r>
              <a:rPr sz="1000" spc="-15" dirty="0">
                <a:latin typeface="Arial"/>
                <a:cs typeface="Arial"/>
              </a:rPr>
              <a:t>02</a:t>
            </a:r>
            <a:r>
              <a:rPr sz="1000" spc="-5" dirty="0">
                <a:latin typeface="Arial"/>
                <a:cs typeface="Arial"/>
              </a:rPr>
              <a:t>-</a:t>
            </a:r>
            <a:r>
              <a:rPr sz="1000" spc="-15" dirty="0">
                <a:latin typeface="Arial"/>
                <a:cs typeface="Arial"/>
              </a:rPr>
              <a:t>0</a:t>
            </a:r>
            <a:r>
              <a:rPr sz="1000" spc="-10" dirty="0">
                <a:latin typeface="Arial"/>
                <a:cs typeface="Arial"/>
              </a:rPr>
              <a:t>1</a:t>
            </a:r>
            <a:endParaRPr sz="1000">
              <a:latin typeface="Arial"/>
              <a:cs typeface="Arial"/>
            </a:endParaRPr>
          </a:p>
        </p:txBody>
      </p:sp>
      <p:sp>
        <p:nvSpPr>
          <p:cNvPr id="11" name="object 11"/>
          <p:cNvSpPr/>
          <p:nvPr/>
        </p:nvSpPr>
        <p:spPr>
          <a:xfrm>
            <a:off x="179529" y="6535949"/>
            <a:ext cx="2908907" cy="212029"/>
          </a:xfrm>
          <a:prstGeom prst="rect">
            <a:avLst/>
          </a:prstGeom>
          <a:blipFill>
            <a:blip r:embed="rId7" cstate="print"/>
            <a:stretch>
              <a:fillRect/>
            </a:stretch>
          </a:blipFill>
        </p:spPr>
        <p:txBody>
          <a:bodyPr wrap="square" lIns="0" tIns="0" rIns="0" bIns="0" rtlCol="0"/>
          <a:lstStyle/>
          <a:p>
            <a:endParaRP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dirty="0"/>
              <a:t>432US1902166-04-01  </a:t>
            </a:r>
            <a:r>
              <a:rPr spc="-100" dirty="0"/>
              <a:t> </a:t>
            </a:r>
            <a:r>
              <a:rPr dirty="0"/>
              <a:t>06/20</a:t>
            </a: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17</a:t>
            </a:fld>
            <a:endParaRPr dirty="0"/>
          </a:p>
        </p:txBody>
      </p:sp>
      <p:sp>
        <p:nvSpPr>
          <p:cNvPr id="15" name="object 7">
            <a:extLst>
              <a:ext uri="{FF2B5EF4-FFF2-40B4-BE49-F238E27FC236}">
                <a16:creationId xmlns:a16="http://schemas.microsoft.com/office/drawing/2014/main" id="{89E5B990-7830-49C7-B93F-CE6A877C51E1}"/>
              </a:ext>
            </a:extLst>
          </p:cNvPr>
          <p:cNvSpPr txBox="1">
            <a:spLocks/>
          </p:cNvSpPr>
          <p:nvPr/>
        </p:nvSpPr>
        <p:spPr>
          <a:xfrm>
            <a:off x="535940" y="306901"/>
            <a:ext cx="8072119" cy="369332"/>
          </a:xfrm>
          <a:prstGeom prst="rect">
            <a:avLst/>
          </a:prstGeom>
        </p:spPr>
        <p:txBody>
          <a:bodyPr vert="horz" wrap="square" lIns="0" tIns="0" rIns="0" bIns="0" rtlCol="0">
            <a:spAutoFit/>
          </a:bodyPr>
          <a:lstStyle>
            <a:lvl1pPr>
              <a:defRPr sz="2200" b="0" i="0">
                <a:solidFill>
                  <a:srgbClr val="64004B"/>
                </a:solidFill>
                <a:latin typeface="Arial"/>
                <a:ea typeface="+mj-ea"/>
                <a:cs typeface="Arial"/>
              </a:defRPr>
            </a:lvl1pPr>
          </a:lstStyle>
          <a:p>
            <a:pPr marL="12700"/>
            <a:r>
              <a:rPr lang="en-US" sz="2400" b="1" i="1" kern="0" spc="-10" dirty="0"/>
              <a:t>R</a:t>
            </a:r>
            <a:r>
              <a:rPr lang="en-US" sz="2400" b="1" i="1" kern="0" spc="-5" dirty="0"/>
              <a:t>esou</a:t>
            </a:r>
            <a:r>
              <a:rPr lang="en-US" sz="2400" b="1" i="1" kern="0" dirty="0"/>
              <a:t>r</a:t>
            </a:r>
            <a:r>
              <a:rPr lang="en-US" sz="2400" b="1" i="1" kern="0" spc="-5" dirty="0"/>
              <a:t>ce</a:t>
            </a:r>
            <a:r>
              <a:rPr lang="en-US" sz="2400" kern="0" spc="-10" dirty="0"/>
              <a:t>:</a:t>
            </a:r>
            <a:r>
              <a:rPr lang="en-US" sz="2400" kern="0" spc="20" dirty="0"/>
              <a:t> </a:t>
            </a:r>
            <a:r>
              <a:rPr lang="en-US" spc="-5" dirty="0"/>
              <a:t>Benefi</a:t>
            </a:r>
            <a:r>
              <a:rPr lang="en-US" spc="-10" dirty="0"/>
              <a:t>t</a:t>
            </a:r>
            <a:r>
              <a:rPr lang="en-US" dirty="0"/>
              <a:t>s</a:t>
            </a:r>
            <a:r>
              <a:rPr lang="en-US" spc="20" dirty="0"/>
              <a:t> </a:t>
            </a:r>
            <a:r>
              <a:rPr lang="en-US" spc="-10" dirty="0"/>
              <a:t>Re</a:t>
            </a:r>
            <a:r>
              <a:rPr lang="en-US" spc="-5" dirty="0"/>
              <a:t>vi</a:t>
            </a:r>
            <a:r>
              <a:rPr lang="en-US" spc="-10" dirty="0"/>
              <a:t>e</a:t>
            </a:r>
            <a:r>
              <a:rPr lang="en-US" dirty="0"/>
              <a:t>w</a:t>
            </a:r>
            <a:r>
              <a:rPr lang="en-US" spc="20" dirty="0"/>
              <a:t> </a:t>
            </a:r>
            <a:r>
              <a:rPr lang="en-US" spc="-10" dirty="0"/>
              <a:t>Carrier</a:t>
            </a:r>
            <a:endParaRPr lang="en-US" kern="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500"/>
                                        <p:tgtEl>
                                          <p:spTgt spid="8">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fade">
                                      <p:cBhvr>
                                        <p:cTn id="20" dur="500"/>
                                        <p:tgtEl>
                                          <p:spTgt spid="8">
                                            <p:txEl>
                                              <p:pRg st="4" end="4"/>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500"/>
                                        <p:tgtEl>
                                          <p:spTgt spid="8">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8" end="8"/>
                                            </p:txEl>
                                          </p:spTgt>
                                        </p:tgtEl>
                                        <p:attrNameLst>
                                          <p:attrName>style.visibility</p:attrName>
                                        </p:attrNameLst>
                                      </p:cBhvr>
                                      <p:to>
                                        <p:strVal val="visible"/>
                                      </p:to>
                                    </p:set>
                                    <p:animEffect transition="in" filter="fade">
                                      <p:cBhvr>
                                        <p:cTn id="30"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8055" y="1360932"/>
            <a:ext cx="4034027" cy="478535"/>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759216" y="1438543"/>
            <a:ext cx="1414780" cy="330200"/>
          </a:xfrm>
          <a:prstGeom prst="rect">
            <a:avLst/>
          </a:prstGeom>
        </p:spPr>
        <p:txBody>
          <a:bodyPr vert="horz" wrap="square" lIns="0" tIns="0" rIns="0" bIns="0" rtlCol="0">
            <a:spAutoFit/>
          </a:bodyPr>
          <a:lstStyle/>
          <a:p>
            <a:pPr marL="12700">
              <a:lnSpc>
                <a:spcPct val="100000"/>
              </a:lnSpc>
            </a:pPr>
            <a:r>
              <a:rPr sz="2400" b="1" spc="-25" dirty="0">
                <a:solidFill>
                  <a:srgbClr val="FFFFFF"/>
                </a:solidFill>
                <a:latin typeface="Arial"/>
                <a:cs typeface="Arial"/>
              </a:rPr>
              <a:t>Su</a:t>
            </a:r>
            <a:r>
              <a:rPr sz="2400" b="1" dirty="0">
                <a:solidFill>
                  <a:srgbClr val="FFFFFF"/>
                </a:solidFill>
                <a:latin typeface="Arial"/>
                <a:cs typeface="Arial"/>
              </a:rPr>
              <a:t>mm</a:t>
            </a:r>
            <a:r>
              <a:rPr sz="2400" b="1" spc="-5" dirty="0">
                <a:solidFill>
                  <a:srgbClr val="FFFFFF"/>
                </a:solidFill>
                <a:latin typeface="Arial"/>
                <a:cs typeface="Arial"/>
              </a:rPr>
              <a:t>a</a:t>
            </a:r>
            <a:r>
              <a:rPr sz="2400" b="1" dirty="0">
                <a:solidFill>
                  <a:srgbClr val="FFFFFF"/>
                </a:solidFill>
                <a:latin typeface="Arial"/>
                <a:cs typeface="Arial"/>
              </a:rPr>
              <a:t>ry</a:t>
            </a:r>
            <a:endParaRPr sz="2400">
              <a:latin typeface="Arial"/>
              <a:cs typeface="Arial"/>
            </a:endParaRPr>
          </a:p>
        </p:txBody>
      </p:sp>
      <p:sp>
        <p:nvSpPr>
          <p:cNvPr id="4" name="object 4"/>
          <p:cNvSpPr/>
          <p:nvPr/>
        </p:nvSpPr>
        <p:spPr>
          <a:xfrm>
            <a:off x="428244" y="1802892"/>
            <a:ext cx="8442959" cy="4558283"/>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54151" y="1828800"/>
            <a:ext cx="8336280" cy="4451604"/>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447294" y="1807464"/>
            <a:ext cx="8344534" cy="38100"/>
          </a:xfrm>
          <a:custGeom>
            <a:avLst/>
            <a:gdLst/>
            <a:ahLst/>
            <a:cxnLst/>
            <a:rect l="l" t="t" r="r" b="b"/>
            <a:pathLst>
              <a:path w="8344534" h="38100">
                <a:moveTo>
                  <a:pt x="0" y="38100"/>
                </a:moveTo>
                <a:lnTo>
                  <a:pt x="8344065" y="38100"/>
                </a:lnTo>
                <a:lnTo>
                  <a:pt x="8344065" y="0"/>
                </a:lnTo>
                <a:lnTo>
                  <a:pt x="0" y="0"/>
                </a:lnTo>
                <a:lnTo>
                  <a:pt x="0" y="38100"/>
                </a:lnTo>
                <a:close/>
              </a:path>
            </a:pathLst>
          </a:custGeom>
          <a:solidFill>
            <a:srgbClr val="64004B"/>
          </a:solidFill>
        </p:spPr>
        <p:txBody>
          <a:bodyPr wrap="square" lIns="0" tIns="0" rIns="0" bIns="0" rtlCol="0"/>
          <a:lstStyle/>
          <a:p>
            <a:endParaRPr/>
          </a:p>
        </p:txBody>
      </p:sp>
      <p:sp>
        <p:nvSpPr>
          <p:cNvPr id="7" name="object 7"/>
          <p:cNvSpPr txBox="1">
            <a:spLocks noGrp="1"/>
          </p:cNvSpPr>
          <p:nvPr>
            <p:ph type="title"/>
          </p:nvPr>
        </p:nvSpPr>
        <p:spPr>
          <a:xfrm>
            <a:off x="535940" y="306901"/>
            <a:ext cx="8072119" cy="707886"/>
          </a:xfrm>
          <a:prstGeom prst="rect">
            <a:avLst/>
          </a:prstGeom>
        </p:spPr>
        <p:txBody>
          <a:bodyPr vert="horz" wrap="square" lIns="0" tIns="0" rIns="0" bIns="0" rtlCol="0">
            <a:spAutoFit/>
          </a:bodyPr>
          <a:lstStyle/>
          <a:p>
            <a:pPr marL="12700">
              <a:lnSpc>
                <a:spcPct val="100000"/>
              </a:lnSpc>
            </a:pPr>
            <a:r>
              <a:rPr sz="2400" b="1" i="1" spc="-10" dirty="0">
                <a:latin typeface="Arial"/>
                <a:cs typeface="Arial"/>
              </a:rPr>
              <a:t>R</a:t>
            </a:r>
            <a:r>
              <a:rPr sz="2400" b="1" i="1" spc="-5" dirty="0">
                <a:latin typeface="Arial"/>
                <a:cs typeface="Arial"/>
              </a:rPr>
              <a:t>esou</a:t>
            </a:r>
            <a:r>
              <a:rPr sz="2400" b="1" i="1" dirty="0">
                <a:latin typeface="Arial"/>
                <a:cs typeface="Arial"/>
              </a:rPr>
              <a:t>r</a:t>
            </a:r>
            <a:r>
              <a:rPr sz="2400" b="1" i="1" spc="-5" dirty="0">
                <a:latin typeface="Arial"/>
                <a:cs typeface="Arial"/>
              </a:rPr>
              <a:t>ce</a:t>
            </a:r>
            <a:r>
              <a:rPr sz="2400" spc="-10" dirty="0"/>
              <a:t>:</a:t>
            </a:r>
            <a:r>
              <a:rPr sz="2400" spc="20" dirty="0"/>
              <a:t> </a:t>
            </a:r>
            <a:r>
              <a:rPr spc="-10" dirty="0"/>
              <a:t>C</a:t>
            </a:r>
            <a:r>
              <a:rPr spc="-5" dirty="0"/>
              <a:t>a</a:t>
            </a:r>
            <a:r>
              <a:rPr dirty="0"/>
              <a:t>rr</a:t>
            </a:r>
            <a:r>
              <a:rPr spc="-10" dirty="0"/>
              <a:t>i</a:t>
            </a:r>
            <a:r>
              <a:rPr spc="-5" dirty="0"/>
              <a:t>e</a:t>
            </a:r>
            <a:r>
              <a:rPr dirty="0"/>
              <a:t>r</a:t>
            </a:r>
            <a:r>
              <a:rPr spc="20" dirty="0"/>
              <a:t> </a:t>
            </a:r>
            <a:r>
              <a:rPr spc="-10" dirty="0"/>
              <a:t>C</a:t>
            </a:r>
            <a:r>
              <a:rPr spc="-5" dirty="0"/>
              <a:t>o</a:t>
            </a:r>
            <a:r>
              <a:rPr spc="5" dirty="0"/>
              <a:t>m</a:t>
            </a:r>
            <a:r>
              <a:rPr spc="-5" dirty="0"/>
              <a:t>ponent</a:t>
            </a:r>
            <a:r>
              <a:rPr lang="en-US" dirty="0"/>
              <a:t> </a:t>
            </a:r>
            <a:r>
              <a:rPr spc="-20" dirty="0"/>
              <a:t>B</a:t>
            </a:r>
            <a:r>
              <a:rPr dirty="0"/>
              <a:t>R</a:t>
            </a:r>
            <a:r>
              <a:rPr spc="-5" dirty="0"/>
              <a:t> </a:t>
            </a:r>
            <a:r>
              <a:rPr spc="-20" dirty="0"/>
              <a:t>E</a:t>
            </a:r>
            <a:r>
              <a:rPr spc="-10" dirty="0"/>
              <a:t>n</a:t>
            </a:r>
            <a:r>
              <a:rPr dirty="0"/>
              <a:t>r</a:t>
            </a:r>
            <a:r>
              <a:rPr spc="-10" dirty="0"/>
              <a:t>o</a:t>
            </a:r>
            <a:r>
              <a:rPr spc="-5" dirty="0"/>
              <a:t>ll</a:t>
            </a:r>
            <a:r>
              <a:rPr dirty="0"/>
              <a:t>m</a:t>
            </a:r>
            <a:r>
              <a:rPr spc="-10" dirty="0"/>
              <a:t>en</a:t>
            </a:r>
            <a:r>
              <a:rPr dirty="0"/>
              <a:t>t</a:t>
            </a:r>
            <a:br>
              <a:rPr lang="en-US" dirty="0"/>
            </a:br>
            <a:r>
              <a:rPr lang="en-US" dirty="0"/>
              <a:t>		           </a:t>
            </a:r>
            <a:r>
              <a:rPr spc="15" dirty="0"/>
              <a:t> </a:t>
            </a:r>
            <a:r>
              <a:rPr spc="-15" dirty="0"/>
              <a:t>F</a:t>
            </a:r>
            <a:r>
              <a:rPr spc="-10" dirty="0"/>
              <a:t>o</a:t>
            </a:r>
            <a:r>
              <a:rPr dirty="0"/>
              <a:t>rm </a:t>
            </a:r>
            <a:r>
              <a:rPr spc="-10" dirty="0"/>
              <a:t>an</a:t>
            </a:r>
            <a:r>
              <a:rPr dirty="0"/>
              <a:t>d</a:t>
            </a:r>
            <a:r>
              <a:rPr spc="10" dirty="0"/>
              <a:t> </a:t>
            </a:r>
            <a:r>
              <a:rPr spc="-150" dirty="0"/>
              <a:t>P</a:t>
            </a:r>
            <a:r>
              <a:rPr spc="-20" dirty="0"/>
              <a:t>A</a:t>
            </a:r>
            <a:r>
              <a:rPr spc="-15" dirty="0"/>
              <a:t>A</a:t>
            </a:r>
            <a:endParaRPr dirty="0"/>
          </a:p>
        </p:txBody>
      </p:sp>
      <p:sp>
        <p:nvSpPr>
          <p:cNvPr id="8" name="object 8"/>
          <p:cNvSpPr txBox="1"/>
          <p:nvPr/>
        </p:nvSpPr>
        <p:spPr>
          <a:xfrm>
            <a:off x="614898" y="2062403"/>
            <a:ext cx="6927215" cy="3977640"/>
          </a:xfrm>
          <a:prstGeom prst="rect">
            <a:avLst/>
          </a:prstGeom>
        </p:spPr>
        <p:txBody>
          <a:bodyPr vert="horz" wrap="square" lIns="0" tIns="0" rIns="0" bIns="0" rtlCol="0">
            <a:spAutoFit/>
          </a:bodyPr>
          <a:lstStyle/>
          <a:p>
            <a:pPr marL="12700">
              <a:lnSpc>
                <a:spcPts val="1920"/>
              </a:lnSpc>
            </a:pPr>
            <a:r>
              <a:rPr sz="1600" b="1" spc="-15" dirty="0">
                <a:solidFill>
                  <a:srgbClr val="64004B"/>
                </a:solidFill>
                <a:latin typeface="Arial"/>
                <a:cs typeface="Arial"/>
              </a:rPr>
              <a:t>Desc</a:t>
            </a:r>
            <a:r>
              <a:rPr sz="1600" b="1" spc="-10" dirty="0">
                <a:solidFill>
                  <a:srgbClr val="64004B"/>
                </a:solidFill>
                <a:latin typeface="Arial"/>
                <a:cs typeface="Arial"/>
              </a:rPr>
              <a:t>ri</a:t>
            </a:r>
            <a:r>
              <a:rPr sz="1600" b="1" spc="-15" dirty="0">
                <a:solidFill>
                  <a:srgbClr val="64004B"/>
                </a:solidFill>
                <a:latin typeface="Arial"/>
                <a:cs typeface="Arial"/>
              </a:rPr>
              <a:t>pt</a:t>
            </a:r>
            <a:r>
              <a:rPr sz="1600" b="1" spc="-5" dirty="0">
                <a:solidFill>
                  <a:srgbClr val="64004B"/>
                </a:solidFill>
                <a:latin typeface="Arial"/>
                <a:cs typeface="Arial"/>
              </a:rPr>
              <a:t>i</a:t>
            </a:r>
            <a:r>
              <a:rPr sz="1600" b="1" spc="-15" dirty="0">
                <a:solidFill>
                  <a:srgbClr val="64004B"/>
                </a:solidFill>
                <a:latin typeface="Arial"/>
                <a:cs typeface="Arial"/>
              </a:rPr>
              <a:t>o</a:t>
            </a:r>
            <a:r>
              <a:rPr sz="1600" b="1" spc="-10" dirty="0">
                <a:solidFill>
                  <a:srgbClr val="64004B"/>
                </a:solidFill>
                <a:latin typeface="Arial"/>
                <a:cs typeface="Arial"/>
              </a:rPr>
              <a:t>n</a:t>
            </a:r>
            <a:endParaRPr sz="1600" dirty="0">
              <a:latin typeface="Arial"/>
              <a:cs typeface="Arial"/>
            </a:endParaRPr>
          </a:p>
          <a:p>
            <a:pPr marL="234950" indent="-222250">
              <a:lnSpc>
                <a:spcPts val="1680"/>
              </a:lnSpc>
              <a:buClr>
                <a:srgbClr val="F26937"/>
              </a:buClr>
              <a:buSzPct val="78571"/>
              <a:buFont typeface="Arial"/>
              <a:buChar char="•"/>
              <a:tabLst>
                <a:tab pos="235585" algn="l"/>
              </a:tabLst>
            </a:pPr>
            <a:r>
              <a:rPr sz="1400" spc="-165" dirty="0">
                <a:solidFill>
                  <a:srgbClr val="4D4D4D"/>
                </a:solidFill>
                <a:latin typeface="Arial"/>
                <a:cs typeface="Arial"/>
              </a:rPr>
              <a:t>T</a:t>
            </a:r>
            <a:r>
              <a:rPr sz="1400" spc="-5" dirty="0">
                <a:solidFill>
                  <a:srgbClr val="4D4D4D"/>
                </a:solidFill>
                <a:latin typeface="Arial"/>
                <a:cs typeface="Arial"/>
              </a:rPr>
              <a:t>ea</a:t>
            </a:r>
            <a:r>
              <a:rPr sz="1400" dirty="0">
                <a:solidFill>
                  <a:srgbClr val="4D4D4D"/>
                </a:solidFill>
                <a:latin typeface="Arial"/>
                <a:cs typeface="Arial"/>
              </a:rPr>
              <a:t>r</a:t>
            </a:r>
            <a:r>
              <a:rPr sz="1400" spc="-20" dirty="0">
                <a:solidFill>
                  <a:srgbClr val="4D4D4D"/>
                </a:solidFill>
                <a:latin typeface="Arial"/>
                <a:cs typeface="Arial"/>
              </a:rPr>
              <a:t> </a:t>
            </a:r>
            <a:r>
              <a:rPr sz="1400" spc="-5" dirty="0">
                <a:solidFill>
                  <a:srgbClr val="4D4D4D"/>
                </a:solidFill>
                <a:latin typeface="Arial"/>
                <a:cs typeface="Arial"/>
              </a:rPr>
              <a:t>pa</a:t>
            </a:r>
            <a:r>
              <a:rPr sz="1400" dirty="0">
                <a:solidFill>
                  <a:srgbClr val="4D4D4D"/>
                </a:solidFill>
                <a:latin typeface="Arial"/>
                <a:cs typeface="Arial"/>
              </a:rPr>
              <a:t>d</a:t>
            </a:r>
            <a:r>
              <a:rPr sz="1400" spc="-20" dirty="0">
                <a:solidFill>
                  <a:srgbClr val="4D4D4D"/>
                </a:solidFill>
                <a:latin typeface="Arial"/>
                <a:cs typeface="Arial"/>
              </a:rPr>
              <a:t> </a:t>
            </a:r>
            <a:r>
              <a:rPr sz="1400" spc="-5" dirty="0">
                <a:solidFill>
                  <a:srgbClr val="4D4D4D"/>
                </a:solidFill>
                <a:latin typeface="Arial"/>
                <a:cs typeface="Arial"/>
              </a:rPr>
              <a:t>o</a:t>
            </a:r>
            <a:r>
              <a:rPr sz="1400" dirty="0">
                <a:solidFill>
                  <a:srgbClr val="4D4D4D"/>
                </a:solidFill>
                <a:latin typeface="Arial"/>
                <a:cs typeface="Arial"/>
              </a:rPr>
              <a:t>f</a:t>
            </a:r>
            <a:r>
              <a:rPr sz="1400" spc="-15" dirty="0">
                <a:solidFill>
                  <a:srgbClr val="4D4D4D"/>
                </a:solidFill>
                <a:latin typeface="Arial"/>
                <a:cs typeface="Arial"/>
              </a:rPr>
              <a:t> </a:t>
            </a:r>
            <a:r>
              <a:rPr sz="1400" spc="-5" dirty="0">
                <a:solidFill>
                  <a:srgbClr val="4D4D4D"/>
                </a:solidFill>
                <a:latin typeface="Arial"/>
                <a:cs typeface="Arial"/>
              </a:rPr>
              <a:t>1</a:t>
            </a:r>
            <a:r>
              <a:rPr sz="1400" dirty="0">
                <a:solidFill>
                  <a:srgbClr val="4D4D4D"/>
                </a:solidFill>
                <a:latin typeface="Arial"/>
                <a:cs typeface="Arial"/>
              </a:rPr>
              <a:t>5</a:t>
            </a:r>
            <a:r>
              <a:rPr sz="1400" spc="-10"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a:t>
            </a:r>
            <a:r>
              <a:rPr sz="1400" spc="-10" dirty="0">
                <a:solidFill>
                  <a:srgbClr val="4D4D4D"/>
                </a:solidFill>
                <a:latin typeface="Arial"/>
                <a:cs typeface="Arial"/>
              </a:rPr>
              <a:t>m</a:t>
            </a:r>
            <a:r>
              <a:rPr sz="1400" dirty="0">
                <a:solidFill>
                  <a:srgbClr val="4D4D4D"/>
                </a:solidFill>
                <a:latin typeface="Arial"/>
                <a:cs typeface="Arial"/>
              </a:rPr>
              <a:t>s</a:t>
            </a:r>
            <a:endParaRPr sz="1400" dirty="0">
              <a:latin typeface="Arial"/>
              <a:cs typeface="Arial"/>
            </a:endParaRPr>
          </a:p>
          <a:p>
            <a:pPr marL="234950" marR="3155315" indent="-222250">
              <a:lnSpc>
                <a:spcPct val="100000"/>
              </a:lnSpc>
              <a:buClr>
                <a:srgbClr val="F26937"/>
              </a:buClr>
              <a:buSzPct val="78571"/>
              <a:buFont typeface="Arial"/>
              <a:buChar char="•"/>
              <a:tabLst>
                <a:tab pos="235585" algn="l"/>
              </a:tabLst>
            </a:pPr>
            <a:r>
              <a:rPr sz="1400" spc="-10"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rm</a:t>
            </a:r>
            <a:r>
              <a:rPr sz="1400" spc="-25" dirty="0">
                <a:solidFill>
                  <a:srgbClr val="4D4D4D"/>
                </a:solidFill>
                <a:latin typeface="Arial"/>
                <a:cs typeface="Arial"/>
              </a:rPr>
              <a:t> </a:t>
            </a:r>
            <a:r>
              <a:rPr sz="1400" dirty="0">
                <a:solidFill>
                  <a:srgbClr val="4D4D4D"/>
                </a:solidFill>
                <a:latin typeface="Arial"/>
                <a:cs typeface="Arial"/>
              </a:rPr>
              <a:t>i</a:t>
            </a:r>
            <a:r>
              <a:rPr sz="1400" spc="-5" dirty="0">
                <a:solidFill>
                  <a:srgbClr val="4D4D4D"/>
                </a:solidFill>
                <a:latin typeface="Arial"/>
                <a:cs typeface="Arial"/>
              </a:rPr>
              <a:t>n</a:t>
            </a:r>
            <a:r>
              <a:rPr sz="1400" spc="5" dirty="0">
                <a:solidFill>
                  <a:srgbClr val="4D4D4D"/>
                </a:solidFill>
                <a:latin typeface="Arial"/>
                <a:cs typeface="Arial"/>
              </a:rPr>
              <a:t>c</a:t>
            </a:r>
            <a:r>
              <a:rPr sz="1400" dirty="0">
                <a:solidFill>
                  <a:srgbClr val="4D4D4D"/>
                </a:solidFill>
                <a:latin typeface="Arial"/>
                <a:cs typeface="Arial"/>
              </a:rPr>
              <a:t>l</a:t>
            </a:r>
            <a:r>
              <a:rPr sz="1400" spc="-5" dirty="0">
                <a:solidFill>
                  <a:srgbClr val="4D4D4D"/>
                </a:solidFill>
                <a:latin typeface="Arial"/>
                <a:cs typeface="Arial"/>
              </a:rPr>
              <a:t>ude</a:t>
            </a:r>
            <a:r>
              <a:rPr sz="1400" dirty="0">
                <a:solidFill>
                  <a:srgbClr val="4D4D4D"/>
                </a:solidFill>
                <a:latin typeface="Arial"/>
                <a:cs typeface="Arial"/>
              </a:rPr>
              <a:t>s</a:t>
            </a:r>
            <a:r>
              <a:rPr sz="1400" spc="-35" dirty="0">
                <a:solidFill>
                  <a:srgbClr val="4D4D4D"/>
                </a:solidFill>
                <a:latin typeface="Arial"/>
                <a:cs typeface="Arial"/>
              </a:rPr>
              <a:t> </a:t>
            </a:r>
            <a:r>
              <a:rPr sz="1400" spc="-5" dirty="0">
                <a:solidFill>
                  <a:srgbClr val="4D4D4D"/>
                </a:solidFill>
                <a:latin typeface="Arial"/>
                <a:cs typeface="Arial"/>
              </a:rPr>
              <a:t>en</a:t>
            </a:r>
            <a:r>
              <a:rPr sz="1400" dirty="0">
                <a:solidFill>
                  <a:srgbClr val="4D4D4D"/>
                </a:solidFill>
                <a:latin typeface="Arial"/>
                <a:cs typeface="Arial"/>
              </a:rPr>
              <a:t>r</a:t>
            </a:r>
            <a:r>
              <a:rPr sz="1400" spc="-5" dirty="0">
                <a:solidFill>
                  <a:srgbClr val="4D4D4D"/>
                </a:solidFill>
                <a:latin typeface="Arial"/>
                <a:cs typeface="Arial"/>
              </a:rPr>
              <a:t>o</a:t>
            </a:r>
            <a:r>
              <a:rPr sz="1400" dirty="0">
                <a:solidFill>
                  <a:srgbClr val="4D4D4D"/>
                </a:solidFill>
                <a:latin typeface="Arial"/>
                <a:cs typeface="Arial"/>
              </a:rPr>
              <a:t>ll</a:t>
            </a:r>
            <a:r>
              <a:rPr sz="1400" spc="-10" dirty="0">
                <a:solidFill>
                  <a:srgbClr val="4D4D4D"/>
                </a:solidFill>
                <a:latin typeface="Arial"/>
                <a:cs typeface="Arial"/>
              </a:rPr>
              <a:t>m</a:t>
            </a:r>
            <a:r>
              <a:rPr sz="1400" spc="-5" dirty="0">
                <a:solidFill>
                  <a:srgbClr val="4D4D4D"/>
                </a:solidFill>
                <a:latin typeface="Arial"/>
                <a:cs typeface="Arial"/>
              </a:rPr>
              <a:t>en</a:t>
            </a:r>
            <a:r>
              <a:rPr sz="1400" dirty="0">
                <a:solidFill>
                  <a:srgbClr val="4D4D4D"/>
                </a:solidFill>
                <a:latin typeface="Arial"/>
                <a:cs typeface="Arial"/>
              </a:rPr>
              <a:t>t</a:t>
            </a:r>
            <a:r>
              <a:rPr sz="1400" spc="-25" dirty="0">
                <a:solidFill>
                  <a:srgbClr val="4D4D4D"/>
                </a:solidFill>
                <a:latin typeface="Arial"/>
                <a:cs typeface="Arial"/>
              </a:rPr>
              <a:t> </a:t>
            </a:r>
            <a:r>
              <a:rPr sz="1400" spc="-5" dirty="0">
                <a:solidFill>
                  <a:srgbClr val="4D4D4D"/>
                </a:solidFill>
                <a:latin typeface="Arial"/>
                <a:cs typeface="Arial"/>
              </a:rPr>
              <a:t>po</a:t>
            </a:r>
            <a:r>
              <a:rPr sz="1400" dirty="0">
                <a:solidFill>
                  <a:srgbClr val="4D4D4D"/>
                </a:solidFill>
                <a:latin typeface="Arial"/>
                <a:cs typeface="Arial"/>
              </a:rPr>
              <a:t>r</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o</a:t>
            </a:r>
            <a:r>
              <a:rPr sz="1400" dirty="0">
                <a:solidFill>
                  <a:srgbClr val="4D4D4D"/>
                </a:solidFill>
                <a:latin typeface="Arial"/>
                <a:cs typeface="Arial"/>
              </a:rPr>
              <a:t>n</a:t>
            </a:r>
            <a:r>
              <a:rPr sz="1400" spc="-45" dirty="0">
                <a:solidFill>
                  <a:srgbClr val="4D4D4D"/>
                </a:solidFill>
                <a:latin typeface="Arial"/>
                <a:cs typeface="Arial"/>
              </a:rPr>
              <a:t> </a:t>
            </a:r>
            <a:r>
              <a:rPr sz="1400" spc="-5" dirty="0">
                <a:solidFill>
                  <a:srgbClr val="4D4D4D"/>
                </a:solidFill>
                <a:latin typeface="Arial"/>
                <a:cs typeface="Arial"/>
              </a:rPr>
              <a:t>an</a:t>
            </a:r>
            <a:r>
              <a:rPr sz="1400" dirty="0">
                <a:solidFill>
                  <a:srgbClr val="4D4D4D"/>
                </a:solidFill>
                <a:latin typeface="Arial"/>
                <a:cs typeface="Arial"/>
              </a:rPr>
              <a:t>d</a:t>
            </a:r>
            <a:r>
              <a:rPr sz="1400" spc="-20" dirty="0">
                <a:solidFill>
                  <a:srgbClr val="4D4D4D"/>
                </a:solidFill>
                <a:latin typeface="Arial"/>
                <a:cs typeface="Arial"/>
              </a:rPr>
              <a:t>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a:t>
            </a:r>
            <a:r>
              <a:rPr sz="1400" dirty="0">
                <a:solidFill>
                  <a:srgbClr val="4D4D4D"/>
                </a:solidFill>
                <a:latin typeface="Arial"/>
                <a:cs typeface="Arial"/>
              </a:rPr>
              <a:t>t </a:t>
            </a:r>
            <a:r>
              <a:rPr sz="1400" spc="-5" dirty="0">
                <a:solidFill>
                  <a:srgbClr val="4D4D4D"/>
                </a:solidFill>
                <a:latin typeface="Arial"/>
                <a:cs typeface="Arial"/>
              </a:rPr>
              <a:t>Au</a:t>
            </a:r>
            <a:r>
              <a:rPr sz="1400" spc="5" dirty="0">
                <a:solidFill>
                  <a:srgbClr val="4D4D4D"/>
                </a:solidFill>
                <a:latin typeface="Arial"/>
                <a:cs typeface="Arial"/>
              </a:rPr>
              <a:t>t</a:t>
            </a:r>
            <a:r>
              <a:rPr sz="1400" spc="-5" dirty="0">
                <a:solidFill>
                  <a:srgbClr val="4D4D4D"/>
                </a:solidFill>
                <a:latin typeface="Arial"/>
                <a:cs typeface="Arial"/>
              </a:rPr>
              <a:t>ho</a:t>
            </a:r>
            <a:r>
              <a:rPr sz="1400" dirty="0">
                <a:solidFill>
                  <a:srgbClr val="4D4D4D"/>
                </a:solidFill>
                <a:latin typeface="Arial"/>
                <a:cs typeface="Arial"/>
              </a:rPr>
              <a:t>ri</a:t>
            </a:r>
            <a:r>
              <a:rPr sz="1400" spc="5" dirty="0">
                <a:solidFill>
                  <a:srgbClr val="4D4D4D"/>
                </a:solidFill>
                <a:latin typeface="Arial"/>
                <a:cs typeface="Arial"/>
              </a:rPr>
              <a:t>z</a:t>
            </a:r>
            <a:r>
              <a:rPr sz="1400" spc="-5" dirty="0">
                <a:solidFill>
                  <a:srgbClr val="4D4D4D"/>
                </a:solidFill>
                <a:latin typeface="Arial"/>
                <a:cs typeface="Arial"/>
              </a:rPr>
              <a:t>a</a:t>
            </a:r>
            <a:r>
              <a:rPr sz="1400" spc="-10"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o</a:t>
            </a:r>
            <a:r>
              <a:rPr sz="1400" dirty="0">
                <a:solidFill>
                  <a:srgbClr val="4D4D4D"/>
                </a:solidFill>
                <a:latin typeface="Arial"/>
                <a:cs typeface="Arial"/>
              </a:rPr>
              <a:t>n</a:t>
            </a:r>
            <a:r>
              <a:rPr sz="1400" spc="-130" dirty="0">
                <a:solidFill>
                  <a:srgbClr val="4D4D4D"/>
                </a:solidFill>
                <a:latin typeface="Arial"/>
                <a:cs typeface="Arial"/>
              </a:rPr>
              <a:t> </a:t>
            </a:r>
            <a:r>
              <a:rPr sz="1400" spc="-5" dirty="0">
                <a:solidFill>
                  <a:srgbClr val="4D4D4D"/>
                </a:solidFill>
                <a:latin typeface="Arial"/>
                <a:cs typeface="Arial"/>
              </a:rPr>
              <a:t>Ag</a:t>
            </a:r>
            <a:r>
              <a:rPr sz="1400" dirty="0">
                <a:solidFill>
                  <a:srgbClr val="4D4D4D"/>
                </a:solidFill>
                <a:latin typeface="Arial"/>
                <a:cs typeface="Arial"/>
              </a:rPr>
              <a:t>r</a:t>
            </a:r>
            <a:r>
              <a:rPr sz="1400" spc="-5" dirty="0">
                <a:solidFill>
                  <a:srgbClr val="4D4D4D"/>
                </a:solidFill>
                <a:latin typeface="Arial"/>
                <a:cs typeface="Arial"/>
              </a:rPr>
              <a:t>ee</a:t>
            </a:r>
            <a:r>
              <a:rPr sz="1400" spc="-10" dirty="0">
                <a:solidFill>
                  <a:srgbClr val="4D4D4D"/>
                </a:solidFill>
                <a:latin typeface="Arial"/>
                <a:cs typeface="Arial"/>
              </a:rPr>
              <a:t>m</a:t>
            </a:r>
            <a:r>
              <a:rPr sz="1400" spc="-5" dirty="0">
                <a:solidFill>
                  <a:srgbClr val="4D4D4D"/>
                </a:solidFill>
                <a:latin typeface="Arial"/>
                <a:cs typeface="Arial"/>
              </a:rPr>
              <a:t>en</a:t>
            </a:r>
            <a:r>
              <a:rPr sz="1400" dirty="0">
                <a:solidFill>
                  <a:srgbClr val="4D4D4D"/>
                </a:solidFill>
                <a:latin typeface="Arial"/>
                <a:cs typeface="Arial"/>
              </a:rPr>
              <a:t>t</a:t>
            </a:r>
            <a:r>
              <a:rPr sz="1400" spc="-40" dirty="0">
                <a:solidFill>
                  <a:srgbClr val="4D4D4D"/>
                </a:solidFill>
                <a:latin typeface="Arial"/>
                <a:cs typeface="Arial"/>
              </a:rPr>
              <a:t> </a:t>
            </a:r>
            <a:r>
              <a:rPr sz="1400" dirty="0">
                <a:solidFill>
                  <a:srgbClr val="4D4D4D"/>
                </a:solidFill>
                <a:latin typeface="Arial"/>
                <a:cs typeface="Arial"/>
              </a:rPr>
              <a:t>(</a:t>
            </a:r>
            <a:r>
              <a:rPr sz="1400" spc="-110" dirty="0">
                <a:solidFill>
                  <a:srgbClr val="4D4D4D"/>
                </a:solidFill>
                <a:latin typeface="Arial"/>
                <a:cs typeface="Arial"/>
              </a:rPr>
              <a:t>P</a:t>
            </a:r>
            <a:r>
              <a:rPr sz="1400" spc="-5" dirty="0">
                <a:solidFill>
                  <a:srgbClr val="4D4D4D"/>
                </a:solidFill>
                <a:latin typeface="Arial"/>
                <a:cs typeface="Arial"/>
              </a:rPr>
              <a:t>AA</a:t>
            </a:r>
            <a:r>
              <a:rPr sz="1400" dirty="0">
                <a:solidFill>
                  <a:srgbClr val="4D4D4D"/>
                </a:solidFill>
                <a:latin typeface="Arial"/>
                <a:cs typeface="Arial"/>
              </a:rPr>
              <a:t>)</a:t>
            </a:r>
            <a:endParaRPr sz="1400" dirty="0">
              <a:latin typeface="Arial"/>
              <a:cs typeface="Arial"/>
            </a:endParaRPr>
          </a:p>
          <a:p>
            <a:pPr marL="12700">
              <a:lnSpc>
                <a:spcPts val="1920"/>
              </a:lnSpc>
              <a:spcBef>
                <a:spcPts val="1200"/>
              </a:spcBef>
            </a:pPr>
            <a:r>
              <a:rPr sz="1600" b="1" spc="-25" dirty="0">
                <a:solidFill>
                  <a:srgbClr val="64004B"/>
                </a:solidFill>
                <a:latin typeface="Arial"/>
                <a:cs typeface="Arial"/>
              </a:rPr>
              <a:t>O</a:t>
            </a:r>
            <a:r>
              <a:rPr sz="1600" b="1" spc="-15" dirty="0">
                <a:solidFill>
                  <a:srgbClr val="64004B"/>
                </a:solidFill>
                <a:latin typeface="Arial"/>
                <a:cs typeface="Arial"/>
              </a:rPr>
              <a:t>b</a:t>
            </a:r>
            <a:r>
              <a:rPr sz="1600" b="1" spc="-10" dirty="0">
                <a:solidFill>
                  <a:srgbClr val="64004B"/>
                </a:solidFill>
                <a:latin typeface="Arial"/>
                <a:cs typeface="Arial"/>
              </a:rPr>
              <a:t>jec</a:t>
            </a:r>
            <a:r>
              <a:rPr sz="1600" b="1" spc="-15" dirty="0">
                <a:solidFill>
                  <a:srgbClr val="64004B"/>
                </a:solidFill>
                <a:latin typeface="Arial"/>
                <a:cs typeface="Arial"/>
              </a:rPr>
              <a:t>t</a:t>
            </a:r>
            <a:r>
              <a:rPr sz="1600" b="1" spc="0" dirty="0">
                <a:solidFill>
                  <a:srgbClr val="64004B"/>
                </a:solidFill>
                <a:latin typeface="Arial"/>
                <a:cs typeface="Arial"/>
              </a:rPr>
              <a:t>i</a:t>
            </a:r>
            <a:r>
              <a:rPr sz="1600" b="1" spc="-50" dirty="0">
                <a:solidFill>
                  <a:srgbClr val="64004B"/>
                </a:solidFill>
                <a:latin typeface="Arial"/>
                <a:cs typeface="Arial"/>
              </a:rPr>
              <a:t>v</a:t>
            </a:r>
            <a:r>
              <a:rPr sz="1600" b="1" spc="-10" dirty="0">
                <a:solidFill>
                  <a:srgbClr val="64004B"/>
                </a:solidFill>
                <a:latin typeface="Arial"/>
                <a:cs typeface="Arial"/>
              </a:rPr>
              <a:t>e</a:t>
            </a:r>
            <a:endParaRPr sz="1600" dirty="0">
              <a:latin typeface="Arial"/>
              <a:cs typeface="Arial"/>
            </a:endParaRPr>
          </a:p>
          <a:p>
            <a:pPr marL="234950" indent="-222250">
              <a:lnSpc>
                <a:spcPts val="1680"/>
              </a:lnSpc>
              <a:buClr>
                <a:srgbClr val="F26937"/>
              </a:buClr>
              <a:buSzPct val="78571"/>
              <a:buFont typeface="Arial"/>
              <a:buChar char="•"/>
              <a:tabLst>
                <a:tab pos="235585" algn="l"/>
              </a:tabLst>
            </a:pPr>
            <a:r>
              <a:rPr sz="1400" spc="-165" dirty="0">
                <a:solidFill>
                  <a:srgbClr val="4D4D4D"/>
                </a:solidFill>
                <a:latin typeface="Arial"/>
                <a:cs typeface="Arial"/>
              </a:rPr>
              <a:t>T</a:t>
            </a:r>
            <a:r>
              <a:rPr sz="1400" spc="-5" dirty="0">
                <a:solidFill>
                  <a:srgbClr val="4D4D4D"/>
                </a:solidFill>
                <a:latin typeface="Arial"/>
                <a:cs typeface="Arial"/>
              </a:rPr>
              <a:t>e</a:t>
            </a:r>
            <a:r>
              <a:rPr sz="1400" spc="-10" dirty="0">
                <a:solidFill>
                  <a:srgbClr val="4D4D4D"/>
                </a:solidFill>
                <a:latin typeface="Arial"/>
                <a:cs typeface="Arial"/>
              </a:rPr>
              <a:t>m</a:t>
            </a:r>
            <a:r>
              <a:rPr sz="1400" spc="-5" dirty="0">
                <a:solidFill>
                  <a:srgbClr val="4D4D4D"/>
                </a:solidFill>
                <a:latin typeface="Arial"/>
                <a:cs typeface="Arial"/>
              </a:rPr>
              <a:t>p</a:t>
            </a:r>
            <a:r>
              <a:rPr sz="1400" dirty="0">
                <a:solidFill>
                  <a:srgbClr val="4D4D4D"/>
                </a:solidFill>
                <a:latin typeface="Arial"/>
                <a:cs typeface="Arial"/>
              </a:rPr>
              <a:t>l</a:t>
            </a:r>
            <a:r>
              <a:rPr sz="1400" spc="-5" dirty="0">
                <a:solidFill>
                  <a:srgbClr val="4D4D4D"/>
                </a:solidFill>
                <a:latin typeface="Arial"/>
                <a:cs typeface="Arial"/>
              </a:rPr>
              <a:t>a</a:t>
            </a:r>
            <a:r>
              <a:rPr sz="1400" spc="5" dirty="0">
                <a:solidFill>
                  <a:srgbClr val="4D4D4D"/>
                </a:solidFill>
                <a:latin typeface="Arial"/>
                <a:cs typeface="Arial"/>
              </a:rPr>
              <a:t>t</a:t>
            </a:r>
            <a:r>
              <a:rPr sz="1400" dirty="0">
                <a:solidFill>
                  <a:srgbClr val="4D4D4D"/>
                </a:solidFill>
                <a:latin typeface="Arial"/>
                <a:cs typeface="Arial"/>
              </a:rPr>
              <a:t>e</a:t>
            </a:r>
            <a:r>
              <a:rPr sz="1400" spc="-35" dirty="0">
                <a:solidFill>
                  <a:srgbClr val="4D4D4D"/>
                </a:solidFill>
                <a:latin typeface="Arial"/>
                <a:cs typeface="Arial"/>
              </a:rPr>
              <a:t> </a:t>
            </a:r>
            <a:r>
              <a:rPr sz="1400" spc="-5" dirty="0">
                <a:solidFill>
                  <a:srgbClr val="4D4D4D"/>
                </a:solidFill>
                <a:latin typeface="Arial"/>
                <a:cs typeface="Arial"/>
              </a:rPr>
              <a:t>de</a:t>
            </a:r>
            <a:r>
              <a:rPr sz="1400" spc="5" dirty="0">
                <a:solidFill>
                  <a:srgbClr val="4D4D4D"/>
                </a:solidFill>
                <a:latin typeface="Arial"/>
                <a:cs typeface="Arial"/>
              </a:rPr>
              <a:t>s</a:t>
            </a:r>
            <a:r>
              <a:rPr sz="1400" dirty="0">
                <a:solidFill>
                  <a:srgbClr val="4D4D4D"/>
                </a:solidFill>
                <a:latin typeface="Arial"/>
                <a:cs typeface="Arial"/>
              </a:rPr>
              <a:t>i</a:t>
            </a:r>
            <a:r>
              <a:rPr sz="1400" spc="-5" dirty="0">
                <a:solidFill>
                  <a:srgbClr val="4D4D4D"/>
                </a:solidFill>
                <a:latin typeface="Arial"/>
                <a:cs typeface="Arial"/>
              </a:rPr>
              <a:t>gne</a:t>
            </a:r>
            <a:r>
              <a:rPr sz="1400" dirty="0">
                <a:solidFill>
                  <a:srgbClr val="4D4D4D"/>
                </a:solidFill>
                <a:latin typeface="Arial"/>
                <a:cs typeface="Arial"/>
              </a:rPr>
              <a:t>d</a:t>
            </a:r>
            <a:r>
              <a:rPr sz="1400" spc="-45"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a:t>
            </a:r>
            <a:r>
              <a:rPr sz="1400" spc="-20" dirty="0">
                <a:solidFill>
                  <a:srgbClr val="4D4D4D"/>
                </a:solidFill>
                <a:latin typeface="Arial"/>
                <a:cs typeface="Arial"/>
              </a:rPr>
              <a:t> </a:t>
            </a:r>
            <a:r>
              <a:rPr sz="1400" spc="-10" dirty="0">
                <a:solidFill>
                  <a:srgbClr val="4D4D4D"/>
                </a:solidFill>
                <a:latin typeface="Arial"/>
                <a:cs typeface="Arial"/>
              </a:rPr>
              <a:t>HC</a:t>
            </a:r>
            <a:r>
              <a:rPr sz="1400" spc="-5" dirty="0">
                <a:solidFill>
                  <a:srgbClr val="4D4D4D"/>
                </a:solidFill>
                <a:latin typeface="Arial"/>
                <a:cs typeface="Arial"/>
              </a:rPr>
              <a:t>P</a:t>
            </a:r>
            <a:r>
              <a:rPr sz="1400" dirty="0">
                <a:solidFill>
                  <a:srgbClr val="4D4D4D"/>
                </a:solidFill>
                <a:latin typeface="Arial"/>
                <a:cs typeface="Arial"/>
              </a:rPr>
              <a:t>s </a:t>
            </a:r>
            <a:r>
              <a:rPr sz="1400" spc="5" dirty="0">
                <a:solidFill>
                  <a:srgbClr val="4D4D4D"/>
                </a:solidFill>
                <a:latin typeface="Arial"/>
                <a:cs typeface="Arial"/>
              </a:rPr>
              <a:t>t</a:t>
            </a:r>
            <a:r>
              <a:rPr sz="1400" dirty="0">
                <a:solidFill>
                  <a:srgbClr val="4D4D4D"/>
                </a:solidFill>
                <a:latin typeface="Arial"/>
                <a:cs typeface="Arial"/>
              </a:rPr>
              <a:t>o</a:t>
            </a:r>
            <a:r>
              <a:rPr sz="1400" spc="-20" dirty="0">
                <a:solidFill>
                  <a:srgbClr val="4D4D4D"/>
                </a:solidFill>
                <a:latin typeface="Arial"/>
                <a:cs typeface="Arial"/>
              </a:rPr>
              <a:t> </a:t>
            </a:r>
            <a:r>
              <a:rPr sz="1400" spc="5" dirty="0">
                <a:solidFill>
                  <a:srgbClr val="4D4D4D"/>
                </a:solidFill>
                <a:latin typeface="Arial"/>
                <a:cs typeface="Arial"/>
              </a:rPr>
              <a:t>s</a:t>
            </a:r>
            <a:r>
              <a:rPr sz="1400" spc="-5" dirty="0">
                <a:solidFill>
                  <a:srgbClr val="4D4D4D"/>
                </a:solidFill>
                <a:latin typeface="Arial"/>
                <a:cs typeface="Arial"/>
              </a:rPr>
              <a:t>ub</a:t>
            </a:r>
            <a:r>
              <a:rPr sz="1400" spc="-10" dirty="0">
                <a:solidFill>
                  <a:srgbClr val="4D4D4D"/>
                </a:solidFill>
                <a:latin typeface="Arial"/>
                <a:cs typeface="Arial"/>
              </a:rPr>
              <a:t>m</a:t>
            </a:r>
            <a:r>
              <a:rPr sz="1400" dirty="0">
                <a:solidFill>
                  <a:srgbClr val="4D4D4D"/>
                </a:solidFill>
                <a:latin typeface="Arial"/>
                <a:cs typeface="Arial"/>
              </a:rPr>
              <a:t>it</a:t>
            </a:r>
            <a:r>
              <a:rPr sz="1400" spc="-25" dirty="0">
                <a:solidFill>
                  <a:srgbClr val="4D4D4D"/>
                </a:solidFill>
                <a:latin typeface="Arial"/>
                <a:cs typeface="Arial"/>
              </a:rPr>
              <a:t> </a:t>
            </a:r>
            <a:r>
              <a:rPr sz="1400" spc="-5" dirty="0">
                <a:solidFill>
                  <a:srgbClr val="4D4D4D"/>
                </a:solidFill>
                <a:latin typeface="Arial"/>
                <a:cs typeface="Arial"/>
              </a:rPr>
              <a:t>B</a:t>
            </a:r>
            <a:r>
              <a:rPr sz="1400" spc="-10" dirty="0">
                <a:solidFill>
                  <a:srgbClr val="4D4D4D"/>
                </a:solidFill>
                <a:latin typeface="Arial"/>
                <a:cs typeface="Arial"/>
              </a:rPr>
              <a:t>R</a:t>
            </a:r>
            <a:r>
              <a:rPr sz="1400" dirty="0">
                <a:solidFill>
                  <a:srgbClr val="4D4D4D"/>
                </a:solidFill>
                <a:latin typeface="Arial"/>
                <a:cs typeface="Arial"/>
              </a:rPr>
              <a:t>s</a:t>
            </a:r>
            <a:endParaRPr sz="1400" dirty="0">
              <a:latin typeface="Arial"/>
              <a:cs typeface="Arial"/>
            </a:endParaRPr>
          </a:p>
          <a:p>
            <a:pPr marL="234950" indent="-222250">
              <a:lnSpc>
                <a:spcPct val="100000"/>
              </a:lnSpc>
              <a:buClr>
                <a:srgbClr val="F26937"/>
              </a:buClr>
              <a:buSzPct val="78571"/>
              <a:buFont typeface="Arial"/>
              <a:buChar char="•"/>
              <a:tabLst>
                <a:tab pos="235585" algn="l"/>
              </a:tabLst>
            </a:pPr>
            <a:r>
              <a:rPr sz="1400" spc="-75" dirty="0">
                <a:solidFill>
                  <a:srgbClr val="4D4D4D"/>
                </a:solidFill>
                <a:latin typeface="Arial"/>
                <a:cs typeface="Arial"/>
              </a:rPr>
              <a:t>V</a:t>
            </a:r>
            <a:r>
              <a:rPr sz="1400" spc="-5" dirty="0">
                <a:solidFill>
                  <a:srgbClr val="4D4D4D"/>
                </a:solidFill>
                <a:latin typeface="Arial"/>
                <a:cs typeface="Arial"/>
              </a:rPr>
              <a:t>eh</a:t>
            </a:r>
            <a:r>
              <a:rPr sz="1400" dirty="0">
                <a:solidFill>
                  <a:srgbClr val="4D4D4D"/>
                </a:solidFill>
                <a:latin typeface="Arial"/>
                <a:cs typeface="Arial"/>
              </a:rPr>
              <a:t>i</a:t>
            </a:r>
            <a:r>
              <a:rPr sz="1400" spc="5" dirty="0">
                <a:solidFill>
                  <a:srgbClr val="4D4D4D"/>
                </a:solidFill>
                <a:latin typeface="Arial"/>
                <a:cs typeface="Arial"/>
              </a:rPr>
              <a:t>c</a:t>
            </a:r>
            <a:r>
              <a:rPr sz="1400" dirty="0">
                <a:solidFill>
                  <a:srgbClr val="4D4D4D"/>
                </a:solidFill>
                <a:latin typeface="Arial"/>
                <a:cs typeface="Arial"/>
              </a:rPr>
              <a:t>le</a:t>
            </a:r>
            <a:r>
              <a:rPr sz="1400" spc="-30"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a:t>
            </a:r>
            <a:r>
              <a:rPr sz="1400" spc="-20" dirty="0">
                <a:solidFill>
                  <a:srgbClr val="4D4D4D"/>
                </a:solidFill>
                <a:latin typeface="Arial"/>
                <a:cs typeface="Arial"/>
              </a:rPr>
              <a:t> </a:t>
            </a:r>
            <a:r>
              <a:rPr sz="1400" spc="5" dirty="0">
                <a:solidFill>
                  <a:srgbClr val="4D4D4D"/>
                </a:solidFill>
                <a:latin typeface="Arial"/>
                <a:cs typeface="Arial"/>
              </a:rPr>
              <a:t>s</a:t>
            </a:r>
            <a:r>
              <a:rPr sz="1400" spc="-5" dirty="0">
                <a:solidFill>
                  <a:srgbClr val="4D4D4D"/>
                </a:solidFill>
                <a:latin typeface="Arial"/>
                <a:cs typeface="Arial"/>
              </a:rPr>
              <a:t>ub</a:t>
            </a:r>
            <a:r>
              <a:rPr sz="1400" spc="-10" dirty="0">
                <a:solidFill>
                  <a:srgbClr val="4D4D4D"/>
                </a:solidFill>
                <a:latin typeface="Arial"/>
                <a:cs typeface="Arial"/>
              </a:rPr>
              <a:t>m</a:t>
            </a:r>
            <a:r>
              <a:rPr sz="1400" dirty="0">
                <a:solidFill>
                  <a:srgbClr val="4D4D4D"/>
                </a:solidFill>
                <a:latin typeface="Arial"/>
                <a:cs typeface="Arial"/>
              </a:rPr>
              <a:t>i</a:t>
            </a:r>
            <a:r>
              <a:rPr sz="1400" spc="5" dirty="0">
                <a:solidFill>
                  <a:srgbClr val="4D4D4D"/>
                </a:solidFill>
                <a:latin typeface="Arial"/>
                <a:cs typeface="Arial"/>
              </a:rPr>
              <a:t>tt</a:t>
            </a:r>
            <a:r>
              <a:rPr sz="1400" dirty="0">
                <a:solidFill>
                  <a:srgbClr val="4D4D4D"/>
                </a:solidFill>
                <a:latin typeface="Arial"/>
                <a:cs typeface="Arial"/>
              </a:rPr>
              <a:t>i</a:t>
            </a:r>
            <a:r>
              <a:rPr sz="1400" spc="-5" dirty="0">
                <a:solidFill>
                  <a:srgbClr val="4D4D4D"/>
                </a:solidFill>
                <a:latin typeface="Arial"/>
                <a:cs typeface="Arial"/>
              </a:rPr>
              <a:t>n</a:t>
            </a:r>
            <a:r>
              <a:rPr sz="1400" dirty="0">
                <a:solidFill>
                  <a:srgbClr val="4D4D4D"/>
                </a:solidFill>
                <a:latin typeface="Arial"/>
                <a:cs typeface="Arial"/>
              </a:rPr>
              <a:t>g</a:t>
            </a:r>
            <a:r>
              <a:rPr sz="1400" spc="-55"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a</a:t>
            </a:r>
            <a:r>
              <a:rPr sz="1400" spc="-20" dirty="0">
                <a:solidFill>
                  <a:srgbClr val="4D4D4D"/>
                </a:solidFill>
                <a:latin typeface="Arial"/>
                <a:cs typeface="Arial"/>
              </a:rPr>
              <a:t>x</a:t>
            </a:r>
            <a:r>
              <a:rPr sz="1400" spc="-5" dirty="0">
                <a:solidFill>
                  <a:srgbClr val="4D4D4D"/>
                </a:solidFill>
                <a:latin typeface="Arial"/>
                <a:cs typeface="Arial"/>
              </a:rPr>
              <a:t>e</a:t>
            </a:r>
            <a:r>
              <a:rPr sz="1400" dirty="0">
                <a:solidFill>
                  <a:srgbClr val="4D4D4D"/>
                </a:solidFill>
                <a:latin typeface="Arial"/>
                <a:cs typeface="Arial"/>
              </a:rPr>
              <a:t>d</a:t>
            </a:r>
            <a:r>
              <a:rPr sz="1400" spc="-10" dirty="0">
                <a:solidFill>
                  <a:srgbClr val="4D4D4D"/>
                </a:solidFill>
                <a:latin typeface="Arial"/>
                <a:cs typeface="Arial"/>
              </a:rPr>
              <a:t> </a:t>
            </a:r>
            <a:r>
              <a:rPr sz="1400" spc="-5" dirty="0">
                <a:solidFill>
                  <a:srgbClr val="4D4D4D"/>
                </a:solidFill>
                <a:latin typeface="Arial"/>
                <a:cs typeface="Arial"/>
              </a:rPr>
              <a:t>B</a:t>
            </a:r>
            <a:r>
              <a:rPr sz="1400" dirty="0">
                <a:solidFill>
                  <a:srgbClr val="4D4D4D"/>
                </a:solidFill>
                <a:latin typeface="Arial"/>
                <a:cs typeface="Arial"/>
              </a:rPr>
              <a:t>R </a:t>
            </a:r>
            <a:r>
              <a:rPr sz="1400" spc="5" dirty="0">
                <a:solidFill>
                  <a:srgbClr val="4D4D4D"/>
                </a:solidFill>
                <a:latin typeface="Arial"/>
                <a:cs typeface="Arial"/>
              </a:rPr>
              <a:t>s</a:t>
            </a:r>
            <a:r>
              <a:rPr sz="1400" spc="-5" dirty="0">
                <a:solidFill>
                  <a:srgbClr val="4D4D4D"/>
                </a:solidFill>
                <a:latin typeface="Arial"/>
                <a:cs typeface="Arial"/>
              </a:rPr>
              <a:t>ub</a:t>
            </a:r>
            <a:r>
              <a:rPr sz="1400" spc="-10" dirty="0">
                <a:solidFill>
                  <a:srgbClr val="4D4D4D"/>
                </a:solidFill>
                <a:latin typeface="Arial"/>
                <a:cs typeface="Arial"/>
              </a:rPr>
              <a:t>m</a:t>
            </a:r>
            <a:r>
              <a:rPr sz="1400" dirty="0">
                <a:solidFill>
                  <a:srgbClr val="4D4D4D"/>
                </a:solidFill>
                <a:latin typeface="Arial"/>
                <a:cs typeface="Arial"/>
              </a:rPr>
              <a:t>i</a:t>
            </a:r>
            <a:r>
              <a:rPr sz="1400" spc="5" dirty="0">
                <a:solidFill>
                  <a:srgbClr val="4D4D4D"/>
                </a:solidFill>
                <a:latin typeface="Arial"/>
                <a:cs typeface="Arial"/>
              </a:rPr>
              <a:t>ss</a:t>
            </a:r>
            <a:r>
              <a:rPr sz="1400" dirty="0">
                <a:solidFill>
                  <a:srgbClr val="4D4D4D"/>
                </a:solidFill>
                <a:latin typeface="Arial"/>
                <a:cs typeface="Arial"/>
              </a:rPr>
              <a:t>i</a:t>
            </a:r>
            <a:r>
              <a:rPr sz="1400" spc="-5" dirty="0">
                <a:solidFill>
                  <a:srgbClr val="4D4D4D"/>
                </a:solidFill>
                <a:latin typeface="Arial"/>
                <a:cs typeface="Arial"/>
              </a:rPr>
              <a:t>o</a:t>
            </a:r>
            <a:r>
              <a:rPr sz="1400" dirty="0">
                <a:solidFill>
                  <a:srgbClr val="4D4D4D"/>
                </a:solidFill>
                <a:latin typeface="Arial"/>
                <a:cs typeface="Arial"/>
              </a:rPr>
              <a:t>n</a:t>
            </a:r>
            <a:endParaRPr sz="1400" dirty="0">
              <a:latin typeface="Arial"/>
              <a:cs typeface="Arial"/>
            </a:endParaRPr>
          </a:p>
          <a:p>
            <a:pPr marL="12700">
              <a:lnSpc>
                <a:spcPts val="1920"/>
              </a:lnSpc>
              <a:spcBef>
                <a:spcPts val="1200"/>
              </a:spcBef>
            </a:pPr>
            <a:r>
              <a:rPr sz="1600" b="1" spc="-20" dirty="0">
                <a:solidFill>
                  <a:srgbClr val="64004B"/>
                </a:solidFill>
                <a:latin typeface="Arial"/>
                <a:cs typeface="Arial"/>
              </a:rPr>
              <a:t>Co</a:t>
            </a:r>
            <a:r>
              <a:rPr sz="1600" b="1" spc="-10" dirty="0">
                <a:solidFill>
                  <a:srgbClr val="64004B"/>
                </a:solidFill>
                <a:latin typeface="Arial"/>
                <a:cs typeface="Arial"/>
              </a:rPr>
              <a:t>re</a:t>
            </a:r>
            <a:r>
              <a:rPr sz="1600" b="1" spc="10" dirty="0">
                <a:solidFill>
                  <a:srgbClr val="64004B"/>
                </a:solidFill>
                <a:latin typeface="Arial"/>
                <a:cs typeface="Arial"/>
              </a:rPr>
              <a:t> </a:t>
            </a:r>
            <a:r>
              <a:rPr sz="1600" b="1" spc="-15" dirty="0">
                <a:solidFill>
                  <a:srgbClr val="64004B"/>
                </a:solidFill>
                <a:latin typeface="Arial"/>
                <a:cs typeface="Arial"/>
              </a:rPr>
              <a:t>Messag</a:t>
            </a:r>
            <a:r>
              <a:rPr sz="1600" b="1" spc="-10" dirty="0">
                <a:solidFill>
                  <a:srgbClr val="64004B"/>
                </a:solidFill>
                <a:latin typeface="Arial"/>
                <a:cs typeface="Arial"/>
              </a:rPr>
              <a:t>e</a:t>
            </a:r>
            <a:endParaRPr sz="1600" dirty="0">
              <a:latin typeface="Arial"/>
              <a:cs typeface="Arial"/>
            </a:endParaRPr>
          </a:p>
          <a:p>
            <a:pPr marL="234950" marR="3234055" indent="-222250">
              <a:lnSpc>
                <a:spcPts val="1680"/>
              </a:lnSpc>
              <a:spcBef>
                <a:spcPts val="55"/>
              </a:spcBef>
              <a:buClr>
                <a:srgbClr val="F26937"/>
              </a:buClr>
              <a:buSzPct val="78571"/>
              <a:buFont typeface="Arial"/>
              <a:buChar char="•"/>
              <a:tabLst>
                <a:tab pos="235585" algn="l"/>
              </a:tabLst>
            </a:pPr>
            <a:r>
              <a:rPr sz="1400" spc="-10"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10" dirty="0">
                <a:solidFill>
                  <a:srgbClr val="4D4D4D"/>
                </a:solidFill>
                <a:latin typeface="Arial"/>
                <a:cs typeface="Arial"/>
              </a:rPr>
              <a:t>m</a:t>
            </a:r>
            <a:r>
              <a:rPr sz="1400" spc="-5" dirty="0">
                <a:solidFill>
                  <a:srgbClr val="4D4D4D"/>
                </a:solidFill>
                <a:latin typeface="Arial"/>
                <a:cs typeface="Arial"/>
              </a:rPr>
              <a:t>o</a:t>
            </a:r>
            <a:r>
              <a:rPr sz="1400" spc="5" dirty="0">
                <a:solidFill>
                  <a:srgbClr val="4D4D4D"/>
                </a:solidFill>
                <a:latin typeface="Arial"/>
                <a:cs typeface="Arial"/>
              </a:rPr>
              <a:t>s</a:t>
            </a:r>
            <a:r>
              <a:rPr sz="1400" dirty="0">
                <a:solidFill>
                  <a:srgbClr val="4D4D4D"/>
                </a:solidFill>
                <a:latin typeface="Arial"/>
                <a:cs typeface="Arial"/>
              </a:rPr>
              <a:t>t</a:t>
            </a:r>
            <a:r>
              <a:rPr sz="1400" spc="-15" dirty="0">
                <a:solidFill>
                  <a:srgbClr val="4D4D4D"/>
                </a:solidFill>
                <a:latin typeface="Arial"/>
                <a:cs typeface="Arial"/>
              </a:rPr>
              <a:t> </a:t>
            </a:r>
            <a:r>
              <a:rPr sz="1400" spc="5" dirty="0">
                <a:solidFill>
                  <a:srgbClr val="4D4D4D"/>
                </a:solidFill>
                <a:latin typeface="Arial"/>
                <a:cs typeface="Arial"/>
              </a:rPr>
              <a:t>st</a:t>
            </a:r>
            <a:r>
              <a:rPr sz="1400" dirty="0">
                <a:solidFill>
                  <a:srgbClr val="4D4D4D"/>
                </a:solidFill>
                <a:latin typeface="Arial"/>
                <a:cs typeface="Arial"/>
              </a:rPr>
              <a:t>r</a:t>
            </a:r>
            <a:r>
              <a:rPr sz="1400" spc="-5" dirty="0">
                <a:solidFill>
                  <a:srgbClr val="4D4D4D"/>
                </a:solidFill>
                <a:latin typeface="Arial"/>
                <a:cs typeface="Arial"/>
              </a:rPr>
              <a:t>ea</a:t>
            </a:r>
            <a:r>
              <a:rPr sz="1400" spc="-10" dirty="0">
                <a:solidFill>
                  <a:srgbClr val="4D4D4D"/>
                </a:solidFill>
                <a:latin typeface="Arial"/>
                <a:cs typeface="Arial"/>
              </a:rPr>
              <a:t>m</a:t>
            </a:r>
            <a:r>
              <a:rPr sz="1400" dirty="0">
                <a:solidFill>
                  <a:srgbClr val="4D4D4D"/>
                </a:solidFill>
                <a:latin typeface="Arial"/>
                <a:cs typeface="Arial"/>
              </a:rPr>
              <a:t>li</a:t>
            </a:r>
            <a:r>
              <a:rPr sz="1400" spc="-5" dirty="0">
                <a:solidFill>
                  <a:srgbClr val="4D4D4D"/>
                </a:solidFill>
                <a:latin typeface="Arial"/>
                <a:cs typeface="Arial"/>
              </a:rPr>
              <a:t>n</a:t>
            </a:r>
            <a:r>
              <a:rPr sz="1400" spc="-15" dirty="0">
                <a:solidFill>
                  <a:srgbClr val="4D4D4D"/>
                </a:solidFill>
                <a:latin typeface="Arial"/>
                <a:cs typeface="Arial"/>
              </a:rPr>
              <a:t>e</a:t>
            </a:r>
            <a:r>
              <a:rPr sz="1400" dirty="0">
                <a:solidFill>
                  <a:srgbClr val="4D4D4D"/>
                </a:solidFill>
                <a:latin typeface="Arial"/>
                <a:cs typeface="Arial"/>
              </a:rPr>
              <a:t>d</a:t>
            </a:r>
            <a:r>
              <a:rPr sz="1400" spc="-45" dirty="0">
                <a:solidFill>
                  <a:srgbClr val="4D4D4D"/>
                </a:solidFill>
                <a:latin typeface="Arial"/>
                <a:cs typeface="Arial"/>
              </a:rPr>
              <a:t> </a:t>
            </a:r>
            <a:r>
              <a:rPr sz="1400" spc="-20" dirty="0">
                <a:solidFill>
                  <a:srgbClr val="4D4D4D"/>
                </a:solidFill>
                <a:latin typeface="Arial"/>
                <a:cs typeface="Arial"/>
              </a:rPr>
              <a:t>w</a:t>
            </a:r>
            <a:r>
              <a:rPr sz="1400" spc="-5" dirty="0">
                <a:solidFill>
                  <a:srgbClr val="4D4D4D"/>
                </a:solidFill>
                <a:latin typeface="Arial"/>
                <a:cs typeface="Arial"/>
              </a:rPr>
              <a:t>a</a:t>
            </a:r>
            <a:r>
              <a:rPr sz="1400" dirty="0">
                <a:solidFill>
                  <a:srgbClr val="4D4D4D"/>
                </a:solidFill>
                <a:latin typeface="Arial"/>
                <a:cs typeface="Arial"/>
              </a:rPr>
              <a:t>y</a:t>
            </a:r>
            <a:r>
              <a:rPr sz="1400" spc="10"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o</a:t>
            </a:r>
            <a:r>
              <a:rPr sz="1400" spc="-20" dirty="0">
                <a:solidFill>
                  <a:srgbClr val="4D4D4D"/>
                </a:solidFill>
                <a:latin typeface="Arial"/>
                <a:cs typeface="Arial"/>
              </a:rPr>
              <a:t> </a:t>
            </a:r>
            <a:r>
              <a:rPr sz="1400" dirty="0">
                <a:solidFill>
                  <a:srgbClr val="4D4D4D"/>
                </a:solidFill>
                <a:latin typeface="Arial"/>
                <a:cs typeface="Arial"/>
              </a:rPr>
              <a:t>i</a:t>
            </a:r>
            <a:r>
              <a:rPr sz="1400" spc="-5" dirty="0">
                <a:solidFill>
                  <a:srgbClr val="4D4D4D"/>
                </a:solidFill>
                <a:latin typeface="Arial"/>
                <a:cs typeface="Arial"/>
              </a:rPr>
              <a:t>n</a:t>
            </a:r>
            <a:r>
              <a:rPr sz="1400" dirty="0">
                <a:solidFill>
                  <a:srgbClr val="4D4D4D"/>
                </a:solidFill>
                <a:latin typeface="Arial"/>
                <a:cs typeface="Arial"/>
              </a:rPr>
              <a:t>i</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a</a:t>
            </a:r>
            <a:r>
              <a:rPr sz="1400" spc="5" dirty="0">
                <a:solidFill>
                  <a:srgbClr val="4D4D4D"/>
                </a:solidFill>
                <a:latin typeface="Arial"/>
                <a:cs typeface="Arial"/>
              </a:rPr>
              <a:t>t</a:t>
            </a:r>
            <a:r>
              <a:rPr sz="1400" dirty="0">
                <a:solidFill>
                  <a:srgbClr val="4D4D4D"/>
                </a:solidFill>
                <a:latin typeface="Arial"/>
                <a:cs typeface="Arial"/>
              </a:rPr>
              <a:t>e</a:t>
            </a:r>
            <a:r>
              <a:rPr sz="1400" spc="-30" dirty="0">
                <a:solidFill>
                  <a:srgbClr val="4D4D4D"/>
                </a:solidFill>
                <a:latin typeface="Arial"/>
                <a:cs typeface="Arial"/>
              </a:rPr>
              <a:t> </a:t>
            </a:r>
            <a:r>
              <a:rPr sz="1400" dirty="0">
                <a:solidFill>
                  <a:srgbClr val="4D4D4D"/>
                </a:solidFill>
                <a:latin typeface="Arial"/>
                <a:cs typeface="Arial"/>
              </a:rPr>
              <a:t>a</a:t>
            </a:r>
            <a:r>
              <a:rPr sz="1400" spc="-20" dirty="0">
                <a:solidFill>
                  <a:srgbClr val="4D4D4D"/>
                </a:solidFill>
                <a:latin typeface="Arial"/>
                <a:cs typeface="Arial"/>
              </a:rPr>
              <a:t> </a:t>
            </a:r>
            <a:r>
              <a:rPr sz="1400" spc="-5" dirty="0">
                <a:solidFill>
                  <a:srgbClr val="4D4D4D"/>
                </a:solidFill>
                <a:latin typeface="Arial"/>
                <a:cs typeface="Arial"/>
              </a:rPr>
              <a:t>B</a:t>
            </a:r>
            <a:r>
              <a:rPr sz="1400" dirty="0">
                <a:solidFill>
                  <a:srgbClr val="4D4D4D"/>
                </a:solidFill>
                <a:latin typeface="Arial"/>
                <a:cs typeface="Arial"/>
              </a:rPr>
              <a:t>R is </a:t>
            </a:r>
            <a:r>
              <a:rPr sz="1400" spc="5" dirty="0">
                <a:solidFill>
                  <a:srgbClr val="4D4D4D"/>
                </a:solidFill>
                <a:latin typeface="Arial"/>
                <a:cs typeface="Arial"/>
              </a:rPr>
              <a:t>t</a:t>
            </a:r>
            <a:r>
              <a:rPr sz="1400" dirty="0">
                <a:solidFill>
                  <a:srgbClr val="4D4D4D"/>
                </a:solidFill>
                <a:latin typeface="Arial"/>
                <a:cs typeface="Arial"/>
              </a:rPr>
              <a:t>o</a:t>
            </a:r>
            <a:r>
              <a:rPr sz="1400" spc="-20" dirty="0">
                <a:solidFill>
                  <a:srgbClr val="4D4D4D"/>
                </a:solidFill>
                <a:latin typeface="Arial"/>
                <a:cs typeface="Arial"/>
              </a:rPr>
              <a:t> </a:t>
            </a:r>
            <a:r>
              <a:rPr sz="1400" spc="-5" dirty="0">
                <a:solidFill>
                  <a:srgbClr val="4D4D4D"/>
                </a:solidFill>
                <a:latin typeface="Arial"/>
                <a:cs typeface="Arial"/>
              </a:rPr>
              <a:t>ha</a:t>
            </a:r>
            <a:r>
              <a:rPr sz="1400" spc="-20" dirty="0">
                <a:solidFill>
                  <a:srgbClr val="4D4D4D"/>
                </a:solidFill>
                <a:latin typeface="Arial"/>
                <a:cs typeface="Arial"/>
              </a:rPr>
              <a:t>v</a:t>
            </a:r>
            <a:r>
              <a:rPr sz="1400" dirty="0">
                <a:solidFill>
                  <a:srgbClr val="4D4D4D"/>
                </a:solidFill>
                <a:latin typeface="Arial"/>
                <a:cs typeface="Arial"/>
              </a:rPr>
              <a:t>e</a:t>
            </a:r>
            <a:r>
              <a:rPr sz="1400" spc="5" dirty="0">
                <a:solidFill>
                  <a:srgbClr val="4D4D4D"/>
                </a:solidFill>
                <a:latin typeface="Arial"/>
                <a:cs typeface="Arial"/>
              </a:rPr>
              <a:t> t</a:t>
            </a:r>
            <a:r>
              <a:rPr sz="1400" spc="-5" dirty="0">
                <a:solidFill>
                  <a:srgbClr val="4D4D4D"/>
                </a:solidFill>
                <a:latin typeface="Arial"/>
                <a:cs typeface="Arial"/>
              </a:rPr>
              <a:t>h</a:t>
            </a:r>
            <a:r>
              <a:rPr sz="1400" dirty="0">
                <a:solidFill>
                  <a:srgbClr val="4D4D4D"/>
                </a:solidFill>
                <a:latin typeface="Arial"/>
                <a:cs typeface="Arial"/>
              </a:rPr>
              <a:t>e</a:t>
            </a:r>
            <a:r>
              <a:rPr sz="1400" spc="-35" dirty="0">
                <a:solidFill>
                  <a:srgbClr val="4D4D4D"/>
                </a:solidFill>
                <a:latin typeface="Arial"/>
                <a:cs typeface="Arial"/>
              </a:rPr>
              <a:t>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a:t>
            </a:r>
            <a:r>
              <a:rPr sz="1400" dirty="0">
                <a:solidFill>
                  <a:srgbClr val="4D4D4D"/>
                </a:solidFill>
                <a:latin typeface="Arial"/>
                <a:cs typeface="Arial"/>
              </a:rPr>
              <a:t>t</a:t>
            </a:r>
            <a:r>
              <a:rPr sz="1400" spc="-25" dirty="0">
                <a:solidFill>
                  <a:srgbClr val="4D4D4D"/>
                </a:solidFill>
                <a:latin typeface="Arial"/>
                <a:cs typeface="Arial"/>
              </a:rPr>
              <a:t> </a:t>
            </a:r>
            <a:r>
              <a:rPr sz="1400" spc="5" dirty="0">
                <a:solidFill>
                  <a:srgbClr val="4D4D4D"/>
                </a:solidFill>
                <a:latin typeface="Arial"/>
                <a:cs typeface="Arial"/>
              </a:rPr>
              <a:t>c</a:t>
            </a:r>
            <a:r>
              <a:rPr sz="1400" spc="-5" dirty="0">
                <a:solidFill>
                  <a:srgbClr val="4D4D4D"/>
                </a:solidFill>
                <a:latin typeface="Arial"/>
                <a:cs typeface="Arial"/>
              </a:rPr>
              <a:t>a</a:t>
            </a:r>
            <a:r>
              <a:rPr sz="1400" dirty="0">
                <a:solidFill>
                  <a:srgbClr val="4D4D4D"/>
                </a:solidFill>
                <a:latin typeface="Arial"/>
                <a:cs typeface="Arial"/>
              </a:rPr>
              <a:t>ll</a:t>
            </a:r>
            <a:r>
              <a:rPr sz="1400" spc="-20" dirty="0">
                <a:solidFill>
                  <a:srgbClr val="4D4D4D"/>
                </a:solidFill>
                <a:latin typeface="Arial"/>
                <a:cs typeface="Arial"/>
              </a:rPr>
              <a:t> </a:t>
            </a:r>
            <a:r>
              <a:rPr sz="1400" spc="-5" dirty="0">
                <a:solidFill>
                  <a:srgbClr val="4D4D4D"/>
                </a:solidFill>
                <a:latin typeface="Arial"/>
                <a:cs typeface="Arial"/>
              </a:rPr>
              <a:t>85</a:t>
            </a:r>
            <a:r>
              <a:rPr sz="1400" dirty="0">
                <a:solidFill>
                  <a:srgbClr val="4D4D4D"/>
                </a:solidFill>
                <a:latin typeface="Arial"/>
                <a:cs typeface="Arial"/>
              </a:rPr>
              <a:t>5-</a:t>
            </a:r>
            <a:r>
              <a:rPr sz="1400" spc="-5" dirty="0">
                <a:solidFill>
                  <a:srgbClr val="4D4D4D"/>
                </a:solidFill>
                <a:latin typeface="Arial"/>
                <a:cs typeface="Arial"/>
              </a:rPr>
              <a:t>EL</a:t>
            </a:r>
            <a:r>
              <a:rPr sz="1400" spc="5" dirty="0">
                <a:solidFill>
                  <a:srgbClr val="4D4D4D"/>
                </a:solidFill>
                <a:latin typeface="Arial"/>
                <a:cs typeface="Arial"/>
              </a:rPr>
              <a:t>I</a:t>
            </a:r>
            <a:r>
              <a:rPr sz="1400" dirty="0">
                <a:solidFill>
                  <a:srgbClr val="4D4D4D"/>
                </a:solidFill>
                <a:latin typeface="Arial"/>
                <a:cs typeface="Arial"/>
              </a:rPr>
              <a:t>Q</a:t>
            </a:r>
            <a:r>
              <a:rPr sz="1400" spc="-10" dirty="0">
                <a:solidFill>
                  <a:srgbClr val="4D4D4D"/>
                </a:solidFill>
                <a:latin typeface="Arial"/>
                <a:cs typeface="Arial"/>
              </a:rPr>
              <a:t>UI</a:t>
            </a:r>
            <a:r>
              <a:rPr sz="1400" spc="-5" dirty="0">
                <a:solidFill>
                  <a:srgbClr val="4D4D4D"/>
                </a:solidFill>
                <a:latin typeface="Arial"/>
                <a:cs typeface="Arial"/>
              </a:rPr>
              <a:t>S</a:t>
            </a:r>
            <a:r>
              <a:rPr sz="1400" dirty="0">
                <a:solidFill>
                  <a:srgbClr val="4D4D4D"/>
                </a:solidFill>
                <a:latin typeface="Arial"/>
                <a:cs typeface="Arial"/>
              </a:rPr>
              <a:t>.</a:t>
            </a:r>
            <a:r>
              <a:rPr sz="1400" spc="-40" dirty="0">
                <a:solidFill>
                  <a:srgbClr val="4D4D4D"/>
                </a:solidFill>
                <a:latin typeface="Arial"/>
                <a:cs typeface="Arial"/>
              </a:rPr>
              <a:t> </a:t>
            </a:r>
            <a:r>
              <a:rPr sz="1400" spc="5" dirty="0">
                <a:solidFill>
                  <a:srgbClr val="4D4D4D"/>
                </a:solidFill>
                <a:latin typeface="Arial"/>
                <a:cs typeface="Arial"/>
              </a:rPr>
              <a:t>I</a:t>
            </a:r>
            <a:r>
              <a:rPr sz="1400" dirty="0">
                <a:solidFill>
                  <a:srgbClr val="4D4D4D"/>
                </a:solidFill>
                <a:latin typeface="Arial"/>
                <a:cs typeface="Arial"/>
              </a:rPr>
              <a:t>f</a:t>
            </a:r>
            <a:r>
              <a:rPr sz="1400" spc="-15"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 </a:t>
            </a:r>
            <a:r>
              <a:rPr sz="1400" spc="-5" dirty="0">
                <a:solidFill>
                  <a:srgbClr val="4D4D4D"/>
                </a:solidFill>
                <a:latin typeface="Arial"/>
                <a:cs typeface="Arial"/>
              </a:rPr>
              <a:t>o</a:t>
            </a:r>
            <a:r>
              <a:rPr sz="1400" spc="-20" dirty="0">
                <a:solidFill>
                  <a:srgbClr val="4D4D4D"/>
                </a:solidFill>
                <a:latin typeface="Arial"/>
                <a:cs typeface="Arial"/>
              </a:rPr>
              <a:t>f</a:t>
            </a:r>
            <a:r>
              <a:rPr sz="1400" spc="5" dirty="0">
                <a:solidFill>
                  <a:srgbClr val="4D4D4D"/>
                </a:solidFill>
                <a:latin typeface="Arial"/>
                <a:cs typeface="Arial"/>
              </a:rPr>
              <a:t>f</a:t>
            </a:r>
            <a:r>
              <a:rPr sz="1400" dirty="0">
                <a:solidFill>
                  <a:srgbClr val="4D4D4D"/>
                </a:solidFill>
                <a:latin typeface="Arial"/>
                <a:cs typeface="Arial"/>
              </a:rPr>
              <a:t>i</a:t>
            </a:r>
            <a:r>
              <a:rPr sz="1400" spc="5" dirty="0">
                <a:solidFill>
                  <a:srgbClr val="4D4D4D"/>
                </a:solidFill>
                <a:latin typeface="Arial"/>
                <a:cs typeface="Arial"/>
              </a:rPr>
              <a:t>c</a:t>
            </a:r>
            <a:r>
              <a:rPr sz="1400" dirty="0">
                <a:solidFill>
                  <a:srgbClr val="4D4D4D"/>
                </a:solidFill>
                <a:latin typeface="Arial"/>
                <a:cs typeface="Arial"/>
              </a:rPr>
              <a:t>e</a:t>
            </a:r>
            <a:r>
              <a:rPr sz="1400" spc="-45" dirty="0">
                <a:solidFill>
                  <a:srgbClr val="4D4D4D"/>
                </a:solidFill>
                <a:latin typeface="Arial"/>
                <a:cs typeface="Arial"/>
              </a:rPr>
              <a:t> </a:t>
            </a:r>
            <a:r>
              <a:rPr sz="1400" spc="-20" dirty="0">
                <a:solidFill>
                  <a:srgbClr val="4D4D4D"/>
                </a:solidFill>
                <a:latin typeface="Arial"/>
                <a:cs typeface="Arial"/>
              </a:rPr>
              <a:t>w</a:t>
            </a:r>
            <a:r>
              <a:rPr sz="1400" spc="-5" dirty="0">
                <a:solidFill>
                  <a:srgbClr val="4D4D4D"/>
                </a:solidFill>
                <a:latin typeface="Arial"/>
                <a:cs typeface="Arial"/>
              </a:rPr>
              <a:t>ou</a:t>
            </a:r>
            <a:r>
              <a:rPr sz="1400" dirty="0">
                <a:solidFill>
                  <a:srgbClr val="4D4D4D"/>
                </a:solidFill>
                <a:latin typeface="Arial"/>
                <a:cs typeface="Arial"/>
              </a:rPr>
              <a:t>ld</a:t>
            </a:r>
            <a:r>
              <a:rPr sz="1400" spc="5" dirty="0">
                <a:solidFill>
                  <a:srgbClr val="4D4D4D"/>
                </a:solidFill>
                <a:latin typeface="Arial"/>
                <a:cs typeface="Arial"/>
              </a:rPr>
              <a:t> </a:t>
            </a:r>
            <a:r>
              <a:rPr sz="1400" dirty="0">
                <a:solidFill>
                  <a:srgbClr val="4D4D4D"/>
                </a:solidFill>
                <a:latin typeface="Arial"/>
                <a:cs typeface="Arial"/>
              </a:rPr>
              <a:t>li</a:t>
            </a:r>
            <a:r>
              <a:rPr sz="1400" spc="5" dirty="0">
                <a:solidFill>
                  <a:srgbClr val="4D4D4D"/>
                </a:solidFill>
                <a:latin typeface="Arial"/>
                <a:cs typeface="Arial"/>
              </a:rPr>
              <a:t>k</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o</a:t>
            </a:r>
            <a:r>
              <a:rPr sz="1400" spc="-20" dirty="0">
                <a:solidFill>
                  <a:srgbClr val="4D4D4D"/>
                </a:solidFill>
                <a:latin typeface="Arial"/>
                <a:cs typeface="Arial"/>
              </a:rPr>
              <a:t> </a:t>
            </a:r>
            <a:r>
              <a:rPr sz="1400" spc="5" dirty="0">
                <a:solidFill>
                  <a:srgbClr val="4D4D4D"/>
                </a:solidFill>
                <a:latin typeface="Arial"/>
                <a:cs typeface="Arial"/>
              </a:rPr>
              <a:t>c</a:t>
            </a:r>
            <a:r>
              <a:rPr sz="1400" spc="-5" dirty="0">
                <a:solidFill>
                  <a:srgbClr val="4D4D4D"/>
                </a:solidFill>
                <a:latin typeface="Arial"/>
                <a:cs typeface="Arial"/>
              </a:rPr>
              <a:t>o</a:t>
            </a:r>
            <a:r>
              <a:rPr sz="1400" spc="-10" dirty="0">
                <a:solidFill>
                  <a:srgbClr val="4D4D4D"/>
                </a:solidFill>
                <a:latin typeface="Arial"/>
                <a:cs typeface="Arial"/>
              </a:rPr>
              <a:t>m</a:t>
            </a:r>
            <a:r>
              <a:rPr sz="1400" spc="-5" dirty="0">
                <a:solidFill>
                  <a:srgbClr val="4D4D4D"/>
                </a:solidFill>
                <a:latin typeface="Arial"/>
                <a:cs typeface="Arial"/>
              </a:rPr>
              <a:t>p</a:t>
            </a:r>
            <a:r>
              <a:rPr sz="1400" dirty="0">
                <a:solidFill>
                  <a:srgbClr val="4D4D4D"/>
                </a:solidFill>
                <a:latin typeface="Arial"/>
                <a:cs typeface="Arial"/>
              </a:rPr>
              <a:t>l</a:t>
            </a:r>
            <a:r>
              <a:rPr sz="1400" spc="-5" dirty="0">
                <a:solidFill>
                  <a:srgbClr val="4D4D4D"/>
                </a:solidFill>
                <a:latin typeface="Arial"/>
                <a:cs typeface="Arial"/>
              </a:rPr>
              <a:t>e</a:t>
            </a:r>
            <a:r>
              <a:rPr sz="1400" spc="5" dirty="0">
                <a:solidFill>
                  <a:srgbClr val="4D4D4D"/>
                </a:solidFill>
                <a:latin typeface="Arial"/>
                <a:cs typeface="Arial"/>
              </a:rPr>
              <a:t>t</a:t>
            </a:r>
            <a:r>
              <a:rPr sz="1400" dirty="0">
                <a:solidFill>
                  <a:srgbClr val="4D4D4D"/>
                </a:solidFill>
                <a:latin typeface="Arial"/>
                <a:cs typeface="Arial"/>
              </a:rPr>
              <a:t>e</a:t>
            </a:r>
            <a:r>
              <a:rPr sz="1400" spc="-45"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is</a:t>
            </a:r>
            <a:r>
              <a:rPr sz="1400" spc="-15" dirty="0">
                <a:solidFill>
                  <a:srgbClr val="4D4D4D"/>
                </a:solidFill>
                <a:latin typeface="Arial"/>
                <a:cs typeface="Arial"/>
              </a:rPr>
              <a:t> </a:t>
            </a:r>
            <a:r>
              <a:rPr sz="1400" spc="-5" dirty="0">
                <a:solidFill>
                  <a:srgbClr val="4D4D4D"/>
                </a:solidFill>
                <a:latin typeface="Arial"/>
                <a:cs typeface="Arial"/>
              </a:rPr>
              <a:t>p</a:t>
            </a:r>
            <a:r>
              <a:rPr sz="1400" dirty="0">
                <a:solidFill>
                  <a:srgbClr val="4D4D4D"/>
                </a:solidFill>
                <a:latin typeface="Arial"/>
                <a:cs typeface="Arial"/>
              </a:rPr>
              <a:t>r</a:t>
            </a:r>
            <a:r>
              <a:rPr sz="1400" spc="-5" dirty="0">
                <a:solidFill>
                  <a:srgbClr val="4D4D4D"/>
                </a:solidFill>
                <a:latin typeface="Arial"/>
                <a:cs typeface="Arial"/>
              </a:rPr>
              <a:t>o</a:t>
            </a:r>
            <a:r>
              <a:rPr sz="1400" spc="5" dirty="0">
                <a:solidFill>
                  <a:srgbClr val="4D4D4D"/>
                </a:solidFill>
                <a:latin typeface="Arial"/>
                <a:cs typeface="Arial"/>
              </a:rPr>
              <a:t>c</a:t>
            </a:r>
            <a:r>
              <a:rPr sz="1400" spc="-5" dirty="0">
                <a:solidFill>
                  <a:srgbClr val="4D4D4D"/>
                </a:solidFill>
                <a:latin typeface="Arial"/>
                <a:cs typeface="Arial"/>
              </a:rPr>
              <a:t>e</a:t>
            </a:r>
            <a:r>
              <a:rPr sz="1400" spc="5" dirty="0">
                <a:solidFill>
                  <a:srgbClr val="4D4D4D"/>
                </a:solidFill>
                <a:latin typeface="Arial"/>
                <a:cs typeface="Arial"/>
              </a:rPr>
              <a:t>s</a:t>
            </a:r>
            <a:r>
              <a:rPr sz="1400" spc="-10" dirty="0">
                <a:solidFill>
                  <a:srgbClr val="4D4D4D"/>
                </a:solidFill>
                <a:latin typeface="Arial"/>
                <a:cs typeface="Arial"/>
              </a:rPr>
              <a:t>s</a:t>
            </a:r>
            <a:r>
              <a:rPr sz="140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is</a:t>
            </a:r>
            <a:r>
              <a:rPr sz="1400" spc="-15" dirty="0">
                <a:solidFill>
                  <a:srgbClr val="4D4D4D"/>
                </a:solidFill>
                <a:latin typeface="Arial"/>
                <a:cs typeface="Arial"/>
              </a:rPr>
              <a:t> </a:t>
            </a:r>
            <a:r>
              <a:rPr sz="1400" spc="-5" dirty="0">
                <a:solidFill>
                  <a:srgbClr val="4D4D4D"/>
                </a:solidFill>
                <a:latin typeface="Arial"/>
                <a:cs typeface="Arial"/>
              </a:rPr>
              <a:t>en</a:t>
            </a:r>
            <a:r>
              <a:rPr sz="1400" dirty="0">
                <a:solidFill>
                  <a:srgbClr val="4D4D4D"/>
                </a:solidFill>
                <a:latin typeface="Arial"/>
                <a:cs typeface="Arial"/>
              </a:rPr>
              <a:t>r</a:t>
            </a:r>
            <a:r>
              <a:rPr sz="1400" spc="-5" dirty="0">
                <a:solidFill>
                  <a:srgbClr val="4D4D4D"/>
                </a:solidFill>
                <a:latin typeface="Arial"/>
                <a:cs typeface="Arial"/>
              </a:rPr>
              <a:t>o</a:t>
            </a:r>
            <a:r>
              <a:rPr sz="1400" dirty="0">
                <a:solidFill>
                  <a:srgbClr val="4D4D4D"/>
                </a:solidFill>
                <a:latin typeface="Arial"/>
                <a:cs typeface="Arial"/>
              </a:rPr>
              <a:t>ll</a:t>
            </a:r>
            <a:r>
              <a:rPr sz="1400" spc="-10" dirty="0">
                <a:solidFill>
                  <a:srgbClr val="4D4D4D"/>
                </a:solidFill>
                <a:latin typeface="Arial"/>
                <a:cs typeface="Arial"/>
              </a:rPr>
              <a:t>m</a:t>
            </a:r>
            <a:r>
              <a:rPr sz="1400" spc="-5" dirty="0">
                <a:solidFill>
                  <a:srgbClr val="4D4D4D"/>
                </a:solidFill>
                <a:latin typeface="Arial"/>
                <a:cs typeface="Arial"/>
              </a:rPr>
              <a:t>en</a:t>
            </a:r>
            <a:r>
              <a:rPr sz="1400" dirty="0">
                <a:solidFill>
                  <a:srgbClr val="4D4D4D"/>
                </a:solidFill>
                <a:latin typeface="Arial"/>
                <a:cs typeface="Arial"/>
              </a:rPr>
              <a:t>t</a:t>
            </a:r>
            <a:r>
              <a:rPr sz="1400" spc="-40"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rm</a:t>
            </a:r>
            <a:r>
              <a:rPr sz="1400" spc="-35" dirty="0">
                <a:solidFill>
                  <a:srgbClr val="4D4D4D"/>
                </a:solidFill>
                <a:latin typeface="Arial"/>
                <a:cs typeface="Arial"/>
              </a:rPr>
              <a:t> </a:t>
            </a:r>
            <a:r>
              <a:rPr sz="1400" spc="-20" dirty="0">
                <a:solidFill>
                  <a:srgbClr val="4D4D4D"/>
                </a:solidFill>
                <a:latin typeface="Arial"/>
                <a:cs typeface="Arial"/>
              </a:rPr>
              <a:t>w</a:t>
            </a:r>
            <a:r>
              <a:rPr sz="1400" dirty="0">
                <a:solidFill>
                  <a:srgbClr val="4D4D4D"/>
                </a:solidFill>
                <a:latin typeface="Arial"/>
                <a:cs typeface="Arial"/>
              </a:rPr>
              <a:t>ill</a:t>
            </a:r>
            <a:r>
              <a:rPr sz="1400" spc="15" dirty="0">
                <a:solidFill>
                  <a:srgbClr val="4D4D4D"/>
                </a:solidFill>
                <a:latin typeface="Arial"/>
                <a:cs typeface="Arial"/>
              </a:rPr>
              <a:t> </a:t>
            </a:r>
            <a:r>
              <a:rPr sz="1400" dirty="0">
                <a:solidFill>
                  <a:srgbClr val="4D4D4D"/>
                </a:solidFill>
                <a:latin typeface="Arial"/>
                <a:cs typeface="Arial"/>
              </a:rPr>
              <a:t>i</a:t>
            </a:r>
            <a:r>
              <a:rPr sz="1400" spc="-5" dirty="0">
                <a:solidFill>
                  <a:srgbClr val="4D4D4D"/>
                </a:solidFill>
                <a:latin typeface="Arial"/>
                <a:cs typeface="Arial"/>
              </a:rPr>
              <a:t>n</a:t>
            </a:r>
            <a:r>
              <a:rPr sz="1400" dirty="0">
                <a:solidFill>
                  <a:srgbClr val="4D4D4D"/>
                </a:solidFill>
                <a:latin typeface="Arial"/>
                <a:cs typeface="Arial"/>
              </a:rPr>
              <a:t>i</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a</a:t>
            </a:r>
            <a:r>
              <a:rPr sz="1400" spc="5" dirty="0">
                <a:solidFill>
                  <a:srgbClr val="4D4D4D"/>
                </a:solidFill>
                <a:latin typeface="Arial"/>
                <a:cs typeface="Arial"/>
              </a:rPr>
              <a:t>t</a:t>
            </a:r>
            <a:r>
              <a:rPr sz="1400" dirty="0">
                <a:solidFill>
                  <a:srgbClr val="4D4D4D"/>
                </a:solidFill>
                <a:latin typeface="Arial"/>
                <a:cs typeface="Arial"/>
              </a:rPr>
              <a:t>e</a:t>
            </a:r>
            <a:r>
              <a:rPr sz="1400" spc="-30" dirty="0">
                <a:solidFill>
                  <a:srgbClr val="4D4D4D"/>
                </a:solidFill>
                <a:latin typeface="Arial"/>
                <a:cs typeface="Arial"/>
              </a:rPr>
              <a:t> </a:t>
            </a:r>
            <a:r>
              <a:rPr sz="1400" dirty="0">
                <a:solidFill>
                  <a:srgbClr val="4D4D4D"/>
                </a:solidFill>
                <a:latin typeface="Arial"/>
                <a:cs typeface="Arial"/>
              </a:rPr>
              <a:t>a</a:t>
            </a:r>
            <a:r>
              <a:rPr sz="1400" spc="-10" dirty="0">
                <a:solidFill>
                  <a:srgbClr val="4D4D4D"/>
                </a:solidFill>
                <a:latin typeface="Arial"/>
                <a:cs typeface="Arial"/>
              </a:rPr>
              <a:t>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a:t>
            </a:r>
            <a:r>
              <a:rPr sz="1400" spc="5" dirty="0">
                <a:solidFill>
                  <a:srgbClr val="4D4D4D"/>
                </a:solidFill>
                <a:latin typeface="Arial"/>
                <a:cs typeface="Arial"/>
              </a:rPr>
              <a:t>t</a:t>
            </a:r>
            <a:r>
              <a:rPr sz="1400" spc="-40" dirty="0">
                <a:solidFill>
                  <a:srgbClr val="4D4D4D"/>
                </a:solidFill>
                <a:latin typeface="Arial"/>
                <a:cs typeface="Arial"/>
              </a:rPr>
              <a:t>’</a:t>
            </a:r>
            <a:r>
              <a:rPr sz="1400" dirty="0">
                <a:solidFill>
                  <a:srgbClr val="4D4D4D"/>
                </a:solidFill>
                <a:latin typeface="Arial"/>
                <a:cs typeface="Arial"/>
              </a:rPr>
              <a:t>s </a:t>
            </a:r>
            <a:r>
              <a:rPr sz="1400" spc="-5" dirty="0">
                <a:solidFill>
                  <a:srgbClr val="4D4D4D"/>
                </a:solidFill>
                <a:latin typeface="Arial"/>
                <a:cs typeface="Arial"/>
              </a:rPr>
              <a:t>B</a:t>
            </a:r>
            <a:r>
              <a:rPr sz="1400" spc="-10" dirty="0">
                <a:solidFill>
                  <a:srgbClr val="4D4D4D"/>
                </a:solidFill>
                <a:latin typeface="Arial"/>
                <a:cs typeface="Arial"/>
              </a:rPr>
              <a:t>R</a:t>
            </a:r>
            <a:r>
              <a:rPr sz="1400" dirty="0">
                <a:solidFill>
                  <a:srgbClr val="4D4D4D"/>
                </a:solidFill>
                <a:latin typeface="Arial"/>
                <a:cs typeface="Arial"/>
              </a:rPr>
              <a:t>.</a:t>
            </a:r>
            <a:r>
              <a:rPr sz="1400" spc="-25" dirty="0">
                <a:solidFill>
                  <a:srgbClr val="4D4D4D"/>
                </a:solidFill>
                <a:latin typeface="Arial"/>
                <a:cs typeface="Arial"/>
              </a:rPr>
              <a:t> </a:t>
            </a:r>
            <a:r>
              <a:rPr sz="1400" spc="-10"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a:t>
            </a:r>
            <a:r>
              <a:rPr sz="1400" spc="5" dirty="0">
                <a:solidFill>
                  <a:srgbClr val="4D4D4D"/>
                </a:solidFill>
                <a:latin typeface="Arial"/>
                <a:cs typeface="Arial"/>
              </a:rPr>
              <a:t>t</a:t>
            </a:r>
            <a:r>
              <a:rPr sz="1400" spc="-25" dirty="0">
                <a:solidFill>
                  <a:srgbClr val="4D4D4D"/>
                </a:solidFill>
                <a:latin typeface="Arial"/>
                <a:cs typeface="Arial"/>
              </a:rPr>
              <a:t>’</a:t>
            </a:r>
            <a:r>
              <a:rPr sz="1400" dirty="0">
                <a:solidFill>
                  <a:srgbClr val="4D4D4D"/>
                </a:solidFill>
                <a:latin typeface="Arial"/>
                <a:cs typeface="Arial"/>
              </a:rPr>
              <a:t>s</a:t>
            </a:r>
            <a:r>
              <a:rPr sz="1400" spc="-40" dirty="0">
                <a:solidFill>
                  <a:srgbClr val="4D4D4D"/>
                </a:solidFill>
                <a:latin typeface="Arial"/>
                <a:cs typeface="Arial"/>
              </a:rPr>
              <a:t> </a:t>
            </a:r>
            <a:r>
              <a:rPr sz="1400" spc="5" dirty="0">
                <a:solidFill>
                  <a:srgbClr val="4D4D4D"/>
                </a:solidFill>
                <a:latin typeface="Arial"/>
                <a:cs typeface="Arial"/>
              </a:rPr>
              <a:t>s</a:t>
            </a:r>
            <a:r>
              <a:rPr sz="1400" dirty="0">
                <a:solidFill>
                  <a:srgbClr val="4D4D4D"/>
                </a:solidFill>
                <a:latin typeface="Arial"/>
                <a:cs typeface="Arial"/>
              </a:rPr>
              <a:t>i</a:t>
            </a:r>
            <a:r>
              <a:rPr sz="1400" spc="-5" dirty="0">
                <a:solidFill>
                  <a:srgbClr val="4D4D4D"/>
                </a:solidFill>
                <a:latin typeface="Arial"/>
                <a:cs typeface="Arial"/>
              </a:rPr>
              <a:t>gne</a:t>
            </a:r>
            <a:r>
              <a:rPr sz="1400" dirty="0">
                <a:solidFill>
                  <a:srgbClr val="4D4D4D"/>
                </a:solidFill>
                <a:latin typeface="Arial"/>
                <a:cs typeface="Arial"/>
              </a:rPr>
              <a:t>d</a:t>
            </a:r>
            <a:r>
              <a:rPr sz="1400" spc="-30" dirty="0">
                <a:solidFill>
                  <a:srgbClr val="4D4D4D"/>
                </a:solidFill>
                <a:latin typeface="Arial"/>
                <a:cs typeface="Arial"/>
              </a:rPr>
              <a:t> </a:t>
            </a:r>
            <a:r>
              <a:rPr sz="1400" spc="-110" dirty="0">
                <a:solidFill>
                  <a:srgbClr val="4D4D4D"/>
                </a:solidFill>
                <a:latin typeface="Arial"/>
                <a:cs typeface="Arial"/>
              </a:rPr>
              <a:t>P</a:t>
            </a:r>
            <a:r>
              <a:rPr sz="1400" spc="-5" dirty="0">
                <a:solidFill>
                  <a:srgbClr val="4D4D4D"/>
                </a:solidFill>
                <a:latin typeface="Arial"/>
                <a:cs typeface="Arial"/>
              </a:rPr>
              <a:t>A</a:t>
            </a:r>
            <a:r>
              <a:rPr sz="1400" dirty="0">
                <a:solidFill>
                  <a:srgbClr val="4D4D4D"/>
                </a:solidFill>
                <a:latin typeface="Arial"/>
                <a:cs typeface="Arial"/>
              </a:rPr>
              <a:t>A</a:t>
            </a:r>
            <a:r>
              <a:rPr sz="1400" spc="-80"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rm</a:t>
            </a:r>
            <a:r>
              <a:rPr sz="1400" spc="-25" dirty="0">
                <a:solidFill>
                  <a:srgbClr val="4D4D4D"/>
                </a:solidFill>
                <a:latin typeface="Arial"/>
                <a:cs typeface="Arial"/>
              </a:rPr>
              <a:t> </a:t>
            </a:r>
            <a:r>
              <a:rPr sz="1400" spc="-10" dirty="0">
                <a:solidFill>
                  <a:srgbClr val="4D4D4D"/>
                </a:solidFill>
                <a:latin typeface="Arial"/>
                <a:cs typeface="Arial"/>
              </a:rPr>
              <a:t>m</a:t>
            </a:r>
            <a:r>
              <a:rPr sz="1400" spc="-5" dirty="0">
                <a:solidFill>
                  <a:srgbClr val="4D4D4D"/>
                </a:solidFill>
                <a:latin typeface="Arial"/>
                <a:cs typeface="Arial"/>
              </a:rPr>
              <a:t>u</a:t>
            </a:r>
            <a:r>
              <a:rPr sz="1400" spc="5" dirty="0">
                <a:solidFill>
                  <a:srgbClr val="4D4D4D"/>
                </a:solidFill>
                <a:latin typeface="Arial"/>
                <a:cs typeface="Arial"/>
              </a:rPr>
              <a:t>s</a:t>
            </a:r>
            <a:r>
              <a:rPr sz="1400" dirty="0">
                <a:solidFill>
                  <a:srgbClr val="4D4D4D"/>
                </a:solidFill>
                <a:latin typeface="Arial"/>
                <a:cs typeface="Arial"/>
              </a:rPr>
              <a:t>t </a:t>
            </a:r>
            <a:r>
              <a:rPr sz="1400" spc="-5" dirty="0">
                <a:solidFill>
                  <a:srgbClr val="4D4D4D"/>
                </a:solidFill>
                <a:latin typeface="Arial"/>
                <a:cs typeface="Arial"/>
              </a:rPr>
              <a:t>a</a:t>
            </a:r>
            <a:r>
              <a:rPr sz="1400" spc="5" dirty="0">
                <a:solidFill>
                  <a:srgbClr val="4D4D4D"/>
                </a:solidFill>
                <a:latin typeface="Arial"/>
                <a:cs typeface="Arial"/>
              </a:rPr>
              <a:t>cc</a:t>
            </a:r>
            <a:r>
              <a:rPr sz="1400" spc="-5" dirty="0">
                <a:solidFill>
                  <a:srgbClr val="4D4D4D"/>
                </a:solidFill>
                <a:latin typeface="Arial"/>
                <a:cs typeface="Arial"/>
              </a:rPr>
              <a:t>o</a:t>
            </a:r>
            <a:r>
              <a:rPr sz="1400" spc="-10" dirty="0">
                <a:solidFill>
                  <a:srgbClr val="4D4D4D"/>
                </a:solidFill>
                <a:latin typeface="Arial"/>
                <a:cs typeface="Arial"/>
              </a:rPr>
              <a:t>m</a:t>
            </a:r>
            <a:r>
              <a:rPr sz="1400" spc="-5" dirty="0">
                <a:solidFill>
                  <a:srgbClr val="4D4D4D"/>
                </a:solidFill>
                <a:latin typeface="Arial"/>
                <a:cs typeface="Arial"/>
              </a:rPr>
              <a:t>pa</a:t>
            </a:r>
            <a:r>
              <a:rPr sz="1400" spc="-15" dirty="0">
                <a:solidFill>
                  <a:srgbClr val="4D4D4D"/>
                </a:solidFill>
                <a:latin typeface="Arial"/>
                <a:cs typeface="Arial"/>
              </a:rPr>
              <a:t>n</a:t>
            </a:r>
            <a:r>
              <a:rPr sz="1400" dirty="0">
                <a:solidFill>
                  <a:srgbClr val="4D4D4D"/>
                </a:solidFill>
                <a:latin typeface="Arial"/>
                <a:cs typeface="Arial"/>
              </a:rPr>
              <a:t>y</a:t>
            </a:r>
            <a:r>
              <a:rPr sz="1400" spc="-4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en</a:t>
            </a:r>
            <a:r>
              <a:rPr sz="1400" dirty="0">
                <a:solidFill>
                  <a:srgbClr val="4D4D4D"/>
                </a:solidFill>
                <a:latin typeface="Arial"/>
                <a:cs typeface="Arial"/>
              </a:rPr>
              <a:t>r</a:t>
            </a:r>
            <a:r>
              <a:rPr sz="1400" spc="-5" dirty="0">
                <a:solidFill>
                  <a:srgbClr val="4D4D4D"/>
                </a:solidFill>
                <a:latin typeface="Arial"/>
                <a:cs typeface="Arial"/>
              </a:rPr>
              <a:t>o</a:t>
            </a:r>
            <a:r>
              <a:rPr sz="1400" dirty="0">
                <a:solidFill>
                  <a:srgbClr val="4D4D4D"/>
                </a:solidFill>
                <a:latin typeface="Arial"/>
                <a:cs typeface="Arial"/>
              </a:rPr>
              <a:t>ll</a:t>
            </a:r>
            <a:r>
              <a:rPr sz="1400" spc="-10" dirty="0">
                <a:solidFill>
                  <a:srgbClr val="4D4D4D"/>
                </a:solidFill>
                <a:latin typeface="Arial"/>
                <a:cs typeface="Arial"/>
              </a:rPr>
              <a:t>m</a:t>
            </a:r>
            <a:r>
              <a:rPr sz="1400" spc="-5" dirty="0">
                <a:solidFill>
                  <a:srgbClr val="4D4D4D"/>
                </a:solidFill>
                <a:latin typeface="Arial"/>
                <a:cs typeface="Arial"/>
              </a:rPr>
              <a:t>en</a:t>
            </a:r>
            <a:r>
              <a:rPr sz="1400" dirty="0">
                <a:solidFill>
                  <a:srgbClr val="4D4D4D"/>
                </a:solidFill>
                <a:latin typeface="Arial"/>
                <a:cs typeface="Arial"/>
              </a:rPr>
              <a:t>t</a:t>
            </a:r>
            <a:r>
              <a:rPr sz="1400" spc="-40"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rm</a:t>
            </a:r>
            <a:r>
              <a:rPr sz="1400" spc="-35" dirty="0">
                <a:solidFill>
                  <a:srgbClr val="4D4D4D"/>
                </a:solidFill>
                <a:latin typeface="Arial"/>
                <a:cs typeface="Arial"/>
              </a:rPr>
              <a:t> </a:t>
            </a:r>
            <a:r>
              <a:rPr sz="1400" spc="-5" dirty="0">
                <a:solidFill>
                  <a:srgbClr val="4D4D4D"/>
                </a:solidFill>
                <a:latin typeface="Arial"/>
                <a:cs typeface="Arial"/>
              </a:rPr>
              <a:t>o</a:t>
            </a:r>
            <a:r>
              <a:rPr sz="1400" dirty="0">
                <a:solidFill>
                  <a:srgbClr val="4D4D4D"/>
                </a:solidFill>
                <a:latin typeface="Arial"/>
                <a:cs typeface="Arial"/>
              </a:rPr>
              <a:t>n</a:t>
            </a:r>
            <a:r>
              <a:rPr sz="1400" spc="-10" dirty="0">
                <a:solidFill>
                  <a:srgbClr val="4D4D4D"/>
                </a:solidFill>
                <a:latin typeface="Arial"/>
                <a:cs typeface="Arial"/>
              </a:rPr>
              <a:t> </a:t>
            </a:r>
            <a:r>
              <a:rPr sz="1400" spc="-5" dirty="0">
                <a:solidFill>
                  <a:srgbClr val="4D4D4D"/>
                </a:solidFill>
                <a:latin typeface="Arial"/>
                <a:cs typeface="Arial"/>
              </a:rPr>
              <a:t>e</a:t>
            </a:r>
            <a:r>
              <a:rPr sz="1400" spc="-20" dirty="0">
                <a:solidFill>
                  <a:srgbClr val="4D4D4D"/>
                </a:solidFill>
                <a:latin typeface="Arial"/>
                <a:cs typeface="Arial"/>
              </a:rPr>
              <a:t>v</a:t>
            </a:r>
            <a:r>
              <a:rPr sz="1400" spc="-5" dirty="0">
                <a:solidFill>
                  <a:srgbClr val="4D4D4D"/>
                </a:solidFill>
                <a:latin typeface="Arial"/>
                <a:cs typeface="Arial"/>
              </a:rPr>
              <a:t>e</a:t>
            </a:r>
            <a:r>
              <a:rPr sz="1400" dirty="0">
                <a:solidFill>
                  <a:srgbClr val="4D4D4D"/>
                </a:solidFill>
                <a:latin typeface="Arial"/>
                <a:cs typeface="Arial"/>
              </a:rPr>
              <a:t>ry </a:t>
            </a:r>
            <a:r>
              <a:rPr sz="1400" spc="5" dirty="0">
                <a:solidFill>
                  <a:srgbClr val="4D4D4D"/>
                </a:solidFill>
                <a:latin typeface="Arial"/>
                <a:cs typeface="Arial"/>
              </a:rPr>
              <a:t>s</a:t>
            </a:r>
            <a:r>
              <a:rPr sz="1400" spc="-5" dirty="0">
                <a:solidFill>
                  <a:srgbClr val="4D4D4D"/>
                </a:solidFill>
                <a:latin typeface="Arial"/>
                <a:cs typeface="Arial"/>
              </a:rPr>
              <a:t>ub</a:t>
            </a:r>
            <a:r>
              <a:rPr sz="1400" spc="-10" dirty="0">
                <a:solidFill>
                  <a:srgbClr val="4D4D4D"/>
                </a:solidFill>
                <a:latin typeface="Arial"/>
                <a:cs typeface="Arial"/>
              </a:rPr>
              <a:t>m</a:t>
            </a:r>
            <a:r>
              <a:rPr sz="1400" dirty="0">
                <a:solidFill>
                  <a:srgbClr val="4D4D4D"/>
                </a:solidFill>
                <a:latin typeface="Arial"/>
                <a:cs typeface="Arial"/>
              </a:rPr>
              <a:t>i</a:t>
            </a:r>
            <a:r>
              <a:rPr sz="1400" spc="5" dirty="0">
                <a:solidFill>
                  <a:srgbClr val="4D4D4D"/>
                </a:solidFill>
                <a:latin typeface="Arial"/>
                <a:cs typeface="Arial"/>
              </a:rPr>
              <a:t>ss</a:t>
            </a:r>
            <a:r>
              <a:rPr sz="1400" dirty="0">
                <a:solidFill>
                  <a:srgbClr val="4D4D4D"/>
                </a:solidFill>
                <a:latin typeface="Arial"/>
                <a:cs typeface="Arial"/>
              </a:rPr>
              <a:t>i</a:t>
            </a:r>
            <a:r>
              <a:rPr sz="1400" spc="-5" dirty="0">
                <a:solidFill>
                  <a:srgbClr val="4D4D4D"/>
                </a:solidFill>
                <a:latin typeface="Arial"/>
                <a:cs typeface="Arial"/>
              </a:rPr>
              <a:t>o</a:t>
            </a:r>
            <a:r>
              <a:rPr sz="1400" spc="-15" dirty="0">
                <a:solidFill>
                  <a:srgbClr val="4D4D4D"/>
                </a:solidFill>
                <a:latin typeface="Arial"/>
                <a:cs typeface="Arial"/>
              </a:rPr>
              <a:t>n</a:t>
            </a:r>
            <a:r>
              <a:rPr sz="1400" dirty="0">
                <a:solidFill>
                  <a:srgbClr val="4D4D4D"/>
                </a:solidFill>
                <a:latin typeface="Arial"/>
                <a:cs typeface="Arial"/>
              </a:rPr>
              <a:t>.</a:t>
            </a:r>
            <a:endParaRPr sz="1400" dirty="0">
              <a:latin typeface="Arial"/>
              <a:cs typeface="Arial"/>
            </a:endParaRPr>
          </a:p>
          <a:p>
            <a:pPr>
              <a:lnSpc>
                <a:spcPct val="100000"/>
              </a:lnSpc>
              <a:spcBef>
                <a:spcPts val="22"/>
              </a:spcBef>
            </a:pPr>
            <a:endParaRPr sz="1600" dirty="0">
              <a:latin typeface="Times New Roman"/>
              <a:cs typeface="Times New Roman"/>
            </a:endParaRPr>
          </a:p>
          <a:p>
            <a:pPr marR="5080" algn="r">
              <a:lnSpc>
                <a:spcPct val="100000"/>
              </a:lnSpc>
            </a:pPr>
            <a:r>
              <a:rPr sz="1000" spc="-10" dirty="0">
                <a:solidFill>
                  <a:srgbClr val="64004B"/>
                </a:solidFill>
                <a:latin typeface="Arial"/>
                <a:cs typeface="Arial"/>
              </a:rPr>
              <a:t>Item</a:t>
            </a:r>
            <a:r>
              <a:rPr sz="1000" spc="-5" dirty="0">
                <a:solidFill>
                  <a:srgbClr val="64004B"/>
                </a:solidFill>
                <a:latin typeface="Arial"/>
                <a:cs typeface="Arial"/>
              </a:rPr>
              <a:t> </a:t>
            </a:r>
            <a:r>
              <a:rPr sz="1000" spc="-15" dirty="0">
                <a:solidFill>
                  <a:srgbClr val="64004B"/>
                </a:solidFill>
                <a:latin typeface="Arial"/>
                <a:cs typeface="Arial"/>
              </a:rPr>
              <a:t>#</a:t>
            </a:r>
            <a:r>
              <a:rPr sz="1000" spc="-5" dirty="0">
                <a:solidFill>
                  <a:srgbClr val="64004B"/>
                </a:solidFill>
                <a:latin typeface="Arial"/>
                <a:cs typeface="Arial"/>
              </a:rPr>
              <a:t>: </a:t>
            </a:r>
            <a:r>
              <a:rPr sz="1000" spc="-15" dirty="0">
                <a:solidFill>
                  <a:srgbClr val="64004B"/>
                </a:solidFill>
                <a:latin typeface="Arial"/>
                <a:cs typeface="Arial"/>
              </a:rPr>
              <a:t>432US2001098</a:t>
            </a:r>
            <a:r>
              <a:rPr sz="1000" spc="-5" dirty="0">
                <a:solidFill>
                  <a:srgbClr val="64004B"/>
                </a:solidFill>
                <a:latin typeface="Arial"/>
                <a:cs typeface="Arial"/>
              </a:rPr>
              <a:t>-</a:t>
            </a:r>
            <a:r>
              <a:rPr sz="1000" spc="-15" dirty="0">
                <a:solidFill>
                  <a:srgbClr val="64004B"/>
                </a:solidFill>
                <a:latin typeface="Arial"/>
                <a:cs typeface="Arial"/>
              </a:rPr>
              <a:t>01</a:t>
            </a:r>
            <a:r>
              <a:rPr sz="1000" spc="-5" dirty="0">
                <a:solidFill>
                  <a:srgbClr val="64004B"/>
                </a:solidFill>
                <a:latin typeface="Arial"/>
                <a:cs typeface="Arial"/>
              </a:rPr>
              <a:t>-</a:t>
            </a:r>
            <a:r>
              <a:rPr sz="1000" spc="-15" dirty="0">
                <a:solidFill>
                  <a:srgbClr val="64004B"/>
                </a:solidFill>
                <a:latin typeface="Arial"/>
                <a:cs typeface="Arial"/>
              </a:rPr>
              <a:t>0</a:t>
            </a:r>
            <a:r>
              <a:rPr sz="1000" spc="-10" dirty="0">
                <a:solidFill>
                  <a:srgbClr val="64004B"/>
                </a:solidFill>
                <a:latin typeface="Arial"/>
                <a:cs typeface="Arial"/>
              </a:rPr>
              <a:t>1</a:t>
            </a:r>
            <a:endParaRPr sz="1000" dirty="0">
              <a:latin typeface="Arial"/>
              <a:cs typeface="Arial"/>
            </a:endParaRPr>
          </a:p>
        </p:txBody>
      </p:sp>
      <p:sp>
        <p:nvSpPr>
          <p:cNvPr id="9" name="object 9"/>
          <p:cNvSpPr/>
          <p:nvPr/>
        </p:nvSpPr>
        <p:spPr>
          <a:xfrm>
            <a:off x="179529" y="6543805"/>
            <a:ext cx="2908907" cy="21202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4613235" y="2467256"/>
            <a:ext cx="2222640" cy="2866744"/>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6951247" y="2458176"/>
            <a:ext cx="1815059" cy="3414744"/>
          </a:xfrm>
          <a:prstGeom prst="rect">
            <a:avLst/>
          </a:prstGeom>
          <a:blipFill>
            <a:blip r:embed="rId8" cstate="print"/>
            <a:stretch>
              <a:fillRect/>
            </a:stretch>
          </a:blipFill>
        </p:spPr>
        <p:txBody>
          <a:bodyPr wrap="square" lIns="0" tIns="0" rIns="0" bIns="0" rtlCol="0"/>
          <a:lstStyle/>
          <a:p>
            <a:endParaRP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dirty="0"/>
              <a:t>432US1902166-04-01  </a:t>
            </a:r>
            <a:r>
              <a:rPr spc="-100" dirty="0"/>
              <a:t> </a:t>
            </a:r>
            <a:r>
              <a:rPr dirty="0"/>
              <a:t>06/20</a:t>
            </a: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18</a:t>
            </a:fld>
            <a:endParaRPr dirty="0"/>
          </a:p>
        </p:txBody>
      </p:sp>
      <p:sp>
        <p:nvSpPr>
          <p:cNvPr id="15" name="Rectangle 14">
            <a:extLst>
              <a:ext uri="{FF2B5EF4-FFF2-40B4-BE49-F238E27FC236}">
                <a16:creationId xmlns:a16="http://schemas.microsoft.com/office/drawing/2014/main" id="{8314DD50-7819-4C67-8F6D-3D7DAE59767F}"/>
              </a:ext>
            </a:extLst>
          </p:cNvPr>
          <p:cNvSpPr/>
          <p:nvPr/>
        </p:nvSpPr>
        <p:spPr>
          <a:xfrm>
            <a:off x="4808796" y="1882481"/>
            <a:ext cx="1787122" cy="523220"/>
          </a:xfrm>
          <a:prstGeom prst="rect">
            <a:avLst/>
          </a:prstGeom>
          <a:noFill/>
        </p:spPr>
        <p:txBody>
          <a:bodyPr wrap="square" lIns="0" rIns="0">
            <a:spAutoFit/>
          </a:bodyPr>
          <a:lstStyle/>
          <a:p>
            <a:pPr algn="ctr"/>
            <a:r>
              <a:rPr lang="en-US" sz="2800" spc="-30" dirty="0">
                <a:solidFill>
                  <a:srgbClr val="0070C0"/>
                </a:solidFill>
                <a:latin typeface="Arial" panose="020B0604020202020204" pitchFamily="34" charset="0"/>
                <a:cs typeface="Arial" panose="020B0604020202020204" pitchFamily="34" charset="0"/>
              </a:rPr>
              <a:t>Front</a:t>
            </a:r>
          </a:p>
        </p:txBody>
      </p:sp>
      <p:sp>
        <p:nvSpPr>
          <p:cNvPr id="16" name="Rectangle 15">
            <a:extLst>
              <a:ext uri="{FF2B5EF4-FFF2-40B4-BE49-F238E27FC236}">
                <a16:creationId xmlns:a16="http://schemas.microsoft.com/office/drawing/2014/main" id="{495FBC3D-E45A-453C-B7EC-26E0B8C7BBC8}"/>
              </a:ext>
            </a:extLst>
          </p:cNvPr>
          <p:cNvSpPr/>
          <p:nvPr/>
        </p:nvSpPr>
        <p:spPr>
          <a:xfrm>
            <a:off x="6940356" y="1882481"/>
            <a:ext cx="1787122" cy="523220"/>
          </a:xfrm>
          <a:prstGeom prst="rect">
            <a:avLst/>
          </a:prstGeom>
          <a:noFill/>
        </p:spPr>
        <p:txBody>
          <a:bodyPr wrap="square" lIns="0" rIns="0">
            <a:spAutoFit/>
          </a:bodyPr>
          <a:lstStyle/>
          <a:p>
            <a:pPr algn="ctr"/>
            <a:r>
              <a:rPr lang="en-US" sz="2800" spc="-30" dirty="0">
                <a:solidFill>
                  <a:srgbClr val="0070C0"/>
                </a:solidFill>
                <a:latin typeface="Arial" panose="020B0604020202020204" pitchFamily="34" charset="0"/>
                <a:cs typeface="Arial" panose="020B0604020202020204" pitchFamily="34" charset="0"/>
              </a:rPr>
              <a:t>Back</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fade">
                                      <p:cBhvr>
                                        <p:cTn id="29" dur="500"/>
                                        <p:tgtEl>
                                          <p:spTgt spid="8">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animEffect transition="in" filter="fade">
                                      <p:cBhvr>
                                        <p:cTn id="35"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8244" y="1700783"/>
            <a:ext cx="8442959" cy="4558283"/>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54151" y="1726692"/>
            <a:ext cx="8336280" cy="4451604"/>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447294" y="1723644"/>
            <a:ext cx="8344534" cy="38100"/>
          </a:xfrm>
          <a:custGeom>
            <a:avLst/>
            <a:gdLst/>
            <a:ahLst/>
            <a:cxnLst/>
            <a:rect l="l" t="t" r="r" b="b"/>
            <a:pathLst>
              <a:path w="8344534" h="38100">
                <a:moveTo>
                  <a:pt x="0" y="38100"/>
                </a:moveTo>
                <a:lnTo>
                  <a:pt x="8344065" y="38100"/>
                </a:lnTo>
                <a:lnTo>
                  <a:pt x="8344065" y="0"/>
                </a:lnTo>
                <a:lnTo>
                  <a:pt x="0" y="0"/>
                </a:lnTo>
                <a:lnTo>
                  <a:pt x="0" y="38100"/>
                </a:lnTo>
                <a:close/>
              </a:path>
            </a:pathLst>
          </a:custGeom>
          <a:solidFill>
            <a:srgbClr val="64004B"/>
          </a:solidFill>
        </p:spPr>
        <p:txBody>
          <a:bodyPr wrap="square" lIns="0" tIns="0" rIns="0" bIns="0" rtlCol="0"/>
          <a:lstStyle/>
          <a:p>
            <a:endParaRPr/>
          </a:p>
        </p:txBody>
      </p:sp>
      <p:sp>
        <p:nvSpPr>
          <p:cNvPr id="5" name="object 5"/>
          <p:cNvSpPr txBox="1"/>
          <p:nvPr/>
        </p:nvSpPr>
        <p:spPr>
          <a:xfrm>
            <a:off x="535940" y="242155"/>
            <a:ext cx="4802505" cy="704850"/>
          </a:xfrm>
          <a:prstGeom prst="rect">
            <a:avLst/>
          </a:prstGeom>
        </p:spPr>
        <p:txBody>
          <a:bodyPr vert="horz" wrap="square" lIns="0" tIns="0" rIns="0" bIns="0" rtlCol="0">
            <a:spAutoFit/>
          </a:bodyPr>
          <a:lstStyle/>
          <a:p>
            <a:pPr marL="12700" marR="5080">
              <a:lnSpc>
                <a:spcPct val="100000"/>
              </a:lnSpc>
            </a:pPr>
            <a:r>
              <a:rPr sz="2400" b="1" i="1" spc="-5" dirty="0">
                <a:solidFill>
                  <a:srgbClr val="64004B"/>
                </a:solidFill>
                <a:latin typeface="Arial"/>
                <a:cs typeface="Arial"/>
              </a:rPr>
              <a:t>Resource</a:t>
            </a:r>
            <a:r>
              <a:rPr sz="2400" b="1" i="1" dirty="0">
                <a:solidFill>
                  <a:srgbClr val="64004B"/>
                </a:solidFill>
                <a:latin typeface="Arial"/>
                <a:cs typeface="Arial"/>
              </a:rPr>
              <a:t>:</a:t>
            </a:r>
            <a:r>
              <a:rPr sz="2400" b="1" i="1" spc="20" dirty="0">
                <a:solidFill>
                  <a:srgbClr val="64004B"/>
                </a:solidFill>
                <a:latin typeface="Arial"/>
                <a:cs typeface="Arial"/>
              </a:rPr>
              <a:t> </a:t>
            </a:r>
            <a:r>
              <a:rPr sz="2200" spc="-15" dirty="0">
                <a:solidFill>
                  <a:srgbClr val="64004B"/>
                </a:solidFill>
                <a:latin typeface="Arial"/>
                <a:cs typeface="Arial"/>
              </a:rPr>
              <a:t>ELIQUIS</a:t>
            </a:r>
            <a:r>
              <a:rPr sz="2200" spc="-22" baseline="24305" dirty="0">
                <a:solidFill>
                  <a:srgbClr val="64004B"/>
                </a:solidFill>
                <a:latin typeface="Arial"/>
                <a:cs typeface="Arial"/>
              </a:rPr>
              <a:t>®</a:t>
            </a:r>
            <a:r>
              <a:rPr sz="2200" spc="322" baseline="24305" dirty="0">
                <a:solidFill>
                  <a:srgbClr val="64004B"/>
                </a:solidFill>
                <a:latin typeface="Arial"/>
                <a:cs typeface="Arial"/>
              </a:rPr>
              <a:t> </a:t>
            </a:r>
            <a:r>
              <a:rPr sz="2200" spc="-10" dirty="0">
                <a:solidFill>
                  <a:srgbClr val="64004B"/>
                </a:solidFill>
                <a:latin typeface="Arial"/>
                <a:cs typeface="Arial"/>
              </a:rPr>
              <a:t>Co</a:t>
            </a:r>
            <a:r>
              <a:rPr sz="2200" dirty="0">
                <a:solidFill>
                  <a:srgbClr val="64004B"/>
                </a:solidFill>
                <a:latin typeface="Arial"/>
                <a:cs typeface="Arial"/>
              </a:rPr>
              <a:t>-</a:t>
            </a:r>
            <a:r>
              <a:rPr sz="2200" spc="-5" dirty="0">
                <a:solidFill>
                  <a:srgbClr val="64004B"/>
                </a:solidFill>
                <a:latin typeface="Arial"/>
                <a:cs typeface="Arial"/>
              </a:rPr>
              <a:t>Pa</a:t>
            </a:r>
            <a:r>
              <a:rPr sz="2200" dirty="0">
                <a:solidFill>
                  <a:srgbClr val="64004B"/>
                </a:solidFill>
                <a:latin typeface="Arial"/>
                <a:cs typeface="Arial"/>
              </a:rPr>
              <a:t>y</a:t>
            </a:r>
            <a:r>
              <a:rPr sz="2200" spc="15" dirty="0">
                <a:solidFill>
                  <a:srgbClr val="64004B"/>
                </a:solidFill>
                <a:latin typeface="Arial"/>
                <a:cs typeface="Arial"/>
              </a:rPr>
              <a:t> </a:t>
            </a:r>
            <a:r>
              <a:rPr sz="2200" spc="-5" dirty="0">
                <a:solidFill>
                  <a:srgbClr val="64004B"/>
                </a:solidFill>
                <a:latin typeface="Arial"/>
                <a:cs typeface="Arial"/>
              </a:rPr>
              <a:t>Car</a:t>
            </a:r>
            <a:r>
              <a:rPr sz="2200" dirty="0">
                <a:solidFill>
                  <a:srgbClr val="64004B"/>
                </a:solidFill>
                <a:latin typeface="Arial"/>
                <a:cs typeface="Arial"/>
              </a:rPr>
              <a:t>d </a:t>
            </a:r>
            <a:r>
              <a:rPr lang="en-US" sz="2200" dirty="0">
                <a:solidFill>
                  <a:srgbClr val="64004B"/>
                </a:solidFill>
                <a:latin typeface="Arial"/>
                <a:cs typeface="Arial"/>
              </a:rPr>
              <a:t>                       	               </a:t>
            </a:r>
            <a:r>
              <a:rPr sz="2200" spc="-5" dirty="0">
                <a:solidFill>
                  <a:srgbClr val="64004B"/>
                </a:solidFill>
                <a:latin typeface="Arial"/>
                <a:cs typeface="Arial"/>
              </a:rPr>
              <a:t>an</a:t>
            </a:r>
            <a:r>
              <a:rPr sz="2200" dirty="0">
                <a:solidFill>
                  <a:srgbClr val="64004B"/>
                </a:solidFill>
                <a:latin typeface="Arial"/>
                <a:cs typeface="Arial"/>
              </a:rPr>
              <a:t>d </a:t>
            </a:r>
            <a:r>
              <a:rPr sz="2200" spc="-5" dirty="0">
                <a:solidFill>
                  <a:srgbClr val="64004B"/>
                </a:solidFill>
                <a:latin typeface="Arial"/>
                <a:cs typeface="Arial"/>
              </a:rPr>
              <a:t>Brochure*</a:t>
            </a:r>
            <a:endParaRPr sz="2200" dirty="0">
              <a:latin typeface="Arial"/>
              <a:cs typeface="Arial"/>
            </a:endParaRPr>
          </a:p>
        </p:txBody>
      </p:sp>
      <p:sp>
        <p:nvSpPr>
          <p:cNvPr id="6" name="object 6"/>
          <p:cNvSpPr txBox="1"/>
          <p:nvPr/>
        </p:nvSpPr>
        <p:spPr>
          <a:xfrm>
            <a:off x="640764" y="1822054"/>
            <a:ext cx="3887470" cy="838200"/>
          </a:xfrm>
          <a:prstGeom prst="rect">
            <a:avLst/>
          </a:prstGeom>
        </p:spPr>
        <p:txBody>
          <a:bodyPr vert="horz" wrap="square" lIns="0" tIns="0" rIns="0" bIns="0" rtlCol="0">
            <a:spAutoFit/>
          </a:bodyPr>
          <a:lstStyle/>
          <a:p>
            <a:pPr marL="12700">
              <a:lnSpc>
                <a:spcPct val="100000"/>
              </a:lnSpc>
            </a:pPr>
            <a:r>
              <a:rPr sz="1600" b="1" spc="-100" dirty="0">
                <a:solidFill>
                  <a:srgbClr val="64004B"/>
                </a:solidFill>
                <a:latin typeface="Arial"/>
                <a:cs typeface="Arial"/>
              </a:rPr>
              <a:t>V</a:t>
            </a:r>
            <a:r>
              <a:rPr sz="1600" b="1" spc="-10" dirty="0">
                <a:solidFill>
                  <a:srgbClr val="64004B"/>
                </a:solidFill>
                <a:latin typeface="Arial"/>
                <a:cs typeface="Arial"/>
              </a:rPr>
              <a:t>e</a:t>
            </a:r>
            <a:r>
              <a:rPr sz="1600" b="1" spc="-15" dirty="0">
                <a:solidFill>
                  <a:srgbClr val="64004B"/>
                </a:solidFill>
                <a:latin typeface="Arial"/>
                <a:cs typeface="Arial"/>
              </a:rPr>
              <a:t>ndo</a:t>
            </a:r>
            <a:r>
              <a:rPr sz="1600" b="1" spc="-10" dirty="0">
                <a:solidFill>
                  <a:srgbClr val="64004B"/>
                </a:solidFill>
                <a:latin typeface="Arial"/>
                <a:cs typeface="Arial"/>
              </a:rPr>
              <a:t>r:</a:t>
            </a:r>
            <a:r>
              <a:rPr sz="1600" b="1" spc="5" dirty="0">
                <a:solidFill>
                  <a:srgbClr val="64004B"/>
                </a:solidFill>
                <a:latin typeface="Arial"/>
                <a:cs typeface="Arial"/>
              </a:rPr>
              <a:t> </a:t>
            </a:r>
            <a:r>
              <a:rPr sz="1400" spc="-10" dirty="0">
                <a:solidFill>
                  <a:srgbClr val="4D4D4D"/>
                </a:solidFill>
                <a:latin typeface="Arial"/>
                <a:cs typeface="Arial"/>
              </a:rPr>
              <a:t>M</a:t>
            </a:r>
            <a:r>
              <a:rPr sz="1400" spc="5" dirty="0">
                <a:solidFill>
                  <a:srgbClr val="4D4D4D"/>
                </a:solidFill>
                <a:latin typeface="Arial"/>
                <a:cs typeface="Arial"/>
              </a:rPr>
              <a:t>c</a:t>
            </a:r>
            <a:r>
              <a:rPr sz="1400" spc="-5" dirty="0">
                <a:solidFill>
                  <a:srgbClr val="4D4D4D"/>
                </a:solidFill>
                <a:latin typeface="Arial"/>
                <a:cs typeface="Arial"/>
              </a:rPr>
              <a:t>Ke</a:t>
            </a:r>
            <a:r>
              <a:rPr sz="1400" spc="5" dirty="0">
                <a:solidFill>
                  <a:srgbClr val="4D4D4D"/>
                </a:solidFill>
                <a:latin typeface="Arial"/>
                <a:cs typeface="Arial"/>
              </a:rPr>
              <a:t>ss</a:t>
            </a:r>
            <a:r>
              <a:rPr sz="1400" spc="-5" dirty="0">
                <a:solidFill>
                  <a:srgbClr val="4D4D4D"/>
                </a:solidFill>
                <a:latin typeface="Arial"/>
                <a:cs typeface="Arial"/>
              </a:rPr>
              <a:t>o</a:t>
            </a:r>
            <a:r>
              <a:rPr sz="1400" dirty="0">
                <a:solidFill>
                  <a:srgbClr val="4D4D4D"/>
                </a:solidFill>
                <a:latin typeface="Arial"/>
                <a:cs typeface="Arial"/>
              </a:rPr>
              <a:t>n</a:t>
            </a:r>
            <a:endParaRPr sz="1400">
              <a:latin typeface="Arial"/>
              <a:cs typeface="Arial"/>
            </a:endParaRPr>
          </a:p>
          <a:p>
            <a:pPr marL="12700" marR="5080">
              <a:lnSpc>
                <a:spcPct val="100000"/>
              </a:lnSpc>
              <a:spcBef>
                <a:spcPts val="1200"/>
              </a:spcBef>
            </a:pPr>
            <a:r>
              <a:rPr sz="1600" b="1" spc="-20" dirty="0">
                <a:solidFill>
                  <a:srgbClr val="64004B"/>
                </a:solidFill>
                <a:latin typeface="Arial"/>
                <a:cs typeface="Arial"/>
              </a:rPr>
              <a:t>D</a:t>
            </a:r>
            <a:r>
              <a:rPr sz="1600" b="1" spc="-10" dirty="0">
                <a:solidFill>
                  <a:srgbClr val="64004B"/>
                </a:solidFill>
                <a:latin typeface="Arial"/>
                <a:cs typeface="Arial"/>
              </a:rPr>
              <a:t>is</a:t>
            </a:r>
            <a:r>
              <a:rPr sz="1600" b="1" spc="-15" dirty="0">
                <a:solidFill>
                  <a:srgbClr val="64004B"/>
                </a:solidFill>
                <a:latin typeface="Arial"/>
                <a:cs typeface="Arial"/>
              </a:rPr>
              <a:t>t</a:t>
            </a:r>
            <a:r>
              <a:rPr sz="1600" b="1" spc="-10" dirty="0">
                <a:solidFill>
                  <a:srgbClr val="64004B"/>
                </a:solidFill>
                <a:latin typeface="Arial"/>
                <a:cs typeface="Arial"/>
              </a:rPr>
              <a:t>ri</a:t>
            </a:r>
            <a:r>
              <a:rPr sz="1600" b="1" spc="-15" dirty="0">
                <a:solidFill>
                  <a:srgbClr val="64004B"/>
                </a:solidFill>
                <a:latin typeface="Arial"/>
                <a:cs typeface="Arial"/>
              </a:rPr>
              <a:t>but</a:t>
            </a:r>
            <a:r>
              <a:rPr sz="1600" b="1" spc="-5" dirty="0">
                <a:solidFill>
                  <a:srgbClr val="64004B"/>
                </a:solidFill>
                <a:latin typeface="Arial"/>
                <a:cs typeface="Arial"/>
              </a:rPr>
              <a:t>i</a:t>
            </a:r>
            <a:r>
              <a:rPr sz="1600" b="1" spc="-15" dirty="0">
                <a:solidFill>
                  <a:srgbClr val="64004B"/>
                </a:solidFill>
                <a:latin typeface="Arial"/>
                <a:cs typeface="Arial"/>
              </a:rPr>
              <a:t>on</a:t>
            </a:r>
            <a:r>
              <a:rPr sz="1600" b="1" spc="-10" dirty="0">
                <a:solidFill>
                  <a:srgbClr val="64004B"/>
                </a:solidFill>
                <a:latin typeface="Arial"/>
                <a:cs typeface="Arial"/>
              </a:rPr>
              <a:t>:</a:t>
            </a:r>
            <a:r>
              <a:rPr sz="1600" b="1" spc="50" dirty="0">
                <a:solidFill>
                  <a:srgbClr val="64004B"/>
                </a:solidFill>
                <a:latin typeface="Arial"/>
                <a:cs typeface="Arial"/>
              </a:rPr>
              <a:t> </a:t>
            </a:r>
            <a:r>
              <a:rPr sz="1400" spc="5" dirty="0">
                <a:solidFill>
                  <a:srgbClr val="4D4D4D"/>
                </a:solidFill>
                <a:latin typeface="Arial"/>
                <a:cs typeface="Arial"/>
              </a:rPr>
              <a:t>f</a:t>
            </a:r>
            <a:r>
              <a:rPr sz="1400" dirty="0">
                <a:solidFill>
                  <a:srgbClr val="4D4D4D"/>
                </a:solidFill>
                <a:latin typeface="Arial"/>
                <a:cs typeface="Arial"/>
              </a:rPr>
              <a:t>i</a:t>
            </a:r>
            <a:r>
              <a:rPr sz="1400" spc="-5" dirty="0">
                <a:solidFill>
                  <a:srgbClr val="4D4D4D"/>
                </a:solidFill>
                <a:latin typeface="Arial"/>
                <a:cs typeface="Arial"/>
              </a:rPr>
              <a:t>e</a:t>
            </a:r>
            <a:r>
              <a:rPr sz="1400" dirty="0">
                <a:solidFill>
                  <a:srgbClr val="4D4D4D"/>
                </a:solidFill>
                <a:latin typeface="Arial"/>
                <a:cs typeface="Arial"/>
              </a:rPr>
              <a:t>ld</a:t>
            </a:r>
            <a:r>
              <a:rPr sz="1400" spc="-20" dirty="0">
                <a:solidFill>
                  <a:srgbClr val="4D4D4D"/>
                </a:solidFill>
                <a:latin typeface="Arial"/>
                <a:cs typeface="Arial"/>
              </a:rPr>
              <a:t> </a:t>
            </a:r>
            <a:r>
              <a:rPr sz="1400" spc="5" dirty="0">
                <a:solidFill>
                  <a:srgbClr val="4D4D4D"/>
                </a:solidFill>
                <a:latin typeface="Arial"/>
                <a:cs typeface="Arial"/>
              </a:rPr>
              <a:t>s</a:t>
            </a:r>
            <a:r>
              <a:rPr sz="1400" spc="-5" dirty="0">
                <a:solidFill>
                  <a:srgbClr val="4D4D4D"/>
                </a:solidFill>
                <a:latin typeface="Arial"/>
                <a:cs typeface="Arial"/>
              </a:rPr>
              <a:t>a</a:t>
            </a:r>
            <a:r>
              <a:rPr sz="1400" dirty="0">
                <a:solidFill>
                  <a:srgbClr val="4D4D4D"/>
                </a:solidFill>
                <a:latin typeface="Arial"/>
                <a:cs typeface="Arial"/>
              </a:rPr>
              <a:t>l</a:t>
            </a:r>
            <a:r>
              <a:rPr sz="1400" spc="-5" dirty="0">
                <a:solidFill>
                  <a:srgbClr val="4D4D4D"/>
                </a:solidFill>
                <a:latin typeface="Arial"/>
                <a:cs typeface="Arial"/>
              </a:rPr>
              <a:t>e</a:t>
            </a:r>
            <a:r>
              <a:rPr sz="1400" spc="5" dirty="0">
                <a:solidFill>
                  <a:srgbClr val="4D4D4D"/>
                </a:solidFill>
                <a:latin typeface="Arial"/>
                <a:cs typeface="Arial"/>
              </a:rPr>
              <a:t>s</a:t>
            </a:r>
            <a:r>
              <a:rPr sz="1400" dirty="0">
                <a:solidFill>
                  <a:srgbClr val="4D4D4D"/>
                </a:solidFill>
                <a:latin typeface="Arial"/>
                <a:cs typeface="Arial"/>
              </a:rPr>
              <a:t>,</a:t>
            </a:r>
            <a:r>
              <a:rPr sz="1400" spc="-25" dirty="0">
                <a:solidFill>
                  <a:srgbClr val="4D4D4D"/>
                </a:solidFill>
                <a:latin typeface="Arial"/>
                <a:cs typeface="Arial"/>
              </a:rPr>
              <a:t> </a:t>
            </a:r>
            <a:r>
              <a:rPr sz="1400" u="heavy" spc="-20" dirty="0">
                <a:solidFill>
                  <a:srgbClr val="64004B"/>
                </a:solidFill>
                <a:latin typeface="Arial"/>
                <a:cs typeface="Arial"/>
                <a:hlinkClick r:id="rId5"/>
              </a:rPr>
              <a:t>ww</a:t>
            </a:r>
            <a:r>
              <a:rPr sz="1400" u="heavy" spc="-90" dirty="0">
                <a:solidFill>
                  <a:srgbClr val="64004B"/>
                </a:solidFill>
                <a:latin typeface="Arial"/>
                <a:cs typeface="Arial"/>
                <a:hlinkClick r:id="rId5"/>
              </a:rPr>
              <a:t>w</a:t>
            </a:r>
            <a:r>
              <a:rPr sz="1400" u="heavy" spc="5" dirty="0">
                <a:solidFill>
                  <a:srgbClr val="64004B"/>
                </a:solidFill>
                <a:latin typeface="Arial"/>
                <a:cs typeface="Arial"/>
                <a:hlinkClick r:id="rId5"/>
              </a:rPr>
              <a:t>.</a:t>
            </a:r>
            <a:r>
              <a:rPr sz="1400" u="heavy" spc="-5" dirty="0">
                <a:solidFill>
                  <a:srgbClr val="64004B"/>
                </a:solidFill>
                <a:latin typeface="Arial"/>
                <a:cs typeface="Arial"/>
                <a:hlinkClick r:id="rId5"/>
              </a:rPr>
              <a:t>e</a:t>
            </a:r>
            <a:r>
              <a:rPr sz="1400" u="heavy" dirty="0">
                <a:solidFill>
                  <a:srgbClr val="64004B"/>
                </a:solidFill>
                <a:latin typeface="Arial"/>
                <a:cs typeface="Arial"/>
                <a:hlinkClick r:id="rId5"/>
              </a:rPr>
              <a:t>li</a:t>
            </a:r>
            <a:r>
              <a:rPr sz="1400" u="heavy" spc="-5" dirty="0">
                <a:solidFill>
                  <a:srgbClr val="64004B"/>
                </a:solidFill>
                <a:latin typeface="Arial"/>
                <a:cs typeface="Arial"/>
                <a:hlinkClick r:id="rId5"/>
              </a:rPr>
              <a:t>qu</a:t>
            </a:r>
            <a:r>
              <a:rPr sz="1400" u="heavy" dirty="0">
                <a:solidFill>
                  <a:srgbClr val="64004B"/>
                </a:solidFill>
                <a:latin typeface="Arial"/>
                <a:cs typeface="Arial"/>
                <a:hlinkClick r:id="rId5"/>
              </a:rPr>
              <a:t>i</a:t>
            </a:r>
            <a:r>
              <a:rPr sz="1400" u="heavy" spc="5" dirty="0">
                <a:solidFill>
                  <a:srgbClr val="64004B"/>
                </a:solidFill>
                <a:latin typeface="Arial"/>
                <a:cs typeface="Arial"/>
                <a:hlinkClick r:id="rId5"/>
              </a:rPr>
              <a:t>s.c</a:t>
            </a:r>
            <a:r>
              <a:rPr sz="1400" u="heavy" spc="-5" dirty="0">
                <a:solidFill>
                  <a:srgbClr val="64004B"/>
                </a:solidFill>
                <a:latin typeface="Arial"/>
                <a:cs typeface="Arial"/>
                <a:hlinkClick r:id="rId5"/>
              </a:rPr>
              <a:t>om</a:t>
            </a:r>
            <a:r>
              <a:rPr sz="1400" dirty="0">
                <a:solidFill>
                  <a:srgbClr val="4D4D4D"/>
                </a:solidFill>
                <a:latin typeface="Arial"/>
                <a:cs typeface="Arial"/>
              </a:rPr>
              <a:t>,</a:t>
            </a:r>
            <a:r>
              <a:rPr sz="1400" spc="-25" dirty="0">
                <a:solidFill>
                  <a:srgbClr val="4D4D4D"/>
                </a:solidFill>
                <a:latin typeface="Arial"/>
                <a:cs typeface="Arial"/>
              </a:rPr>
              <a:t> </a:t>
            </a:r>
            <a:r>
              <a:rPr sz="1400" spc="-5" dirty="0">
                <a:solidFill>
                  <a:srgbClr val="4D4D4D"/>
                </a:solidFill>
                <a:latin typeface="Arial"/>
                <a:cs typeface="Arial"/>
              </a:rPr>
              <a:t>and 1</a:t>
            </a:r>
            <a:r>
              <a:rPr sz="1400" dirty="0">
                <a:solidFill>
                  <a:srgbClr val="4D4D4D"/>
                </a:solidFill>
                <a:latin typeface="Arial"/>
                <a:cs typeface="Arial"/>
              </a:rPr>
              <a:t>-</a:t>
            </a:r>
            <a:r>
              <a:rPr sz="1400" spc="-5" dirty="0">
                <a:solidFill>
                  <a:srgbClr val="4D4D4D"/>
                </a:solidFill>
                <a:latin typeface="Arial"/>
                <a:cs typeface="Arial"/>
              </a:rPr>
              <a:t>855</a:t>
            </a:r>
            <a:r>
              <a:rPr sz="1400" dirty="0">
                <a:solidFill>
                  <a:srgbClr val="4D4D4D"/>
                </a:solidFill>
                <a:latin typeface="Arial"/>
                <a:cs typeface="Arial"/>
              </a:rPr>
              <a:t>-Eli</a:t>
            </a:r>
            <a:r>
              <a:rPr sz="1400" spc="-5" dirty="0">
                <a:solidFill>
                  <a:srgbClr val="4D4D4D"/>
                </a:solidFill>
                <a:latin typeface="Arial"/>
                <a:cs typeface="Arial"/>
              </a:rPr>
              <a:t>quis</a:t>
            </a:r>
            <a:endParaRPr sz="1400">
              <a:latin typeface="Arial"/>
              <a:cs typeface="Arial"/>
            </a:endParaRPr>
          </a:p>
        </p:txBody>
      </p:sp>
      <p:sp>
        <p:nvSpPr>
          <p:cNvPr id="7" name="object 7"/>
          <p:cNvSpPr txBox="1"/>
          <p:nvPr/>
        </p:nvSpPr>
        <p:spPr>
          <a:xfrm>
            <a:off x="5836746" y="5979696"/>
            <a:ext cx="1688464" cy="152400"/>
          </a:xfrm>
          <a:prstGeom prst="rect">
            <a:avLst/>
          </a:prstGeom>
        </p:spPr>
        <p:txBody>
          <a:bodyPr vert="horz" wrap="square" lIns="0" tIns="0" rIns="0" bIns="0" rtlCol="0">
            <a:spAutoFit/>
          </a:bodyPr>
          <a:lstStyle/>
          <a:p>
            <a:pPr marL="12700">
              <a:lnSpc>
                <a:spcPct val="100000"/>
              </a:lnSpc>
            </a:pPr>
            <a:r>
              <a:rPr sz="1000" spc="-10" dirty="0">
                <a:solidFill>
                  <a:srgbClr val="64004B"/>
                </a:solidFill>
                <a:latin typeface="Arial"/>
                <a:cs typeface="Arial"/>
              </a:rPr>
              <a:t>Item</a:t>
            </a:r>
            <a:r>
              <a:rPr sz="1000" spc="-5" dirty="0">
                <a:solidFill>
                  <a:srgbClr val="64004B"/>
                </a:solidFill>
                <a:latin typeface="Arial"/>
                <a:cs typeface="Arial"/>
              </a:rPr>
              <a:t> </a:t>
            </a:r>
            <a:r>
              <a:rPr sz="1000" spc="-15" dirty="0">
                <a:solidFill>
                  <a:srgbClr val="64004B"/>
                </a:solidFill>
                <a:latin typeface="Arial"/>
                <a:cs typeface="Arial"/>
              </a:rPr>
              <a:t>#</a:t>
            </a:r>
            <a:r>
              <a:rPr sz="1000" spc="-5" dirty="0">
                <a:solidFill>
                  <a:srgbClr val="64004B"/>
                </a:solidFill>
                <a:latin typeface="Arial"/>
                <a:cs typeface="Arial"/>
              </a:rPr>
              <a:t>: </a:t>
            </a:r>
            <a:r>
              <a:rPr sz="1000" spc="-15" dirty="0">
                <a:solidFill>
                  <a:srgbClr val="64004B"/>
                </a:solidFill>
                <a:latin typeface="Arial"/>
                <a:cs typeface="Arial"/>
              </a:rPr>
              <a:t>432</a:t>
            </a:r>
            <a:r>
              <a:rPr sz="1000" spc="-10" dirty="0">
                <a:solidFill>
                  <a:srgbClr val="64004B"/>
                </a:solidFill>
                <a:latin typeface="Arial"/>
                <a:cs typeface="Arial"/>
              </a:rPr>
              <a:t>U</a:t>
            </a:r>
            <a:r>
              <a:rPr sz="1000" spc="-15" dirty="0">
                <a:solidFill>
                  <a:srgbClr val="64004B"/>
                </a:solidFill>
                <a:latin typeface="Arial"/>
                <a:cs typeface="Arial"/>
              </a:rPr>
              <a:t>S1901420</a:t>
            </a:r>
            <a:r>
              <a:rPr sz="1000" dirty="0">
                <a:solidFill>
                  <a:srgbClr val="64004B"/>
                </a:solidFill>
                <a:latin typeface="Arial"/>
                <a:cs typeface="Arial"/>
              </a:rPr>
              <a:t>-</a:t>
            </a:r>
            <a:r>
              <a:rPr sz="1000" spc="-15" dirty="0">
                <a:solidFill>
                  <a:srgbClr val="64004B"/>
                </a:solidFill>
                <a:latin typeface="Arial"/>
                <a:cs typeface="Arial"/>
              </a:rPr>
              <a:t>02</a:t>
            </a:r>
            <a:r>
              <a:rPr sz="1000" dirty="0">
                <a:solidFill>
                  <a:srgbClr val="64004B"/>
                </a:solidFill>
                <a:latin typeface="Arial"/>
                <a:cs typeface="Arial"/>
              </a:rPr>
              <a:t>-</a:t>
            </a:r>
            <a:r>
              <a:rPr sz="1000" spc="-15" dirty="0">
                <a:solidFill>
                  <a:srgbClr val="64004B"/>
                </a:solidFill>
                <a:latin typeface="Arial"/>
                <a:cs typeface="Arial"/>
              </a:rPr>
              <a:t>01</a:t>
            </a:r>
            <a:endParaRPr sz="1000">
              <a:latin typeface="Arial"/>
              <a:cs typeface="Arial"/>
            </a:endParaRPr>
          </a:p>
        </p:txBody>
      </p:sp>
      <p:sp>
        <p:nvSpPr>
          <p:cNvPr id="8" name="object 8"/>
          <p:cNvSpPr/>
          <p:nvPr/>
        </p:nvSpPr>
        <p:spPr>
          <a:xfrm>
            <a:off x="449580" y="1252727"/>
            <a:ext cx="4034027" cy="477011"/>
          </a:xfrm>
          <a:prstGeom prst="rect">
            <a:avLst/>
          </a:prstGeom>
          <a:blipFill>
            <a:blip r:embed="rId6" cstate="print"/>
            <a:stretch>
              <a:fillRect/>
            </a:stretch>
          </a:blipFill>
        </p:spPr>
        <p:txBody>
          <a:bodyPr wrap="square" lIns="0" tIns="0" rIns="0" bIns="0" rtlCol="0"/>
          <a:lstStyle/>
          <a:p>
            <a:endParaRPr/>
          </a:p>
        </p:txBody>
      </p:sp>
      <p:sp>
        <p:nvSpPr>
          <p:cNvPr id="9" name="object 9"/>
          <p:cNvSpPr txBox="1"/>
          <p:nvPr/>
        </p:nvSpPr>
        <p:spPr>
          <a:xfrm>
            <a:off x="618139" y="2827893"/>
            <a:ext cx="4108450" cy="3329304"/>
          </a:xfrm>
          <a:prstGeom prst="rect">
            <a:avLst/>
          </a:prstGeom>
        </p:spPr>
        <p:txBody>
          <a:bodyPr vert="horz" wrap="square" lIns="0" tIns="0" rIns="0" bIns="0" rtlCol="0">
            <a:spAutoFit/>
          </a:bodyPr>
          <a:lstStyle/>
          <a:p>
            <a:pPr marL="34925">
              <a:lnSpc>
                <a:spcPts val="1920"/>
              </a:lnSpc>
            </a:pPr>
            <a:r>
              <a:rPr sz="1600" b="1" spc="-15" dirty="0">
                <a:solidFill>
                  <a:srgbClr val="64004B"/>
                </a:solidFill>
                <a:latin typeface="Arial"/>
                <a:cs typeface="Arial"/>
              </a:rPr>
              <a:t>Desc</a:t>
            </a:r>
            <a:r>
              <a:rPr sz="1600" b="1" spc="-10" dirty="0">
                <a:solidFill>
                  <a:srgbClr val="64004B"/>
                </a:solidFill>
                <a:latin typeface="Arial"/>
                <a:cs typeface="Arial"/>
              </a:rPr>
              <a:t>ri</a:t>
            </a:r>
            <a:r>
              <a:rPr sz="1600" b="1" spc="-15" dirty="0">
                <a:solidFill>
                  <a:srgbClr val="64004B"/>
                </a:solidFill>
                <a:latin typeface="Arial"/>
                <a:cs typeface="Arial"/>
              </a:rPr>
              <a:t>pt</a:t>
            </a:r>
            <a:r>
              <a:rPr sz="1600" b="1" spc="-5" dirty="0">
                <a:solidFill>
                  <a:srgbClr val="64004B"/>
                </a:solidFill>
                <a:latin typeface="Arial"/>
                <a:cs typeface="Arial"/>
              </a:rPr>
              <a:t>i</a:t>
            </a:r>
            <a:r>
              <a:rPr sz="1600" b="1" spc="-15" dirty="0">
                <a:solidFill>
                  <a:srgbClr val="64004B"/>
                </a:solidFill>
                <a:latin typeface="Arial"/>
                <a:cs typeface="Arial"/>
              </a:rPr>
              <a:t>o</a:t>
            </a:r>
            <a:r>
              <a:rPr sz="1600" b="1" spc="-10" dirty="0">
                <a:solidFill>
                  <a:srgbClr val="64004B"/>
                </a:solidFill>
                <a:latin typeface="Arial"/>
                <a:cs typeface="Arial"/>
              </a:rPr>
              <a:t>n</a:t>
            </a:r>
            <a:endParaRPr sz="1600" dirty="0">
              <a:latin typeface="Arial"/>
              <a:cs typeface="Arial"/>
            </a:endParaRPr>
          </a:p>
          <a:p>
            <a:pPr marL="257175" marR="77470" indent="-222250">
              <a:lnSpc>
                <a:spcPts val="1680"/>
              </a:lnSpc>
              <a:spcBef>
                <a:spcPts val="55"/>
              </a:spcBef>
              <a:buClr>
                <a:srgbClr val="F26937"/>
              </a:buClr>
              <a:buSzPct val="78571"/>
              <a:buFont typeface="Arial"/>
              <a:buChar char="•"/>
              <a:tabLst>
                <a:tab pos="258445" algn="l"/>
              </a:tabLst>
            </a:pPr>
            <a:r>
              <a:rPr sz="1400" spc="-5" dirty="0">
                <a:solidFill>
                  <a:srgbClr val="4D4D4D"/>
                </a:solidFill>
                <a:latin typeface="Arial"/>
                <a:cs typeface="Arial"/>
              </a:rPr>
              <a:t>$1</a:t>
            </a:r>
            <a:r>
              <a:rPr sz="1400" dirty="0">
                <a:solidFill>
                  <a:srgbClr val="4D4D4D"/>
                </a:solidFill>
                <a:latin typeface="Arial"/>
                <a:cs typeface="Arial"/>
              </a:rPr>
              <a:t>0</a:t>
            </a:r>
            <a:r>
              <a:rPr sz="1400" spc="-20" dirty="0">
                <a:solidFill>
                  <a:srgbClr val="4D4D4D"/>
                </a:solidFill>
                <a:latin typeface="Arial"/>
                <a:cs typeface="Arial"/>
              </a:rPr>
              <a:t> </a:t>
            </a:r>
            <a:r>
              <a:rPr sz="1400" dirty="0">
                <a:solidFill>
                  <a:srgbClr val="4D4D4D"/>
                </a:solidFill>
                <a:latin typeface="Arial"/>
                <a:cs typeface="Arial"/>
              </a:rPr>
              <a:t>a</a:t>
            </a:r>
            <a:r>
              <a:rPr sz="1400" spc="-10" dirty="0">
                <a:solidFill>
                  <a:srgbClr val="4D4D4D"/>
                </a:solidFill>
                <a:latin typeface="Arial"/>
                <a:cs typeface="Arial"/>
              </a:rPr>
              <a:t> m</a:t>
            </a:r>
            <a:r>
              <a:rPr sz="1400" spc="-5" dirty="0">
                <a:solidFill>
                  <a:srgbClr val="4D4D4D"/>
                </a:solidFill>
                <a:latin typeface="Arial"/>
                <a:cs typeface="Arial"/>
              </a:rPr>
              <a:t>on</a:t>
            </a:r>
            <a:r>
              <a:rPr sz="1400" spc="5" dirty="0">
                <a:solidFill>
                  <a:srgbClr val="4D4D4D"/>
                </a:solidFill>
                <a:latin typeface="Arial"/>
                <a:cs typeface="Arial"/>
              </a:rPr>
              <a:t>t</a:t>
            </a:r>
            <a:r>
              <a:rPr sz="1400" dirty="0">
                <a:solidFill>
                  <a:srgbClr val="4D4D4D"/>
                </a:solidFill>
                <a:latin typeface="Arial"/>
                <a:cs typeface="Arial"/>
              </a:rPr>
              <a:t>h</a:t>
            </a:r>
            <a:r>
              <a:rPr sz="1400" spc="-35" dirty="0">
                <a:solidFill>
                  <a:srgbClr val="4D4D4D"/>
                </a:solidFill>
                <a:latin typeface="Arial"/>
                <a:cs typeface="Arial"/>
              </a:rPr>
              <a:t> </a:t>
            </a:r>
            <a:r>
              <a:rPr sz="1400" spc="-5" dirty="0">
                <a:solidFill>
                  <a:srgbClr val="4D4D4D"/>
                </a:solidFill>
                <a:latin typeface="Arial"/>
                <a:cs typeface="Arial"/>
              </a:rPr>
              <a:t>pe</a:t>
            </a:r>
            <a:r>
              <a:rPr sz="1400" dirty="0">
                <a:solidFill>
                  <a:srgbClr val="4D4D4D"/>
                </a:solidFill>
                <a:latin typeface="Arial"/>
                <a:cs typeface="Arial"/>
              </a:rPr>
              <a:t>r</a:t>
            </a:r>
            <a:r>
              <a:rPr sz="1400" spc="-20" dirty="0">
                <a:solidFill>
                  <a:srgbClr val="4D4D4D"/>
                </a:solidFill>
                <a:latin typeface="Arial"/>
                <a:cs typeface="Arial"/>
              </a:rPr>
              <a:t> </a:t>
            </a:r>
            <a:r>
              <a:rPr sz="1400" spc="-5" dirty="0">
                <a:solidFill>
                  <a:srgbClr val="4D4D4D"/>
                </a:solidFill>
                <a:latin typeface="Arial"/>
                <a:cs typeface="Arial"/>
              </a:rPr>
              <a:t>3</a:t>
            </a:r>
            <a:r>
              <a:rPr sz="1400" dirty="0">
                <a:solidFill>
                  <a:srgbClr val="4D4D4D"/>
                </a:solidFill>
                <a:latin typeface="Arial"/>
                <a:cs typeface="Arial"/>
              </a:rPr>
              <a:t>0-</a:t>
            </a:r>
            <a:r>
              <a:rPr sz="1400" spc="-5" dirty="0">
                <a:solidFill>
                  <a:srgbClr val="4D4D4D"/>
                </a:solidFill>
                <a:latin typeface="Arial"/>
                <a:cs typeface="Arial"/>
              </a:rPr>
              <a:t>da</a:t>
            </a:r>
            <a:r>
              <a:rPr sz="1400" dirty="0">
                <a:solidFill>
                  <a:srgbClr val="4D4D4D"/>
                </a:solidFill>
                <a:latin typeface="Arial"/>
                <a:cs typeface="Arial"/>
              </a:rPr>
              <a:t>y</a:t>
            </a:r>
            <a:r>
              <a:rPr sz="1400" spc="-25" dirty="0">
                <a:solidFill>
                  <a:srgbClr val="4D4D4D"/>
                </a:solidFill>
                <a:latin typeface="Arial"/>
                <a:cs typeface="Arial"/>
              </a:rPr>
              <a:t> </a:t>
            </a:r>
            <a:r>
              <a:rPr sz="1400" spc="5" dirty="0">
                <a:solidFill>
                  <a:srgbClr val="4D4D4D"/>
                </a:solidFill>
                <a:latin typeface="Arial"/>
                <a:cs typeface="Arial"/>
              </a:rPr>
              <a:t>s</a:t>
            </a:r>
            <a:r>
              <a:rPr sz="1400" spc="-5" dirty="0">
                <a:solidFill>
                  <a:srgbClr val="4D4D4D"/>
                </a:solidFill>
                <a:latin typeface="Arial"/>
                <a:cs typeface="Arial"/>
              </a:rPr>
              <a:t>upp</a:t>
            </a:r>
            <a:r>
              <a:rPr sz="1400" dirty="0">
                <a:solidFill>
                  <a:srgbClr val="4D4D4D"/>
                </a:solidFill>
                <a:latin typeface="Arial"/>
                <a:cs typeface="Arial"/>
              </a:rPr>
              <a:t>ly</a:t>
            </a:r>
            <a:r>
              <a:rPr sz="1400" spc="-35" dirty="0">
                <a:solidFill>
                  <a:srgbClr val="4D4D4D"/>
                </a:solidFill>
                <a:latin typeface="Arial"/>
                <a:cs typeface="Arial"/>
              </a:rPr>
              <a:t> </a:t>
            </a:r>
            <a:r>
              <a:rPr sz="1400" dirty="0">
                <a:solidFill>
                  <a:srgbClr val="4A4A4A"/>
                </a:solidFill>
                <a:latin typeface="Arial"/>
                <a:cs typeface="Arial"/>
              </a:rPr>
              <a:t>(</a:t>
            </a:r>
            <a:r>
              <a:rPr sz="1400" spc="-5" dirty="0">
                <a:solidFill>
                  <a:srgbClr val="4A4A4A"/>
                </a:solidFill>
                <a:latin typeface="Arial"/>
                <a:cs typeface="Arial"/>
              </a:rPr>
              <a:t>u</a:t>
            </a:r>
            <a:r>
              <a:rPr sz="1400" dirty="0">
                <a:solidFill>
                  <a:srgbClr val="4A4A4A"/>
                </a:solidFill>
                <a:latin typeface="Arial"/>
                <a:cs typeface="Arial"/>
              </a:rPr>
              <a:t>p</a:t>
            </a:r>
            <a:r>
              <a:rPr sz="1400" spc="-20" dirty="0">
                <a:solidFill>
                  <a:srgbClr val="4A4A4A"/>
                </a:solidFill>
                <a:latin typeface="Arial"/>
                <a:cs typeface="Arial"/>
              </a:rPr>
              <a:t> </a:t>
            </a:r>
            <a:r>
              <a:rPr sz="1400" spc="5" dirty="0">
                <a:solidFill>
                  <a:srgbClr val="4A4A4A"/>
                </a:solidFill>
                <a:latin typeface="Arial"/>
                <a:cs typeface="Arial"/>
              </a:rPr>
              <a:t>t</a:t>
            </a:r>
            <a:r>
              <a:rPr sz="1400" dirty="0">
                <a:solidFill>
                  <a:srgbClr val="4A4A4A"/>
                </a:solidFill>
                <a:latin typeface="Arial"/>
                <a:cs typeface="Arial"/>
              </a:rPr>
              <a:t>o</a:t>
            </a:r>
            <a:r>
              <a:rPr sz="1400" spc="-10" dirty="0">
                <a:solidFill>
                  <a:srgbClr val="4A4A4A"/>
                </a:solidFill>
                <a:latin typeface="Arial"/>
                <a:cs typeface="Arial"/>
              </a:rPr>
              <a:t> </a:t>
            </a:r>
            <a:r>
              <a:rPr sz="1400" spc="-5" dirty="0">
                <a:solidFill>
                  <a:srgbClr val="4A4A4A"/>
                </a:solidFill>
                <a:latin typeface="Arial"/>
                <a:cs typeface="Arial"/>
              </a:rPr>
              <a:t>7</a:t>
            </a:r>
            <a:r>
              <a:rPr sz="1400" dirty="0">
                <a:solidFill>
                  <a:srgbClr val="4A4A4A"/>
                </a:solidFill>
                <a:latin typeface="Arial"/>
                <a:cs typeface="Arial"/>
              </a:rPr>
              <a:t>4</a:t>
            </a:r>
            <a:r>
              <a:rPr sz="1400" spc="-20" dirty="0">
                <a:solidFill>
                  <a:srgbClr val="4A4A4A"/>
                </a:solidFill>
                <a:latin typeface="Arial"/>
                <a:cs typeface="Arial"/>
              </a:rPr>
              <a:t> </a:t>
            </a:r>
            <a:r>
              <a:rPr sz="1400" spc="5" dirty="0">
                <a:solidFill>
                  <a:srgbClr val="4A4A4A"/>
                </a:solidFill>
                <a:latin typeface="Arial"/>
                <a:cs typeface="Arial"/>
              </a:rPr>
              <a:t>t</a:t>
            </a:r>
            <a:r>
              <a:rPr sz="1400" spc="-5" dirty="0">
                <a:solidFill>
                  <a:srgbClr val="4A4A4A"/>
                </a:solidFill>
                <a:latin typeface="Arial"/>
                <a:cs typeface="Arial"/>
              </a:rPr>
              <a:t>ab</a:t>
            </a:r>
            <a:r>
              <a:rPr sz="1400" dirty="0">
                <a:solidFill>
                  <a:srgbClr val="4A4A4A"/>
                </a:solidFill>
                <a:latin typeface="Arial"/>
                <a:cs typeface="Arial"/>
              </a:rPr>
              <a:t>l</a:t>
            </a:r>
            <a:r>
              <a:rPr sz="1400" spc="-5" dirty="0">
                <a:solidFill>
                  <a:srgbClr val="4A4A4A"/>
                </a:solidFill>
                <a:latin typeface="Arial"/>
                <a:cs typeface="Arial"/>
              </a:rPr>
              <a:t>e</a:t>
            </a:r>
            <a:r>
              <a:rPr sz="1400" spc="5" dirty="0">
                <a:solidFill>
                  <a:srgbClr val="4A4A4A"/>
                </a:solidFill>
                <a:latin typeface="Arial"/>
                <a:cs typeface="Arial"/>
              </a:rPr>
              <a:t>t</a:t>
            </a:r>
            <a:r>
              <a:rPr sz="1400" dirty="0">
                <a:solidFill>
                  <a:srgbClr val="4A4A4A"/>
                </a:solidFill>
                <a:latin typeface="Arial"/>
                <a:cs typeface="Arial"/>
              </a:rPr>
              <a:t>s </a:t>
            </a:r>
            <a:r>
              <a:rPr sz="1400" spc="5" dirty="0">
                <a:solidFill>
                  <a:srgbClr val="4A4A4A"/>
                </a:solidFill>
                <a:latin typeface="Arial"/>
                <a:cs typeface="Arial"/>
              </a:rPr>
              <a:t>f</a:t>
            </a:r>
            <a:r>
              <a:rPr sz="1400" spc="-5" dirty="0">
                <a:solidFill>
                  <a:srgbClr val="4A4A4A"/>
                </a:solidFill>
                <a:latin typeface="Arial"/>
                <a:cs typeface="Arial"/>
              </a:rPr>
              <a:t>o</a:t>
            </a:r>
            <a:r>
              <a:rPr sz="1400" dirty="0">
                <a:solidFill>
                  <a:srgbClr val="4A4A4A"/>
                </a:solidFill>
                <a:latin typeface="Arial"/>
                <a:cs typeface="Arial"/>
              </a:rPr>
              <a:t>r</a:t>
            </a:r>
            <a:r>
              <a:rPr sz="1400" spc="-20" dirty="0">
                <a:solidFill>
                  <a:srgbClr val="4A4A4A"/>
                </a:solidFill>
                <a:latin typeface="Arial"/>
                <a:cs typeface="Arial"/>
              </a:rPr>
              <a:t> </a:t>
            </a:r>
            <a:r>
              <a:rPr sz="1400" spc="5" dirty="0">
                <a:solidFill>
                  <a:srgbClr val="4A4A4A"/>
                </a:solidFill>
                <a:latin typeface="Arial"/>
                <a:cs typeface="Arial"/>
              </a:rPr>
              <a:t>f</a:t>
            </a:r>
            <a:r>
              <a:rPr sz="1400" dirty="0">
                <a:solidFill>
                  <a:srgbClr val="4A4A4A"/>
                </a:solidFill>
                <a:latin typeface="Arial"/>
                <a:cs typeface="Arial"/>
              </a:rPr>
              <a:t>ir</a:t>
            </a:r>
            <a:r>
              <a:rPr sz="1400" spc="5" dirty="0">
                <a:solidFill>
                  <a:srgbClr val="4A4A4A"/>
                </a:solidFill>
                <a:latin typeface="Arial"/>
                <a:cs typeface="Arial"/>
              </a:rPr>
              <a:t>s</a:t>
            </a:r>
            <a:r>
              <a:rPr sz="1400" dirty="0">
                <a:solidFill>
                  <a:srgbClr val="4A4A4A"/>
                </a:solidFill>
                <a:latin typeface="Arial"/>
                <a:cs typeface="Arial"/>
              </a:rPr>
              <a:t>t</a:t>
            </a:r>
            <a:r>
              <a:rPr sz="1400" spc="-40" dirty="0">
                <a:solidFill>
                  <a:srgbClr val="4A4A4A"/>
                </a:solidFill>
                <a:latin typeface="Arial"/>
                <a:cs typeface="Arial"/>
              </a:rPr>
              <a:t> </a:t>
            </a:r>
            <a:r>
              <a:rPr sz="1400" spc="5" dirty="0">
                <a:solidFill>
                  <a:srgbClr val="4A4A4A"/>
                </a:solidFill>
                <a:latin typeface="Arial"/>
                <a:cs typeface="Arial"/>
              </a:rPr>
              <a:t>f</a:t>
            </a:r>
            <a:r>
              <a:rPr sz="1400" dirty="0">
                <a:solidFill>
                  <a:srgbClr val="4A4A4A"/>
                </a:solidFill>
                <a:latin typeface="Arial"/>
                <a:cs typeface="Arial"/>
              </a:rPr>
              <a:t>ill</a:t>
            </a:r>
            <a:r>
              <a:rPr sz="1400" spc="-10" dirty="0">
                <a:solidFill>
                  <a:srgbClr val="4A4A4A"/>
                </a:solidFill>
                <a:latin typeface="Arial"/>
                <a:cs typeface="Arial"/>
              </a:rPr>
              <a:t> </a:t>
            </a:r>
            <a:r>
              <a:rPr sz="1400" spc="-5" dirty="0">
                <a:solidFill>
                  <a:srgbClr val="4A4A4A"/>
                </a:solidFill>
                <a:latin typeface="Arial"/>
                <a:cs typeface="Arial"/>
              </a:rPr>
              <a:t>an</a:t>
            </a:r>
            <a:r>
              <a:rPr sz="1400" dirty="0">
                <a:solidFill>
                  <a:srgbClr val="4A4A4A"/>
                </a:solidFill>
                <a:latin typeface="Arial"/>
                <a:cs typeface="Arial"/>
              </a:rPr>
              <a:t>d</a:t>
            </a:r>
            <a:r>
              <a:rPr sz="1400" spc="-20" dirty="0">
                <a:solidFill>
                  <a:srgbClr val="4A4A4A"/>
                </a:solidFill>
                <a:latin typeface="Arial"/>
                <a:cs typeface="Arial"/>
              </a:rPr>
              <a:t> </a:t>
            </a:r>
            <a:r>
              <a:rPr sz="1400" spc="-5" dirty="0">
                <a:solidFill>
                  <a:srgbClr val="4A4A4A"/>
                </a:solidFill>
                <a:latin typeface="Arial"/>
                <a:cs typeface="Arial"/>
              </a:rPr>
              <a:t>6</a:t>
            </a:r>
            <a:r>
              <a:rPr sz="1400" dirty="0">
                <a:solidFill>
                  <a:srgbClr val="4A4A4A"/>
                </a:solidFill>
                <a:latin typeface="Arial"/>
                <a:cs typeface="Arial"/>
              </a:rPr>
              <a:t>0</a:t>
            </a:r>
            <a:r>
              <a:rPr sz="1400" spc="-10" dirty="0">
                <a:solidFill>
                  <a:srgbClr val="4A4A4A"/>
                </a:solidFill>
                <a:latin typeface="Arial"/>
                <a:cs typeface="Arial"/>
              </a:rPr>
              <a:t> </a:t>
            </a:r>
            <a:r>
              <a:rPr sz="1400" spc="5" dirty="0">
                <a:solidFill>
                  <a:srgbClr val="4A4A4A"/>
                </a:solidFill>
                <a:latin typeface="Arial"/>
                <a:cs typeface="Arial"/>
              </a:rPr>
              <a:t>f</a:t>
            </a:r>
            <a:r>
              <a:rPr sz="1400" spc="-5" dirty="0">
                <a:solidFill>
                  <a:srgbClr val="4A4A4A"/>
                </a:solidFill>
                <a:latin typeface="Arial"/>
                <a:cs typeface="Arial"/>
              </a:rPr>
              <a:t>o</a:t>
            </a:r>
            <a:r>
              <a:rPr sz="1400" dirty="0">
                <a:solidFill>
                  <a:srgbClr val="4A4A4A"/>
                </a:solidFill>
                <a:latin typeface="Arial"/>
                <a:cs typeface="Arial"/>
              </a:rPr>
              <a:t>r</a:t>
            </a:r>
            <a:r>
              <a:rPr sz="1400" spc="-30" dirty="0">
                <a:solidFill>
                  <a:srgbClr val="4A4A4A"/>
                </a:solidFill>
                <a:latin typeface="Arial"/>
                <a:cs typeface="Arial"/>
              </a:rPr>
              <a:t> </a:t>
            </a:r>
            <a:r>
              <a:rPr sz="1400" spc="5" dirty="0">
                <a:solidFill>
                  <a:srgbClr val="4A4A4A"/>
                </a:solidFill>
                <a:latin typeface="Arial"/>
                <a:cs typeface="Arial"/>
              </a:rPr>
              <a:t>s</a:t>
            </a:r>
            <a:r>
              <a:rPr sz="1400" spc="-5" dirty="0">
                <a:solidFill>
                  <a:srgbClr val="4A4A4A"/>
                </a:solidFill>
                <a:latin typeface="Arial"/>
                <a:cs typeface="Arial"/>
              </a:rPr>
              <a:t>ub</a:t>
            </a:r>
            <a:r>
              <a:rPr sz="1400" spc="5" dirty="0">
                <a:solidFill>
                  <a:srgbClr val="4A4A4A"/>
                </a:solidFill>
                <a:latin typeface="Arial"/>
                <a:cs typeface="Arial"/>
              </a:rPr>
              <a:t>s</a:t>
            </a:r>
            <a:r>
              <a:rPr sz="1400" spc="-5" dirty="0">
                <a:solidFill>
                  <a:srgbClr val="4A4A4A"/>
                </a:solidFill>
                <a:latin typeface="Arial"/>
                <a:cs typeface="Arial"/>
              </a:rPr>
              <a:t>eque</a:t>
            </a:r>
            <a:r>
              <a:rPr sz="1400" spc="-15" dirty="0">
                <a:solidFill>
                  <a:srgbClr val="4A4A4A"/>
                </a:solidFill>
                <a:latin typeface="Arial"/>
                <a:cs typeface="Arial"/>
              </a:rPr>
              <a:t>n</a:t>
            </a:r>
            <a:r>
              <a:rPr sz="1400" dirty="0">
                <a:solidFill>
                  <a:srgbClr val="4A4A4A"/>
                </a:solidFill>
                <a:latin typeface="Arial"/>
                <a:cs typeface="Arial"/>
              </a:rPr>
              <a:t>t</a:t>
            </a:r>
            <a:r>
              <a:rPr sz="1400" spc="-40" dirty="0">
                <a:solidFill>
                  <a:srgbClr val="4A4A4A"/>
                </a:solidFill>
                <a:latin typeface="Arial"/>
                <a:cs typeface="Arial"/>
              </a:rPr>
              <a:t> </a:t>
            </a:r>
            <a:r>
              <a:rPr sz="1400" spc="5" dirty="0">
                <a:solidFill>
                  <a:srgbClr val="4A4A4A"/>
                </a:solidFill>
                <a:latin typeface="Arial"/>
                <a:cs typeface="Arial"/>
              </a:rPr>
              <a:t>f</a:t>
            </a:r>
            <a:r>
              <a:rPr sz="1400" dirty="0">
                <a:solidFill>
                  <a:srgbClr val="4A4A4A"/>
                </a:solidFill>
                <a:latin typeface="Arial"/>
                <a:cs typeface="Arial"/>
              </a:rPr>
              <a:t>ill</a:t>
            </a:r>
            <a:r>
              <a:rPr sz="1400" spc="5" dirty="0">
                <a:solidFill>
                  <a:srgbClr val="4A4A4A"/>
                </a:solidFill>
                <a:latin typeface="Arial"/>
                <a:cs typeface="Arial"/>
              </a:rPr>
              <a:t>s</a:t>
            </a:r>
            <a:r>
              <a:rPr sz="1400" dirty="0">
                <a:solidFill>
                  <a:srgbClr val="4A4A4A"/>
                </a:solidFill>
                <a:latin typeface="Arial"/>
                <a:cs typeface="Arial"/>
              </a:rPr>
              <a:t>)</a:t>
            </a:r>
            <a:endParaRPr sz="1400" dirty="0">
              <a:latin typeface="Arial"/>
              <a:cs typeface="Arial"/>
            </a:endParaRPr>
          </a:p>
          <a:p>
            <a:pPr marL="435609" lvl="1" indent="-176530">
              <a:lnSpc>
                <a:spcPts val="1390"/>
              </a:lnSpc>
              <a:buClr>
                <a:srgbClr val="F26937"/>
              </a:buClr>
              <a:buSzPct val="95833"/>
              <a:buFont typeface="Arial"/>
              <a:buChar char="•"/>
              <a:tabLst>
                <a:tab pos="436245" algn="l"/>
              </a:tabLst>
            </a:pPr>
            <a:r>
              <a:rPr sz="1200" spc="-5" dirty="0">
                <a:solidFill>
                  <a:srgbClr val="4D4D4D"/>
                </a:solidFill>
                <a:latin typeface="Arial"/>
                <a:cs typeface="Arial"/>
              </a:rPr>
              <a:t>C</a:t>
            </a:r>
            <a:r>
              <a:rPr sz="1200" dirty="0">
                <a:solidFill>
                  <a:srgbClr val="4D4D4D"/>
                </a:solidFill>
                <a:latin typeface="Arial"/>
                <a:cs typeface="Arial"/>
              </a:rPr>
              <a:t>o</a:t>
            </a:r>
            <a:r>
              <a:rPr sz="1200" spc="5" dirty="0">
                <a:solidFill>
                  <a:srgbClr val="4D4D4D"/>
                </a:solidFill>
                <a:latin typeface="Arial"/>
                <a:cs typeface="Arial"/>
              </a:rPr>
              <a:t>mm</a:t>
            </a:r>
            <a:r>
              <a:rPr sz="1200" dirty="0">
                <a:solidFill>
                  <a:srgbClr val="4D4D4D"/>
                </a:solidFill>
                <a:latin typeface="Arial"/>
                <a:cs typeface="Arial"/>
              </a:rPr>
              <a:t>e</a:t>
            </a:r>
            <a:r>
              <a:rPr sz="1200" spc="-5" dirty="0">
                <a:solidFill>
                  <a:srgbClr val="4D4D4D"/>
                </a:solidFill>
                <a:latin typeface="Arial"/>
                <a:cs typeface="Arial"/>
              </a:rPr>
              <a:t>r</a:t>
            </a:r>
            <a:r>
              <a:rPr sz="1200" dirty="0">
                <a:solidFill>
                  <a:srgbClr val="4D4D4D"/>
                </a:solidFill>
                <a:latin typeface="Arial"/>
                <a:cs typeface="Arial"/>
              </a:rPr>
              <a:t>c</a:t>
            </a:r>
            <a:r>
              <a:rPr sz="1200" spc="-5" dirty="0">
                <a:solidFill>
                  <a:srgbClr val="4D4D4D"/>
                </a:solidFill>
                <a:latin typeface="Arial"/>
                <a:cs typeface="Arial"/>
              </a:rPr>
              <a:t>i</a:t>
            </a:r>
            <a:r>
              <a:rPr sz="1200" spc="-10" dirty="0">
                <a:solidFill>
                  <a:srgbClr val="4D4D4D"/>
                </a:solidFill>
                <a:latin typeface="Arial"/>
                <a:cs typeface="Arial"/>
              </a:rPr>
              <a:t>a</a:t>
            </a:r>
            <a:r>
              <a:rPr sz="1200" dirty="0">
                <a:solidFill>
                  <a:srgbClr val="4D4D4D"/>
                </a:solidFill>
                <a:latin typeface="Arial"/>
                <a:cs typeface="Arial"/>
              </a:rPr>
              <a:t>l</a:t>
            </a:r>
            <a:r>
              <a:rPr sz="1200" spc="-40" dirty="0">
                <a:solidFill>
                  <a:srgbClr val="4D4D4D"/>
                </a:solidFill>
                <a:latin typeface="Arial"/>
                <a:cs typeface="Arial"/>
              </a:rPr>
              <a:t> </a:t>
            </a:r>
            <a:r>
              <a:rPr sz="1200" dirty="0">
                <a:solidFill>
                  <a:srgbClr val="4D4D4D"/>
                </a:solidFill>
                <a:latin typeface="Arial"/>
                <a:cs typeface="Arial"/>
              </a:rPr>
              <a:t>pat</a:t>
            </a:r>
            <a:r>
              <a:rPr sz="1200" spc="-5" dirty="0">
                <a:solidFill>
                  <a:srgbClr val="4D4D4D"/>
                </a:solidFill>
                <a:latin typeface="Arial"/>
                <a:cs typeface="Arial"/>
              </a:rPr>
              <a:t>i</a:t>
            </a:r>
            <a:r>
              <a:rPr sz="1200" dirty="0">
                <a:solidFill>
                  <a:srgbClr val="4D4D4D"/>
                </a:solidFill>
                <a:latin typeface="Arial"/>
                <a:cs typeface="Arial"/>
              </a:rPr>
              <a:t>ents</a:t>
            </a:r>
            <a:endParaRPr sz="1200" dirty="0">
              <a:latin typeface="Arial"/>
              <a:cs typeface="Arial"/>
            </a:endParaRPr>
          </a:p>
          <a:p>
            <a:pPr marL="435609" marR="287020" lvl="1" indent="-176530">
              <a:lnSpc>
                <a:spcPct val="100000"/>
              </a:lnSpc>
              <a:buClr>
                <a:srgbClr val="F26937"/>
              </a:buClr>
              <a:buSzPct val="95833"/>
              <a:buFont typeface="Arial"/>
              <a:buChar char="•"/>
              <a:tabLst>
                <a:tab pos="436245" algn="l"/>
              </a:tabLst>
            </a:pPr>
            <a:r>
              <a:rPr sz="1200" spc="-5" dirty="0">
                <a:solidFill>
                  <a:srgbClr val="4D4D4D"/>
                </a:solidFill>
                <a:latin typeface="Arial"/>
                <a:cs typeface="Arial"/>
              </a:rPr>
              <a:t>C</a:t>
            </a:r>
            <a:r>
              <a:rPr sz="1200" dirty="0">
                <a:solidFill>
                  <a:srgbClr val="4D4D4D"/>
                </a:solidFill>
                <a:latin typeface="Arial"/>
                <a:cs typeface="Arial"/>
              </a:rPr>
              <a:t>ash</a:t>
            </a:r>
            <a:r>
              <a:rPr sz="1200" spc="-5" dirty="0">
                <a:solidFill>
                  <a:srgbClr val="4D4D4D"/>
                </a:solidFill>
                <a:latin typeface="Arial"/>
                <a:cs typeface="Arial"/>
              </a:rPr>
              <a:t>-</a:t>
            </a:r>
            <a:r>
              <a:rPr sz="1200" dirty="0">
                <a:solidFill>
                  <a:srgbClr val="4D4D4D"/>
                </a:solidFill>
                <a:latin typeface="Arial"/>
                <a:cs typeface="Arial"/>
              </a:rPr>
              <a:t>pa</a:t>
            </a:r>
            <a:r>
              <a:rPr sz="1200" spc="-15" dirty="0">
                <a:solidFill>
                  <a:srgbClr val="4D4D4D"/>
                </a:solidFill>
                <a:latin typeface="Arial"/>
                <a:cs typeface="Arial"/>
              </a:rPr>
              <a:t>y</a:t>
            </a:r>
            <a:r>
              <a:rPr sz="1200" spc="-5" dirty="0">
                <a:solidFill>
                  <a:srgbClr val="4D4D4D"/>
                </a:solidFill>
                <a:latin typeface="Arial"/>
                <a:cs typeface="Arial"/>
              </a:rPr>
              <a:t>i</a:t>
            </a:r>
            <a:r>
              <a:rPr sz="1200" dirty="0">
                <a:solidFill>
                  <a:srgbClr val="4D4D4D"/>
                </a:solidFill>
                <a:latin typeface="Arial"/>
                <a:cs typeface="Arial"/>
              </a:rPr>
              <a:t>ng</a:t>
            </a:r>
            <a:r>
              <a:rPr sz="1200" spc="-45" dirty="0">
                <a:solidFill>
                  <a:srgbClr val="4D4D4D"/>
                </a:solidFill>
                <a:latin typeface="Arial"/>
                <a:cs typeface="Arial"/>
              </a:rPr>
              <a:t> </a:t>
            </a:r>
            <a:r>
              <a:rPr sz="1200" dirty="0">
                <a:solidFill>
                  <a:srgbClr val="4D4D4D"/>
                </a:solidFill>
                <a:latin typeface="Arial"/>
                <a:cs typeface="Arial"/>
              </a:rPr>
              <a:t>and</a:t>
            </a:r>
            <a:r>
              <a:rPr sz="1200" spc="-20" dirty="0">
                <a:solidFill>
                  <a:srgbClr val="4D4D4D"/>
                </a:solidFill>
                <a:latin typeface="Arial"/>
                <a:cs typeface="Arial"/>
              </a:rPr>
              <a:t> </a:t>
            </a:r>
            <a:r>
              <a:rPr sz="1200" spc="-10" dirty="0">
                <a:solidFill>
                  <a:srgbClr val="4D4D4D"/>
                </a:solidFill>
                <a:latin typeface="Arial"/>
                <a:cs typeface="Arial"/>
              </a:rPr>
              <a:t>g</a:t>
            </a:r>
            <a:r>
              <a:rPr sz="1200" dirty="0">
                <a:solidFill>
                  <a:srgbClr val="4D4D4D"/>
                </a:solidFill>
                <a:latin typeface="Arial"/>
                <a:cs typeface="Arial"/>
              </a:rPr>
              <a:t>o</a:t>
            </a:r>
            <a:r>
              <a:rPr sz="1200" spc="-15" dirty="0">
                <a:solidFill>
                  <a:srgbClr val="4D4D4D"/>
                </a:solidFill>
                <a:latin typeface="Arial"/>
                <a:cs typeface="Arial"/>
              </a:rPr>
              <a:t>v</a:t>
            </a:r>
            <a:r>
              <a:rPr sz="1200" dirty="0">
                <a:solidFill>
                  <a:srgbClr val="4D4D4D"/>
                </a:solidFill>
                <a:latin typeface="Arial"/>
                <a:cs typeface="Arial"/>
              </a:rPr>
              <a:t>e</a:t>
            </a:r>
            <a:r>
              <a:rPr sz="1200" spc="-5" dirty="0">
                <a:solidFill>
                  <a:srgbClr val="4D4D4D"/>
                </a:solidFill>
                <a:latin typeface="Arial"/>
                <a:cs typeface="Arial"/>
              </a:rPr>
              <a:t>r</a:t>
            </a:r>
            <a:r>
              <a:rPr sz="1200" dirty="0">
                <a:solidFill>
                  <a:srgbClr val="4D4D4D"/>
                </a:solidFill>
                <a:latin typeface="Arial"/>
                <a:cs typeface="Arial"/>
              </a:rPr>
              <a:t>n</a:t>
            </a:r>
            <a:r>
              <a:rPr sz="1200" spc="5" dirty="0">
                <a:solidFill>
                  <a:srgbClr val="4D4D4D"/>
                </a:solidFill>
                <a:latin typeface="Arial"/>
                <a:cs typeface="Arial"/>
              </a:rPr>
              <a:t>m</a:t>
            </a:r>
            <a:r>
              <a:rPr sz="1200" dirty="0">
                <a:solidFill>
                  <a:srgbClr val="4D4D4D"/>
                </a:solidFill>
                <a:latin typeface="Arial"/>
                <a:cs typeface="Arial"/>
              </a:rPr>
              <a:t>ent</a:t>
            </a:r>
            <a:r>
              <a:rPr sz="1200" spc="-5" dirty="0">
                <a:solidFill>
                  <a:srgbClr val="4D4D4D"/>
                </a:solidFill>
                <a:latin typeface="Arial"/>
                <a:cs typeface="Arial"/>
              </a:rPr>
              <a:t>-i</a:t>
            </a:r>
            <a:r>
              <a:rPr sz="1200" dirty="0">
                <a:solidFill>
                  <a:srgbClr val="4D4D4D"/>
                </a:solidFill>
                <a:latin typeface="Arial"/>
                <a:cs typeface="Arial"/>
              </a:rPr>
              <a:t>ns</a:t>
            </a:r>
            <a:r>
              <a:rPr sz="1200" spc="-10" dirty="0">
                <a:solidFill>
                  <a:srgbClr val="4D4D4D"/>
                </a:solidFill>
                <a:latin typeface="Arial"/>
                <a:cs typeface="Arial"/>
              </a:rPr>
              <a:t>u</a:t>
            </a:r>
            <a:r>
              <a:rPr sz="1200" spc="-5" dirty="0">
                <a:solidFill>
                  <a:srgbClr val="4D4D4D"/>
                </a:solidFill>
                <a:latin typeface="Arial"/>
                <a:cs typeface="Arial"/>
              </a:rPr>
              <a:t>r</a:t>
            </a:r>
            <a:r>
              <a:rPr sz="1200" spc="-10" dirty="0">
                <a:solidFill>
                  <a:srgbClr val="4D4D4D"/>
                </a:solidFill>
                <a:latin typeface="Arial"/>
                <a:cs typeface="Arial"/>
              </a:rPr>
              <a:t>e</a:t>
            </a:r>
            <a:r>
              <a:rPr sz="1200" dirty="0">
                <a:solidFill>
                  <a:srgbClr val="4D4D4D"/>
                </a:solidFill>
                <a:latin typeface="Arial"/>
                <a:cs typeface="Arial"/>
              </a:rPr>
              <a:t>d</a:t>
            </a:r>
            <a:r>
              <a:rPr sz="1200" spc="-30" dirty="0">
                <a:solidFill>
                  <a:srgbClr val="4D4D4D"/>
                </a:solidFill>
                <a:latin typeface="Arial"/>
                <a:cs typeface="Arial"/>
              </a:rPr>
              <a:t> </a:t>
            </a:r>
            <a:r>
              <a:rPr sz="1200" dirty="0">
                <a:solidFill>
                  <a:srgbClr val="4D4D4D"/>
                </a:solidFill>
                <a:latin typeface="Arial"/>
                <a:cs typeface="Arial"/>
              </a:rPr>
              <a:t>pat</a:t>
            </a:r>
            <a:r>
              <a:rPr sz="1200" spc="-5" dirty="0">
                <a:solidFill>
                  <a:srgbClr val="4D4D4D"/>
                </a:solidFill>
                <a:latin typeface="Arial"/>
                <a:cs typeface="Arial"/>
              </a:rPr>
              <a:t>i</a:t>
            </a:r>
            <a:r>
              <a:rPr sz="1200" dirty="0">
                <a:solidFill>
                  <a:srgbClr val="4D4D4D"/>
                </a:solidFill>
                <a:latin typeface="Arial"/>
                <a:cs typeface="Arial"/>
              </a:rPr>
              <a:t>ents</a:t>
            </a:r>
            <a:r>
              <a:rPr sz="1200" spc="-35" dirty="0">
                <a:solidFill>
                  <a:srgbClr val="4D4D4D"/>
                </a:solidFill>
                <a:latin typeface="Arial"/>
                <a:cs typeface="Arial"/>
              </a:rPr>
              <a:t> </a:t>
            </a:r>
            <a:r>
              <a:rPr sz="1200" dirty="0">
                <a:solidFill>
                  <a:srgbClr val="4D4D4D"/>
                </a:solidFill>
                <a:latin typeface="Arial"/>
                <a:cs typeface="Arial"/>
              </a:rPr>
              <a:t>a</a:t>
            </a:r>
            <a:r>
              <a:rPr sz="1200" spc="-5" dirty="0">
                <a:solidFill>
                  <a:srgbClr val="4D4D4D"/>
                </a:solidFill>
                <a:latin typeface="Arial"/>
                <a:cs typeface="Arial"/>
              </a:rPr>
              <a:t>r</a:t>
            </a:r>
            <a:r>
              <a:rPr sz="1200" dirty="0">
                <a:solidFill>
                  <a:srgbClr val="4D4D4D"/>
                </a:solidFill>
                <a:latin typeface="Arial"/>
                <a:cs typeface="Arial"/>
              </a:rPr>
              <a:t>e </a:t>
            </a:r>
            <a:r>
              <a:rPr sz="1200" spc="-5" dirty="0">
                <a:solidFill>
                  <a:srgbClr val="4D4D4D"/>
                </a:solidFill>
                <a:latin typeface="Arial"/>
                <a:cs typeface="Arial"/>
              </a:rPr>
              <a:t>i</a:t>
            </a:r>
            <a:r>
              <a:rPr sz="1200" dirty="0">
                <a:solidFill>
                  <a:srgbClr val="4D4D4D"/>
                </a:solidFill>
                <a:latin typeface="Arial"/>
                <a:cs typeface="Arial"/>
              </a:rPr>
              <a:t>ne</a:t>
            </a:r>
            <a:r>
              <a:rPr sz="1200" spc="-5" dirty="0">
                <a:solidFill>
                  <a:srgbClr val="4D4D4D"/>
                </a:solidFill>
                <a:latin typeface="Arial"/>
                <a:cs typeface="Arial"/>
              </a:rPr>
              <a:t>li</a:t>
            </a:r>
            <a:r>
              <a:rPr sz="1200" spc="-10" dirty="0">
                <a:solidFill>
                  <a:srgbClr val="4D4D4D"/>
                </a:solidFill>
                <a:latin typeface="Arial"/>
                <a:cs typeface="Arial"/>
              </a:rPr>
              <a:t>g</a:t>
            </a:r>
            <a:r>
              <a:rPr sz="1200" spc="-5" dirty="0">
                <a:solidFill>
                  <a:srgbClr val="4D4D4D"/>
                </a:solidFill>
                <a:latin typeface="Arial"/>
                <a:cs typeface="Arial"/>
              </a:rPr>
              <a:t>i</a:t>
            </a:r>
            <a:r>
              <a:rPr sz="1200" dirty="0">
                <a:solidFill>
                  <a:srgbClr val="4D4D4D"/>
                </a:solidFill>
                <a:latin typeface="Arial"/>
                <a:cs typeface="Arial"/>
              </a:rPr>
              <a:t>b</a:t>
            </a:r>
            <a:r>
              <a:rPr sz="1200" spc="-5" dirty="0">
                <a:solidFill>
                  <a:srgbClr val="4D4D4D"/>
                </a:solidFill>
                <a:latin typeface="Arial"/>
                <a:cs typeface="Arial"/>
              </a:rPr>
              <a:t>l</a:t>
            </a:r>
            <a:r>
              <a:rPr sz="1200" dirty="0">
                <a:solidFill>
                  <a:srgbClr val="4D4D4D"/>
                </a:solidFill>
                <a:latin typeface="Arial"/>
                <a:cs typeface="Arial"/>
              </a:rPr>
              <a:t>e</a:t>
            </a:r>
            <a:r>
              <a:rPr sz="1200" spc="-5" dirty="0">
                <a:solidFill>
                  <a:srgbClr val="4D4D4D"/>
                </a:solidFill>
                <a:latin typeface="Arial"/>
                <a:cs typeface="Arial"/>
              </a:rPr>
              <a:t> </a:t>
            </a:r>
            <a:r>
              <a:rPr sz="1200" spc="0" dirty="0">
                <a:solidFill>
                  <a:srgbClr val="4D4D4D"/>
                </a:solidFill>
                <a:latin typeface="Arial"/>
                <a:cs typeface="Arial"/>
              </a:rPr>
              <a:t>f</a:t>
            </a:r>
            <a:r>
              <a:rPr sz="1200" spc="-10" dirty="0">
                <a:solidFill>
                  <a:srgbClr val="4D4D4D"/>
                </a:solidFill>
                <a:latin typeface="Arial"/>
                <a:cs typeface="Arial"/>
              </a:rPr>
              <a:t>o</a:t>
            </a:r>
            <a:r>
              <a:rPr sz="1200" dirty="0">
                <a:solidFill>
                  <a:srgbClr val="4D4D4D"/>
                </a:solidFill>
                <a:latin typeface="Arial"/>
                <a:cs typeface="Arial"/>
              </a:rPr>
              <a:t>r</a:t>
            </a:r>
            <a:r>
              <a:rPr sz="1200" spc="-40" dirty="0">
                <a:solidFill>
                  <a:srgbClr val="4D4D4D"/>
                </a:solidFill>
                <a:latin typeface="Arial"/>
                <a:cs typeface="Arial"/>
              </a:rPr>
              <a:t> </a:t>
            </a:r>
            <a:r>
              <a:rPr sz="1200" dirty="0">
                <a:solidFill>
                  <a:srgbClr val="4D4D4D"/>
                </a:solidFill>
                <a:latin typeface="Arial"/>
                <a:cs typeface="Arial"/>
              </a:rPr>
              <a:t>benef</a:t>
            </a:r>
            <a:r>
              <a:rPr sz="1200" spc="-5" dirty="0">
                <a:solidFill>
                  <a:srgbClr val="4D4D4D"/>
                </a:solidFill>
                <a:latin typeface="Arial"/>
                <a:cs typeface="Arial"/>
              </a:rPr>
              <a:t>it</a:t>
            </a:r>
            <a:endParaRPr sz="1200" dirty="0">
              <a:latin typeface="Arial"/>
              <a:cs typeface="Arial"/>
            </a:endParaRPr>
          </a:p>
          <a:p>
            <a:pPr marL="257810" indent="-222885">
              <a:lnSpc>
                <a:spcPts val="1670"/>
              </a:lnSpc>
              <a:buClr>
                <a:srgbClr val="F26937"/>
              </a:buClr>
              <a:buSzPct val="78571"/>
              <a:buFont typeface="Arial"/>
              <a:buChar char="•"/>
              <a:tabLst>
                <a:tab pos="258445" algn="l"/>
              </a:tabLst>
            </a:pPr>
            <a:r>
              <a:rPr sz="1400" spc="-5" dirty="0">
                <a:solidFill>
                  <a:srgbClr val="4D4D4D"/>
                </a:solidFill>
                <a:latin typeface="Arial"/>
                <a:cs typeface="Arial"/>
              </a:rPr>
              <a:t>Annua</a:t>
            </a:r>
            <a:r>
              <a:rPr sz="1400" dirty="0">
                <a:solidFill>
                  <a:srgbClr val="4D4D4D"/>
                </a:solidFill>
                <a:latin typeface="Arial"/>
                <a:cs typeface="Arial"/>
              </a:rPr>
              <a:t>l</a:t>
            </a:r>
            <a:r>
              <a:rPr sz="1400" spc="-20" dirty="0">
                <a:solidFill>
                  <a:srgbClr val="4D4D4D"/>
                </a:solidFill>
                <a:latin typeface="Arial"/>
                <a:cs typeface="Arial"/>
              </a:rPr>
              <a:t> </a:t>
            </a:r>
            <a:r>
              <a:rPr sz="1400" spc="-10" dirty="0">
                <a:solidFill>
                  <a:srgbClr val="4D4D4D"/>
                </a:solidFill>
                <a:latin typeface="Arial"/>
                <a:cs typeface="Arial"/>
              </a:rPr>
              <a:t>m</a:t>
            </a:r>
            <a:r>
              <a:rPr sz="1400" spc="-5" dirty="0">
                <a:solidFill>
                  <a:srgbClr val="4D4D4D"/>
                </a:solidFill>
                <a:latin typeface="Arial"/>
                <a:cs typeface="Arial"/>
              </a:rPr>
              <a:t>a</a:t>
            </a:r>
            <a:r>
              <a:rPr sz="1400" spc="-20" dirty="0">
                <a:solidFill>
                  <a:srgbClr val="4D4D4D"/>
                </a:solidFill>
                <a:latin typeface="Arial"/>
                <a:cs typeface="Arial"/>
              </a:rPr>
              <a:t>x</a:t>
            </a:r>
            <a:r>
              <a:rPr sz="1400" dirty="0">
                <a:solidFill>
                  <a:srgbClr val="4D4D4D"/>
                </a:solidFill>
                <a:latin typeface="Arial"/>
                <a:cs typeface="Arial"/>
              </a:rPr>
              <a:t>i</a:t>
            </a:r>
            <a:r>
              <a:rPr sz="1400" spc="-10" dirty="0">
                <a:solidFill>
                  <a:srgbClr val="4D4D4D"/>
                </a:solidFill>
                <a:latin typeface="Arial"/>
                <a:cs typeface="Arial"/>
              </a:rPr>
              <a:t>m</a:t>
            </a:r>
            <a:r>
              <a:rPr sz="1400" spc="-5" dirty="0">
                <a:solidFill>
                  <a:srgbClr val="4D4D4D"/>
                </a:solidFill>
                <a:latin typeface="Arial"/>
                <a:cs typeface="Arial"/>
              </a:rPr>
              <a:t>u</a:t>
            </a:r>
            <a:r>
              <a:rPr sz="1400" dirty="0">
                <a:solidFill>
                  <a:srgbClr val="4D4D4D"/>
                </a:solidFill>
                <a:latin typeface="Arial"/>
                <a:cs typeface="Arial"/>
              </a:rPr>
              <a:t>m</a:t>
            </a:r>
            <a:r>
              <a:rPr sz="1400" spc="-15" dirty="0">
                <a:solidFill>
                  <a:srgbClr val="4D4D4D"/>
                </a:solidFill>
                <a:latin typeface="Arial"/>
                <a:cs typeface="Arial"/>
              </a:rPr>
              <a:t> </a:t>
            </a:r>
            <a:r>
              <a:rPr sz="1400" spc="-5" dirty="0">
                <a:solidFill>
                  <a:srgbClr val="4D4D4D"/>
                </a:solidFill>
                <a:latin typeface="Arial"/>
                <a:cs typeface="Arial"/>
              </a:rPr>
              <a:t>bene</a:t>
            </a:r>
            <a:r>
              <a:rPr sz="1400" spc="5" dirty="0">
                <a:solidFill>
                  <a:srgbClr val="4D4D4D"/>
                </a:solidFill>
                <a:latin typeface="Arial"/>
                <a:cs typeface="Arial"/>
              </a:rPr>
              <a:t>f</a:t>
            </a:r>
            <a:r>
              <a:rPr sz="1400" dirty="0">
                <a:solidFill>
                  <a:srgbClr val="4D4D4D"/>
                </a:solidFill>
                <a:latin typeface="Arial"/>
                <a:cs typeface="Arial"/>
              </a:rPr>
              <a:t>it</a:t>
            </a:r>
            <a:r>
              <a:rPr sz="1400" spc="-25" dirty="0">
                <a:solidFill>
                  <a:srgbClr val="4D4D4D"/>
                </a:solidFill>
                <a:latin typeface="Arial"/>
                <a:cs typeface="Arial"/>
              </a:rPr>
              <a:t> </a:t>
            </a:r>
            <a:r>
              <a:rPr sz="1400" spc="-5" dirty="0">
                <a:solidFill>
                  <a:srgbClr val="4D4D4D"/>
                </a:solidFill>
                <a:latin typeface="Arial"/>
                <a:cs typeface="Arial"/>
              </a:rPr>
              <a:t>o</a:t>
            </a:r>
            <a:r>
              <a:rPr sz="1400" dirty="0">
                <a:solidFill>
                  <a:srgbClr val="4D4D4D"/>
                </a:solidFill>
                <a:latin typeface="Arial"/>
                <a:cs typeface="Arial"/>
              </a:rPr>
              <a:t>f</a:t>
            </a:r>
            <a:r>
              <a:rPr sz="1400" spc="-15" dirty="0">
                <a:solidFill>
                  <a:srgbClr val="4D4D4D"/>
                </a:solidFill>
                <a:latin typeface="Arial"/>
                <a:cs typeface="Arial"/>
              </a:rPr>
              <a:t> </a:t>
            </a:r>
            <a:r>
              <a:rPr sz="1400" spc="-5" dirty="0">
                <a:solidFill>
                  <a:srgbClr val="4D4D4D"/>
                </a:solidFill>
                <a:latin typeface="Arial"/>
                <a:cs typeface="Arial"/>
              </a:rPr>
              <a:t>$3</a:t>
            </a:r>
            <a:r>
              <a:rPr sz="1400" spc="5" dirty="0">
                <a:solidFill>
                  <a:srgbClr val="4D4D4D"/>
                </a:solidFill>
                <a:latin typeface="Arial"/>
                <a:cs typeface="Arial"/>
              </a:rPr>
              <a:t>,</a:t>
            </a:r>
            <a:r>
              <a:rPr sz="1400" spc="-5" dirty="0">
                <a:solidFill>
                  <a:srgbClr val="4D4D4D"/>
                </a:solidFill>
                <a:latin typeface="Arial"/>
                <a:cs typeface="Arial"/>
              </a:rPr>
              <a:t>80</a:t>
            </a:r>
            <a:r>
              <a:rPr sz="1400" dirty="0">
                <a:solidFill>
                  <a:srgbClr val="4D4D4D"/>
                </a:solidFill>
                <a:latin typeface="Arial"/>
                <a:cs typeface="Arial"/>
              </a:rPr>
              <a:t>0</a:t>
            </a:r>
            <a:endParaRPr sz="1400" dirty="0">
              <a:latin typeface="Arial"/>
              <a:cs typeface="Arial"/>
            </a:endParaRPr>
          </a:p>
          <a:p>
            <a:pPr marL="257810" indent="-222885">
              <a:lnSpc>
                <a:spcPct val="100000"/>
              </a:lnSpc>
              <a:buClr>
                <a:srgbClr val="F26937"/>
              </a:buClr>
              <a:buSzPct val="78571"/>
              <a:buFont typeface="Arial"/>
              <a:buChar char="•"/>
              <a:tabLst>
                <a:tab pos="258445" algn="l"/>
              </a:tabLst>
            </a:pPr>
            <a:r>
              <a:rPr sz="1400" spc="-5" dirty="0">
                <a:solidFill>
                  <a:srgbClr val="4D4D4D"/>
                </a:solidFill>
                <a:latin typeface="Arial"/>
                <a:cs typeface="Arial"/>
              </a:rPr>
              <a:t>A</a:t>
            </a:r>
            <a:r>
              <a:rPr sz="1400" spc="5" dirty="0">
                <a:solidFill>
                  <a:srgbClr val="4D4D4D"/>
                </a:solidFill>
                <a:latin typeface="Arial"/>
                <a:cs typeface="Arial"/>
              </a:rPr>
              <a:t>ct</a:t>
            </a:r>
            <a:r>
              <a:rPr sz="1400" dirty="0">
                <a:solidFill>
                  <a:srgbClr val="4D4D4D"/>
                </a:solidFill>
                <a:latin typeface="Arial"/>
                <a:cs typeface="Arial"/>
              </a:rPr>
              <a:t>i</a:t>
            </a:r>
            <a:r>
              <a:rPr sz="1400" spc="-20" dirty="0">
                <a:solidFill>
                  <a:srgbClr val="4D4D4D"/>
                </a:solidFill>
                <a:latin typeface="Arial"/>
                <a:cs typeface="Arial"/>
              </a:rPr>
              <a:t>v</a:t>
            </a:r>
            <a:r>
              <a:rPr sz="1400" spc="-5" dirty="0">
                <a:solidFill>
                  <a:srgbClr val="4D4D4D"/>
                </a:solidFill>
                <a:latin typeface="Arial"/>
                <a:cs typeface="Arial"/>
              </a:rPr>
              <a:t>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o</a:t>
            </a:r>
            <a:r>
              <a:rPr sz="1400" dirty="0">
                <a:solidFill>
                  <a:srgbClr val="4D4D4D"/>
                </a:solidFill>
                <a:latin typeface="Arial"/>
                <a:cs typeface="Arial"/>
              </a:rPr>
              <a:t>n</a:t>
            </a:r>
            <a:r>
              <a:rPr sz="1400" spc="-30" dirty="0">
                <a:solidFill>
                  <a:srgbClr val="4D4D4D"/>
                </a:solidFill>
                <a:latin typeface="Arial"/>
                <a:cs typeface="Arial"/>
              </a:rPr>
              <a:t> </a:t>
            </a:r>
            <a:r>
              <a:rPr sz="1400" dirty="0">
                <a:solidFill>
                  <a:srgbClr val="4D4D4D"/>
                </a:solidFill>
                <a:latin typeface="Arial"/>
                <a:cs typeface="Arial"/>
              </a:rPr>
              <a:t>is r</a:t>
            </a:r>
            <a:r>
              <a:rPr sz="1400" spc="-5" dirty="0">
                <a:solidFill>
                  <a:srgbClr val="4D4D4D"/>
                </a:solidFill>
                <a:latin typeface="Arial"/>
                <a:cs typeface="Arial"/>
              </a:rPr>
              <a:t>equ</a:t>
            </a:r>
            <a:r>
              <a:rPr sz="1400" dirty="0">
                <a:solidFill>
                  <a:srgbClr val="4D4D4D"/>
                </a:solidFill>
                <a:latin typeface="Arial"/>
                <a:cs typeface="Arial"/>
              </a:rPr>
              <a:t>ir</a:t>
            </a:r>
            <a:r>
              <a:rPr sz="1400" spc="-5" dirty="0">
                <a:solidFill>
                  <a:srgbClr val="4D4D4D"/>
                </a:solidFill>
                <a:latin typeface="Arial"/>
                <a:cs typeface="Arial"/>
              </a:rPr>
              <a:t>e</a:t>
            </a:r>
            <a:r>
              <a:rPr sz="1400" dirty="0">
                <a:solidFill>
                  <a:srgbClr val="4D4D4D"/>
                </a:solidFill>
                <a:latin typeface="Arial"/>
                <a:cs typeface="Arial"/>
              </a:rPr>
              <a:t>d</a:t>
            </a:r>
            <a:r>
              <a:rPr sz="1400" spc="-30" dirty="0">
                <a:solidFill>
                  <a:srgbClr val="4D4D4D"/>
                </a:solidFill>
                <a:latin typeface="Arial"/>
                <a:cs typeface="Arial"/>
              </a:rPr>
              <a:t> </a:t>
            </a:r>
            <a:r>
              <a:rPr sz="1400" spc="-5" dirty="0">
                <a:solidFill>
                  <a:srgbClr val="4D4D4D"/>
                </a:solidFill>
                <a:latin typeface="Arial"/>
                <a:cs typeface="Arial"/>
              </a:rPr>
              <a:t>an</a:t>
            </a:r>
            <a:r>
              <a:rPr sz="1400" dirty="0">
                <a:solidFill>
                  <a:srgbClr val="4D4D4D"/>
                </a:solidFill>
                <a:latin typeface="Arial"/>
                <a:cs typeface="Arial"/>
              </a:rPr>
              <a:t>d</a:t>
            </a:r>
            <a:r>
              <a:rPr sz="1400" spc="-2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e</a:t>
            </a:r>
            <a:r>
              <a:rPr sz="1400" dirty="0">
                <a:solidFill>
                  <a:srgbClr val="4D4D4D"/>
                </a:solidFill>
                <a:latin typeface="Arial"/>
                <a:cs typeface="Arial"/>
              </a:rPr>
              <a:t>r</a:t>
            </a:r>
            <a:r>
              <a:rPr sz="1400" spc="-10" dirty="0">
                <a:solidFill>
                  <a:srgbClr val="4D4D4D"/>
                </a:solidFill>
                <a:latin typeface="Arial"/>
                <a:cs typeface="Arial"/>
              </a:rPr>
              <a:t>m</a:t>
            </a:r>
            <a:r>
              <a:rPr sz="1400" dirty="0">
                <a:solidFill>
                  <a:srgbClr val="4D4D4D"/>
                </a:solidFill>
                <a:latin typeface="Arial"/>
                <a:cs typeface="Arial"/>
              </a:rPr>
              <a:t>s</a:t>
            </a:r>
            <a:r>
              <a:rPr sz="1400" spc="-40" dirty="0">
                <a:solidFill>
                  <a:srgbClr val="4D4D4D"/>
                </a:solidFill>
                <a:latin typeface="Arial"/>
                <a:cs typeface="Arial"/>
              </a:rPr>
              <a:t> </a:t>
            </a:r>
            <a:r>
              <a:rPr sz="1400" spc="-5" dirty="0">
                <a:solidFill>
                  <a:srgbClr val="4D4D4D"/>
                </a:solidFill>
                <a:latin typeface="Arial"/>
                <a:cs typeface="Arial"/>
              </a:rPr>
              <a:t>o</a:t>
            </a:r>
            <a:r>
              <a:rPr sz="1400" dirty="0">
                <a:solidFill>
                  <a:srgbClr val="4D4D4D"/>
                </a:solidFill>
                <a:latin typeface="Arial"/>
                <a:cs typeface="Arial"/>
              </a:rPr>
              <a:t>f </a:t>
            </a:r>
            <a:r>
              <a:rPr sz="1400" spc="-5" dirty="0">
                <a:solidFill>
                  <a:srgbClr val="4D4D4D"/>
                </a:solidFill>
                <a:latin typeface="Arial"/>
                <a:cs typeface="Arial"/>
              </a:rPr>
              <a:t>u</a:t>
            </a:r>
            <a:r>
              <a:rPr sz="1400" spc="5" dirty="0">
                <a:solidFill>
                  <a:srgbClr val="4D4D4D"/>
                </a:solidFill>
                <a:latin typeface="Arial"/>
                <a:cs typeface="Arial"/>
              </a:rPr>
              <a:t>s</a:t>
            </a:r>
            <a:r>
              <a:rPr sz="1400" dirty="0">
                <a:solidFill>
                  <a:srgbClr val="4D4D4D"/>
                </a:solidFill>
                <a:latin typeface="Arial"/>
                <a:cs typeface="Arial"/>
              </a:rPr>
              <a:t>e</a:t>
            </a:r>
            <a:r>
              <a:rPr sz="1400" spc="-30" dirty="0">
                <a:solidFill>
                  <a:srgbClr val="4D4D4D"/>
                </a:solidFill>
                <a:latin typeface="Arial"/>
                <a:cs typeface="Arial"/>
              </a:rPr>
              <a:t> </a:t>
            </a:r>
            <a:r>
              <a:rPr sz="1400" spc="-5" dirty="0">
                <a:solidFill>
                  <a:srgbClr val="4D4D4D"/>
                </a:solidFill>
                <a:latin typeface="Arial"/>
                <a:cs typeface="Arial"/>
              </a:rPr>
              <a:t>app</a:t>
            </a:r>
            <a:r>
              <a:rPr sz="1400" dirty="0">
                <a:solidFill>
                  <a:srgbClr val="4D4D4D"/>
                </a:solidFill>
                <a:latin typeface="Arial"/>
                <a:cs typeface="Arial"/>
              </a:rPr>
              <a:t>ly</a:t>
            </a:r>
            <a:endParaRPr sz="1400" dirty="0">
              <a:latin typeface="Arial"/>
              <a:cs typeface="Arial"/>
            </a:endParaRPr>
          </a:p>
          <a:p>
            <a:pPr marL="257810" marR="235585" indent="-222885">
              <a:lnSpc>
                <a:spcPct val="100000"/>
              </a:lnSpc>
              <a:buClr>
                <a:srgbClr val="F26937"/>
              </a:buClr>
              <a:buSzPct val="78571"/>
              <a:buFont typeface="Arial"/>
              <a:buChar char="•"/>
              <a:tabLst>
                <a:tab pos="258445" algn="l"/>
              </a:tabLst>
            </a:pPr>
            <a:r>
              <a:rPr sz="1400" spc="-10" dirty="0">
                <a:solidFill>
                  <a:srgbClr val="4D4D4D"/>
                </a:solidFill>
                <a:latin typeface="Arial"/>
                <a:cs typeface="Arial"/>
              </a:rPr>
              <a:t>C</a:t>
            </a:r>
            <a:r>
              <a:rPr sz="1400" spc="-5" dirty="0">
                <a:solidFill>
                  <a:srgbClr val="4D4D4D"/>
                </a:solidFill>
                <a:latin typeface="Arial"/>
                <a:cs typeface="Arial"/>
              </a:rPr>
              <a:t>a</a:t>
            </a:r>
            <a:r>
              <a:rPr sz="1400" dirty="0">
                <a:solidFill>
                  <a:srgbClr val="4D4D4D"/>
                </a:solidFill>
                <a:latin typeface="Arial"/>
                <a:cs typeface="Arial"/>
              </a:rPr>
              <a:t>rd</a:t>
            </a:r>
            <a:r>
              <a:rPr sz="1400" spc="-20" dirty="0">
                <a:solidFill>
                  <a:srgbClr val="4D4D4D"/>
                </a:solidFill>
                <a:latin typeface="Arial"/>
                <a:cs typeface="Arial"/>
              </a:rPr>
              <a:t> </a:t>
            </a:r>
            <a:r>
              <a:rPr sz="1400" spc="-5" dirty="0">
                <a:solidFill>
                  <a:srgbClr val="4D4D4D"/>
                </a:solidFill>
                <a:latin typeface="Arial"/>
                <a:cs typeface="Arial"/>
              </a:rPr>
              <a:t>e</a:t>
            </a:r>
            <a:r>
              <a:rPr sz="1400" spc="-20" dirty="0">
                <a:solidFill>
                  <a:srgbClr val="4D4D4D"/>
                </a:solidFill>
                <a:latin typeface="Arial"/>
                <a:cs typeface="Arial"/>
              </a:rPr>
              <a:t>x</a:t>
            </a:r>
            <a:r>
              <a:rPr sz="1400" spc="-5" dirty="0">
                <a:solidFill>
                  <a:srgbClr val="4D4D4D"/>
                </a:solidFill>
                <a:latin typeface="Arial"/>
                <a:cs typeface="Arial"/>
              </a:rPr>
              <a:t>p</a:t>
            </a:r>
            <a:r>
              <a:rPr sz="1400" dirty="0">
                <a:solidFill>
                  <a:srgbClr val="4D4D4D"/>
                </a:solidFill>
                <a:latin typeface="Arial"/>
                <a:cs typeface="Arial"/>
              </a:rPr>
              <a:t>ir</a:t>
            </a:r>
            <a:r>
              <a:rPr sz="1400" spc="-5" dirty="0">
                <a:solidFill>
                  <a:srgbClr val="4D4D4D"/>
                </a:solidFill>
                <a:latin typeface="Arial"/>
                <a:cs typeface="Arial"/>
              </a:rPr>
              <a:t>e</a:t>
            </a:r>
            <a:r>
              <a:rPr sz="1400" dirty="0">
                <a:solidFill>
                  <a:srgbClr val="4D4D4D"/>
                </a:solidFill>
                <a:latin typeface="Arial"/>
                <a:cs typeface="Arial"/>
              </a:rPr>
              <a:t>s </a:t>
            </a:r>
            <a:r>
              <a:rPr sz="1400" spc="-5" dirty="0">
                <a:solidFill>
                  <a:srgbClr val="4D4D4D"/>
                </a:solidFill>
                <a:latin typeface="Arial"/>
                <a:cs typeface="Arial"/>
              </a:rPr>
              <a:t>2</a:t>
            </a:r>
            <a:r>
              <a:rPr sz="1400" dirty="0">
                <a:solidFill>
                  <a:srgbClr val="4D4D4D"/>
                </a:solidFill>
                <a:latin typeface="Arial"/>
                <a:cs typeface="Arial"/>
              </a:rPr>
              <a:t>4</a:t>
            </a:r>
            <a:r>
              <a:rPr sz="1400" spc="-20" dirty="0">
                <a:solidFill>
                  <a:srgbClr val="4D4D4D"/>
                </a:solidFill>
                <a:latin typeface="Arial"/>
                <a:cs typeface="Arial"/>
              </a:rPr>
              <a:t> </a:t>
            </a:r>
            <a:r>
              <a:rPr sz="1400" spc="-10" dirty="0">
                <a:solidFill>
                  <a:srgbClr val="4D4D4D"/>
                </a:solidFill>
                <a:latin typeface="Arial"/>
                <a:cs typeface="Arial"/>
              </a:rPr>
              <a:t>m</a:t>
            </a:r>
            <a:r>
              <a:rPr sz="1400" spc="-5" dirty="0">
                <a:solidFill>
                  <a:srgbClr val="4D4D4D"/>
                </a:solidFill>
                <a:latin typeface="Arial"/>
                <a:cs typeface="Arial"/>
              </a:rPr>
              <a:t>on</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s</a:t>
            </a:r>
            <a:r>
              <a:rPr sz="1400" spc="-25" dirty="0">
                <a:solidFill>
                  <a:srgbClr val="4D4D4D"/>
                </a:solidFill>
                <a:latin typeface="Arial"/>
                <a:cs typeface="Arial"/>
              </a:rPr>
              <a:t> </a:t>
            </a:r>
            <a:r>
              <a:rPr sz="1400" spc="5" dirty="0">
                <a:solidFill>
                  <a:srgbClr val="4D4D4D"/>
                </a:solidFill>
                <a:latin typeface="Arial"/>
                <a:cs typeface="Arial"/>
              </a:rPr>
              <a:t>f</a:t>
            </a:r>
            <a:r>
              <a:rPr sz="1400" dirty="0">
                <a:solidFill>
                  <a:srgbClr val="4D4D4D"/>
                </a:solidFill>
                <a:latin typeface="Arial"/>
                <a:cs typeface="Arial"/>
              </a:rPr>
              <a:t>r</a:t>
            </a:r>
            <a:r>
              <a:rPr sz="1400" spc="-5" dirty="0">
                <a:solidFill>
                  <a:srgbClr val="4D4D4D"/>
                </a:solidFill>
                <a:latin typeface="Arial"/>
                <a:cs typeface="Arial"/>
              </a:rPr>
              <a:t>o</a:t>
            </a:r>
            <a:r>
              <a:rPr sz="1400" dirty="0">
                <a:solidFill>
                  <a:srgbClr val="4D4D4D"/>
                </a:solidFill>
                <a:latin typeface="Arial"/>
                <a:cs typeface="Arial"/>
              </a:rPr>
              <a:t>m</a:t>
            </a:r>
            <a:r>
              <a:rPr sz="1400" spc="-35" dirty="0">
                <a:solidFill>
                  <a:srgbClr val="4D4D4D"/>
                </a:solidFill>
                <a:latin typeface="Arial"/>
                <a:cs typeface="Arial"/>
              </a:rPr>
              <a:t> </a:t>
            </a:r>
            <a:r>
              <a:rPr sz="1400" spc="-5" dirty="0">
                <a:solidFill>
                  <a:srgbClr val="4D4D4D"/>
                </a:solidFill>
                <a:latin typeface="Arial"/>
                <a:cs typeface="Arial"/>
              </a:rPr>
              <a:t>a</a:t>
            </a:r>
            <a:r>
              <a:rPr sz="1400" spc="5" dirty="0">
                <a:solidFill>
                  <a:srgbClr val="4D4D4D"/>
                </a:solidFill>
                <a:latin typeface="Arial"/>
                <a:cs typeface="Arial"/>
              </a:rPr>
              <a:t>ct</a:t>
            </a:r>
            <a:r>
              <a:rPr sz="1400" dirty="0">
                <a:solidFill>
                  <a:srgbClr val="4D4D4D"/>
                </a:solidFill>
                <a:latin typeface="Arial"/>
                <a:cs typeface="Arial"/>
              </a:rPr>
              <a:t>i</a:t>
            </a:r>
            <a:r>
              <a:rPr sz="1400" spc="-20" dirty="0">
                <a:solidFill>
                  <a:srgbClr val="4D4D4D"/>
                </a:solidFill>
                <a:latin typeface="Arial"/>
                <a:cs typeface="Arial"/>
              </a:rPr>
              <a:t>v</a:t>
            </a:r>
            <a:r>
              <a:rPr sz="1400" spc="-5" dirty="0">
                <a:solidFill>
                  <a:srgbClr val="4D4D4D"/>
                </a:solidFill>
                <a:latin typeface="Arial"/>
                <a:cs typeface="Arial"/>
              </a:rPr>
              <a:t>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on</a:t>
            </a:r>
            <a:r>
              <a:rPr sz="1400" dirty="0">
                <a:solidFill>
                  <a:srgbClr val="4D4D4D"/>
                </a:solidFill>
                <a:latin typeface="Arial"/>
                <a:cs typeface="Arial"/>
              </a:rPr>
              <a:t>.</a:t>
            </a:r>
            <a:r>
              <a:rPr sz="1400" spc="-25" dirty="0">
                <a:solidFill>
                  <a:srgbClr val="4D4D4D"/>
                </a:solidFill>
                <a:latin typeface="Arial"/>
                <a:cs typeface="Arial"/>
              </a:rPr>
              <a:t> </a:t>
            </a:r>
            <a:r>
              <a:rPr sz="1400" spc="-10" dirty="0">
                <a:solidFill>
                  <a:srgbClr val="4D4D4D"/>
                </a:solidFill>
                <a:latin typeface="Arial"/>
                <a:cs typeface="Arial"/>
              </a:rPr>
              <a:t>U</a:t>
            </a:r>
            <a:r>
              <a:rPr sz="1400" spc="-5" dirty="0">
                <a:solidFill>
                  <a:srgbClr val="4D4D4D"/>
                </a:solidFill>
                <a:latin typeface="Arial"/>
                <a:cs typeface="Arial"/>
              </a:rPr>
              <a:t>pon e</a:t>
            </a:r>
            <a:r>
              <a:rPr sz="1400" spc="-20" dirty="0">
                <a:solidFill>
                  <a:srgbClr val="4D4D4D"/>
                </a:solidFill>
                <a:latin typeface="Arial"/>
                <a:cs typeface="Arial"/>
              </a:rPr>
              <a:t>x</a:t>
            </a:r>
            <a:r>
              <a:rPr sz="1400" spc="-5" dirty="0">
                <a:solidFill>
                  <a:srgbClr val="4D4D4D"/>
                </a:solidFill>
                <a:latin typeface="Arial"/>
                <a:cs typeface="Arial"/>
              </a:rPr>
              <a:t>p</a:t>
            </a:r>
            <a:r>
              <a:rPr sz="1400" dirty="0">
                <a:solidFill>
                  <a:srgbClr val="4D4D4D"/>
                </a:solidFill>
                <a:latin typeface="Arial"/>
                <a:cs typeface="Arial"/>
              </a:rPr>
              <a:t>ir</a:t>
            </a:r>
            <a:r>
              <a:rPr sz="1400" spc="-5" dirty="0">
                <a:solidFill>
                  <a:srgbClr val="4D4D4D"/>
                </a:solidFill>
                <a:latin typeface="Arial"/>
                <a:cs typeface="Arial"/>
              </a:rPr>
              <a:t>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on</a:t>
            </a:r>
            <a:r>
              <a:rPr sz="1400" dirty="0">
                <a:solidFill>
                  <a:srgbClr val="4D4D4D"/>
                </a:solidFill>
                <a:latin typeface="Arial"/>
                <a:cs typeface="Arial"/>
              </a:rPr>
              <a:t>,</a:t>
            </a:r>
            <a:r>
              <a:rPr sz="1400" spc="-25" dirty="0">
                <a:solidFill>
                  <a:srgbClr val="4D4D4D"/>
                </a:solidFill>
                <a:latin typeface="Arial"/>
                <a:cs typeface="Arial"/>
              </a:rPr>
              <a:t> </a:t>
            </a:r>
            <a:r>
              <a:rPr sz="1400" spc="-5" dirty="0">
                <a:solidFill>
                  <a:srgbClr val="4D4D4D"/>
                </a:solidFill>
                <a:latin typeface="Arial"/>
                <a:cs typeface="Arial"/>
              </a:rPr>
              <a:t>e</a:t>
            </a:r>
            <a:r>
              <a:rPr sz="1400" dirty="0">
                <a:solidFill>
                  <a:srgbClr val="4D4D4D"/>
                </a:solidFill>
                <a:latin typeface="Arial"/>
                <a:cs typeface="Arial"/>
              </a:rPr>
              <a:t>li</a:t>
            </a:r>
            <a:r>
              <a:rPr sz="1400" spc="-5" dirty="0">
                <a:solidFill>
                  <a:srgbClr val="4D4D4D"/>
                </a:solidFill>
                <a:latin typeface="Arial"/>
                <a:cs typeface="Arial"/>
              </a:rPr>
              <a:t>g</a:t>
            </a:r>
            <a:r>
              <a:rPr sz="1400" dirty="0">
                <a:solidFill>
                  <a:srgbClr val="4D4D4D"/>
                </a:solidFill>
                <a:latin typeface="Arial"/>
                <a:cs typeface="Arial"/>
              </a:rPr>
              <a:t>i</a:t>
            </a:r>
            <a:r>
              <a:rPr sz="1400" spc="-5" dirty="0">
                <a:solidFill>
                  <a:srgbClr val="4D4D4D"/>
                </a:solidFill>
                <a:latin typeface="Arial"/>
                <a:cs typeface="Arial"/>
              </a:rPr>
              <a:t>b</a:t>
            </a:r>
            <a:r>
              <a:rPr sz="1400" dirty="0">
                <a:solidFill>
                  <a:srgbClr val="4D4D4D"/>
                </a:solidFill>
                <a:latin typeface="Arial"/>
                <a:cs typeface="Arial"/>
              </a:rPr>
              <a:t>le</a:t>
            </a:r>
            <a:r>
              <a:rPr sz="1400" spc="-20" dirty="0">
                <a:solidFill>
                  <a:srgbClr val="4D4D4D"/>
                </a:solidFill>
                <a:latin typeface="Arial"/>
                <a:cs typeface="Arial"/>
              </a:rPr>
              <a:t>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a:t>
            </a:r>
            <a:r>
              <a:rPr sz="1400" spc="5" dirty="0">
                <a:solidFill>
                  <a:srgbClr val="4D4D4D"/>
                </a:solidFill>
                <a:latin typeface="Arial"/>
                <a:cs typeface="Arial"/>
              </a:rPr>
              <a:t>t</a:t>
            </a:r>
            <a:r>
              <a:rPr sz="1400" dirty="0">
                <a:solidFill>
                  <a:srgbClr val="4D4D4D"/>
                </a:solidFill>
                <a:latin typeface="Arial"/>
                <a:cs typeface="Arial"/>
              </a:rPr>
              <a:t>s</a:t>
            </a:r>
            <a:r>
              <a:rPr sz="1400" spc="-50" dirty="0">
                <a:solidFill>
                  <a:srgbClr val="4D4D4D"/>
                </a:solidFill>
                <a:latin typeface="Arial"/>
                <a:cs typeface="Arial"/>
              </a:rPr>
              <a:t> </a:t>
            </a:r>
            <a:r>
              <a:rPr sz="1400" spc="-10" dirty="0">
                <a:solidFill>
                  <a:srgbClr val="4D4D4D"/>
                </a:solidFill>
                <a:latin typeface="Arial"/>
                <a:cs typeface="Arial"/>
              </a:rPr>
              <a:t>m</a:t>
            </a:r>
            <a:r>
              <a:rPr sz="1400" spc="-5" dirty="0">
                <a:solidFill>
                  <a:srgbClr val="4D4D4D"/>
                </a:solidFill>
                <a:latin typeface="Arial"/>
                <a:cs typeface="Arial"/>
              </a:rPr>
              <a:t>a</a:t>
            </a:r>
            <a:r>
              <a:rPr sz="1400" dirty="0">
                <a:solidFill>
                  <a:srgbClr val="4D4D4D"/>
                </a:solidFill>
                <a:latin typeface="Arial"/>
                <a:cs typeface="Arial"/>
              </a:rPr>
              <a:t>y</a:t>
            </a:r>
            <a:r>
              <a:rPr sz="1400" spc="-15" dirty="0">
                <a:solidFill>
                  <a:srgbClr val="4D4D4D"/>
                </a:solidFill>
                <a:latin typeface="Arial"/>
                <a:cs typeface="Arial"/>
              </a:rPr>
              <a:t> </a:t>
            </a:r>
            <a:r>
              <a:rPr sz="1400" dirty="0">
                <a:solidFill>
                  <a:srgbClr val="4D4D4D"/>
                </a:solidFill>
                <a:latin typeface="Arial"/>
                <a:cs typeface="Arial"/>
              </a:rPr>
              <a:t>re-</a:t>
            </a:r>
            <a:r>
              <a:rPr sz="1400" spc="-5" dirty="0">
                <a:solidFill>
                  <a:srgbClr val="4D4D4D"/>
                </a:solidFill>
                <a:latin typeface="Arial"/>
                <a:cs typeface="Arial"/>
              </a:rPr>
              <a:t>en</a:t>
            </a:r>
            <a:r>
              <a:rPr sz="1400" dirty="0">
                <a:solidFill>
                  <a:srgbClr val="4D4D4D"/>
                </a:solidFill>
                <a:latin typeface="Arial"/>
                <a:cs typeface="Arial"/>
              </a:rPr>
              <a:t>r</a:t>
            </a:r>
            <a:r>
              <a:rPr sz="1400" spc="-5" dirty="0">
                <a:solidFill>
                  <a:srgbClr val="4D4D4D"/>
                </a:solidFill>
                <a:latin typeface="Arial"/>
                <a:cs typeface="Arial"/>
              </a:rPr>
              <a:t>o</a:t>
            </a:r>
            <a:r>
              <a:rPr sz="1400" dirty="0">
                <a:solidFill>
                  <a:srgbClr val="4D4D4D"/>
                </a:solidFill>
                <a:latin typeface="Arial"/>
                <a:cs typeface="Arial"/>
              </a:rPr>
              <a:t>ll</a:t>
            </a:r>
            <a:endParaRPr sz="1400" dirty="0">
              <a:latin typeface="Arial"/>
              <a:cs typeface="Arial"/>
            </a:endParaRPr>
          </a:p>
          <a:p>
            <a:pPr marL="257810" indent="-222885">
              <a:lnSpc>
                <a:spcPct val="100000"/>
              </a:lnSpc>
              <a:buClr>
                <a:srgbClr val="F26937"/>
              </a:buClr>
              <a:buSzPct val="78571"/>
              <a:buFont typeface="Arial"/>
              <a:buChar char="•"/>
              <a:tabLst>
                <a:tab pos="258445" algn="l"/>
              </a:tabLst>
            </a:pPr>
            <a:r>
              <a:rPr sz="1400" spc="-10" dirty="0">
                <a:solidFill>
                  <a:srgbClr val="4D4D4D"/>
                </a:solidFill>
                <a:latin typeface="Arial"/>
                <a:cs typeface="Arial"/>
              </a:rPr>
              <a:t>H</a:t>
            </a:r>
            <a:r>
              <a:rPr sz="1400" spc="-5" dirty="0">
                <a:solidFill>
                  <a:srgbClr val="4D4D4D"/>
                </a:solidFill>
                <a:latin typeface="Arial"/>
                <a:cs typeface="Arial"/>
              </a:rPr>
              <a:t>ou</a:t>
            </a:r>
            <a:r>
              <a:rPr sz="1400" spc="5" dirty="0">
                <a:solidFill>
                  <a:srgbClr val="4D4D4D"/>
                </a:solidFill>
                <a:latin typeface="Arial"/>
                <a:cs typeface="Arial"/>
              </a:rPr>
              <a:t>s</a:t>
            </a:r>
            <a:r>
              <a:rPr sz="1400" spc="-5" dirty="0">
                <a:solidFill>
                  <a:srgbClr val="4D4D4D"/>
                </a:solidFill>
                <a:latin typeface="Arial"/>
                <a:cs typeface="Arial"/>
              </a:rPr>
              <a:t>e</a:t>
            </a:r>
            <a:r>
              <a:rPr sz="1400" dirty="0">
                <a:solidFill>
                  <a:srgbClr val="4D4D4D"/>
                </a:solidFill>
                <a:latin typeface="Arial"/>
                <a:cs typeface="Arial"/>
              </a:rPr>
              <a:t>d</a:t>
            </a:r>
            <a:r>
              <a:rPr sz="1400" spc="-30" dirty="0">
                <a:solidFill>
                  <a:srgbClr val="4D4D4D"/>
                </a:solidFill>
                <a:latin typeface="Arial"/>
                <a:cs typeface="Arial"/>
              </a:rPr>
              <a:t> </a:t>
            </a:r>
            <a:r>
              <a:rPr sz="1400" dirty="0">
                <a:solidFill>
                  <a:srgbClr val="4D4D4D"/>
                </a:solidFill>
                <a:latin typeface="Arial"/>
                <a:cs typeface="Arial"/>
              </a:rPr>
              <a:t>in</a:t>
            </a:r>
            <a:r>
              <a:rPr sz="1400" spc="-1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a:t>
            </a:r>
            <a:r>
              <a:rPr sz="1400" dirty="0">
                <a:solidFill>
                  <a:srgbClr val="4D4D4D"/>
                </a:solidFill>
                <a:latin typeface="Arial"/>
                <a:cs typeface="Arial"/>
              </a:rPr>
              <a:t>r</a:t>
            </a:r>
            <a:r>
              <a:rPr sz="1400" spc="-5" dirty="0">
                <a:solidFill>
                  <a:srgbClr val="4D4D4D"/>
                </a:solidFill>
                <a:latin typeface="Arial"/>
                <a:cs typeface="Arial"/>
              </a:rPr>
              <a:t>e</a:t>
            </a:r>
            <a:r>
              <a:rPr sz="1400" dirty="0">
                <a:solidFill>
                  <a:srgbClr val="4D4D4D"/>
                </a:solidFill>
                <a:latin typeface="Arial"/>
                <a:cs typeface="Arial"/>
              </a:rPr>
              <a:t>d</a:t>
            </a:r>
            <a:r>
              <a:rPr sz="1400" spc="-30" dirty="0">
                <a:solidFill>
                  <a:srgbClr val="4D4D4D"/>
                </a:solidFill>
                <a:latin typeface="Arial"/>
                <a:cs typeface="Arial"/>
              </a:rPr>
              <a:t> </a:t>
            </a:r>
            <a:r>
              <a:rPr sz="1400" spc="-5" dirty="0">
                <a:solidFill>
                  <a:srgbClr val="4D4D4D"/>
                </a:solidFill>
                <a:latin typeface="Arial"/>
                <a:cs typeface="Arial"/>
              </a:rPr>
              <a:t>ho</a:t>
            </a:r>
            <a:r>
              <a:rPr sz="1400" dirty="0">
                <a:solidFill>
                  <a:srgbClr val="4D4D4D"/>
                </a:solidFill>
                <a:latin typeface="Arial"/>
                <a:cs typeface="Arial"/>
              </a:rPr>
              <a:t>l</a:t>
            </a:r>
            <a:r>
              <a:rPr sz="1400" spc="-5" dirty="0">
                <a:solidFill>
                  <a:srgbClr val="4D4D4D"/>
                </a:solidFill>
                <a:latin typeface="Arial"/>
                <a:cs typeface="Arial"/>
              </a:rPr>
              <a:t>de</a:t>
            </a:r>
            <a:r>
              <a:rPr sz="1400" dirty="0">
                <a:solidFill>
                  <a:srgbClr val="4D4D4D"/>
                </a:solidFill>
                <a:latin typeface="Arial"/>
                <a:cs typeface="Arial"/>
              </a:rPr>
              <a:t>rs</a:t>
            </a:r>
            <a:endParaRPr sz="1400" dirty="0">
              <a:latin typeface="Arial"/>
              <a:cs typeface="Arial"/>
            </a:endParaRPr>
          </a:p>
          <a:p>
            <a:pPr marL="34925">
              <a:lnSpc>
                <a:spcPts val="1920"/>
              </a:lnSpc>
              <a:spcBef>
                <a:spcPts val="905"/>
              </a:spcBef>
            </a:pPr>
            <a:r>
              <a:rPr sz="1600" b="1" spc="-20" dirty="0">
                <a:solidFill>
                  <a:srgbClr val="64004B"/>
                </a:solidFill>
                <a:latin typeface="Arial"/>
                <a:cs typeface="Arial"/>
              </a:rPr>
              <a:t>Co</a:t>
            </a:r>
            <a:r>
              <a:rPr sz="1600" b="1" spc="-10" dirty="0">
                <a:solidFill>
                  <a:srgbClr val="64004B"/>
                </a:solidFill>
                <a:latin typeface="Arial"/>
                <a:cs typeface="Arial"/>
              </a:rPr>
              <a:t>re</a:t>
            </a:r>
            <a:r>
              <a:rPr sz="1600" b="1" spc="10" dirty="0">
                <a:solidFill>
                  <a:srgbClr val="64004B"/>
                </a:solidFill>
                <a:latin typeface="Arial"/>
                <a:cs typeface="Arial"/>
              </a:rPr>
              <a:t> </a:t>
            </a:r>
            <a:r>
              <a:rPr sz="1600" b="1" spc="-15" dirty="0">
                <a:solidFill>
                  <a:srgbClr val="64004B"/>
                </a:solidFill>
                <a:latin typeface="Arial"/>
                <a:cs typeface="Arial"/>
              </a:rPr>
              <a:t>Messag</a:t>
            </a:r>
            <a:r>
              <a:rPr sz="1600" b="1" spc="-10" dirty="0">
                <a:solidFill>
                  <a:srgbClr val="64004B"/>
                </a:solidFill>
                <a:latin typeface="Arial"/>
                <a:cs typeface="Arial"/>
              </a:rPr>
              <a:t>e</a:t>
            </a:r>
            <a:endParaRPr sz="1600" dirty="0">
              <a:latin typeface="Arial"/>
              <a:cs typeface="Arial"/>
            </a:endParaRPr>
          </a:p>
          <a:p>
            <a:pPr marL="257810" marR="5080" indent="-222885">
              <a:lnSpc>
                <a:spcPts val="1680"/>
              </a:lnSpc>
              <a:spcBef>
                <a:spcPts val="50"/>
              </a:spcBef>
              <a:buClr>
                <a:srgbClr val="F26937"/>
              </a:buClr>
              <a:buSzPct val="78571"/>
              <a:buFont typeface="Arial"/>
              <a:buChar char="•"/>
              <a:tabLst>
                <a:tab pos="258445" algn="l"/>
              </a:tabLst>
            </a:pPr>
            <a:r>
              <a:rPr sz="1400" spc="-5" dirty="0">
                <a:solidFill>
                  <a:srgbClr val="4D4D4D"/>
                </a:solidFill>
                <a:latin typeface="Arial"/>
                <a:cs typeface="Arial"/>
              </a:rPr>
              <a:t>E</a:t>
            </a:r>
            <a:r>
              <a:rPr sz="1400" dirty="0">
                <a:solidFill>
                  <a:srgbClr val="4D4D4D"/>
                </a:solidFill>
                <a:latin typeface="Arial"/>
                <a:cs typeface="Arial"/>
              </a:rPr>
              <a:t>li</a:t>
            </a:r>
            <a:r>
              <a:rPr sz="1400" spc="-5" dirty="0">
                <a:solidFill>
                  <a:srgbClr val="4D4D4D"/>
                </a:solidFill>
                <a:latin typeface="Arial"/>
                <a:cs typeface="Arial"/>
              </a:rPr>
              <a:t>g</a:t>
            </a:r>
            <a:r>
              <a:rPr sz="1400" dirty="0">
                <a:solidFill>
                  <a:srgbClr val="4D4D4D"/>
                </a:solidFill>
                <a:latin typeface="Arial"/>
                <a:cs typeface="Arial"/>
              </a:rPr>
              <a:t>i</a:t>
            </a:r>
            <a:r>
              <a:rPr sz="1400" spc="-5" dirty="0">
                <a:solidFill>
                  <a:srgbClr val="4D4D4D"/>
                </a:solidFill>
                <a:latin typeface="Arial"/>
                <a:cs typeface="Arial"/>
              </a:rPr>
              <a:t>b</a:t>
            </a:r>
            <a:r>
              <a:rPr sz="1400" dirty="0">
                <a:solidFill>
                  <a:srgbClr val="4D4D4D"/>
                </a:solidFill>
                <a:latin typeface="Arial"/>
                <a:cs typeface="Arial"/>
              </a:rPr>
              <a:t>le</a:t>
            </a:r>
            <a:r>
              <a:rPr sz="1400" spc="-20" dirty="0">
                <a:solidFill>
                  <a:srgbClr val="4D4D4D"/>
                </a:solidFill>
                <a:latin typeface="Arial"/>
                <a:cs typeface="Arial"/>
              </a:rPr>
              <a:t>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a:t>
            </a:r>
            <a:r>
              <a:rPr sz="1400" spc="5" dirty="0">
                <a:solidFill>
                  <a:srgbClr val="4D4D4D"/>
                </a:solidFill>
                <a:latin typeface="Arial"/>
                <a:cs typeface="Arial"/>
              </a:rPr>
              <a:t>t</a:t>
            </a:r>
            <a:r>
              <a:rPr sz="1400" dirty="0">
                <a:solidFill>
                  <a:srgbClr val="4D4D4D"/>
                </a:solidFill>
                <a:latin typeface="Arial"/>
                <a:cs typeface="Arial"/>
              </a:rPr>
              <a:t>s</a:t>
            </a:r>
            <a:r>
              <a:rPr sz="1400" spc="-40" dirty="0">
                <a:solidFill>
                  <a:srgbClr val="4D4D4D"/>
                </a:solidFill>
                <a:latin typeface="Arial"/>
                <a:cs typeface="Arial"/>
              </a:rPr>
              <a:t> </a:t>
            </a:r>
            <a:r>
              <a:rPr sz="1400" spc="-10" dirty="0">
                <a:solidFill>
                  <a:srgbClr val="4D4D4D"/>
                </a:solidFill>
                <a:latin typeface="Arial"/>
                <a:cs typeface="Arial"/>
              </a:rPr>
              <a:t>m</a:t>
            </a:r>
            <a:r>
              <a:rPr sz="1400" spc="-5" dirty="0">
                <a:solidFill>
                  <a:srgbClr val="4D4D4D"/>
                </a:solidFill>
                <a:latin typeface="Arial"/>
                <a:cs typeface="Arial"/>
              </a:rPr>
              <a:t>a</a:t>
            </a:r>
            <a:r>
              <a:rPr sz="1400" dirty="0">
                <a:solidFill>
                  <a:srgbClr val="4D4D4D"/>
                </a:solidFill>
                <a:latin typeface="Arial"/>
                <a:cs typeface="Arial"/>
              </a:rPr>
              <a:t>y</a:t>
            </a:r>
            <a:r>
              <a:rPr sz="1400" spc="-15" dirty="0">
                <a:solidFill>
                  <a:srgbClr val="4D4D4D"/>
                </a:solidFill>
                <a:latin typeface="Arial"/>
                <a:cs typeface="Arial"/>
              </a:rPr>
              <a:t> </a:t>
            </a:r>
            <a:r>
              <a:rPr sz="1400" spc="-5" dirty="0">
                <a:solidFill>
                  <a:srgbClr val="4D4D4D"/>
                </a:solidFill>
                <a:latin typeface="Arial"/>
                <a:cs typeface="Arial"/>
              </a:rPr>
              <a:t>pa</a:t>
            </a:r>
            <a:r>
              <a:rPr sz="1400" dirty="0">
                <a:solidFill>
                  <a:srgbClr val="4D4D4D"/>
                </a:solidFill>
                <a:latin typeface="Arial"/>
                <a:cs typeface="Arial"/>
              </a:rPr>
              <a:t>y</a:t>
            </a:r>
            <a:r>
              <a:rPr sz="1400" spc="-15" dirty="0">
                <a:solidFill>
                  <a:srgbClr val="4D4D4D"/>
                </a:solidFill>
                <a:latin typeface="Arial"/>
                <a:cs typeface="Arial"/>
              </a:rPr>
              <a:t> </a:t>
            </a:r>
            <a:r>
              <a:rPr sz="1400" spc="-5" dirty="0">
                <a:solidFill>
                  <a:srgbClr val="4D4D4D"/>
                </a:solidFill>
                <a:latin typeface="Arial"/>
                <a:cs typeface="Arial"/>
              </a:rPr>
              <a:t>a</a:t>
            </a:r>
            <a:r>
              <a:rPr sz="1400" dirty="0">
                <a:solidFill>
                  <a:srgbClr val="4D4D4D"/>
                </a:solidFill>
                <a:latin typeface="Arial"/>
                <a:cs typeface="Arial"/>
              </a:rPr>
              <a:t>s</a:t>
            </a:r>
            <a:r>
              <a:rPr sz="1400" spc="-15" dirty="0">
                <a:solidFill>
                  <a:srgbClr val="4D4D4D"/>
                </a:solidFill>
                <a:latin typeface="Arial"/>
                <a:cs typeface="Arial"/>
              </a:rPr>
              <a:t> </a:t>
            </a:r>
            <a:r>
              <a:rPr sz="1400" dirty="0">
                <a:solidFill>
                  <a:srgbClr val="4D4D4D"/>
                </a:solidFill>
                <a:latin typeface="Arial"/>
                <a:cs typeface="Arial"/>
              </a:rPr>
              <a:t>li</a:t>
            </a:r>
            <a:r>
              <a:rPr sz="1400" spc="5" dirty="0">
                <a:solidFill>
                  <a:srgbClr val="4D4D4D"/>
                </a:solidFill>
                <a:latin typeface="Arial"/>
                <a:cs typeface="Arial"/>
              </a:rPr>
              <a:t>tt</a:t>
            </a:r>
            <a:r>
              <a:rPr sz="1400" dirty="0">
                <a:solidFill>
                  <a:srgbClr val="4D4D4D"/>
                </a:solidFill>
                <a:latin typeface="Arial"/>
                <a:cs typeface="Arial"/>
              </a:rPr>
              <a:t>le</a:t>
            </a:r>
            <a:r>
              <a:rPr sz="1400" spc="-20" dirty="0">
                <a:solidFill>
                  <a:srgbClr val="4D4D4D"/>
                </a:solidFill>
                <a:latin typeface="Arial"/>
                <a:cs typeface="Arial"/>
              </a:rPr>
              <a:t> </a:t>
            </a:r>
            <a:r>
              <a:rPr sz="1400" spc="-5" dirty="0">
                <a:solidFill>
                  <a:srgbClr val="4D4D4D"/>
                </a:solidFill>
                <a:latin typeface="Arial"/>
                <a:cs typeface="Arial"/>
              </a:rPr>
              <a:t>a</a:t>
            </a:r>
            <a:r>
              <a:rPr sz="1400" dirty="0">
                <a:solidFill>
                  <a:srgbClr val="4D4D4D"/>
                </a:solidFill>
                <a:latin typeface="Arial"/>
                <a:cs typeface="Arial"/>
              </a:rPr>
              <a:t>s</a:t>
            </a:r>
            <a:r>
              <a:rPr sz="1400" spc="-15" dirty="0">
                <a:solidFill>
                  <a:srgbClr val="4D4D4D"/>
                </a:solidFill>
                <a:latin typeface="Arial"/>
                <a:cs typeface="Arial"/>
              </a:rPr>
              <a:t> </a:t>
            </a:r>
            <a:r>
              <a:rPr sz="1400" spc="-5" dirty="0">
                <a:solidFill>
                  <a:srgbClr val="4D4D4D"/>
                </a:solidFill>
                <a:latin typeface="Arial"/>
                <a:cs typeface="Arial"/>
              </a:rPr>
              <a:t>$1</a:t>
            </a:r>
            <a:r>
              <a:rPr sz="1400" dirty="0">
                <a:solidFill>
                  <a:srgbClr val="4D4D4D"/>
                </a:solidFill>
                <a:latin typeface="Arial"/>
                <a:cs typeface="Arial"/>
              </a:rPr>
              <a:t>0</a:t>
            </a:r>
            <a:r>
              <a:rPr sz="1400" spc="-20" dirty="0">
                <a:solidFill>
                  <a:srgbClr val="4D4D4D"/>
                </a:solidFill>
                <a:latin typeface="Arial"/>
                <a:cs typeface="Arial"/>
              </a:rPr>
              <a:t> </a:t>
            </a:r>
            <a:r>
              <a:rPr sz="1400" dirty="0">
                <a:solidFill>
                  <a:srgbClr val="4D4D4D"/>
                </a:solidFill>
                <a:latin typeface="Arial"/>
                <a:cs typeface="Arial"/>
              </a:rPr>
              <a:t>a</a:t>
            </a:r>
            <a:r>
              <a:rPr sz="1400" spc="-10" dirty="0">
                <a:solidFill>
                  <a:srgbClr val="4D4D4D"/>
                </a:solidFill>
                <a:latin typeface="Arial"/>
                <a:cs typeface="Arial"/>
              </a:rPr>
              <a:t> m</a:t>
            </a:r>
            <a:r>
              <a:rPr sz="1400" spc="-5" dirty="0">
                <a:solidFill>
                  <a:srgbClr val="4D4D4D"/>
                </a:solidFill>
                <a:latin typeface="Arial"/>
                <a:cs typeface="Arial"/>
              </a:rPr>
              <a:t>on</a:t>
            </a:r>
            <a:r>
              <a:rPr sz="1400" spc="5" dirty="0">
                <a:solidFill>
                  <a:srgbClr val="4D4D4D"/>
                </a:solidFill>
                <a:latin typeface="Arial"/>
                <a:cs typeface="Arial"/>
              </a:rPr>
              <a:t>t</a:t>
            </a:r>
            <a:r>
              <a:rPr sz="1400" dirty="0">
                <a:solidFill>
                  <a:srgbClr val="4D4D4D"/>
                </a:solidFill>
                <a:latin typeface="Arial"/>
                <a:cs typeface="Arial"/>
              </a:rPr>
              <a:t>h </a:t>
            </a:r>
            <a:r>
              <a:rPr sz="1400" spc="-5" dirty="0">
                <a:solidFill>
                  <a:srgbClr val="4D4D4D"/>
                </a:solidFill>
                <a:latin typeface="Arial"/>
                <a:cs typeface="Arial"/>
              </a:rPr>
              <a:t>pe</a:t>
            </a:r>
            <a:r>
              <a:rPr sz="1400" dirty="0">
                <a:solidFill>
                  <a:srgbClr val="4D4D4D"/>
                </a:solidFill>
                <a:latin typeface="Arial"/>
                <a:cs typeface="Arial"/>
              </a:rPr>
              <a:t>r</a:t>
            </a:r>
            <a:r>
              <a:rPr sz="1400" spc="-20" dirty="0">
                <a:solidFill>
                  <a:srgbClr val="4D4D4D"/>
                </a:solidFill>
                <a:latin typeface="Arial"/>
                <a:cs typeface="Arial"/>
              </a:rPr>
              <a:t> </a:t>
            </a:r>
            <a:r>
              <a:rPr sz="1400" spc="-5" dirty="0">
                <a:solidFill>
                  <a:srgbClr val="4D4D4D"/>
                </a:solidFill>
                <a:latin typeface="Arial"/>
                <a:cs typeface="Arial"/>
              </a:rPr>
              <a:t>3</a:t>
            </a:r>
            <a:r>
              <a:rPr sz="1400" dirty="0">
                <a:solidFill>
                  <a:srgbClr val="4D4D4D"/>
                </a:solidFill>
                <a:latin typeface="Arial"/>
                <a:cs typeface="Arial"/>
              </a:rPr>
              <a:t>0-</a:t>
            </a:r>
            <a:r>
              <a:rPr sz="1400" spc="-5" dirty="0">
                <a:solidFill>
                  <a:srgbClr val="4D4D4D"/>
                </a:solidFill>
                <a:latin typeface="Arial"/>
                <a:cs typeface="Arial"/>
              </a:rPr>
              <a:t>da</a:t>
            </a:r>
            <a:r>
              <a:rPr sz="1400" dirty="0">
                <a:solidFill>
                  <a:srgbClr val="4D4D4D"/>
                </a:solidFill>
                <a:latin typeface="Arial"/>
                <a:cs typeface="Arial"/>
              </a:rPr>
              <a:t>y</a:t>
            </a:r>
            <a:r>
              <a:rPr sz="1400" spc="-40" dirty="0">
                <a:solidFill>
                  <a:srgbClr val="4D4D4D"/>
                </a:solidFill>
                <a:latin typeface="Arial"/>
                <a:cs typeface="Arial"/>
              </a:rPr>
              <a:t> </a:t>
            </a:r>
            <a:r>
              <a:rPr sz="1400" spc="5" dirty="0">
                <a:solidFill>
                  <a:srgbClr val="4D4D4D"/>
                </a:solidFill>
                <a:latin typeface="Arial"/>
                <a:cs typeface="Arial"/>
              </a:rPr>
              <a:t>s</a:t>
            </a:r>
            <a:r>
              <a:rPr sz="1400" spc="-5" dirty="0">
                <a:solidFill>
                  <a:srgbClr val="4D4D4D"/>
                </a:solidFill>
                <a:latin typeface="Arial"/>
                <a:cs typeface="Arial"/>
              </a:rPr>
              <a:t>upp</a:t>
            </a:r>
            <a:r>
              <a:rPr sz="1400" dirty="0">
                <a:solidFill>
                  <a:srgbClr val="4D4D4D"/>
                </a:solidFill>
                <a:latin typeface="Arial"/>
                <a:cs typeface="Arial"/>
              </a:rPr>
              <a:t>ly</a:t>
            </a:r>
            <a:r>
              <a:rPr sz="1400" spc="-25"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a:t>
            </a:r>
            <a:r>
              <a:rPr sz="1400" spc="-20" dirty="0">
                <a:solidFill>
                  <a:srgbClr val="4D4D4D"/>
                </a:solidFill>
                <a:latin typeface="Arial"/>
                <a:cs typeface="Arial"/>
              </a:rPr>
              <a:t> </a:t>
            </a:r>
            <a:r>
              <a:rPr sz="1400" spc="-5" dirty="0">
                <a:solidFill>
                  <a:srgbClr val="4D4D4D"/>
                </a:solidFill>
                <a:latin typeface="Arial"/>
                <a:cs typeface="Arial"/>
              </a:rPr>
              <a:t>u</a:t>
            </a:r>
            <a:r>
              <a:rPr sz="1400" dirty="0">
                <a:solidFill>
                  <a:srgbClr val="4D4D4D"/>
                </a:solidFill>
                <a:latin typeface="Arial"/>
                <a:cs typeface="Arial"/>
              </a:rPr>
              <a:t>p</a:t>
            </a:r>
            <a:r>
              <a:rPr sz="1400" spc="-20"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o</a:t>
            </a:r>
            <a:r>
              <a:rPr sz="1400" spc="-10" dirty="0">
                <a:solidFill>
                  <a:srgbClr val="4D4D4D"/>
                </a:solidFill>
                <a:latin typeface="Arial"/>
                <a:cs typeface="Arial"/>
              </a:rPr>
              <a:t> </a:t>
            </a:r>
            <a:r>
              <a:rPr sz="1400" spc="-5" dirty="0">
                <a:solidFill>
                  <a:srgbClr val="4D4D4D"/>
                </a:solidFill>
                <a:latin typeface="Arial"/>
                <a:cs typeface="Arial"/>
              </a:rPr>
              <a:t>2</a:t>
            </a:r>
            <a:r>
              <a:rPr sz="1400" dirty="0">
                <a:solidFill>
                  <a:srgbClr val="4D4D4D"/>
                </a:solidFill>
                <a:latin typeface="Arial"/>
                <a:cs typeface="Arial"/>
              </a:rPr>
              <a:t>4</a:t>
            </a:r>
            <a:r>
              <a:rPr sz="1400" spc="-20" dirty="0">
                <a:solidFill>
                  <a:srgbClr val="4D4D4D"/>
                </a:solidFill>
                <a:latin typeface="Arial"/>
                <a:cs typeface="Arial"/>
              </a:rPr>
              <a:t> </a:t>
            </a:r>
            <a:r>
              <a:rPr sz="1400" spc="-10" dirty="0">
                <a:solidFill>
                  <a:srgbClr val="4D4D4D"/>
                </a:solidFill>
                <a:latin typeface="Arial"/>
                <a:cs typeface="Arial"/>
              </a:rPr>
              <a:t>m</a:t>
            </a:r>
            <a:r>
              <a:rPr sz="1400" spc="-5" dirty="0">
                <a:solidFill>
                  <a:srgbClr val="4D4D4D"/>
                </a:solidFill>
                <a:latin typeface="Arial"/>
                <a:cs typeface="Arial"/>
              </a:rPr>
              <a:t>on</a:t>
            </a:r>
            <a:r>
              <a:rPr sz="1400" spc="5" dirty="0">
                <a:solidFill>
                  <a:srgbClr val="4D4D4D"/>
                </a:solidFill>
                <a:latin typeface="Arial"/>
                <a:cs typeface="Arial"/>
              </a:rPr>
              <a:t>t</a:t>
            </a:r>
            <a:r>
              <a:rPr sz="1400" spc="-5" dirty="0">
                <a:solidFill>
                  <a:srgbClr val="4D4D4D"/>
                </a:solidFill>
                <a:latin typeface="Arial"/>
                <a:cs typeface="Arial"/>
              </a:rPr>
              <a:t>hs</a:t>
            </a:r>
            <a:endParaRPr sz="1400" dirty="0">
              <a:latin typeface="Arial"/>
              <a:cs typeface="Arial"/>
            </a:endParaRPr>
          </a:p>
          <a:p>
            <a:pPr marL="12700">
              <a:lnSpc>
                <a:spcPct val="100000"/>
              </a:lnSpc>
              <a:spcBef>
                <a:spcPts val="780"/>
              </a:spcBef>
            </a:pPr>
            <a:r>
              <a:rPr sz="1100" dirty="0">
                <a:solidFill>
                  <a:srgbClr val="64004B"/>
                </a:solidFill>
                <a:latin typeface="Arial"/>
                <a:cs typeface="Arial"/>
              </a:rPr>
              <a:t>*</a:t>
            </a:r>
            <a:r>
              <a:rPr sz="1100" spc="-5" dirty="0">
                <a:solidFill>
                  <a:srgbClr val="64004B"/>
                </a:solidFill>
                <a:latin typeface="Arial"/>
                <a:cs typeface="Arial"/>
              </a:rPr>
              <a:t>E</a:t>
            </a:r>
            <a:r>
              <a:rPr sz="1100" spc="-10" dirty="0">
                <a:solidFill>
                  <a:srgbClr val="64004B"/>
                </a:solidFill>
                <a:latin typeface="Arial"/>
                <a:cs typeface="Arial"/>
              </a:rPr>
              <a:t>li</a:t>
            </a:r>
            <a:r>
              <a:rPr sz="1100" spc="10" dirty="0">
                <a:solidFill>
                  <a:srgbClr val="64004B"/>
                </a:solidFill>
                <a:latin typeface="Arial"/>
                <a:cs typeface="Arial"/>
              </a:rPr>
              <a:t>g</a:t>
            </a:r>
            <a:r>
              <a:rPr sz="1100" spc="-10" dirty="0">
                <a:solidFill>
                  <a:srgbClr val="64004B"/>
                </a:solidFill>
                <a:latin typeface="Arial"/>
                <a:cs typeface="Arial"/>
              </a:rPr>
              <a:t>i</a:t>
            </a:r>
            <a:r>
              <a:rPr sz="1100" spc="-5" dirty="0">
                <a:solidFill>
                  <a:srgbClr val="64004B"/>
                </a:solidFill>
                <a:latin typeface="Arial"/>
                <a:cs typeface="Arial"/>
              </a:rPr>
              <a:t>b</a:t>
            </a:r>
            <a:r>
              <a:rPr sz="1100" spc="-10" dirty="0">
                <a:solidFill>
                  <a:srgbClr val="64004B"/>
                </a:solidFill>
                <a:latin typeface="Arial"/>
                <a:cs typeface="Arial"/>
              </a:rPr>
              <a:t>ili</a:t>
            </a:r>
            <a:r>
              <a:rPr sz="1100" spc="5" dirty="0">
                <a:solidFill>
                  <a:srgbClr val="64004B"/>
                </a:solidFill>
                <a:latin typeface="Arial"/>
                <a:cs typeface="Arial"/>
              </a:rPr>
              <a:t>t</a:t>
            </a:r>
            <a:r>
              <a:rPr sz="1100" dirty="0">
                <a:solidFill>
                  <a:srgbClr val="64004B"/>
                </a:solidFill>
                <a:latin typeface="Arial"/>
                <a:cs typeface="Arial"/>
              </a:rPr>
              <a:t>y</a:t>
            </a:r>
            <a:r>
              <a:rPr sz="1100" spc="30" dirty="0">
                <a:solidFill>
                  <a:srgbClr val="64004B"/>
                </a:solidFill>
                <a:latin typeface="Arial"/>
                <a:cs typeface="Arial"/>
              </a:rPr>
              <a:t> </a:t>
            </a:r>
            <a:r>
              <a:rPr sz="1100" spc="-5" dirty="0">
                <a:solidFill>
                  <a:srgbClr val="64004B"/>
                </a:solidFill>
                <a:latin typeface="Arial"/>
                <a:cs typeface="Arial"/>
              </a:rPr>
              <a:t>an</a:t>
            </a:r>
            <a:r>
              <a:rPr sz="1100" dirty="0">
                <a:solidFill>
                  <a:srgbClr val="64004B"/>
                </a:solidFill>
                <a:latin typeface="Arial"/>
                <a:cs typeface="Arial"/>
              </a:rPr>
              <a:t>d</a:t>
            </a:r>
            <a:r>
              <a:rPr sz="1100" spc="-10" dirty="0">
                <a:solidFill>
                  <a:srgbClr val="64004B"/>
                </a:solidFill>
                <a:latin typeface="Arial"/>
                <a:cs typeface="Arial"/>
              </a:rPr>
              <a:t> </a:t>
            </a:r>
            <a:r>
              <a:rPr sz="1100" spc="5" dirty="0">
                <a:solidFill>
                  <a:srgbClr val="64004B"/>
                </a:solidFill>
                <a:latin typeface="Arial"/>
                <a:cs typeface="Arial"/>
              </a:rPr>
              <a:t>T</a:t>
            </a:r>
            <a:r>
              <a:rPr sz="1100" spc="-5" dirty="0">
                <a:solidFill>
                  <a:srgbClr val="64004B"/>
                </a:solidFill>
                <a:latin typeface="Arial"/>
                <a:cs typeface="Arial"/>
              </a:rPr>
              <a:t>e</a:t>
            </a:r>
            <a:r>
              <a:rPr sz="1100" dirty="0">
                <a:solidFill>
                  <a:srgbClr val="64004B"/>
                </a:solidFill>
                <a:latin typeface="Arial"/>
                <a:cs typeface="Arial"/>
              </a:rPr>
              <a:t>rms</a:t>
            </a:r>
            <a:r>
              <a:rPr sz="1100" spc="-45" dirty="0">
                <a:solidFill>
                  <a:srgbClr val="64004B"/>
                </a:solidFill>
                <a:latin typeface="Arial"/>
                <a:cs typeface="Arial"/>
              </a:rPr>
              <a:t> </a:t>
            </a:r>
            <a:r>
              <a:rPr sz="1100" spc="-5" dirty="0">
                <a:solidFill>
                  <a:srgbClr val="64004B"/>
                </a:solidFill>
                <a:latin typeface="Arial"/>
                <a:cs typeface="Arial"/>
              </a:rPr>
              <a:t>o</a:t>
            </a:r>
            <a:r>
              <a:rPr sz="1100" dirty="0">
                <a:solidFill>
                  <a:srgbClr val="64004B"/>
                </a:solidFill>
                <a:latin typeface="Arial"/>
                <a:cs typeface="Arial"/>
              </a:rPr>
              <a:t>f</a:t>
            </a:r>
            <a:r>
              <a:rPr sz="1100" spc="-15" dirty="0">
                <a:solidFill>
                  <a:srgbClr val="64004B"/>
                </a:solidFill>
                <a:latin typeface="Arial"/>
                <a:cs typeface="Arial"/>
              </a:rPr>
              <a:t> </a:t>
            </a:r>
            <a:r>
              <a:rPr sz="1100" spc="-10" dirty="0">
                <a:solidFill>
                  <a:srgbClr val="64004B"/>
                </a:solidFill>
                <a:latin typeface="Arial"/>
                <a:cs typeface="Arial"/>
              </a:rPr>
              <a:t>U</a:t>
            </a:r>
            <a:r>
              <a:rPr sz="1100" dirty="0">
                <a:solidFill>
                  <a:srgbClr val="64004B"/>
                </a:solidFill>
                <a:latin typeface="Arial"/>
                <a:cs typeface="Arial"/>
              </a:rPr>
              <a:t>se </a:t>
            </a:r>
            <a:r>
              <a:rPr sz="1100" spc="-5" dirty="0">
                <a:solidFill>
                  <a:srgbClr val="64004B"/>
                </a:solidFill>
                <a:latin typeface="Arial"/>
                <a:cs typeface="Arial"/>
              </a:rPr>
              <a:t>App</a:t>
            </a:r>
            <a:r>
              <a:rPr sz="1100" spc="-10" dirty="0">
                <a:solidFill>
                  <a:srgbClr val="64004B"/>
                </a:solidFill>
                <a:latin typeface="Arial"/>
                <a:cs typeface="Arial"/>
              </a:rPr>
              <a:t>l</a:t>
            </a:r>
            <a:r>
              <a:rPr sz="1100" dirty="0">
                <a:solidFill>
                  <a:srgbClr val="64004B"/>
                </a:solidFill>
                <a:latin typeface="Arial"/>
                <a:cs typeface="Arial"/>
              </a:rPr>
              <a:t>y</a:t>
            </a:r>
            <a:endParaRPr sz="1100" dirty="0">
              <a:latin typeface="Arial"/>
              <a:cs typeface="Arial"/>
            </a:endParaRPr>
          </a:p>
        </p:txBody>
      </p:sp>
      <p:sp>
        <p:nvSpPr>
          <p:cNvPr id="10" name="object 10"/>
          <p:cNvSpPr txBox="1"/>
          <p:nvPr/>
        </p:nvSpPr>
        <p:spPr>
          <a:xfrm>
            <a:off x="1760711" y="1329272"/>
            <a:ext cx="1414780" cy="330200"/>
          </a:xfrm>
          <a:prstGeom prst="rect">
            <a:avLst/>
          </a:prstGeom>
        </p:spPr>
        <p:txBody>
          <a:bodyPr vert="horz" wrap="square" lIns="0" tIns="0" rIns="0" bIns="0" rtlCol="0">
            <a:spAutoFit/>
          </a:bodyPr>
          <a:lstStyle/>
          <a:p>
            <a:pPr marL="12700">
              <a:lnSpc>
                <a:spcPct val="100000"/>
              </a:lnSpc>
            </a:pPr>
            <a:r>
              <a:rPr sz="2400" b="1" spc="-25" dirty="0">
                <a:solidFill>
                  <a:srgbClr val="FFFFFF"/>
                </a:solidFill>
                <a:latin typeface="Arial"/>
                <a:cs typeface="Arial"/>
              </a:rPr>
              <a:t>Su</a:t>
            </a:r>
            <a:r>
              <a:rPr sz="2400" b="1" dirty="0">
                <a:solidFill>
                  <a:srgbClr val="FFFFFF"/>
                </a:solidFill>
                <a:latin typeface="Arial"/>
                <a:cs typeface="Arial"/>
              </a:rPr>
              <a:t>mm</a:t>
            </a:r>
            <a:r>
              <a:rPr sz="2400" b="1" spc="-5" dirty="0">
                <a:solidFill>
                  <a:srgbClr val="FFFFFF"/>
                </a:solidFill>
                <a:latin typeface="Arial"/>
                <a:cs typeface="Arial"/>
              </a:rPr>
              <a:t>a</a:t>
            </a:r>
            <a:r>
              <a:rPr sz="2400" b="1" dirty="0">
                <a:solidFill>
                  <a:srgbClr val="FFFFFF"/>
                </a:solidFill>
                <a:latin typeface="Arial"/>
                <a:cs typeface="Arial"/>
              </a:rPr>
              <a:t>ry</a:t>
            </a:r>
            <a:endParaRPr sz="2400">
              <a:latin typeface="Arial"/>
              <a:cs typeface="Arial"/>
            </a:endParaRPr>
          </a:p>
        </p:txBody>
      </p:sp>
      <p:sp>
        <p:nvSpPr>
          <p:cNvPr id="11" name="object 11"/>
          <p:cNvSpPr/>
          <p:nvPr/>
        </p:nvSpPr>
        <p:spPr>
          <a:xfrm>
            <a:off x="5757671" y="1836420"/>
            <a:ext cx="2599943" cy="4056295"/>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753100" y="1831848"/>
            <a:ext cx="2609215" cy="4069079"/>
          </a:xfrm>
          <a:custGeom>
            <a:avLst/>
            <a:gdLst/>
            <a:ahLst/>
            <a:cxnLst/>
            <a:rect l="l" t="t" r="r" b="b"/>
            <a:pathLst>
              <a:path w="2609215" h="4069079">
                <a:moveTo>
                  <a:pt x="0" y="0"/>
                </a:moveTo>
                <a:lnTo>
                  <a:pt x="2609088" y="0"/>
                </a:lnTo>
                <a:lnTo>
                  <a:pt x="2609088" y="4069079"/>
                </a:lnTo>
                <a:lnTo>
                  <a:pt x="0" y="4069079"/>
                </a:lnTo>
                <a:lnTo>
                  <a:pt x="0" y="0"/>
                </a:lnTo>
                <a:close/>
              </a:path>
            </a:pathLst>
          </a:custGeom>
          <a:ln w="9144">
            <a:solidFill>
              <a:srgbClr val="64004B"/>
            </a:solidFill>
          </a:ln>
        </p:spPr>
        <p:txBody>
          <a:bodyPr wrap="square" lIns="0" tIns="0" rIns="0" bIns="0" rtlCol="0"/>
          <a:lstStyle/>
          <a:p>
            <a:endParaRPr/>
          </a:p>
        </p:txBody>
      </p:sp>
      <p:sp>
        <p:nvSpPr>
          <p:cNvPr id="13" name="object 13"/>
          <p:cNvSpPr/>
          <p:nvPr/>
        </p:nvSpPr>
        <p:spPr>
          <a:xfrm>
            <a:off x="5934455" y="2453639"/>
            <a:ext cx="2246375" cy="1389887"/>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5929884" y="2449067"/>
            <a:ext cx="2255520" cy="1399540"/>
          </a:xfrm>
          <a:custGeom>
            <a:avLst/>
            <a:gdLst/>
            <a:ahLst/>
            <a:cxnLst/>
            <a:rect l="l" t="t" r="r" b="b"/>
            <a:pathLst>
              <a:path w="2255520" h="1399539">
                <a:moveTo>
                  <a:pt x="0" y="0"/>
                </a:moveTo>
                <a:lnTo>
                  <a:pt x="2255519" y="0"/>
                </a:lnTo>
                <a:lnTo>
                  <a:pt x="2255519" y="1399032"/>
                </a:lnTo>
                <a:lnTo>
                  <a:pt x="0" y="1399032"/>
                </a:lnTo>
                <a:lnTo>
                  <a:pt x="0" y="0"/>
                </a:lnTo>
                <a:close/>
              </a:path>
            </a:pathLst>
          </a:custGeom>
          <a:ln w="9144">
            <a:solidFill>
              <a:srgbClr val="64004B"/>
            </a:solidFill>
          </a:ln>
        </p:spPr>
        <p:txBody>
          <a:bodyPr wrap="square" lIns="0" tIns="0" rIns="0" bIns="0" rtlCol="0"/>
          <a:lstStyle/>
          <a:p>
            <a:endParaRPr/>
          </a:p>
        </p:txBody>
      </p:sp>
      <p:sp>
        <p:nvSpPr>
          <p:cNvPr id="15" name="object 15"/>
          <p:cNvSpPr/>
          <p:nvPr/>
        </p:nvSpPr>
        <p:spPr>
          <a:xfrm>
            <a:off x="171674" y="6543805"/>
            <a:ext cx="2908907" cy="212029"/>
          </a:xfrm>
          <a:prstGeom prst="rect">
            <a:avLst/>
          </a:prstGeom>
          <a:blipFill>
            <a:blip r:embed="rId9" cstate="print"/>
            <a:stretch>
              <a:fillRect/>
            </a:stretch>
          </a:blipFill>
        </p:spPr>
        <p:txBody>
          <a:bodyPr wrap="square" lIns="0" tIns="0" rIns="0" bIns="0" rtlCol="0"/>
          <a:lstStyle/>
          <a:p>
            <a:endParaRP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dirty="0"/>
              <a:t>432US1902166-04-01  </a:t>
            </a:r>
            <a:r>
              <a:rPr spc="-100" dirty="0"/>
              <a:t> </a:t>
            </a:r>
            <a:r>
              <a:rPr dirty="0"/>
              <a:t>06/20</a:t>
            </a: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19</a:t>
            </a:fld>
            <a:endParaRPr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fade">
                                      <p:cBhvr>
                                        <p:cTn id="25" dur="500"/>
                                        <p:tgtEl>
                                          <p:spTgt spid="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fade">
                                      <p:cBhvr>
                                        <p:cTn id="28" dur="500"/>
                                        <p:tgtEl>
                                          <p:spTgt spid="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500"/>
                                        <p:tgtEl>
                                          <p:spTgt spid="9">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xEl>
                                              <p:pRg st="9" end="9"/>
                                            </p:txEl>
                                          </p:spTgt>
                                        </p:tgtEl>
                                        <p:attrNameLst>
                                          <p:attrName>style.visibility</p:attrName>
                                        </p:attrNameLst>
                                      </p:cBhvr>
                                      <p:to>
                                        <p:strVal val="visible"/>
                                      </p:to>
                                    </p:set>
                                    <p:animEffect transition="in" filter="fade">
                                      <p:cBhvr>
                                        <p:cTn id="36"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177540"/>
            <a:ext cx="9144000" cy="2752343"/>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3200400"/>
            <a:ext cx="9144000" cy="2667000"/>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309714" rIns="0" bIns="0" rtlCol="0">
            <a:spAutoFit/>
          </a:bodyPr>
          <a:lstStyle/>
          <a:p>
            <a:pPr marL="12700">
              <a:lnSpc>
                <a:spcPct val="100000"/>
              </a:lnSpc>
            </a:pPr>
            <a:r>
              <a:rPr sz="2400" spc="-25" dirty="0"/>
              <a:t>P</a:t>
            </a:r>
            <a:r>
              <a:rPr sz="2400" dirty="0"/>
              <a:t>r</a:t>
            </a:r>
            <a:r>
              <a:rPr sz="2400" spc="-5" dirty="0"/>
              <a:t>og</a:t>
            </a:r>
            <a:r>
              <a:rPr sz="2400" dirty="0"/>
              <a:t>r</a:t>
            </a:r>
            <a:r>
              <a:rPr sz="2400" spc="-5" dirty="0"/>
              <a:t>a</a:t>
            </a:r>
            <a:r>
              <a:rPr sz="2400" dirty="0"/>
              <a:t>m</a:t>
            </a:r>
            <a:r>
              <a:rPr sz="2400" spc="5" dirty="0"/>
              <a:t> </a:t>
            </a:r>
            <a:r>
              <a:rPr sz="2400" spc="-15" dirty="0"/>
              <a:t>O</a:t>
            </a:r>
            <a:r>
              <a:rPr sz="2400" spc="-5" dirty="0"/>
              <a:t>b</a:t>
            </a:r>
            <a:r>
              <a:rPr sz="2400" spc="5" dirty="0"/>
              <a:t>j</a:t>
            </a:r>
            <a:r>
              <a:rPr sz="2400" spc="-5" dirty="0"/>
              <a:t>e</a:t>
            </a:r>
            <a:r>
              <a:rPr sz="2400" dirty="0"/>
              <a:t>c</a:t>
            </a:r>
            <a:r>
              <a:rPr sz="2400" spc="-5" dirty="0"/>
              <a:t>t</a:t>
            </a:r>
            <a:r>
              <a:rPr sz="2400" spc="-10" dirty="0"/>
              <a:t>i</a:t>
            </a:r>
            <a:r>
              <a:rPr sz="2400" dirty="0"/>
              <a:t>v</a:t>
            </a:r>
            <a:r>
              <a:rPr sz="2400" spc="-5" dirty="0"/>
              <a:t>es</a:t>
            </a:r>
            <a:endParaRPr sz="2400"/>
          </a:p>
        </p:txBody>
      </p:sp>
      <p:sp>
        <p:nvSpPr>
          <p:cNvPr id="5" name="object 5"/>
          <p:cNvSpPr txBox="1"/>
          <p:nvPr/>
        </p:nvSpPr>
        <p:spPr>
          <a:xfrm>
            <a:off x="688187" y="3297356"/>
            <a:ext cx="7368540" cy="2235835"/>
          </a:xfrm>
          <a:prstGeom prst="rect">
            <a:avLst/>
          </a:prstGeom>
        </p:spPr>
        <p:txBody>
          <a:bodyPr vert="horz" wrap="square" lIns="0" tIns="0" rIns="0" bIns="0" rtlCol="0">
            <a:spAutoFit/>
          </a:bodyPr>
          <a:lstStyle/>
          <a:p>
            <a:pPr marL="299085" indent="-286385">
              <a:lnSpc>
                <a:spcPct val="100000"/>
              </a:lnSpc>
              <a:buClr>
                <a:srgbClr val="F26937"/>
              </a:buClr>
              <a:buFont typeface="Wingdings"/>
              <a:buChar char=""/>
              <a:tabLst>
                <a:tab pos="299720" algn="l"/>
              </a:tabLst>
            </a:pPr>
            <a:r>
              <a:rPr sz="1800" spc="-5" dirty="0">
                <a:solidFill>
                  <a:srgbClr val="4A4A4A"/>
                </a:solidFill>
                <a:latin typeface="Arial"/>
                <a:cs typeface="Arial"/>
              </a:rPr>
              <a:t>I</a:t>
            </a:r>
            <a:r>
              <a:rPr sz="1800" spc="-10" dirty="0">
                <a:solidFill>
                  <a:srgbClr val="4A4A4A"/>
                </a:solidFill>
                <a:latin typeface="Arial"/>
                <a:cs typeface="Arial"/>
              </a:rPr>
              <a:t>n</a:t>
            </a:r>
            <a:r>
              <a:rPr sz="1800" spc="-5" dirty="0">
                <a:solidFill>
                  <a:srgbClr val="4A4A4A"/>
                </a:solidFill>
                <a:latin typeface="Arial"/>
                <a:cs typeface="Arial"/>
              </a:rPr>
              <a:t>iti</a:t>
            </a:r>
            <a:r>
              <a:rPr sz="1800" spc="-20" dirty="0">
                <a:solidFill>
                  <a:srgbClr val="4A4A4A"/>
                </a:solidFill>
                <a:latin typeface="Arial"/>
                <a:cs typeface="Arial"/>
              </a:rPr>
              <a:t>a</a:t>
            </a:r>
            <a:r>
              <a:rPr sz="1800" spc="-5" dirty="0">
                <a:solidFill>
                  <a:srgbClr val="4A4A4A"/>
                </a:solidFill>
                <a:latin typeface="Arial"/>
                <a:cs typeface="Arial"/>
              </a:rPr>
              <a:t>t</a:t>
            </a:r>
            <a:r>
              <a:rPr sz="1800" dirty="0">
                <a:solidFill>
                  <a:srgbClr val="4A4A4A"/>
                </a:solidFill>
                <a:latin typeface="Arial"/>
                <a:cs typeface="Arial"/>
              </a:rPr>
              <a:t>e</a:t>
            </a:r>
            <a:r>
              <a:rPr sz="1800" spc="-5" dirty="0">
                <a:solidFill>
                  <a:srgbClr val="4A4A4A"/>
                </a:solidFill>
                <a:latin typeface="Arial"/>
                <a:cs typeface="Arial"/>
              </a:rPr>
              <a:t> </a:t>
            </a:r>
            <a:r>
              <a:rPr sz="1800" dirty="0">
                <a:solidFill>
                  <a:srgbClr val="4A4A4A"/>
                </a:solidFill>
                <a:latin typeface="Arial"/>
                <a:cs typeface="Arial"/>
              </a:rPr>
              <a:t>a</a:t>
            </a:r>
            <a:r>
              <a:rPr sz="1800" spc="-5" dirty="0">
                <a:solidFill>
                  <a:srgbClr val="4A4A4A"/>
                </a:solidFill>
                <a:latin typeface="Arial"/>
                <a:cs typeface="Arial"/>
              </a:rPr>
              <a:t> </a:t>
            </a:r>
            <a:r>
              <a:rPr sz="1800" spc="-10" dirty="0">
                <a:solidFill>
                  <a:srgbClr val="4A4A4A"/>
                </a:solidFill>
                <a:latin typeface="Arial"/>
                <a:cs typeface="Arial"/>
              </a:rPr>
              <a:t>po</a:t>
            </a:r>
            <a:r>
              <a:rPr sz="1800" dirty="0">
                <a:solidFill>
                  <a:srgbClr val="4A4A4A"/>
                </a:solidFill>
                <a:latin typeface="Arial"/>
                <a:cs typeface="Arial"/>
              </a:rPr>
              <a:t>s</a:t>
            </a:r>
            <a:r>
              <a:rPr sz="1800" spc="-5" dirty="0">
                <a:solidFill>
                  <a:srgbClr val="4A4A4A"/>
                </a:solidFill>
                <a:latin typeface="Arial"/>
                <a:cs typeface="Arial"/>
              </a:rPr>
              <a:t>iti</a:t>
            </a:r>
            <a:r>
              <a:rPr sz="1800" dirty="0">
                <a:solidFill>
                  <a:srgbClr val="4A4A4A"/>
                </a:solidFill>
                <a:latin typeface="Arial"/>
                <a:cs typeface="Arial"/>
              </a:rPr>
              <a:t>ve</a:t>
            </a:r>
            <a:r>
              <a:rPr sz="1800" spc="10" dirty="0">
                <a:solidFill>
                  <a:srgbClr val="4A4A4A"/>
                </a:solidFill>
                <a:latin typeface="Arial"/>
                <a:cs typeface="Arial"/>
              </a:rPr>
              <a:t> </a:t>
            </a:r>
            <a:r>
              <a:rPr sz="1800" spc="-10" dirty="0">
                <a:solidFill>
                  <a:srgbClr val="4D4D4D"/>
                </a:solidFill>
                <a:latin typeface="Arial"/>
                <a:cs typeface="Arial"/>
              </a:rPr>
              <a:t>pa</a:t>
            </a:r>
            <a:r>
              <a:rPr sz="1800" dirty="0">
                <a:solidFill>
                  <a:srgbClr val="4D4D4D"/>
                </a:solidFill>
                <a:latin typeface="Arial"/>
                <a:cs typeface="Arial"/>
              </a:rPr>
              <a:t>t</a:t>
            </a:r>
            <a:r>
              <a:rPr sz="1800" spc="-5" dirty="0">
                <a:solidFill>
                  <a:srgbClr val="4D4D4D"/>
                </a:solidFill>
                <a:latin typeface="Arial"/>
                <a:cs typeface="Arial"/>
              </a:rPr>
              <a:t>i</a:t>
            </a:r>
            <a:r>
              <a:rPr sz="1800" spc="-10" dirty="0">
                <a:solidFill>
                  <a:srgbClr val="4D4D4D"/>
                </a:solidFill>
                <a:latin typeface="Arial"/>
                <a:cs typeface="Arial"/>
              </a:rPr>
              <a:t>en</a:t>
            </a:r>
            <a:r>
              <a:rPr sz="1800" dirty="0">
                <a:solidFill>
                  <a:srgbClr val="4D4D4D"/>
                </a:solidFill>
                <a:latin typeface="Arial"/>
                <a:cs typeface="Arial"/>
              </a:rPr>
              <a:t>t</a:t>
            </a:r>
            <a:r>
              <a:rPr sz="1800" spc="20" dirty="0">
                <a:solidFill>
                  <a:srgbClr val="4D4D4D"/>
                </a:solidFill>
                <a:latin typeface="Arial"/>
                <a:cs typeface="Arial"/>
              </a:rPr>
              <a:t> </a:t>
            </a:r>
            <a:r>
              <a:rPr sz="1800" spc="-10" dirty="0">
                <a:solidFill>
                  <a:srgbClr val="4D4D4D"/>
                </a:solidFill>
                <a:latin typeface="Arial"/>
                <a:cs typeface="Arial"/>
              </a:rPr>
              <a:t>e</a:t>
            </a:r>
            <a:r>
              <a:rPr sz="1800" spc="-15" dirty="0">
                <a:solidFill>
                  <a:srgbClr val="4D4D4D"/>
                </a:solidFill>
                <a:latin typeface="Arial"/>
                <a:cs typeface="Arial"/>
              </a:rPr>
              <a:t>x</a:t>
            </a:r>
            <a:r>
              <a:rPr sz="1800" spc="-10" dirty="0">
                <a:solidFill>
                  <a:srgbClr val="4D4D4D"/>
                </a:solidFill>
                <a:latin typeface="Arial"/>
                <a:cs typeface="Arial"/>
              </a:rPr>
              <a:t>pe</a:t>
            </a:r>
            <a:r>
              <a:rPr sz="1800" dirty="0">
                <a:solidFill>
                  <a:srgbClr val="4D4D4D"/>
                </a:solidFill>
                <a:latin typeface="Arial"/>
                <a:cs typeface="Arial"/>
              </a:rPr>
              <a:t>r</a:t>
            </a:r>
            <a:r>
              <a:rPr sz="1800" spc="-5" dirty="0">
                <a:solidFill>
                  <a:srgbClr val="4D4D4D"/>
                </a:solidFill>
                <a:latin typeface="Arial"/>
                <a:cs typeface="Arial"/>
              </a:rPr>
              <a:t>i</a:t>
            </a:r>
            <a:r>
              <a:rPr sz="1800" spc="-10" dirty="0">
                <a:solidFill>
                  <a:srgbClr val="4D4D4D"/>
                </a:solidFill>
                <a:latin typeface="Arial"/>
                <a:cs typeface="Arial"/>
              </a:rPr>
              <a:t>en</a:t>
            </a:r>
            <a:r>
              <a:rPr sz="1800" dirty="0">
                <a:solidFill>
                  <a:srgbClr val="4D4D4D"/>
                </a:solidFill>
                <a:latin typeface="Arial"/>
                <a:cs typeface="Arial"/>
              </a:rPr>
              <a:t>ce</a:t>
            </a:r>
            <a:endParaRPr sz="1800">
              <a:latin typeface="Arial"/>
              <a:cs typeface="Arial"/>
            </a:endParaRPr>
          </a:p>
          <a:p>
            <a:pPr marL="299085" marR="5080" indent="-286385">
              <a:lnSpc>
                <a:spcPct val="100000"/>
              </a:lnSpc>
              <a:spcBef>
                <a:spcPts val="1200"/>
              </a:spcBef>
              <a:buClr>
                <a:srgbClr val="F26937"/>
              </a:buClr>
              <a:buFont typeface="Wingdings"/>
              <a:buChar char=""/>
              <a:tabLst>
                <a:tab pos="299720" algn="l"/>
              </a:tabLst>
            </a:pPr>
            <a:r>
              <a:rPr sz="1800" spc="-20" dirty="0">
                <a:solidFill>
                  <a:srgbClr val="4D4D4D"/>
                </a:solidFill>
                <a:latin typeface="Arial"/>
                <a:cs typeface="Arial"/>
              </a:rPr>
              <a:t>E</a:t>
            </a:r>
            <a:r>
              <a:rPr sz="1800" spc="-10" dirty="0">
                <a:solidFill>
                  <a:srgbClr val="4D4D4D"/>
                </a:solidFill>
                <a:latin typeface="Arial"/>
                <a:cs typeface="Arial"/>
              </a:rPr>
              <a:t>n</a:t>
            </a:r>
            <a:r>
              <a:rPr sz="1800" dirty="0">
                <a:solidFill>
                  <a:srgbClr val="4D4D4D"/>
                </a:solidFill>
                <a:latin typeface="Arial"/>
                <a:cs typeface="Arial"/>
              </a:rPr>
              <a:t>s</a:t>
            </a:r>
            <a:r>
              <a:rPr sz="1800" spc="-10" dirty="0">
                <a:solidFill>
                  <a:srgbClr val="4D4D4D"/>
                </a:solidFill>
                <a:latin typeface="Arial"/>
                <a:cs typeface="Arial"/>
              </a:rPr>
              <a:t>u</a:t>
            </a:r>
            <a:r>
              <a:rPr sz="1800" dirty="0">
                <a:solidFill>
                  <a:srgbClr val="4D4D4D"/>
                </a:solidFill>
                <a:latin typeface="Arial"/>
                <a:cs typeface="Arial"/>
              </a:rPr>
              <a:t>re</a:t>
            </a:r>
            <a:r>
              <a:rPr sz="1800" spc="10" dirty="0">
                <a:solidFill>
                  <a:srgbClr val="4D4D4D"/>
                </a:solidFill>
                <a:latin typeface="Arial"/>
                <a:cs typeface="Arial"/>
              </a:rPr>
              <a:t> </a:t>
            </a:r>
            <a:r>
              <a:rPr sz="1800" dirty="0">
                <a:solidFill>
                  <a:srgbClr val="4D4D4D"/>
                </a:solidFill>
                <a:latin typeface="Arial"/>
                <a:cs typeface="Arial"/>
              </a:rPr>
              <a:t>c</a:t>
            </a:r>
            <a:r>
              <a:rPr sz="1800" spc="-10" dirty="0">
                <a:solidFill>
                  <a:srgbClr val="4D4D4D"/>
                </a:solidFill>
                <a:latin typeface="Arial"/>
                <a:cs typeface="Arial"/>
              </a:rPr>
              <a:t>o</a:t>
            </a:r>
            <a:r>
              <a:rPr sz="1800" dirty="0">
                <a:solidFill>
                  <a:srgbClr val="4D4D4D"/>
                </a:solidFill>
                <a:latin typeface="Arial"/>
                <a:cs typeface="Arial"/>
              </a:rPr>
              <a:t>s</a:t>
            </a:r>
            <a:r>
              <a:rPr sz="1800" spc="-5" dirty="0">
                <a:solidFill>
                  <a:srgbClr val="4D4D4D"/>
                </a:solidFill>
                <a:latin typeface="Arial"/>
                <a:cs typeface="Arial"/>
              </a:rPr>
              <a:t>t i</a:t>
            </a:r>
            <a:r>
              <a:rPr sz="1800" dirty="0">
                <a:solidFill>
                  <a:srgbClr val="4D4D4D"/>
                </a:solidFill>
                <a:latin typeface="Arial"/>
                <a:cs typeface="Arial"/>
              </a:rPr>
              <a:t>s </a:t>
            </a:r>
            <a:r>
              <a:rPr sz="1800" spc="-10" dirty="0">
                <a:solidFill>
                  <a:srgbClr val="4D4D4D"/>
                </a:solidFill>
                <a:latin typeface="Arial"/>
                <a:cs typeface="Arial"/>
              </a:rPr>
              <a:t>no</a:t>
            </a:r>
            <a:r>
              <a:rPr sz="1800" dirty="0">
                <a:solidFill>
                  <a:srgbClr val="4D4D4D"/>
                </a:solidFill>
                <a:latin typeface="Arial"/>
                <a:cs typeface="Arial"/>
              </a:rPr>
              <a:t>t</a:t>
            </a:r>
            <a:r>
              <a:rPr sz="1800" spc="5" dirty="0">
                <a:solidFill>
                  <a:srgbClr val="4D4D4D"/>
                </a:solidFill>
                <a:latin typeface="Arial"/>
                <a:cs typeface="Arial"/>
              </a:rPr>
              <a:t> </a:t>
            </a:r>
            <a:r>
              <a:rPr sz="1800" dirty="0">
                <a:solidFill>
                  <a:srgbClr val="4D4D4D"/>
                </a:solidFill>
                <a:latin typeface="Arial"/>
                <a:cs typeface="Arial"/>
              </a:rPr>
              <a:t>a</a:t>
            </a:r>
            <a:r>
              <a:rPr sz="1800" spc="-5" dirty="0">
                <a:solidFill>
                  <a:srgbClr val="4D4D4D"/>
                </a:solidFill>
                <a:latin typeface="Arial"/>
                <a:cs typeface="Arial"/>
              </a:rPr>
              <a:t> </a:t>
            </a:r>
            <a:r>
              <a:rPr sz="1800" spc="-10" dirty="0">
                <a:solidFill>
                  <a:srgbClr val="4D4D4D"/>
                </a:solidFill>
                <a:latin typeface="Arial"/>
                <a:cs typeface="Arial"/>
              </a:rPr>
              <a:t>ba</a:t>
            </a:r>
            <a:r>
              <a:rPr sz="1800" dirty="0">
                <a:solidFill>
                  <a:srgbClr val="4D4D4D"/>
                </a:solidFill>
                <a:latin typeface="Arial"/>
                <a:cs typeface="Arial"/>
              </a:rPr>
              <a:t>rr</a:t>
            </a:r>
            <a:r>
              <a:rPr sz="1800" spc="-5" dirty="0">
                <a:solidFill>
                  <a:srgbClr val="4D4D4D"/>
                </a:solidFill>
                <a:latin typeface="Arial"/>
                <a:cs typeface="Arial"/>
              </a:rPr>
              <a:t>i</a:t>
            </a:r>
            <a:r>
              <a:rPr sz="1800" spc="-10" dirty="0">
                <a:solidFill>
                  <a:srgbClr val="4D4D4D"/>
                </a:solidFill>
                <a:latin typeface="Arial"/>
                <a:cs typeface="Arial"/>
              </a:rPr>
              <a:t>e</a:t>
            </a:r>
            <a:r>
              <a:rPr sz="1800" dirty="0">
                <a:solidFill>
                  <a:srgbClr val="4D4D4D"/>
                </a:solidFill>
                <a:latin typeface="Arial"/>
                <a:cs typeface="Arial"/>
              </a:rPr>
              <a:t>r</a:t>
            </a:r>
            <a:r>
              <a:rPr sz="1800" spc="15" dirty="0">
                <a:solidFill>
                  <a:srgbClr val="4D4D4D"/>
                </a:solidFill>
                <a:latin typeface="Arial"/>
                <a:cs typeface="Arial"/>
              </a:rPr>
              <a:t> </a:t>
            </a:r>
            <a:r>
              <a:rPr sz="1800" spc="-5" dirty="0">
                <a:solidFill>
                  <a:srgbClr val="4D4D4D"/>
                </a:solidFill>
                <a:latin typeface="Arial"/>
                <a:cs typeface="Arial"/>
              </a:rPr>
              <a:t>f</a:t>
            </a:r>
            <a:r>
              <a:rPr sz="1800" spc="-10" dirty="0">
                <a:solidFill>
                  <a:srgbClr val="4D4D4D"/>
                </a:solidFill>
                <a:latin typeface="Arial"/>
                <a:cs typeface="Arial"/>
              </a:rPr>
              <a:t>o</a:t>
            </a:r>
            <a:r>
              <a:rPr sz="1800" dirty="0">
                <a:solidFill>
                  <a:srgbClr val="4D4D4D"/>
                </a:solidFill>
                <a:latin typeface="Arial"/>
                <a:cs typeface="Arial"/>
              </a:rPr>
              <a:t>r </a:t>
            </a:r>
            <a:r>
              <a:rPr sz="1800" spc="-5" dirty="0">
                <a:solidFill>
                  <a:srgbClr val="4D4D4D"/>
                </a:solidFill>
                <a:latin typeface="Arial"/>
                <a:cs typeface="Arial"/>
              </a:rPr>
              <a:t>t</a:t>
            </a:r>
            <a:r>
              <a:rPr sz="1800" spc="-10" dirty="0">
                <a:solidFill>
                  <a:srgbClr val="4D4D4D"/>
                </a:solidFill>
                <a:latin typeface="Arial"/>
                <a:cs typeface="Arial"/>
              </a:rPr>
              <a:t>ho</a:t>
            </a:r>
            <a:r>
              <a:rPr sz="1800" dirty="0">
                <a:solidFill>
                  <a:srgbClr val="4D4D4D"/>
                </a:solidFill>
                <a:latin typeface="Arial"/>
                <a:cs typeface="Arial"/>
              </a:rPr>
              <a:t>se</a:t>
            </a:r>
            <a:r>
              <a:rPr sz="1800" spc="-5" dirty="0">
                <a:solidFill>
                  <a:srgbClr val="4D4D4D"/>
                </a:solidFill>
                <a:latin typeface="Arial"/>
                <a:cs typeface="Arial"/>
              </a:rPr>
              <a:t> </a:t>
            </a:r>
            <a:r>
              <a:rPr sz="1800" spc="-10" dirty="0">
                <a:solidFill>
                  <a:srgbClr val="4D4D4D"/>
                </a:solidFill>
                <a:latin typeface="Arial"/>
                <a:cs typeface="Arial"/>
              </a:rPr>
              <a:t>pa</a:t>
            </a:r>
            <a:r>
              <a:rPr sz="1800" dirty="0">
                <a:solidFill>
                  <a:srgbClr val="4D4D4D"/>
                </a:solidFill>
                <a:latin typeface="Arial"/>
                <a:cs typeface="Arial"/>
              </a:rPr>
              <a:t>t</a:t>
            </a:r>
            <a:r>
              <a:rPr sz="1800" spc="-5" dirty="0">
                <a:solidFill>
                  <a:srgbClr val="4D4D4D"/>
                </a:solidFill>
                <a:latin typeface="Arial"/>
                <a:cs typeface="Arial"/>
              </a:rPr>
              <a:t>i</a:t>
            </a:r>
            <a:r>
              <a:rPr sz="1800" spc="-10" dirty="0">
                <a:solidFill>
                  <a:srgbClr val="4D4D4D"/>
                </a:solidFill>
                <a:latin typeface="Arial"/>
                <a:cs typeface="Arial"/>
              </a:rPr>
              <a:t>en</a:t>
            </a:r>
            <a:r>
              <a:rPr sz="1800" dirty="0">
                <a:solidFill>
                  <a:srgbClr val="4D4D4D"/>
                </a:solidFill>
                <a:latin typeface="Arial"/>
                <a:cs typeface="Arial"/>
              </a:rPr>
              <a:t>ts</a:t>
            </a:r>
            <a:r>
              <a:rPr sz="1800" spc="15" dirty="0">
                <a:solidFill>
                  <a:srgbClr val="4D4D4D"/>
                </a:solidFill>
                <a:latin typeface="Arial"/>
                <a:cs typeface="Arial"/>
              </a:rPr>
              <a:t> </a:t>
            </a:r>
            <a:r>
              <a:rPr sz="1800" spc="-5" dirty="0">
                <a:solidFill>
                  <a:srgbClr val="4D4D4D"/>
                </a:solidFill>
                <a:latin typeface="Arial"/>
                <a:cs typeface="Arial"/>
              </a:rPr>
              <a:t>f</a:t>
            </a:r>
            <a:r>
              <a:rPr sz="1800" spc="-10" dirty="0">
                <a:solidFill>
                  <a:srgbClr val="4D4D4D"/>
                </a:solidFill>
                <a:latin typeface="Arial"/>
                <a:cs typeface="Arial"/>
              </a:rPr>
              <a:t>o</a:t>
            </a:r>
            <a:r>
              <a:rPr sz="1800" dirty="0">
                <a:solidFill>
                  <a:srgbClr val="4D4D4D"/>
                </a:solidFill>
                <a:latin typeface="Arial"/>
                <a:cs typeface="Arial"/>
              </a:rPr>
              <a:t>r </a:t>
            </a:r>
            <a:r>
              <a:rPr sz="1800" spc="-40" dirty="0">
                <a:solidFill>
                  <a:srgbClr val="4D4D4D"/>
                </a:solidFill>
                <a:latin typeface="Arial"/>
                <a:cs typeface="Arial"/>
              </a:rPr>
              <a:t>w</a:t>
            </a:r>
            <a:r>
              <a:rPr sz="1800" spc="-10" dirty="0">
                <a:solidFill>
                  <a:srgbClr val="4D4D4D"/>
                </a:solidFill>
                <a:latin typeface="Arial"/>
                <a:cs typeface="Arial"/>
              </a:rPr>
              <a:t>ho</a:t>
            </a:r>
            <a:r>
              <a:rPr sz="1800" dirty="0">
                <a:solidFill>
                  <a:srgbClr val="4D4D4D"/>
                </a:solidFill>
                <a:latin typeface="Arial"/>
                <a:cs typeface="Arial"/>
              </a:rPr>
              <a:t>m</a:t>
            </a:r>
            <a:r>
              <a:rPr sz="1800" spc="40" dirty="0">
                <a:solidFill>
                  <a:srgbClr val="4D4D4D"/>
                </a:solidFill>
                <a:latin typeface="Arial"/>
                <a:cs typeface="Arial"/>
              </a:rPr>
              <a:t> </a:t>
            </a:r>
            <a:r>
              <a:rPr sz="1800" spc="-5" dirty="0">
                <a:solidFill>
                  <a:srgbClr val="4D4D4D"/>
                </a:solidFill>
                <a:latin typeface="Arial"/>
                <a:cs typeface="Arial"/>
              </a:rPr>
              <a:t>t</a:t>
            </a:r>
            <a:r>
              <a:rPr sz="1800" spc="-10" dirty="0">
                <a:solidFill>
                  <a:srgbClr val="4D4D4D"/>
                </a:solidFill>
                <a:latin typeface="Arial"/>
                <a:cs typeface="Arial"/>
              </a:rPr>
              <a:t>h</a:t>
            </a:r>
            <a:r>
              <a:rPr sz="1800" dirty="0">
                <a:solidFill>
                  <a:srgbClr val="4D4D4D"/>
                </a:solidFill>
                <a:latin typeface="Arial"/>
                <a:cs typeface="Arial"/>
              </a:rPr>
              <a:t>e</a:t>
            </a:r>
            <a:r>
              <a:rPr sz="1800" spc="-5" dirty="0">
                <a:solidFill>
                  <a:srgbClr val="4D4D4D"/>
                </a:solidFill>
                <a:latin typeface="Arial"/>
                <a:cs typeface="Arial"/>
              </a:rPr>
              <a:t> </a:t>
            </a:r>
            <a:r>
              <a:rPr sz="1800" spc="-10" dirty="0">
                <a:solidFill>
                  <a:srgbClr val="4A4A4A"/>
                </a:solidFill>
                <a:latin typeface="Arial"/>
                <a:cs typeface="Arial"/>
              </a:rPr>
              <a:t>hea</a:t>
            </a:r>
            <a:r>
              <a:rPr sz="1800" spc="-5" dirty="0">
                <a:solidFill>
                  <a:srgbClr val="4A4A4A"/>
                </a:solidFill>
                <a:latin typeface="Arial"/>
                <a:cs typeface="Arial"/>
              </a:rPr>
              <a:t>lt</a:t>
            </a:r>
            <a:r>
              <a:rPr sz="1800" spc="-10" dirty="0">
                <a:solidFill>
                  <a:srgbClr val="4A4A4A"/>
                </a:solidFill>
                <a:latin typeface="Arial"/>
                <a:cs typeface="Arial"/>
              </a:rPr>
              <a:t>h</a:t>
            </a:r>
            <a:r>
              <a:rPr sz="1800" dirty="0">
                <a:solidFill>
                  <a:srgbClr val="4A4A4A"/>
                </a:solidFill>
                <a:latin typeface="Arial"/>
                <a:cs typeface="Arial"/>
              </a:rPr>
              <a:t>c</a:t>
            </a:r>
            <a:r>
              <a:rPr sz="1800" spc="-10" dirty="0">
                <a:solidFill>
                  <a:srgbClr val="4A4A4A"/>
                </a:solidFill>
                <a:latin typeface="Arial"/>
                <a:cs typeface="Arial"/>
              </a:rPr>
              <a:t>a</a:t>
            </a:r>
            <a:r>
              <a:rPr sz="1800" dirty="0">
                <a:solidFill>
                  <a:srgbClr val="4A4A4A"/>
                </a:solidFill>
                <a:latin typeface="Arial"/>
                <a:cs typeface="Arial"/>
              </a:rPr>
              <a:t>re </a:t>
            </a:r>
            <a:r>
              <a:rPr sz="1800" spc="-10" dirty="0">
                <a:solidFill>
                  <a:srgbClr val="4D4D4D"/>
                </a:solidFill>
                <a:latin typeface="Arial"/>
                <a:cs typeface="Arial"/>
              </a:rPr>
              <a:t>p</a:t>
            </a:r>
            <a:r>
              <a:rPr sz="1800" dirty="0">
                <a:solidFill>
                  <a:srgbClr val="4D4D4D"/>
                </a:solidFill>
                <a:latin typeface="Arial"/>
                <a:cs typeface="Arial"/>
              </a:rPr>
              <a:t>r</a:t>
            </a:r>
            <a:r>
              <a:rPr sz="1800" spc="-10" dirty="0">
                <a:solidFill>
                  <a:srgbClr val="4D4D4D"/>
                </a:solidFill>
                <a:latin typeface="Arial"/>
                <a:cs typeface="Arial"/>
              </a:rPr>
              <a:t>o</a:t>
            </a:r>
            <a:r>
              <a:rPr sz="1800" dirty="0">
                <a:solidFill>
                  <a:srgbClr val="4D4D4D"/>
                </a:solidFill>
                <a:latin typeface="Arial"/>
                <a:cs typeface="Arial"/>
              </a:rPr>
              <a:t>v</a:t>
            </a:r>
            <a:r>
              <a:rPr sz="1800" spc="-5" dirty="0">
                <a:solidFill>
                  <a:srgbClr val="4D4D4D"/>
                </a:solidFill>
                <a:latin typeface="Arial"/>
                <a:cs typeface="Arial"/>
              </a:rPr>
              <a:t>i</a:t>
            </a:r>
            <a:r>
              <a:rPr sz="1800" spc="-10" dirty="0">
                <a:solidFill>
                  <a:srgbClr val="4D4D4D"/>
                </a:solidFill>
                <a:latin typeface="Arial"/>
                <a:cs typeface="Arial"/>
              </a:rPr>
              <a:t>de</a:t>
            </a:r>
            <a:r>
              <a:rPr sz="1800" dirty="0">
                <a:solidFill>
                  <a:srgbClr val="4D4D4D"/>
                </a:solidFill>
                <a:latin typeface="Arial"/>
                <a:cs typeface="Arial"/>
              </a:rPr>
              <a:t>r</a:t>
            </a:r>
            <a:r>
              <a:rPr sz="1800" spc="15" dirty="0">
                <a:solidFill>
                  <a:srgbClr val="4D4D4D"/>
                </a:solidFill>
                <a:latin typeface="Arial"/>
                <a:cs typeface="Arial"/>
              </a:rPr>
              <a:t> </a:t>
            </a:r>
            <a:r>
              <a:rPr sz="1800" dirty="0">
                <a:solidFill>
                  <a:srgbClr val="4D4D4D"/>
                </a:solidFill>
                <a:latin typeface="Arial"/>
                <a:cs typeface="Arial"/>
              </a:rPr>
              <a:t>(</a:t>
            </a:r>
            <a:r>
              <a:rPr sz="1800" spc="-5" dirty="0">
                <a:solidFill>
                  <a:srgbClr val="4D4D4D"/>
                </a:solidFill>
                <a:latin typeface="Arial"/>
                <a:cs typeface="Arial"/>
              </a:rPr>
              <a:t>HC</a:t>
            </a:r>
            <a:r>
              <a:rPr sz="1800" spc="-20" dirty="0">
                <a:solidFill>
                  <a:srgbClr val="4D4D4D"/>
                </a:solidFill>
                <a:latin typeface="Arial"/>
                <a:cs typeface="Arial"/>
              </a:rPr>
              <a:t>P</a:t>
            </a:r>
            <a:r>
              <a:rPr sz="1800" dirty="0">
                <a:solidFill>
                  <a:srgbClr val="4D4D4D"/>
                </a:solidFill>
                <a:latin typeface="Arial"/>
                <a:cs typeface="Arial"/>
              </a:rPr>
              <a:t>)</a:t>
            </a:r>
            <a:r>
              <a:rPr sz="1800" spc="15" dirty="0">
                <a:solidFill>
                  <a:srgbClr val="4D4D4D"/>
                </a:solidFill>
                <a:latin typeface="Arial"/>
                <a:cs typeface="Arial"/>
              </a:rPr>
              <a:t> </a:t>
            </a:r>
            <a:r>
              <a:rPr sz="1800" spc="-10" dirty="0">
                <a:solidFill>
                  <a:srgbClr val="4D4D4D"/>
                </a:solidFill>
                <a:latin typeface="Arial"/>
                <a:cs typeface="Arial"/>
              </a:rPr>
              <a:t>ha</a:t>
            </a:r>
            <a:r>
              <a:rPr sz="1800" dirty="0">
                <a:solidFill>
                  <a:srgbClr val="4D4D4D"/>
                </a:solidFill>
                <a:latin typeface="Arial"/>
                <a:cs typeface="Arial"/>
              </a:rPr>
              <a:t>s </a:t>
            </a:r>
            <a:r>
              <a:rPr sz="1800" spc="-10" dirty="0">
                <a:solidFill>
                  <a:srgbClr val="4D4D4D"/>
                </a:solidFill>
                <a:latin typeface="Arial"/>
                <a:cs typeface="Arial"/>
              </a:rPr>
              <a:t>p</a:t>
            </a:r>
            <a:r>
              <a:rPr sz="1800" dirty="0">
                <a:solidFill>
                  <a:srgbClr val="4D4D4D"/>
                </a:solidFill>
                <a:latin typeface="Arial"/>
                <a:cs typeface="Arial"/>
              </a:rPr>
              <a:t>r</a:t>
            </a:r>
            <a:r>
              <a:rPr sz="1800" spc="-10" dirty="0">
                <a:solidFill>
                  <a:srgbClr val="4D4D4D"/>
                </a:solidFill>
                <a:latin typeface="Arial"/>
                <a:cs typeface="Arial"/>
              </a:rPr>
              <a:t>e</a:t>
            </a:r>
            <a:r>
              <a:rPr sz="1800" dirty="0">
                <a:solidFill>
                  <a:srgbClr val="4D4D4D"/>
                </a:solidFill>
                <a:latin typeface="Arial"/>
                <a:cs typeface="Arial"/>
              </a:rPr>
              <a:t>scr</a:t>
            </a:r>
            <a:r>
              <a:rPr sz="1800" spc="-5" dirty="0">
                <a:solidFill>
                  <a:srgbClr val="4D4D4D"/>
                </a:solidFill>
                <a:latin typeface="Arial"/>
                <a:cs typeface="Arial"/>
              </a:rPr>
              <a:t>i</a:t>
            </a:r>
            <a:r>
              <a:rPr sz="1800" spc="-10" dirty="0">
                <a:solidFill>
                  <a:srgbClr val="4D4D4D"/>
                </a:solidFill>
                <a:latin typeface="Arial"/>
                <a:cs typeface="Arial"/>
              </a:rPr>
              <a:t>be</a:t>
            </a:r>
            <a:r>
              <a:rPr sz="1800" dirty="0">
                <a:solidFill>
                  <a:srgbClr val="4D4D4D"/>
                </a:solidFill>
                <a:latin typeface="Arial"/>
                <a:cs typeface="Arial"/>
              </a:rPr>
              <a:t>d</a:t>
            </a:r>
            <a:r>
              <a:rPr sz="1800" spc="20" dirty="0">
                <a:solidFill>
                  <a:srgbClr val="4D4D4D"/>
                </a:solidFill>
                <a:latin typeface="Arial"/>
                <a:cs typeface="Arial"/>
              </a:rPr>
              <a:t> </a:t>
            </a:r>
            <a:r>
              <a:rPr sz="1800" spc="-20" dirty="0">
                <a:solidFill>
                  <a:srgbClr val="4D4D4D"/>
                </a:solidFill>
                <a:latin typeface="Arial"/>
                <a:cs typeface="Arial"/>
              </a:rPr>
              <a:t>E</a:t>
            </a:r>
            <a:r>
              <a:rPr sz="1800" spc="-5" dirty="0">
                <a:solidFill>
                  <a:srgbClr val="4D4D4D"/>
                </a:solidFill>
                <a:latin typeface="Arial"/>
                <a:cs typeface="Arial"/>
              </a:rPr>
              <a:t>li</a:t>
            </a:r>
            <a:r>
              <a:rPr sz="1800" spc="-10" dirty="0">
                <a:solidFill>
                  <a:srgbClr val="4D4D4D"/>
                </a:solidFill>
                <a:latin typeface="Arial"/>
                <a:cs typeface="Arial"/>
              </a:rPr>
              <a:t>qu</a:t>
            </a:r>
            <a:r>
              <a:rPr sz="1800" spc="-5" dirty="0">
                <a:solidFill>
                  <a:srgbClr val="4D4D4D"/>
                </a:solidFill>
                <a:latin typeface="Arial"/>
                <a:cs typeface="Arial"/>
              </a:rPr>
              <a:t>i</a:t>
            </a:r>
            <a:r>
              <a:rPr sz="1800" dirty="0">
                <a:solidFill>
                  <a:srgbClr val="4D4D4D"/>
                </a:solidFill>
                <a:latin typeface="Arial"/>
                <a:cs typeface="Arial"/>
              </a:rPr>
              <a:t>s</a:t>
            </a:r>
            <a:endParaRPr sz="1800">
              <a:latin typeface="Arial"/>
              <a:cs typeface="Arial"/>
            </a:endParaRPr>
          </a:p>
          <a:p>
            <a:pPr marL="299085" indent="-286385">
              <a:lnSpc>
                <a:spcPct val="100000"/>
              </a:lnSpc>
              <a:spcBef>
                <a:spcPts val="1200"/>
              </a:spcBef>
              <a:buClr>
                <a:srgbClr val="F26937"/>
              </a:buClr>
              <a:buFont typeface="Wingdings"/>
              <a:buChar char=""/>
              <a:tabLst>
                <a:tab pos="299720" algn="l"/>
              </a:tabLst>
            </a:pPr>
            <a:r>
              <a:rPr sz="1800" spc="-20" dirty="0">
                <a:solidFill>
                  <a:srgbClr val="4A4A4A"/>
                </a:solidFill>
                <a:latin typeface="Arial"/>
                <a:cs typeface="Arial"/>
              </a:rPr>
              <a:t>A</a:t>
            </a:r>
            <a:r>
              <a:rPr sz="1800" dirty="0">
                <a:solidFill>
                  <a:srgbClr val="4A4A4A"/>
                </a:solidFill>
                <a:latin typeface="Arial"/>
                <a:cs typeface="Arial"/>
              </a:rPr>
              <a:t>ss</a:t>
            </a:r>
            <a:r>
              <a:rPr sz="1800" spc="-5" dirty="0">
                <a:solidFill>
                  <a:srgbClr val="4A4A4A"/>
                </a:solidFill>
                <a:latin typeface="Arial"/>
                <a:cs typeface="Arial"/>
              </a:rPr>
              <a:t>i</a:t>
            </a:r>
            <a:r>
              <a:rPr sz="1800" dirty="0">
                <a:solidFill>
                  <a:srgbClr val="4A4A4A"/>
                </a:solidFill>
                <a:latin typeface="Arial"/>
                <a:cs typeface="Arial"/>
              </a:rPr>
              <a:t>s</a:t>
            </a:r>
            <a:r>
              <a:rPr sz="1800" spc="-5" dirty="0">
                <a:solidFill>
                  <a:srgbClr val="4A4A4A"/>
                </a:solidFill>
                <a:latin typeface="Arial"/>
                <a:cs typeface="Arial"/>
              </a:rPr>
              <a:t>t</a:t>
            </a:r>
            <a:r>
              <a:rPr sz="1800" spc="5" dirty="0">
                <a:solidFill>
                  <a:srgbClr val="4A4A4A"/>
                </a:solidFill>
                <a:latin typeface="Arial"/>
                <a:cs typeface="Arial"/>
              </a:rPr>
              <a:t> </a:t>
            </a:r>
            <a:r>
              <a:rPr sz="1800" spc="-10" dirty="0">
                <a:solidFill>
                  <a:srgbClr val="4A4A4A"/>
                </a:solidFill>
                <a:latin typeface="Arial"/>
                <a:cs typeface="Arial"/>
              </a:rPr>
              <a:t>pa</a:t>
            </a:r>
            <a:r>
              <a:rPr sz="1800" dirty="0">
                <a:solidFill>
                  <a:srgbClr val="4A4A4A"/>
                </a:solidFill>
                <a:latin typeface="Arial"/>
                <a:cs typeface="Arial"/>
              </a:rPr>
              <a:t>t</a:t>
            </a:r>
            <a:r>
              <a:rPr sz="1800" spc="-5" dirty="0">
                <a:solidFill>
                  <a:srgbClr val="4A4A4A"/>
                </a:solidFill>
                <a:latin typeface="Arial"/>
                <a:cs typeface="Arial"/>
              </a:rPr>
              <a:t>i</a:t>
            </a:r>
            <a:r>
              <a:rPr sz="1800" spc="-10" dirty="0">
                <a:solidFill>
                  <a:srgbClr val="4A4A4A"/>
                </a:solidFill>
                <a:latin typeface="Arial"/>
                <a:cs typeface="Arial"/>
              </a:rPr>
              <a:t>en</a:t>
            </a:r>
            <a:r>
              <a:rPr sz="1800" dirty="0">
                <a:solidFill>
                  <a:srgbClr val="4A4A4A"/>
                </a:solidFill>
                <a:latin typeface="Arial"/>
                <a:cs typeface="Arial"/>
              </a:rPr>
              <a:t>ts </a:t>
            </a:r>
            <a:r>
              <a:rPr sz="1800" spc="-10" dirty="0">
                <a:solidFill>
                  <a:srgbClr val="4A4A4A"/>
                </a:solidFill>
                <a:latin typeface="Arial"/>
                <a:cs typeface="Arial"/>
              </a:rPr>
              <a:t>an</a:t>
            </a:r>
            <a:r>
              <a:rPr sz="1800" dirty="0">
                <a:solidFill>
                  <a:srgbClr val="4A4A4A"/>
                </a:solidFill>
                <a:latin typeface="Arial"/>
                <a:cs typeface="Arial"/>
              </a:rPr>
              <a:t>d</a:t>
            </a:r>
            <a:r>
              <a:rPr sz="1800" spc="15" dirty="0">
                <a:solidFill>
                  <a:srgbClr val="4A4A4A"/>
                </a:solidFill>
                <a:latin typeface="Arial"/>
                <a:cs typeface="Arial"/>
              </a:rPr>
              <a:t> </a:t>
            </a:r>
            <a:r>
              <a:rPr sz="1800" spc="-5" dirty="0">
                <a:solidFill>
                  <a:srgbClr val="4D4D4D"/>
                </a:solidFill>
                <a:latin typeface="Arial"/>
                <a:cs typeface="Arial"/>
              </a:rPr>
              <a:t>HC</a:t>
            </a:r>
            <a:r>
              <a:rPr sz="1800" spc="-15" dirty="0">
                <a:solidFill>
                  <a:srgbClr val="4D4D4D"/>
                </a:solidFill>
                <a:latin typeface="Arial"/>
                <a:cs typeface="Arial"/>
              </a:rPr>
              <a:t>P</a:t>
            </a:r>
            <a:r>
              <a:rPr sz="1800" dirty="0">
                <a:solidFill>
                  <a:srgbClr val="4D4D4D"/>
                </a:solidFill>
                <a:latin typeface="Arial"/>
                <a:cs typeface="Arial"/>
              </a:rPr>
              <a:t>s </a:t>
            </a:r>
            <a:r>
              <a:rPr sz="1800" spc="-40" dirty="0">
                <a:solidFill>
                  <a:srgbClr val="4D4D4D"/>
                </a:solidFill>
                <a:latin typeface="Arial"/>
                <a:cs typeface="Arial"/>
              </a:rPr>
              <a:t>w</a:t>
            </a:r>
            <a:r>
              <a:rPr sz="1800" spc="-5" dirty="0">
                <a:solidFill>
                  <a:srgbClr val="4D4D4D"/>
                </a:solidFill>
                <a:latin typeface="Arial"/>
                <a:cs typeface="Arial"/>
              </a:rPr>
              <a:t>it</a:t>
            </a:r>
            <a:r>
              <a:rPr sz="1800" dirty="0">
                <a:solidFill>
                  <a:srgbClr val="4D4D4D"/>
                </a:solidFill>
                <a:latin typeface="Arial"/>
                <a:cs typeface="Arial"/>
              </a:rPr>
              <a:t>h</a:t>
            </a:r>
            <a:r>
              <a:rPr sz="1800" spc="45" dirty="0">
                <a:solidFill>
                  <a:srgbClr val="4D4D4D"/>
                </a:solidFill>
                <a:latin typeface="Arial"/>
                <a:cs typeface="Arial"/>
              </a:rPr>
              <a:t> </a:t>
            </a:r>
            <a:r>
              <a:rPr sz="1800" spc="-10" dirty="0">
                <a:solidFill>
                  <a:srgbClr val="4D4D4D"/>
                </a:solidFill>
                <a:latin typeface="Arial"/>
                <a:cs typeface="Arial"/>
              </a:rPr>
              <a:t>na</a:t>
            </a:r>
            <a:r>
              <a:rPr sz="1800" dirty="0">
                <a:solidFill>
                  <a:srgbClr val="4D4D4D"/>
                </a:solidFill>
                <a:latin typeface="Arial"/>
                <a:cs typeface="Arial"/>
              </a:rPr>
              <a:t>v</a:t>
            </a:r>
            <a:r>
              <a:rPr sz="1800" spc="-5" dirty="0">
                <a:solidFill>
                  <a:srgbClr val="4D4D4D"/>
                </a:solidFill>
                <a:latin typeface="Arial"/>
                <a:cs typeface="Arial"/>
              </a:rPr>
              <a:t>i</a:t>
            </a:r>
            <a:r>
              <a:rPr sz="1800" spc="-10" dirty="0">
                <a:solidFill>
                  <a:srgbClr val="4D4D4D"/>
                </a:solidFill>
                <a:latin typeface="Arial"/>
                <a:cs typeface="Arial"/>
              </a:rPr>
              <a:t>ga</a:t>
            </a:r>
            <a:r>
              <a:rPr sz="1800" dirty="0">
                <a:solidFill>
                  <a:srgbClr val="4D4D4D"/>
                </a:solidFill>
                <a:latin typeface="Arial"/>
                <a:cs typeface="Arial"/>
              </a:rPr>
              <a:t>t</a:t>
            </a:r>
            <a:r>
              <a:rPr sz="1800" spc="-5" dirty="0">
                <a:solidFill>
                  <a:srgbClr val="4D4D4D"/>
                </a:solidFill>
                <a:latin typeface="Arial"/>
                <a:cs typeface="Arial"/>
              </a:rPr>
              <a:t>i</a:t>
            </a:r>
            <a:r>
              <a:rPr sz="1800" spc="-10" dirty="0">
                <a:solidFill>
                  <a:srgbClr val="4D4D4D"/>
                </a:solidFill>
                <a:latin typeface="Arial"/>
                <a:cs typeface="Arial"/>
              </a:rPr>
              <a:t>n</a:t>
            </a:r>
            <a:r>
              <a:rPr sz="1800" dirty="0">
                <a:solidFill>
                  <a:srgbClr val="4D4D4D"/>
                </a:solidFill>
                <a:latin typeface="Arial"/>
                <a:cs typeface="Arial"/>
              </a:rPr>
              <a:t>g</a:t>
            </a:r>
            <a:r>
              <a:rPr sz="1800" spc="20" dirty="0">
                <a:solidFill>
                  <a:srgbClr val="4D4D4D"/>
                </a:solidFill>
                <a:latin typeface="Arial"/>
                <a:cs typeface="Arial"/>
              </a:rPr>
              <a:t> </a:t>
            </a:r>
            <a:r>
              <a:rPr sz="1800" spc="-5" dirty="0">
                <a:solidFill>
                  <a:srgbClr val="4D4D4D"/>
                </a:solidFill>
                <a:latin typeface="Arial"/>
                <a:cs typeface="Arial"/>
              </a:rPr>
              <a:t>t</a:t>
            </a:r>
            <a:r>
              <a:rPr sz="1800" spc="-10" dirty="0">
                <a:solidFill>
                  <a:srgbClr val="4D4D4D"/>
                </a:solidFill>
                <a:latin typeface="Arial"/>
                <a:cs typeface="Arial"/>
              </a:rPr>
              <a:t>h</a:t>
            </a:r>
            <a:r>
              <a:rPr sz="1800" dirty="0">
                <a:solidFill>
                  <a:srgbClr val="4D4D4D"/>
                </a:solidFill>
                <a:latin typeface="Arial"/>
                <a:cs typeface="Arial"/>
              </a:rPr>
              <a:t>e</a:t>
            </a:r>
            <a:r>
              <a:rPr sz="1800" spc="-5" dirty="0">
                <a:solidFill>
                  <a:srgbClr val="4D4D4D"/>
                </a:solidFill>
                <a:latin typeface="Arial"/>
                <a:cs typeface="Arial"/>
              </a:rPr>
              <a:t> </a:t>
            </a:r>
            <a:r>
              <a:rPr sz="1800" spc="-10" dirty="0">
                <a:solidFill>
                  <a:srgbClr val="4D4D4D"/>
                </a:solidFill>
                <a:latin typeface="Arial"/>
                <a:cs typeface="Arial"/>
              </a:rPr>
              <a:t>pa</a:t>
            </a:r>
            <a:r>
              <a:rPr sz="1800" spc="-25" dirty="0">
                <a:solidFill>
                  <a:srgbClr val="4D4D4D"/>
                </a:solidFill>
                <a:latin typeface="Arial"/>
                <a:cs typeface="Arial"/>
              </a:rPr>
              <a:t>y</a:t>
            </a:r>
            <a:r>
              <a:rPr sz="1800" spc="-10" dirty="0">
                <a:solidFill>
                  <a:srgbClr val="4D4D4D"/>
                </a:solidFill>
                <a:latin typeface="Arial"/>
                <a:cs typeface="Arial"/>
              </a:rPr>
              <a:t>e</a:t>
            </a:r>
            <a:r>
              <a:rPr sz="1800" dirty="0">
                <a:solidFill>
                  <a:srgbClr val="4D4D4D"/>
                </a:solidFill>
                <a:latin typeface="Arial"/>
                <a:cs typeface="Arial"/>
              </a:rPr>
              <a:t>r</a:t>
            </a:r>
            <a:r>
              <a:rPr sz="1800" spc="25" dirty="0">
                <a:solidFill>
                  <a:srgbClr val="4D4D4D"/>
                </a:solidFill>
                <a:latin typeface="Arial"/>
                <a:cs typeface="Arial"/>
              </a:rPr>
              <a:t> </a:t>
            </a:r>
            <a:r>
              <a:rPr sz="1800" spc="-5" dirty="0">
                <a:solidFill>
                  <a:srgbClr val="4D4D4D"/>
                </a:solidFill>
                <a:latin typeface="Arial"/>
                <a:cs typeface="Arial"/>
              </a:rPr>
              <a:t>l</a:t>
            </a:r>
            <a:r>
              <a:rPr sz="1800" spc="-10" dirty="0">
                <a:solidFill>
                  <a:srgbClr val="4D4D4D"/>
                </a:solidFill>
                <a:latin typeface="Arial"/>
                <a:cs typeface="Arial"/>
              </a:rPr>
              <a:t>and</a:t>
            </a:r>
            <a:r>
              <a:rPr sz="1800" dirty="0">
                <a:solidFill>
                  <a:srgbClr val="4D4D4D"/>
                </a:solidFill>
                <a:latin typeface="Arial"/>
                <a:cs typeface="Arial"/>
              </a:rPr>
              <a:t>sc</a:t>
            </a:r>
            <a:r>
              <a:rPr sz="1800" spc="-10" dirty="0">
                <a:solidFill>
                  <a:srgbClr val="4D4D4D"/>
                </a:solidFill>
                <a:latin typeface="Arial"/>
                <a:cs typeface="Arial"/>
              </a:rPr>
              <a:t>ape</a:t>
            </a:r>
            <a:endParaRPr sz="1800">
              <a:latin typeface="Arial"/>
              <a:cs typeface="Arial"/>
            </a:endParaRPr>
          </a:p>
          <a:p>
            <a:pPr marL="299085" indent="-286385">
              <a:lnSpc>
                <a:spcPct val="100000"/>
              </a:lnSpc>
              <a:spcBef>
                <a:spcPts val="1200"/>
              </a:spcBef>
              <a:buClr>
                <a:srgbClr val="F26937"/>
              </a:buClr>
              <a:buFont typeface="Wingdings"/>
              <a:buChar char=""/>
              <a:tabLst>
                <a:tab pos="299720" algn="l"/>
              </a:tabLst>
            </a:pPr>
            <a:r>
              <a:rPr sz="1800" spc="-20" dirty="0">
                <a:solidFill>
                  <a:srgbClr val="4D4D4D"/>
                </a:solidFill>
                <a:latin typeface="Arial"/>
                <a:cs typeface="Arial"/>
              </a:rPr>
              <a:t>E</a:t>
            </a:r>
            <a:r>
              <a:rPr sz="1800" spc="-10" dirty="0">
                <a:solidFill>
                  <a:srgbClr val="4D4D4D"/>
                </a:solidFill>
                <a:latin typeface="Arial"/>
                <a:cs typeface="Arial"/>
              </a:rPr>
              <a:t>n</a:t>
            </a:r>
            <a:r>
              <a:rPr sz="1800" dirty="0">
                <a:solidFill>
                  <a:srgbClr val="4D4D4D"/>
                </a:solidFill>
                <a:latin typeface="Arial"/>
                <a:cs typeface="Arial"/>
              </a:rPr>
              <a:t>s</a:t>
            </a:r>
            <a:r>
              <a:rPr sz="1800" spc="-10" dirty="0">
                <a:solidFill>
                  <a:srgbClr val="4D4D4D"/>
                </a:solidFill>
                <a:latin typeface="Arial"/>
                <a:cs typeface="Arial"/>
              </a:rPr>
              <a:t>u</a:t>
            </a:r>
            <a:r>
              <a:rPr sz="1800" dirty="0">
                <a:solidFill>
                  <a:srgbClr val="4D4D4D"/>
                </a:solidFill>
                <a:latin typeface="Arial"/>
                <a:cs typeface="Arial"/>
              </a:rPr>
              <a:t>re</a:t>
            </a:r>
            <a:r>
              <a:rPr sz="1800" spc="10" dirty="0">
                <a:solidFill>
                  <a:srgbClr val="4D4D4D"/>
                </a:solidFill>
                <a:latin typeface="Arial"/>
                <a:cs typeface="Arial"/>
              </a:rPr>
              <a:t> </a:t>
            </a:r>
            <a:r>
              <a:rPr sz="1800" spc="-10" dirty="0">
                <a:solidFill>
                  <a:srgbClr val="4D4D4D"/>
                </a:solidFill>
                <a:latin typeface="Arial"/>
                <a:cs typeface="Arial"/>
              </a:rPr>
              <a:t>a</a:t>
            </a:r>
            <a:r>
              <a:rPr sz="1800" spc="-5" dirty="0">
                <a:solidFill>
                  <a:srgbClr val="4D4D4D"/>
                </a:solidFill>
                <a:latin typeface="Arial"/>
                <a:cs typeface="Arial"/>
              </a:rPr>
              <a:t>l</a:t>
            </a:r>
            <a:r>
              <a:rPr sz="1800" dirty="0">
                <a:solidFill>
                  <a:srgbClr val="4D4D4D"/>
                </a:solidFill>
                <a:latin typeface="Arial"/>
                <a:cs typeface="Arial"/>
              </a:rPr>
              <a:t>l</a:t>
            </a:r>
            <a:r>
              <a:rPr sz="1800" spc="-5" dirty="0">
                <a:solidFill>
                  <a:srgbClr val="4D4D4D"/>
                </a:solidFill>
                <a:latin typeface="Arial"/>
                <a:cs typeface="Arial"/>
              </a:rPr>
              <a:t> </a:t>
            </a:r>
            <a:r>
              <a:rPr sz="1800" spc="-10" dirty="0">
                <a:solidFill>
                  <a:srgbClr val="4D4D4D"/>
                </a:solidFill>
                <a:latin typeface="Arial"/>
                <a:cs typeface="Arial"/>
              </a:rPr>
              <a:t>e</a:t>
            </a:r>
            <a:r>
              <a:rPr sz="1800" spc="-5" dirty="0">
                <a:solidFill>
                  <a:srgbClr val="4D4D4D"/>
                </a:solidFill>
                <a:latin typeface="Arial"/>
                <a:cs typeface="Arial"/>
              </a:rPr>
              <a:t>li</a:t>
            </a:r>
            <a:r>
              <a:rPr sz="1800" spc="-10" dirty="0">
                <a:solidFill>
                  <a:srgbClr val="4D4D4D"/>
                </a:solidFill>
                <a:latin typeface="Arial"/>
                <a:cs typeface="Arial"/>
              </a:rPr>
              <a:t>g</a:t>
            </a:r>
            <a:r>
              <a:rPr sz="1800" spc="-5" dirty="0">
                <a:solidFill>
                  <a:srgbClr val="4D4D4D"/>
                </a:solidFill>
                <a:latin typeface="Arial"/>
                <a:cs typeface="Arial"/>
              </a:rPr>
              <a:t>i</a:t>
            </a:r>
            <a:r>
              <a:rPr sz="1800" spc="-10" dirty="0">
                <a:solidFill>
                  <a:srgbClr val="4D4D4D"/>
                </a:solidFill>
                <a:latin typeface="Arial"/>
                <a:cs typeface="Arial"/>
              </a:rPr>
              <a:t>b</a:t>
            </a:r>
            <a:r>
              <a:rPr sz="1800" spc="-5" dirty="0">
                <a:solidFill>
                  <a:srgbClr val="4D4D4D"/>
                </a:solidFill>
                <a:latin typeface="Arial"/>
                <a:cs typeface="Arial"/>
              </a:rPr>
              <a:t>l</a:t>
            </a:r>
            <a:r>
              <a:rPr sz="1800" dirty="0">
                <a:solidFill>
                  <a:srgbClr val="4D4D4D"/>
                </a:solidFill>
                <a:latin typeface="Arial"/>
                <a:cs typeface="Arial"/>
              </a:rPr>
              <a:t>e</a:t>
            </a:r>
            <a:r>
              <a:rPr sz="1800" spc="30" dirty="0">
                <a:solidFill>
                  <a:srgbClr val="4D4D4D"/>
                </a:solidFill>
                <a:latin typeface="Arial"/>
                <a:cs typeface="Arial"/>
              </a:rPr>
              <a:t> </a:t>
            </a:r>
            <a:r>
              <a:rPr sz="1800" spc="-10" dirty="0">
                <a:solidFill>
                  <a:srgbClr val="4D4D4D"/>
                </a:solidFill>
                <a:latin typeface="Arial"/>
                <a:cs typeface="Arial"/>
              </a:rPr>
              <a:t>pa</a:t>
            </a:r>
            <a:r>
              <a:rPr sz="1800" dirty="0">
                <a:solidFill>
                  <a:srgbClr val="4D4D4D"/>
                </a:solidFill>
                <a:latin typeface="Arial"/>
                <a:cs typeface="Arial"/>
              </a:rPr>
              <a:t>t</a:t>
            </a:r>
            <a:r>
              <a:rPr sz="1800" spc="-5" dirty="0">
                <a:solidFill>
                  <a:srgbClr val="4D4D4D"/>
                </a:solidFill>
                <a:latin typeface="Arial"/>
                <a:cs typeface="Arial"/>
              </a:rPr>
              <a:t>i</a:t>
            </a:r>
            <a:r>
              <a:rPr sz="1800" spc="-10" dirty="0">
                <a:solidFill>
                  <a:srgbClr val="4D4D4D"/>
                </a:solidFill>
                <a:latin typeface="Arial"/>
                <a:cs typeface="Arial"/>
              </a:rPr>
              <a:t>en</a:t>
            </a:r>
            <a:r>
              <a:rPr sz="1800" dirty="0">
                <a:solidFill>
                  <a:srgbClr val="4D4D4D"/>
                </a:solidFill>
                <a:latin typeface="Arial"/>
                <a:cs typeface="Arial"/>
              </a:rPr>
              <a:t>ts c</a:t>
            </a:r>
            <a:r>
              <a:rPr sz="1800" spc="-10" dirty="0">
                <a:solidFill>
                  <a:srgbClr val="4D4D4D"/>
                </a:solidFill>
                <a:latin typeface="Arial"/>
                <a:cs typeface="Arial"/>
              </a:rPr>
              <a:t>a</a:t>
            </a:r>
            <a:r>
              <a:rPr sz="1800" dirty="0">
                <a:solidFill>
                  <a:srgbClr val="4D4D4D"/>
                </a:solidFill>
                <a:latin typeface="Arial"/>
                <a:cs typeface="Arial"/>
              </a:rPr>
              <a:t>n</a:t>
            </a:r>
            <a:r>
              <a:rPr sz="1800" spc="10" dirty="0">
                <a:solidFill>
                  <a:srgbClr val="4D4D4D"/>
                </a:solidFill>
                <a:latin typeface="Arial"/>
                <a:cs typeface="Arial"/>
              </a:rPr>
              <a:t> </a:t>
            </a:r>
            <a:r>
              <a:rPr sz="1800" spc="-10" dirty="0">
                <a:solidFill>
                  <a:srgbClr val="4D4D4D"/>
                </a:solidFill>
                <a:latin typeface="Arial"/>
                <a:cs typeface="Arial"/>
              </a:rPr>
              <a:t>a</a:t>
            </a:r>
            <a:r>
              <a:rPr sz="1800" dirty="0">
                <a:solidFill>
                  <a:srgbClr val="4D4D4D"/>
                </a:solidFill>
                <a:latin typeface="Arial"/>
                <a:cs typeface="Arial"/>
              </a:rPr>
              <a:t>cc</a:t>
            </a:r>
            <a:r>
              <a:rPr sz="1800" spc="-10" dirty="0">
                <a:solidFill>
                  <a:srgbClr val="4D4D4D"/>
                </a:solidFill>
                <a:latin typeface="Arial"/>
                <a:cs typeface="Arial"/>
              </a:rPr>
              <a:t>e</a:t>
            </a:r>
            <a:r>
              <a:rPr sz="1800" dirty="0">
                <a:solidFill>
                  <a:srgbClr val="4D4D4D"/>
                </a:solidFill>
                <a:latin typeface="Arial"/>
                <a:cs typeface="Arial"/>
              </a:rPr>
              <a:t>ss </a:t>
            </a:r>
            <a:r>
              <a:rPr sz="1800" spc="-10" dirty="0">
                <a:solidFill>
                  <a:srgbClr val="4A4A4A"/>
                </a:solidFill>
                <a:latin typeface="Arial"/>
                <a:cs typeface="Arial"/>
              </a:rPr>
              <a:t>ou</a:t>
            </a:r>
            <a:r>
              <a:rPr sz="1800" dirty="0">
                <a:solidFill>
                  <a:srgbClr val="4A4A4A"/>
                </a:solidFill>
                <a:latin typeface="Arial"/>
                <a:cs typeface="Arial"/>
              </a:rPr>
              <a:t>r </a:t>
            </a:r>
            <a:r>
              <a:rPr sz="1800" spc="-20" dirty="0">
                <a:solidFill>
                  <a:srgbClr val="4A4A4A"/>
                </a:solidFill>
                <a:latin typeface="Arial"/>
                <a:cs typeface="Arial"/>
              </a:rPr>
              <a:t>o</a:t>
            </a:r>
            <a:r>
              <a:rPr sz="1800" spc="-40" dirty="0">
                <a:solidFill>
                  <a:srgbClr val="4A4A4A"/>
                </a:solidFill>
                <a:latin typeface="Arial"/>
                <a:cs typeface="Arial"/>
              </a:rPr>
              <a:t>f</a:t>
            </a:r>
            <a:r>
              <a:rPr sz="1800" spc="-5" dirty="0">
                <a:solidFill>
                  <a:srgbClr val="4A4A4A"/>
                </a:solidFill>
                <a:latin typeface="Arial"/>
                <a:cs typeface="Arial"/>
              </a:rPr>
              <a:t>f</a:t>
            </a:r>
            <a:r>
              <a:rPr sz="1800" spc="-10" dirty="0">
                <a:solidFill>
                  <a:srgbClr val="4A4A4A"/>
                </a:solidFill>
                <a:latin typeface="Arial"/>
                <a:cs typeface="Arial"/>
              </a:rPr>
              <a:t>e</a:t>
            </a:r>
            <a:r>
              <a:rPr sz="1800" dirty="0">
                <a:solidFill>
                  <a:srgbClr val="4A4A4A"/>
                </a:solidFill>
                <a:latin typeface="Arial"/>
                <a:cs typeface="Arial"/>
              </a:rPr>
              <a:t>rs </a:t>
            </a:r>
            <a:r>
              <a:rPr sz="1800" spc="-5" dirty="0">
                <a:solidFill>
                  <a:srgbClr val="4A4A4A"/>
                </a:solidFill>
                <a:latin typeface="Arial"/>
                <a:cs typeface="Arial"/>
              </a:rPr>
              <a:t>t</a:t>
            </a:r>
            <a:r>
              <a:rPr sz="1800" spc="-10" dirty="0">
                <a:solidFill>
                  <a:srgbClr val="4A4A4A"/>
                </a:solidFill>
                <a:latin typeface="Arial"/>
                <a:cs typeface="Arial"/>
              </a:rPr>
              <a:t>h</a:t>
            </a:r>
            <a:r>
              <a:rPr sz="1800" dirty="0">
                <a:solidFill>
                  <a:srgbClr val="4A4A4A"/>
                </a:solidFill>
                <a:latin typeface="Arial"/>
                <a:cs typeface="Arial"/>
              </a:rPr>
              <a:t>r</a:t>
            </a:r>
            <a:r>
              <a:rPr sz="1800" spc="-10" dirty="0">
                <a:solidFill>
                  <a:srgbClr val="4A4A4A"/>
                </a:solidFill>
                <a:latin typeface="Arial"/>
                <a:cs typeface="Arial"/>
              </a:rPr>
              <a:t>oug</a:t>
            </a:r>
            <a:r>
              <a:rPr sz="1800" dirty="0">
                <a:solidFill>
                  <a:srgbClr val="4A4A4A"/>
                </a:solidFill>
                <a:latin typeface="Arial"/>
                <a:cs typeface="Arial"/>
              </a:rPr>
              <a:t>h</a:t>
            </a:r>
            <a:r>
              <a:rPr sz="1800" spc="10" dirty="0">
                <a:solidFill>
                  <a:srgbClr val="4A4A4A"/>
                </a:solidFill>
                <a:latin typeface="Arial"/>
                <a:cs typeface="Arial"/>
              </a:rPr>
              <a:t> </a:t>
            </a:r>
            <a:r>
              <a:rPr sz="1800" spc="-5" dirty="0">
                <a:solidFill>
                  <a:srgbClr val="4A4A4A"/>
                </a:solidFill>
                <a:latin typeface="Arial"/>
                <a:cs typeface="Arial"/>
              </a:rPr>
              <a:t>t</a:t>
            </a:r>
            <a:r>
              <a:rPr sz="1800" spc="-10" dirty="0">
                <a:solidFill>
                  <a:srgbClr val="4A4A4A"/>
                </a:solidFill>
                <a:latin typeface="Arial"/>
                <a:cs typeface="Arial"/>
              </a:rPr>
              <a:t>h</a:t>
            </a:r>
            <a:r>
              <a:rPr sz="1800" dirty="0">
                <a:solidFill>
                  <a:srgbClr val="4A4A4A"/>
                </a:solidFill>
                <a:latin typeface="Arial"/>
                <a:cs typeface="Arial"/>
              </a:rPr>
              <a:t>e</a:t>
            </a:r>
            <a:r>
              <a:rPr sz="1800" spc="-5" dirty="0">
                <a:solidFill>
                  <a:srgbClr val="4A4A4A"/>
                </a:solidFill>
                <a:latin typeface="Arial"/>
                <a:cs typeface="Arial"/>
              </a:rPr>
              <a:t> </a:t>
            </a:r>
            <a:r>
              <a:rPr sz="1800" spc="-10" dirty="0">
                <a:solidFill>
                  <a:srgbClr val="4A4A4A"/>
                </a:solidFill>
                <a:latin typeface="Arial"/>
                <a:cs typeface="Arial"/>
              </a:rPr>
              <a:t>p</a:t>
            </a:r>
            <a:r>
              <a:rPr sz="1800" dirty="0">
                <a:solidFill>
                  <a:srgbClr val="4A4A4A"/>
                </a:solidFill>
                <a:latin typeface="Arial"/>
                <a:cs typeface="Arial"/>
              </a:rPr>
              <a:t>r</a:t>
            </a:r>
            <a:r>
              <a:rPr sz="1800" spc="-10" dirty="0">
                <a:solidFill>
                  <a:srgbClr val="4A4A4A"/>
                </a:solidFill>
                <a:latin typeface="Arial"/>
                <a:cs typeface="Arial"/>
              </a:rPr>
              <a:t>og</a:t>
            </a:r>
            <a:r>
              <a:rPr sz="1800" dirty="0">
                <a:solidFill>
                  <a:srgbClr val="4A4A4A"/>
                </a:solidFill>
                <a:latin typeface="Arial"/>
                <a:cs typeface="Arial"/>
              </a:rPr>
              <a:t>r</a:t>
            </a:r>
            <a:r>
              <a:rPr sz="1800" spc="-10" dirty="0">
                <a:solidFill>
                  <a:srgbClr val="4A4A4A"/>
                </a:solidFill>
                <a:latin typeface="Arial"/>
                <a:cs typeface="Arial"/>
              </a:rPr>
              <a:t>am</a:t>
            </a:r>
            <a:endParaRPr sz="1800">
              <a:latin typeface="Arial"/>
              <a:cs typeface="Arial"/>
            </a:endParaRPr>
          </a:p>
          <a:p>
            <a:pPr marL="299085" indent="-286385">
              <a:lnSpc>
                <a:spcPct val="100000"/>
              </a:lnSpc>
              <a:spcBef>
                <a:spcPts val="1200"/>
              </a:spcBef>
              <a:buClr>
                <a:srgbClr val="F26937"/>
              </a:buClr>
              <a:buFont typeface="Wingdings"/>
              <a:buChar char=""/>
              <a:tabLst>
                <a:tab pos="299720" algn="l"/>
              </a:tabLst>
            </a:pPr>
            <a:r>
              <a:rPr sz="1800" spc="-20" dirty="0">
                <a:solidFill>
                  <a:srgbClr val="4A4A4A"/>
                </a:solidFill>
                <a:latin typeface="Arial"/>
                <a:cs typeface="Arial"/>
              </a:rPr>
              <a:t>P</a:t>
            </a:r>
            <a:r>
              <a:rPr sz="1800" spc="-10" dirty="0">
                <a:solidFill>
                  <a:srgbClr val="4A4A4A"/>
                </a:solidFill>
                <a:latin typeface="Arial"/>
                <a:cs typeface="Arial"/>
              </a:rPr>
              <a:t>u</a:t>
            </a:r>
            <a:r>
              <a:rPr sz="1800" spc="-5" dirty="0">
                <a:solidFill>
                  <a:srgbClr val="4A4A4A"/>
                </a:solidFill>
                <a:latin typeface="Arial"/>
                <a:cs typeface="Arial"/>
              </a:rPr>
              <a:t>ll</a:t>
            </a:r>
            <a:r>
              <a:rPr sz="1800" dirty="0">
                <a:solidFill>
                  <a:srgbClr val="4A4A4A"/>
                </a:solidFill>
                <a:latin typeface="Arial"/>
                <a:cs typeface="Arial"/>
              </a:rPr>
              <a:t>-</a:t>
            </a:r>
            <a:r>
              <a:rPr sz="1800" spc="-5" dirty="0">
                <a:solidFill>
                  <a:srgbClr val="4A4A4A"/>
                </a:solidFill>
                <a:latin typeface="Arial"/>
                <a:cs typeface="Arial"/>
              </a:rPr>
              <a:t>t</a:t>
            </a:r>
            <a:r>
              <a:rPr sz="1800" spc="-10" dirty="0">
                <a:solidFill>
                  <a:srgbClr val="4A4A4A"/>
                </a:solidFill>
                <a:latin typeface="Arial"/>
                <a:cs typeface="Arial"/>
              </a:rPr>
              <a:t>h</a:t>
            </a:r>
            <a:r>
              <a:rPr sz="1800" dirty="0">
                <a:solidFill>
                  <a:srgbClr val="4A4A4A"/>
                </a:solidFill>
                <a:latin typeface="Arial"/>
                <a:cs typeface="Arial"/>
              </a:rPr>
              <a:t>r</a:t>
            </a:r>
            <a:r>
              <a:rPr sz="1800" spc="-10" dirty="0">
                <a:solidFill>
                  <a:srgbClr val="4A4A4A"/>
                </a:solidFill>
                <a:latin typeface="Arial"/>
                <a:cs typeface="Arial"/>
              </a:rPr>
              <a:t>oug</a:t>
            </a:r>
            <a:r>
              <a:rPr sz="1800" dirty="0">
                <a:solidFill>
                  <a:srgbClr val="4A4A4A"/>
                </a:solidFill>
                <a:latin typeface="Arial"/>
                <a:cs typeface="Arial"/>
              </a:rPr>
              <a:t>h</a:t>
            </a:r>
            <a:r>
              <a:rPr sz="1800" spc="20" dirty="0">
                <a:solidFill>
                  <a:srgbClr val="4A4A4A"/>
                </a:solidFill>
                <a:latin typeface="Arial"/>
                <a:cs typeface="Arial"/>
              </a:rPr>
              <a:t> </a:t>
            </a:r>
            <a:r>
              <a:rPr sz="1800" spc="-5" dirty="0">
                <a:solidFill>
                  <a:srgbClr val="4A4A4A"/>
                </a:solidFill>
                <a:latin typeface="Arial"/>
                <a:cs typeface="Arial"/>
              </a:rPr>
              <a:t>fi</a:t>
            </a:r>
            <a:r>
              <a:rPr sz="1800" spc="-10" dirty="0">
                <a:solidFill>
                  <a:srgbClr val="4A4A4A"/>
                </a:solidFill>
                <a:latin typeface="Arial"/>
                <a:cs typeface="Arial"/>
              </a:rPr>
              <a:t>e</a:t>
            </a:r>
            <a:r>
              <a:rPr sz="1800" spc="-5" dirty="0">
                <a:solidFill>
                  <a:srgbClr val="4A4A4A"/>
                </a:solidFill>
                <a:latin typeface="Arial"/>
                <a:cs typeface="Arial"/>
              </a:rPr>
              <a:t>l</a:t>
            </a:r>
            <a:r>
              <a:rPr sz="1800" dirty="0">
                <a:solidFill>
                  <a:srgbClr val="4A4A4A"/>
                </a:solidFill>
                <a:latin typeface="Arial"/>
                <a:cs typeface="Arial"/>
              </a:rPr>
              <a:t>d</a:t>
            </a:r>
            <a:r>
              <a:rPr sz="1800" spc="10" dirty="0">
                <a:solidFill>
                  <a:srgbClr val="4A4A4A"/>
                </a:solidFill>
                <a:latin typeface="Arial"/>
                <a:cs typeface="Arial"/>
              </a:rPr>
              <a:t> </a:t>
            </a:r>
            <a:r>
              <a:rPr sz="1800" dirty="0">
                <a:solidFill>
                  <a:srgbClr val="4A4A4A"/>
                </a:solidFill>
                <a:latin typeface="Arial"/>
                <a:cs typeface="Arial"/>
              </a:rPr>
              <a:t>s</a:t>
            </a:r>
            <a:r>
              <a:rPr sz="1800" spc="-10" dirty="0">
                <a:solidFill>
                  <a:srgbClr val="4A4A4A"/>
                </a:solidFill>
                <a:latin typeface="Arial"/>
                <a:cs typeface="Arial"/>
              </a:rPr>
              <a:t>a</a:t>
            </a:r>
            <a:r>
              <a:rPr sz="1800" spc="-5" dirty="0">
                <a:solidFill>
                  <a:srgbClr val="4A4A4A"/>
                </a:solidFill>
                <a:latin typeface="Arial"/>
                <a:cs typeface="Arial"/>
              </a:rPr>
              <a:t>l</a:t>
            </a:r>
            <a:r>
              <a:rPr sz="1800" spc="-10" dirty="0">
                <a:solidFill>
                  <a:srgbClr val="4A4A4A"/>
                </a:solidFill>
                <a:latin typeface="Arial"/>
                <a:cs typeface="Arial"/>
              </a:rPr>
              <a:t>e</a:t>
            </a:r>
            <a:r>
              <a:rPr sz="1800" dirty="0">
                <a:solidFill>
                  <a:srgbClr val="4A4A4A"/>
                </a:solidFill>
                <a:latin typeface="Arial"/>
                <a:cs typeface="Arial"/>
              </a:rPr>
              <a:t>s </a:t>
            </a:r>
            <a:r>
              <a:rPr sz="1800" spc="-20" dirty="0">
                <a:solidFill>
                  <a:srgbClr val="4A4A4A"/>
                </a:solidFill>
                <a:latin typeface="Arial"/>
                <a:cs typeface="Arial"/>
              </a:rPr>
              <a:t>e</a:t>
            </a:r>
            <a:r>
              <a:rPr sz="1800" spc="-40" dirty="0">
                <a:solidFill>
                  <a:srgbClr val="4A4A4A"/>
                </a:solidFill>
                <a:latin typeface="Arial"/>
                <a:cs typeface="Arial"/>
              </a:rPr>
              <a:t>f</a:t>
            </a:r>
            <a:r>
              <a:rPr sz="1800" spc="-5" dirty="0">
                <a:solidFill>
                  <a:srgbClr val="4A4A4A"/>
                </a:solidFill>
                <a:latin typeface="Arial"/>
                <a:cs typeface="Arial"/>
              </a:rPr>
              <a:t>f</a:t>
            </a:r>
            <a:r>
              <a:rPr sz="1800" spc="-10" dirty="0">
                <a:solidFill>
                  <a:srgbClr val="4A4A4A"/>
                </a:solidFill>
                <a:latin typeface="Arial"/>
                <a:cs typeface="Arial"/>
              </a:rPr>
              <a:t>o</a:t>
            </a:r>
            <a:r>
              <a:rPr sz="1800" dirty="0">
                <a:solidFill>
                  <a:srgbClr val="4A4A4A"/>
                </a:solidFill>
                <a:latin typeface="Arial"/>
                <a:cs typeface="Arial"/>
              </a:rPr>
              <a:t>r</a:t>
            </a:r>
            <a:r>
              <a:rPr sz="1800" spc="-5" dirty="0">
                <a:solidFill>
                  <a:srgbClr val="4A4A4A"/>
                </a:solidFill>
                <a:latin typeface="Arial"/>
                <a:cs typeface="Arial"/>
              </a:rPr>
              <a:t>t</a:t>
            </a:r>
            <a:r>
              <a:rPr sz="1800" dirty="0">
                <a:solidFill>
                  <a:srgbClr val="4A4A4A"/>
                </a:solidFill>
                <a:latin typeface="Arial"/>
                <a:cs typeface="Arial"/>
              </a:rPr>
              <a:t>s</a:t>
            </a:r>
            <a:endParaRPr sz="1800">
              <a:latin typeface="Arial"/>
              <a:cs typeface="Arial"/>
            </a:endParaRPr>
          </a:p>
        </p:txBody>
      </p:sp>
      <p:sp>
        <p:nvSpPr>
          <p:cNvPr id="6" name="object 6"/>
          <p:cNvSpPr/>
          <p:nvPr/>
        </p:nvSpPr>
        <p:spPr>
          <a:xfrm>
            <a:off x="1918716" y="1600200"/>
            <a:ext cx="5308091" cy="1357883"/>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171673" y="6535950"/>
            <a:ext cx="2908907" cy="212029"/>
          </a:xfrm>
          <a:prstGeom prst="rect">
            <a:avLst/>
          </a:prstGeom>
          <a:blipFill>
            <a:blip r:embed="rId6" cstate="print"/>
            <a:stretch>
              <a:fillRect/>
            </a:stretch>
          </a:blipFill>
        </p:spPr>
        <p:txBody>
          <a:bodyPr wrap="square" lIns="0" tIns="0" rIns="0" bIns="0" rtlCol="0"/>
          <a:lstStyle/>
          <a:p>
            <a:endParaRPr/>
          </a:p>
        </p:txBody>
      </p:sp>
      <p:sp>
        <p:nvSpPr>
          <p:cNvPr id="8" name="object 8"/>
          <p:cNvSpPr txBox="1"/>
          <p:nvPr/>
        </p:nvSpPr>
        <p:spPr>
          <a:xfrm>
            <a:off x="314266" y="6250338"/>
            <a:ext cx="2021839" cy="177800"/>
          </a:xfrm>
          <a:prstGeom prst="rect">
            <a:avLst/>
          </a:prstGeom>
        </p:spPr>
        <p:txBody>
          <a:bodyPr vert="horz" wrap="square" lIns="0" tIns="0" rIns="0" bIns="0" rtlCol="0">
            <a:spAutoFit/>
          </a:bodyPr>
          <a:lstStyle/>
          <a:p>
            <a:pPr marL="12700">
              <a:lnSpc>
                <a:spcPct val="100000"/>
              </a:lnSpc>
            </a:pPr>
            <a:r>
              <a:rPr sz="1200" spc="-10" dirty="0">
                <a:solidFill>
                  <a:srgbClr val="64004B"/>
                </a:solidFill>
                <a:latin typeface="Arial"/>
                <a:cs typeface="Arial"/>
              </a:rPr>
              <a:t>432US1902166</a:t>
            </a:r>
            <a:r>
              <a:rPr sz="1200" dirty="0">
                <a:solidFill>
                  <a:srgbClr val="64004B"/>
                </a:solidFill>
                <a:latin typeface="Arial"/>
                <a:cs typeface="Arial"/>
              </a:rPr>
              <a:t>-</a:t>
            </a:r>
            <a:r>
              <a:rPr sz="1200" spc="-10" dirty="0">
                <a:solidFill>
                  <a:srgbClr val="64004B"/>
                </a:solidFill>
                <a:latin typeface="Arial"/>
                <a:cs typeface="Arial"/>
              </a:rPr>
              <a:t>04</a:t>
            </a:r>
            <a:r>
              <a:rPr sz="1200" dirty="0">
                <a:solidFill>
                  <a:srgbClr val="64004B"/>
                </a:solidFill>
                <a:latin typeface="Arial"/>
                <a:cs typeface="Arial"/>
              </a:rPr>
              <a:t>-</a:t>
            </a:r>
            <a:r>
              <a:rPr sz="1200" spc="5" dirty="0">
                <a:solidFill>
                  <a:srgbClr val="64004B"/>
                </a:solidFill>
                <a:latin typeface="Arial"/>
                <a:cs typeface="Arial"/>
              </a:rPr>
              <a:t>0</a:t>
            </a:r>
            <a:r>
              <a:rPr sz="1200" dirty="0">
                <a:solidFill>
                  <a:srgbClr val="64004B"/>
                </a:solidFill>
                <a:latin typeface="Arial"/>
                <a:cs typeface="Arial"/>
              </a:rPr>
              <a:t>1  </a:t>
            </a:r>
            <a:r>
              <a:rPr sz="1200" spc="-25" dirty="0">
                <a:solidFill>
                  <a:srgbClr val="64004B"/>
                </a:solidFill>
                <a:latin typeface="Arial"/>
                <a:cs typeface="Arial"/>
              </a:rPr>
              <a:t> </a:t>
            </a:r>
            <a:r>
              <a:rPr sz="1200" dirty="0">
                <a:solidFill>
                  <a:srgbClr val="64004B"/>
                </a:solidFill>
                <a:latin typeface="Arial"/>
                <a:cs typeface="Arial"/>
              </a:rPr>
              <a:t>06/20</a:t>
            </a:r>
            <a:endParaRPr sz="120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a:t>
            </a:fld>
            <a:endParaRPr dirty="0"/>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8055" y="1360932"/>
            <a:ext cx="4034027" cy="478535"/>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759216" y="1438543"/>
            <a:ext cx="1414780" cy="330200"/>
          </a:xfrm>
          <a:prstGeom prst="rect">
            <a:avLst/>
          </a:prstGeom>
        </p:spPr>
        <p:txBody>
          <a:bodyPr vert="horz" wrap="square" lIns="0" tIns="0" rIns="0" bIns="0" rtlCol="0">
            <a:spAutoFit/>
          </a:bodyPr>
          <a:lstStyle/>
          <a:p>
            <a:pPr marL="12700">
              <a:lnSpc>
                <a:spcPct val="100000"/>
              </a:lnSpc>
            </a:pPr>
            <a:r>
              <a:rPr sz="2400" b="1" spc="-25" dirty="0">
                <a:solidFill>
                  <a:srgbClr val="FFFFFF"/>
                </a:solidFill>
                <a:latin typeface="Arial"/>
                <a:cs typeface="Arial"/>
              </a:rPr>
              <a:t>Su</a:t>
            </a:r>
            <a:r>
              <a:rPr sz="2400" b="1" dirty="0">
                <a:solidFill>
                  <a:srgbClr val="FFFFFF"/>
                </a:solidFill>
                <a:latin typeface="Arial"/>
                <a:cs typeface="Arial"/>
              </a:rPr>
              <a:t>mm</a:t>
            </a:r>
            <a:r>
              <a:rPr sz="2400" b="1" spc="-5" dirty="0">
                <a:solidFill>
                  <a:srgbClr val="FFFFFF"/>
                </a:solidFill>
                <a:latin typeface="Arial"/>
                <a:cs typeface="Arial"/>
              </a:rPr>
              <a:t>a</a:t>
            </a:r>
            <a:r>
              <a:rPr sz="2400" b="1" dirty="0">
                <a:solidFill>
                  <a:srgbClr val="FFFFFF"/>
                </a:solidFill>
                <a:latin typeface="Arial"/>
                <a:cs typeface="Arial"/>
              </a:rPr>
              <a:t>ry</a:t>
            </a:r>
            <a:endParaRPr sz="2400">
              <a:latin typeface="Arial"/>
              <a:cs typeface="Arial"/>
            </a:endParaRPr>
          </a:p>
        </p:txBody>
      </p:sp>
      <p:sp>
        <p:nvSpPr>
          <p:cNvPr id="4" name="object 4"/>
          <p:cNvSpPr/>
          <p:nvPr/>
        </p:nvSpPr>
        <p:spPr>
          <a:xfrm>
            <a:off x="332231" y="1831848"/>
            <a:ext cx="8441435" cy="4558283"/>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58140" y="1857755"/>
            <a:ext cx="8334756" cy="4451604"/>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447294" y="1826514"/>
            <a:ext cx="8344534" cy="0"/>
          </a:xfrm>
          <a:custGeom>
            <a:avLst/>
            <a:gdLst/>
            <a:ahLst/>
            <a:cxnLst/>
            <a:rect l="l" t="t" r="r" b="b"/>
            <a:pathLst>
              <a:path w="8344534">
                <a:moveTo>
                  <a:pt x="0" y="0"/>
                </a:moveTo>
                <a:lnTo>
                  <a:pt x="8344065" y="0"/>
                </a:lnTo>
              </a:path>
            </a:pathLst>
          </a:custGeom>
          <a:ln w="38100">
            <a:solidFill>
              <a:srgbClr val="64004B"/>
            </a:solidFill>
          </a:ln>
        </p:spPr>
        <p:txBody>
          <a:bodyPr wrap="square" lIns="0" tIns="0" rIns="0" bIns="0" rtlCol="0"/>
          <a:lstStyle/>
          <a:p>
            <a:endParaRPr/>
          </a:p>
        </p:txBody>
      </p:sp>
      <p:sp>
        <p:nvSpPr>
          <p:cNvPr id="7" name="object 7"/>
          <p:cNvSpPr txBox="1"/>
          <p:nvPr/>
        </p:nvSpPr>
        <p:spPr>
          <a:xfrm>
            <a:off x="535940" y="242155"/>
            <a:ext cx="4708525" cy="704850"/>
          </a:xfrm>
          <a:prstGeom prst="rect">
            <a:avLst/>
          </a:prstGeom>
        </p:spPr>
        <p:txBody>
          <a:bodyPr vert="horz" wrap="square" lIns="0" tIns="0" rIns="0" bIns="0" rtlCol="0">
            <a:spAutoFit/>
          </a:bodyPr>
          <a:lstStyle/>
          <a:p>
            <a:pPr marL="12700" marR="5080">
              <a:lnSpc>
                <a:spcPct val="100000"/>
              </a:lnSpc>
            </a:pPr>
            <a:r>
              <a:rPr sz="2400" b="1" i="1" spc="-10" dirty="0">
                <a:solidFill>
                  <a:srgbClr val="64004B"/>
                </a:solidFill>
                <a:latin typeface="Arial"/>
                <a:cs typeface="Arial"/>
              </a:rPr>
              <a:t>R</a:t>
            </a:r>
            <a:r>
              <a:rPr sz="2400" b="1" i="1" spc="-5" dirty="0">
                <a:solidFill>
                  <a:srgbClr val="64004B"/>
                </a:solidFill>
                <a:latin typeface="Arial"/>
                <a:cs typeface="Arial"/>
              </a:rPr>
              <a:t>esou</a:t>
            </a:r>
            <a:r>
              <a:rPr sz="2400" b="1" i="1" dirty="0">
                <a:solidFill>
                  <a:srgbClr val="64004B"/>
                </a:solidFill>
                <a:latin typeface="Arial"/>
                <a:cs typeface="Arial"/>
              </a:rPr>
              <a:t>r</a:t>
            </a:r>
            <a:r>
              <a:rPr sz="2400" b="1" i="1" spc="-5" dirty="0">
                <a:solidFill>
                  <a:srgbClr val="64004B"/>
                </a:solidFill>
                <a:latin typeface="Arial"/>
                <a:cs typeface="Arial"/>
              </a:rPr>
              <a:t>ce</a:t>
            </a:r>
            <a:r>
              <a:rPr sz="2400" b="1" i="1" dirty="0">
                <a:solidFill>
                  <a:srgbClr val="64004B"/>
                </a:solidFill>
                <a:latin typeface="Arial"/>
                <a:cs typeface="Arial"/>
              </a:rPr>
              <a:t>:</a:t>
            </a:r>
            <a:r>
              <a:rPr sz="2400" b="1" i="1" spc="20" dirty="0">
                <a:solidFill>
                  <a:srgbClr val="64004B"/>
                </a:solidFill>
                <a:latin typeface="Arial"/>
                <a:cs typeface="Arial"/>
              </a:rPr>
              <a:t> </a:t>
            </a:r>
            <a:r>
              <a:rPr sz="2200" spc="-25" dirty="0">
                <a:solidFill>
                  <a:srgbClr val="64004B"/>
                </a:solidFill>
                <a:latin typeface="Arial"/>
                <a:cs typeface="Arial"/>
              </a:rPr>
              <a:t>E</a:t>
            </a:r>
            <a:r>
              <a:rPr sz="2200" spc="-5" dirty="0">
                <a:solidFill>
                  <a:srgbClr val="64004B"/>
                </a:solidFill>
                <a:latin typeface="Arial"/>
                <a:cs typeface="Arial"/>
              </a:rPr>
              <a:t>L</a:t>
            </a:r>
            <a:r>
              <a:rPr sz="2200" spc="-10" dirty="0">
                <a:solidFill>
                  <a:srgbClr val="64004B"/>
                </a:solidFill>
                <a:latin typeface="Arial"/>
                <a:cs typeface="Arial"/>
              </a:rPr>
              <a:t>IQ</a:t>
            </a:r>
            <a:r>
              <a:rPr sz="2200" spc="-30" dirty="0">
                <a:solidFill>
                  <a:srgbClr val="64004B"/>
                </a:solidFill>
                <a:latin typeface="Arial"/>
                <a:cs typeface="Arial"/>
              </a:rPr>
              <a:t>U</a:t>
            </a:r>
            <a:r>
              <a:rPr sz="2200" spc="-5" dirty="0">
                <a:solidFill>
                  <a:srgbClr val="64004B"/>
                </a:solidFill>
                <a:latin typeface="Arial"/>
                <a:cs typeface="Arial"/>
              </a:rPr>
              <a:t>I</a:t>
            </a:r>
            <a:r>
              <a:rPr sz="2200" spc="-25" dirty="0">
                <a:solidFill>
                  <a:srgbClr val="64004B"/>
                </a:solidFill>
                <a:latin typeface="Arial"/>
                <a:cs typeface="Arial"/>
              </a:rPr>
              <a:t>S</a:t>
            </a:r>
            <a:r>
              <a:rPr sz="2200" spc="-22" baseline="24305" dirty="0">
                <a:solidFill>
                  <a:srgbClr val="64004B"/>
                </a:solidFill>
                <a:latin typeface="Arial"/>
                <a:cs typeface="Arial"/>
              </a:rPr>
              <a:t>®</a:t>
            </a:r>
            <a:r>
              <a:rPr sz="2200" spc="322" baseline="24305" dirty="0">
                <a:solidFill>
                  <a:srgbClr val="64004B"/>
                </a:solidFill>
                <a:latin typeface="Arial"/>
                <a:cs typeface="Arial"/>
              </a:rPr>
              <a:t> </a:t>
            </a:r>
            <a:r>
              <a:rPr sz="2200" spc="-5" dirty="0">
                <a:solidFill>
                  <a:srgbClr val="64004B"/>
                </a:solidFill>
                <a:latin typeface="Arial"/>
                <a:cs typeface="Arial"/>
              </a:rPr>
              <a:t>30</a:t>
            </a:r>
            <a:r>
              <a:rPr sz="2200" dirty="0">
                <a:solidFill>
                  <a:srgbClr val="64004B"/>
                </a:solidFill>
                <a:latin typeface="Arial"/>
                <a:cs typeface="Arial"/>
              </a:rPr>
              <a:t>-</a:t>
            </a:r>
            <a:r>
              <a:rPr sz="2200" spc="-10" dirty="0">
                <a:solidFill>
                  <a:srgbClr val="64004B"/>
                </a:solidFill>
                <a:latin typeface="Arial"/>
                <a:cs typeface="Arial"/>
              </a:rPr>
              <a:t>D</a:t>
            </a:r>
            <a:r>
              <a:rPr sz="2200" spc="-5" dirty="0">
                <a:solidFill>
                  <a:srgbClr val="64004B"/>
                </a:solidFill>
                <a:latin typeface="Arial"/>
                <a:cs typeface="Arial"/>
              </a:rPr>
              <a:t>a</a:t>
            </a:r>
            <a:r>
              <a:rPr sz="2200" dirty="0">
                <a:solidFill>
                  <a:srgbClr val="64004B"/>
                </a:solidFill>
                <a:latin typeface="Arial"/>
                <a:cs typeface="Arial"/>
              </a:rPr>
              <a:t>y</a:t>
            </a:r>
            <a:r>
              <a:rPr sz="2200" spc="15" dirty="0">
                <a:solidFill>
                  <a:srgbClr val="64004B"/>
                </a:solidFill>
                <a:latin typeface="Arial"/>
                <a:cs typeface="Arial"/>
              </a:rPr>
              <a:t> </a:t>
            </a:r>
            <a:r>
              <a:rPr sz="2200" spc="-20" dirty="0">
                <a:solidFill>
                  <a:srgbClr val="64004B"/>
                </a:solidFill>
                <a:latin typeface="Arial"/>
                <a:cs typeface="Arial"/>
              </a:rPr>
              <a:t>F</a:t>
            </a:r>
            <a:r>
              <a:rPr sz="2200" spc="-65" dirty="0">
                <a:solidFill>
                  <a:srgbClr val="64004B"/>
                </a:solidFill>
                <a:latin typeface="Arial"/>
                <a:cs typeface="Arial"/>
              </a:rPr>
              <a:t>T</a:t>
            </a:r>
            <a:r>
              <a:rPr sz="2200" spc="-20" dirty="0">
                <a:solidFill>
                  <a:srgbClr val="64004B"/>
                </a:solidFill>
                <a:latin typeface="Arial"/>
                <a:cs typeface="Arial"/>
              </a:rPr>
              <a:t>O</a:t>
            </a:r>
            <a:r>
              <a:rPr sz="2200" spc="-10" dirty="0">
                <a:solidFill>
                  <a:srgbClr val="64004B"/>
                </a:solidFill>
                <a:latin typeface="Arial"/>
                <a:cs typeface="Arial"/>
              </a:rPr>
              <a:t> </a:t>
            </a:r>
            <a:r>
              <a:rPr lang="en-US" sz="2200" spc="-10" dirty="0">
                <a:solidFill>
                  <a:srgbClr val="64004B"/>
                </a:solidFill>
                <a:latin typeface="Arial"/>
                <a:cs typeface="Arial"/>
              </a:rPr>
              <a:t>  	           </a:t>
            </a:r>
            <a:r>
              <a:rPr sz="2200" spc="-25" dirty="0">
                <a:solidFill>
                  <a:srgbClr val="64004B"/>
                </a:solidFill>
                <a:latin typeface="Arial"/>
                <a:cs typeface="Arial"/>
              </a:rPr>
              <a:t>B</a:t>
            </a:r>
            <a:r>
              <a:rPr sz="2200" dirty="0">
                <a:solidFill>
                  <a:srgbClr val="64004B"/>
                </a:solidFill>
                <a:latin typeface="Arial"/>
                <a:cs typeface="Arial"/>
              </a:rPr>
              <a:t>r</a:t>
            </a:r>
            <a:r>
              <a:rPr sz="2200" spc="-5" dirty="0">
                <a:solidFill>
                  <a:srgbClr val="64004B"/>
                </a:solidFill>
                <a:latin typeface="Arial"/>
                <a:cs typeface="Arial"/>
              </a:rPr>
              <a:t>o</a:t>
            </a:r>
            <a:r>
              <a:rPr sz="2200" dirty="0">
                <a:solidFill>
                  <a:srgbClr val="64004B"/>
                </a:solidFill>
                <a:latin typeface="Arial"/>
                <a:cs typeface="Arial"/>
              </a:rPr>
              <a:t>c</a:t>
            </a:r>
            <a:r>
              <a:rPr sz="2200" spc="-5" dirty="0">
                <a:solidFill>
                  <a:srgbClr val="64004B"/>
                </a:solidFill>
                <a:latin typeface="Arial"/>
                <a:cs typeface="Arial"/>
              </a:rPr>
              <a:t>hu</a:t>
            </a:r>
            <a:r>
              <a:rPr sz="2200" dirty="0">
                <a:solidFill>
                  <a:srgbClr val="64004B"/>
                </a:solidFill>
                <a:latin typeface="Arial"/>
                <a:cs typeface="Arial"/>
              </a:rPr>
              <a:t>re</a:t>
            </a:r>
            <a:r>
              <a:rPr sz="2200" spc="10" dirty="0">
                <a:solidFill>
                  <a:srgbClr val="64004B"/>
                </a:solidFill>
                <a:latin typeface="Arial"/>
                <a:cs typeface="Arial"/>
              </a:rPr>
              <a:t> </a:t>
            </a:r>
            <a:r>
              <a:rPr sz="2200" spc="-5" dirty="0">
                <a:solidFill>
                  <a:srgbClr val="64004B"/>
                </a:solidFill>
                <a:latin typeface="Arial"/>
                <a:cs typeface="Arial"/>
              </a:rPr>
              <a:t>an</a:t>
            </a:r>
            <a:r>
              <a:rPr sz="2200" dirty="0">
                <a:solidFill>
                  <a:srgbClr val="64004B"/>
                </a:solidFill>
                <a:latin typeface="Arial"/>
                <a:cs typeface="Arial"/>
              </a:rPr>
              <a:t>d </a:t>
            </a:r>
            <a:r>
              <a:rPr sz="2200" spc="-10" dirty="0">
                <a:solidFill>
                  <a:srgbClr val="64004B"/>
                </a:solidFill>
                <a:latin typeface="Arial"/>
                <a:cs typeface="Arial"/>
              </a:rPr>
              <a:t>C</a:t>
            </a:r>
            <a:r>
              <a:rPr sz="2200" spc="-5" dirty="0">
                <a:solidFill>
                  <a:srgbClr val="64004B"/>
                </a:solidFill>
                <a:latin typeface="Arial"/>
                <a:cs typeface="Arial"/>
              </a:rPr>
              <a:t>a</a:t>
            </a:r>
            <a:r>
              <a:rPr sz="2200" dirty="0">
                <a:solidFill>
                  <a:srgbClr val="64004B"/>
                </a:solidFill>
                <a:latin typeface="Arial"/>
                <a:cs typeface="Arial"/>
              </a:rPr>
              <a:t>r</a:t>
            </a:r>
            <a:r>
              <a:rPr sz="2200" spc="-5" dirty="0">
                <a:solidFill>
                  <a:srgbClr val="64004B"/>
                </a:solidFill>
                <a:latin typeface="Arial"/>
                <a:cs typeface="Arial"/>
              </a:rPr>
              <a:t>d*</a:t>
            </a:r>
            <a:endParaRPr sz="2200" dirty="0">
              <a:latin typeface="Arial"/>
              <a:cs typeface="Arial"/>
            </a:endParaRPr>
          </a:p>
        </p:txBody>
      </p:sp>
      <p:sp>
        <p:nvSpPr>
          <p:cNvPr id="8" name="object 8"/>
          <p:cNvSpPr txBox="1"/>
          <p:nvPr/>
        </p:nvSpPr>
        <p:spPr>
          <a:xfrm>
            <a:off x="551987" y="2110155"/>
            <a:ext cx="4170045" cy="3550920"/>
          </a:xfrm>
          <a:prstGeom prst="rect">
            <a:avLst/>
          </a:prstGeom>
        </p:spPr>
        <p:txBody>
          <a:bodyPr vert="horz" wrap="square" lIns="0" tIns="0" rIns="0" bIns="0" rtlCol="0">
            <a:spAutoFit/>
          </a:bodyPr>
          <a:lstStyle/>
          <a:p>
            <a:pPr marL="12700">
              <a:lnSpc>
                <a:spcPts val="1920"/>
              </a:lnSpc>
            </a:pPr>
            <a:r>
              <a:rPr sz="1600" b="1" spc="-15" dirty="0">
                <a:solidFill>
                  <a:srgbClr val="64004B"/>
                </a:solidFill>
                <a:latin typeface="Arial"/>
                <a:cs typeface="Arial"/>
              </a:rPr>
              <a:t>Desc</a:t>
            </a:r>
            <a:r>
              <a:rPr sz="1600" b="1" spc="-10" dirty="0">
                <a:solidFill>
                  <a:srgbClr val="64004B"/>
                </a:solidFill>
                <a:latin typeface="Arial"/>
                <a:cs typeface="Arial"/>
              </a:rPr>
              <a:t>ri</a:t>
            </a:r>
            <a:r>
              <a:rPr sz="1600" b="1" spc="-15" dirty="0">
                <a:solidFill>
                  <a:srgbClr val="64004B"/>
                </a:solidFill>
                <a:latin typeface="Arial"/>
                <a:cs typeface="Arial"/>
              </a:rPr>
              <a:t>pt</a:t>
            </a:r>
            <a:r>
              <a:rPr sz="1600" b="1" spc="-5" dirty="0">
                <a:solidFill>
                  <a:srgbClr val="64004B"/>
                </a:solidFill>
                <a:latin typeface="Arial"/>
                <a:cs typeface="Arial"/>
              </a:rPr>
              <a:t>i</a:t>
            </a:r>
            <a:r>
              <a:rPr sz="1600" b="1" spc="-15" dirty="0">
                <a:solidFill>
                  <a:srgbClr val="64004B"/>
                </a:solidFill>
                <a:latin typeface="Arial"/>
                <a:cs typeface="Arial"/>
              </a:rPr>
              <a:t>o</a:t>
            </a:r>
            <a:r>
              <a:rPr sz="1600" b="1" spc="-10" dirty="0">
                <a:solidFill>
                  <a:srgbClr val="64004B"/>
                </a:solidFill>
                <a:latin typeface="Arial"/>
                <a:cs typeface="Arial"/>
              </a:rPr>
              <a:t>n</a:t>
            </a:r>
            <a:endParaRPr sz="1600" dirty="0">
              <a:latin typeface="Arial"/>
              <a:cs typeface="Arial"/>
            </a:endParaRPr>
          </a:p>
          <a:p>
            <a:pPr marL="234950" indent="-222250">
              <a:lnSpc>
                <a:spcPts val="1680"/>
              </a:lnSpc>
              <a:buClr>
                <a:srgbClr val="F26937"/>
              </a:buClr>
              <a:buSzPct val="78571"/>
              <a:buFont typeface="Arial"/>
              <a:buChar char="•"/>
              <a:tabLst>
                <a:tab pos="235585" algn="l"/>
              </a:tabLst>
            </a:pPr>
            <a:r>
              <a:rPr sz="1400" spc="-5" dirty="0">
                <a:solidFill>
                  <a:srgbClr val="4D4D4D"/>
                </a:solidFill>
                <a:latin typeface="Arial"/>
                <a:cs typeface="Arial"/>
              </a:rPr>
              <a:t>30</a:t>
            </a:r>
            <a:r>
              <a:rPr sz="1400" dirty="0">
                <a:solidFill>
                  <a:srgbClr val="4D4D4D"/>
                </a:solidFill>
                <a:latin typeface="Arial"/>
                <a:cs typeface="Arial"/>
              </a:rPr>
              <a:t>-</a:t>
            </a:r>
            <a:r>
              <a:rPr sz="1400" spc="-5" dirty="0">
                <a:solidFill>
                  <a:srgbClr val="4D4D4D"/>
                </a:solidFill>
                <a:latin typeface="Arial"/>
                <a:cs typeface="Arial"/>
              </a:rPr>
              <a:t>da</a:t>
            </a:r>
            <a:r>
              <a:rPr sz="1400" dirty="0">
                <a:solidFill>
                  <a:srgbClr val="4D4D4D"/>
                </a:solidFill>
                <a:latin typeface="Arial"/>
                <a:cs typeface="Arial"/>
              </a:rPr>
              <a:t>y</a:t>
            </a:r>
            <a:r>
              <a:rPr sz="1400" spc="-40" dirty="0">
                <a:solidFill>
                  <a:srgbClr val="4D4D4D"/>
                </a:solidFill>
                <a:latin typeface="Arial"/>
                <a:cs typeface="Arial"/>
              </a:rPr>
              <a:t> </a:t>
            </a:r>
            <a:r>
              <a:rPr sz="1400" spc="-10" dirty="0">
                <a:solidFill>
                  <a:srgbClr val="4D4D4D"/>
                </a:solidFill>
                <a:latin typeface="Arial"/>
                <a:cs typeface="Arial"/>
              </a:rPr>
              <a:t>F</a:t>
            </a:r>
            <a:r>
              <a:rPr sz="1400" spc="-30" dirty="0">
                <a:solidFill>
                  <a:srgbClr val="4D4D4D"/>
                </a:solidFill>
                <a:latin typeface="Arial"/>
                <a:cs typeface="Arial"/>
              </a:rPr>
              <a:t>T</a:t>
            </a:r>
            <a:r>
              <a:rPr sz="1400" dirty="0">
                <a:solidFill>
                  <a:srgbClr val="4D4D4D"/>
                </a:solidFill>
                <a:latin typeface="Arial"/>
                <a:cs typeface="Arial"/>
              </a:rPr>
              <a:t>O</a:t>
            </a:r>
            <a:endParaRPr sz="1400" dirty="0">
              <a:latin typeface="Arial"/>
              <a:cs typeface="Arial"/>
            </a:endParaRPr>
          </a:p>
          <a:p>
            <a:pPr marL="413384" lvl="1" indent="-177165">
              <a:lnSpc>
                <a:spcPts val="1435"/>
              </a:lnSpc>
              <a:spcBef>
                <a:spcPts val="5"/>
              </a:spcBef>
              <a:buClr>
                <a:srgbClr val="F26937"/>
              </a:buClr>
              <a:buSzPct val="91666"/>
              <a:buFont typeface="Arial"/>
              <a:buChar char="•"/>
              <a:tabLst>
                <a:tab pos="414020" algn="l"/>
              </a:tabLst>
            </a:pPr>
            <a:r>
              <a:rPr sz="1200" spc="-5" dirty="0">
                <a:solidFill>
                  <a:srgbClr val="4D4D4D"/>
                </a:solidFill>
                <a:latin typeface="Arial"/>
                <a:cs typeface="Arial"/>
              </a:rPr>
              <a:t>M</a:t>
            </a:r>
            <a:r>
              <a:rPr sz="1200" dirty="0">
                <a:solidFill>
                  <a:srgbClr val="4D4D4D"/>
                </a:solidFill>
                <a:latin typeface="Arial"/>
                <a:cs typeface="Arial"/>
              </a:rPr>
              <a:t>ed</a:t>
            </a:r>
            <a:r>
              <a:rPr sz="1200" spc="-5" dirty="0">
                <a:solidFill>
                  <a:srgbClr val="4D4D4D"/>
                </a:solidFill>
                <a:latin typeface="Arial"/>
                <a:cs typeface="Arial"/>
              </a:rPr>
              <a:t>i</a:t>
            </a:r>
            <a:r>
              <a:rPr sz="1200" dirty="0">
                <a:solidFill>
                  <a:srgbClr val="4D4D4D"/>
                </a:solidFill>
                <a:latin typeface="Arial"/>
                <a:cs typeface="Arial"/>
              </a:rPr>
              <a:t>ca</a:t>
            </a:r>
            <a:r>
              <a:rPr sz="1200" spc="-5" dirty="0">
                <a:solidFill>
                  <a:srgbClr val="4D4D4D"/>
                </a:solidFill>
                <a:latin typeface="Arial"/>
                <a:cs typeface="Arial"/>
              </a:rPr>
              <a:t>r</a:t>
            </a:r>
            <a:r>
              <a:rPr sz="1200" dirty="0">
                <a:solidFill>
                  <a:srgbClr val="4D4D4D"/>
                </a:solidFill>
                <a:latin typeface="Arial"/>
                <a:cs typeface="Arial"/>
              </a:rPr>
              <a:t>e</a:t>
            </a:r>
            <a:r>
              <a:rPr sz="1200" spc="-30" dirty="0">
                <a:solidFill>
                  <a:srgbClr val="4D4D4D"/>
                </a:solidFill>
                <a:latin typeface="Arial"/>
                <a:cs typeface="Arial"/>
              </a:rPr>
              <a:t> </a:t>
            </a:r>
            <a:r>
              <a:rPr sz="1200" spc="-5" dirty="0">
                <a:solidFill>
                  <a:srgbClr val="4D4D4D"/>
                </a:solidFill>
                <a:latin typeface="Arial"/>
                <a:cs typeface="Arial"/>
              </a:rPr>
              <a:t>D,</a:t>
            </a:r>
            <a:r>
              <a:rPr sz="1200" spc="15" dirty="0">
                <a:solidFill>
                  <a:srgbClr val="4D4D4D"/>
                </a:solidFill>
                <a:latin typeface="Arial"/>
                <a:cs typeface="Arial"/>
              </a:rPr>
              <a:t> </a:t>
            </a:r>
            <a:r>
              <a:rPr sz="1200" dirty="0">
                <a:solidFill>
                  <a:srgbClr val="4D4D4D"/>
                </a:solidFill>
                <a:latin typeface="Arial"/>
                <a:cs typeface="Arial"/>
              </a:rPr>
              <a:t>co</a:t>
            </a:r>
            <a:r>
              <a:rPr sz="1200" spc="5" dirty="0">
                <a:solidFill>
                  <a:srgbClr val="4D4D4D"/>
                </a:solidFill>
                <a:latin typeface="Arial"/>
                <a:cs typeface="Arial"/>
              </a:rPr>
              <a:t>mm</a:t>
            </a:r>
            <a:r>
              <a:rPr sz="1200" dirty="0">
                <a:solidFill>
                  <a:srgbClr val="4D4D4D"/>
                </a:solidFill>
                <a:latin typeface="Arial"/>
                <a:cs typeface="Arial"/>
              </a:rPr>
              <a:t>e</a:t>
            </a:r>
            <a:r>
              <a:rPr sz="1200" spc="-5" dirty="0">
                <a:solidFill>
                  <a:srgbClr val="4D4D4D"/>
                </a:solidFill>
                <a:latin typeface="Arial"/>
                <a:cs typeface="Arial"/>
              </a:rPr>
              <a:t>r</a:t>
            </a:r>
            <a:r>
              <a:rPr sz="1200" dirty="0">
                <a:solidFill>
                  <a:srgbClr val="4D4D4D"/>
                </a:solidFill>
                <a:latin typeface="Arial"/>
                <a:cs typeface="Arial"/>
              </a:rPr>
              <a:t>c</a:t>
            </a:r>
            <a:r>
              <a:rPr sz="1200" spc="-5" dirty="0">
                <a:solidFill>
                  <a:srgbClr val="4D4D4D"/>
                </a:solidFill>
                <a:latin typeface="Arial"/>
                <a:cs typeface="Arial"/>
              </a:rPr>
              <a:t>i</a:t>
            </a:r>
            <a:r>
              <a:rPr sz="1200" spc="-10" dirty="0">
                <a:solidFill>
                  <a:srgbClr val="4D4D4D"/>
                </a:solidFill>
                <a:latin typeface="Arial"/>
                <a:cs typeface="Arial"/>
              </a:rPr>
              <a:t>a</a:t>
            </a:r>
            <a:r>
              <a:rPr sz="1200" dirty="0">
                <a:solidFill>
                  <a:srgbClr val="4D4D4D"/>
                </a:solidFill>
                <a:latin typeface="Arial"/>
                <a:cs typeface="Arial"/>
              </a:rPr>
              <a:t>l</a:t>
            </a:r>
            <a:r>
              <a:rPr sz="1200" spc="-40" dirty="0">
                <a:solidFill>
                  <a:srgbClr val="4D4D4D"/>
                </a:solidFill>
                <a:latin typeface="Arial"/>
                <a:cs typeface="Arial"/>
              </a:rPr>
              <a:t> </a:t>
            </a:r>
            <a:r>
              <a:rPr sz="1200" dirty="0">
                <a:solidFill>
                  <a:srgbClr val="4D4D4D"/>
                </a:solidFill>
                <a:latin typeface="Arial"/>
                <a:cs typeface="Arial"/>
              </a:rPr>
              <a:t>and</a:t>
            </a:r>
            <a:r>
              <a:rPr sz="1200" spc="-20" dirty="0">
                <a:solidFill>
                  <a:srgbClr val="4D4D4D"/>
                </a:solidFill>
                <a:latin typeface="Arial"/>
                <a:cs typeface="Arial"/>
              </a:rPr>
              <a:t> </a:t>
            </a:r>
            <a:r>
              <a:rPr sz="1200" dirty="0">
                <a:solidFill>
                  <a:srgbClr val="4D4D4D"/>
                </a:solidFill>
                <a:latin typeface="Arial"/>
                <a:cs typeface="Arial"/>
              </a:rPr>
              <a:t>cash</a:t>
            </a:r>
            <a:r>
              <a:rPr sz="1200" spc="-20" dirty="0">
                <a:solidFill>
                  <a:srgbClr val="4D4D4D"/>
                </a:solidFill>
                <a:latin typeface="Arial"/>
                <a:cs typeface="Arial"/>
              </a:rPr>
              <a:t> </a:t>
            </a:r>
            <a:r>
              <a:rPr sz="1200" dirty="0">
                <a:solidFill>
                  <a:srgbClr val="4D4D4D"/>
                </a:solidFill>
                <a:latin typeface="Arial"/>
                <a:cs typeface="Arial"/>
              </a:rPr>
              <a:t>pat</a:t>
            </a:r>
            <a:r>
              <a:rPr sz="1200" spc="-5" dirty="0">
                <a:solidFill>
                  <a:srgbClr val="4D4D4D"/>
                </a:solidFill>
                <a:latin typeface="Arial"/>
                <a:cs typeface="Arial"/>
              </a:rPr>
              <a:t>i</a:t>
            </a:r>
            <a:r>
              <a:rPr sz="1200" dirty="0">
                <a:solidFill>
                  <a:srgbClr val="4D4D4D"/>
                </a:solidFill>
                <a:latin typeface="Arial"/>
                <a:cs typeface="Arial"/>
              </a:rPr>
              <a:t>ents</a:t>
            </a:r>
            <a:endParaRPr sz="1200" dirty="0">
              <a:latin typeface="Arial"/>
              <a:cs typeface="Arial"/>
            </a:endParaRPr>
          </a:p>
          <a:p>
            <a:pPr marL="234950" marR="5080" indent="-222250">
              <a:lnSpc>
                <a:spcPts val="1680"/>
              </a:lnSpc>
              <a:spcBef>
                <a:spcPts val="50"/>
              </a:spcBef>
              <a:buClr>
                <a:srgbClr val="F26937"/>
              </a:buClr>
              <a:buSzPct val="78571"/>
              <a:buFont typeface="Arial"/>
              <a:buChar char="•"/>
              <a:tabLst>
                <a:tab pos="235585" algn="l"/>
              </a:tabLst>
            </a:pPr>
            <a:r>
              <a:rPr sz="1400" spc="-10" dirty="0">
                <a:solidFill>
                  <a:srgbClr val="4D4D4D"/>
                </a:solidFill>
                <a:latin typeface="Arial"/>
                <a:cs typeface="Arial"/>
              </a:rPr>
              <a:t>C</a:t>
            </a:r>
            <a:r>
              <a:rPr sz="1400" spc="-5" dirty="0">
                <a:solidFill>
                  <a:srgbClr val="4D4D4D"/>
                </a:solidFill>
                <a:latin typeface="Arial"/>
                <a:cs typeface="Arial"/>
              </a:rPr>
              <a:t>a</a:t>
            </a:r>
            <a:r>
              <a:rPr sz="1400" dirty="0">
                <a:solidFill>
                  <a:srgbClr val="4D4D4D"/>
                </a:solidFill>
                <a:latin typeface="Arial"/>
                <a:cs typeface="Arial"/>
              </a:rPr>
              <a:t>n</a:t>
            </a:r>
            <a:r>
              <a:rPr sz="1400" spc="-10" dirty="0">
                <a:solidFill>
                  <a:srgbClr val="4D4D4D"/>
                </a:solidFill>
                <a:latin typeface="Arial"/>
                <a:cs typeface="Arial"/>
              </a:rPr>
              <a:t> </a:t>
            </a:r>
            <a:r>
              <a:rPr sz="1400" spc="-5" dirty="0">
                <a:solidFill>
                  <a:srgbClr val="4D4D4D"/>
                </a:solidFill>
                <a:latin typeface="Arial"/>
                <a:cs typeface="Arial"/>
              </a:rPr>
              <a:t>on</a:t>
            </a:r>
            <a:r>
              <a:rPr sz="1400" dirty="0">
                <a:solidFill>
                  <a:srgbClr val="4D4D4D"/>
                </a:solidFill>
                <a:latin typeface="Arial"/>
                <a:cs typeface="Arial"/>
              </a:rPr>
              <a:t>ly</a:t>
            </a:r>
            <a:r>
              <a:rPr sz="1400" spc="-15" dirty="0">
                <a:solidFill>
                  <a:srgbClr val="4D4D4D"/>
                </a:solidFill>
                <a:latin typeface="Arial"/>
                <a:cs typeface="Arial"/>
              </a:rPr>
              <a:t> </a:t>
            </a:r>
            <a:r>
              <a:rPr sz="1400" spc="-5" dirty="0">
                <a:solidFill>
                  <a:srgbClr val="4D4D4D"/>
                </a:solidFill>
                <a:latin typeface="Arial"/>
                <a:cs typeface="Arial"/>
              </a:rPr>
              <a:t>b</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u</a:t>
            </a:r>
            <a:r>
              <a:rPr sz="1400" spc="5" dirty="0">
                <a:solidFill>
                  <a:srgbClr val="4D4D4D"/>
                </a:solidFill>
                <a:latin typeface="Arial"/>
                <a:cs typeface="Arial"/>
              </a:rPr>
              <a:t>s</a:t>
            </a:r>
            <a:r>
              <a:rPr sz="1400" spc="-5" dirty="0">
                <a:solidFill>
                  <a:srgbClr val="4D4D4D"/>
                </a:solidFill>
                <a:latin typeface="Arial"/>
                <a:cs typeface="Arial"/>
              </a:rPr>
              <a:t>e</a:t>
            </a:r>
            <a:r>
              <a:rPr sz="1400" dirty="0">
                <a:solidFill>
                  <a:srgbClr val="4D4D4D"/>
                </a:solidFill>
                <a:latin typeface="Arial"/>
                <a:cs typeface="Arial"/>
              </a:rPr>
              <a:t>d</a:t>
            </a:r>
            <a:r>
              <a:rPr sz="1400" spc="-30" dirty="0">
                <a:solidFill>
                  <a:srgbClr val="4D4D4D"/>
                </a:solidFill>
                <a:latin typeface="Arial"/>
                <a:cs typeface="Arial"/>
              </a:rPr>
              <a:t> </a:t>
            </a:r>
            <a:r>
              <a:rPr sz="1400" spc="-20" dirty="0">
                <a:solidFill>
                  <a:srgbClr val="4D4D4D"/>
                </a:solidFill>
                <a:latin typeface="Arial"/>
                <a:cs typeface="Arial"/>
              </a:rPr>
              <a:t>w</a:t>
            </a:r>
            <a:r>
              <a:rPr sz="1400" dirty="0">
                <a:solidFill>
                  <a:srgbClr val="4D4D4D"/>
                </a:solidFill>
                <a:latin typeface="Arial"/>
                <a:cs typeface="Arial"/>
              </a:rPr>
              <a:t>i</a:t>
            </a:r>
            <a:r>
              <a:rPr sz="1400" spc="5" dirty="0">
                <a:solidFill>
                  <a:srgbClr val="4D4D4D"/>
                </a:solidFill>
                <a:latin typeface="Arial"/>
                <a:cs typeface="Arial"/>
              </a:rPr>
              <a:t>t</a:t>
            </a:r>
            <a:r>
              <a:rPr sz="1400" dirty="0">
                <a:solidFill>
                  <a:srgbClr val="4D4D4D"/>
                </a:solidFill>
                <a:latin typeface="Arial"/>
                <a:cs typeface="Arial"/>
              </a:rPr>
              <a:t>h</a:t>
            </a:r>
            <a:r>
              <a:rPr sz="1400" spc="5" dirty="0">
                <a:solidFill>
                  <a:srgbClr val="4D4D4D"/>
                </a:solidFill>
                <a:latin typeface="Arial"/>
                <a:cs typeface="Arial"/>
              </a:rPr>
              <a:t> 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a:t>
            </a:r>
            <a:r>
              <a:rPr sz="1400" spc="5" dirty="0">
                <a:solidFill>
                  <a:srgbClr val="4D4D4D"/>
                </a:solidFill>
                <a:latin typeface="Arial"/>
                <a:cs typeface="Arial"/>
              </a:rPr>
              <a:t>t</a:t>
            </a:r>
            <a:r>
              <a:rPr sz="1400" spc="-25" dirty="0">
                <a:solidFill>
                  <a:srgbClr val="4D4D4D"/>
                </a:solidFill>
                <a:latin typeface="Arial"/>
                <a:cs typeface="Arial"/>
              </a:rPr>
              <a:t>’</a:t>
            </a:r>
            <a:r>
              <a:rPr sz="1400" dirty="0">
                <a:solidFill>
                  <a:srgbClr val="4D4D4D"/>
                </a:solidFill>
                <a:latin typeface="Arial"/>
                <a:cs typeface="Arial"/>
              </a:rPr>
              <a:t>s</a:t>
            </a:r>
            <a:r>
              <a:rPr sz="1400" spc="-50" dirty="0">
                <a:solidFill>
                  <a:srgbClr val="4D4D4D"/>
                </a:solidFill>
                <a:latin typeface="Arial"/>
                <a:cs typeface="Arial"/>
              </a:rPr>
              <a:t> </a:t>
            </a:r>
            <a:r>
              <a:rPr sz="1400" spc="5" dirty="0">
                <a:solidFill>
                  <a:srgbClr val="4D4D4D"/>
                </a:solidFill>
                <a:latin typeface="Arial"/>
                <a:cs typeface="Arial"/>
              </a:rPr>
              <a:t>f</a:t>
            </a:r>
            <a:r>
              <a:rPr sz="1400" dirty="0">
                <a:solidFill>
                  <a:srgbClr val="4D4D4D"/>
                </a:solidFill>
                <a:latin typeface="Arial"/>
                <a:cs typeface="Arial"/>
              </a:rPr>
              <a:t>ir</a:t>
            </a:r>
            <a:r>
              <a:rPr sz="1400" spc="5" dirty="0">
                <a:solidFill>
                  <a:srgbClr val="4D4D4D"/>
                </a:solidFill>
                <a:latin typeface="Arial"/>
                <a:cs typeface="Arial"/>
              </a:rPr>
              <a:t>s</a:t>
            </a:r>
            <a:r>
              <a:rPr sz="1400" dirty="0">
                <a:solidFill>
                  <a:srgbClr val="4D4D4D"/>
                </a:solidFill>
                <a:latin typeface="Arial"/>
                <a:cs typeface="Arial"/>
              </a:rPr>
              <a:t>t</a:t>
            </a:r>
            <a:r>
              <a:rPr sz="1400" spc="-25" dirty="0">
                <a:solidFill>
                  <a:srgbClr val="4D4D4D"/>
                </a:solidFill>
                <a:latin typeface="Arial"/>
                <a:cs typeface="Arial"/>
              </a:rPr>
              <a:t> </a:t>
            </a:r>
            <a:r>
              <a:rPr sz="1400" spc="-5" dirty="0">
                <a:solidFill>
                  <a:srgbClr val="4D4D4D"/>
                </a:solidFill>
                <a:latin typeface="Arial"/>
                <a:cs typeface="Arial"/>
              </a:rPr>
              <a:t>EL</a:t>
            </a:r>
            <a:r>
              <a:rPr sz="1400" spc="5" dirty="0">
                <a:solidFill>
                  <a:srgbClr val="4D4D4D"/>
                </a:solidFill>
                <a:latin typeface="Arial"/>
                <a:cs typeface="Arial"/>
              </a:rPr>
              <a:t>I</a:t>
            </a:r>
            <a:r>
              <a:rPr sz="1400" dirty="0">
                <a:solidFill>
                  <a:srgbClr val="4D4D4D"/>
                </a:solidFill>
                <a:latin typeface="Arial"/>
                <a:cs typeface="Arial"/>
              </a:rPr>
              <a:t>Q</a:t>
            </a:r>
            <a:r>
              <a:rPr sz="1400" spc="-10" dirty="0">
                <a:solidFill>
                  <a:srgbClr val="4D4D4D"/>
                </a:solidFill>
                <a:latin typeface="Arial"/>
                <a:cs typeface="Arial"/>
              </a:rPr>
              <a:t>U</a:t>
            </a:r>
            <a:r>
              <a:rPr sz="1400" spc="5" dirty="0">
                <a:solidFill>
                  <a:srgbClr val="4D4D4D"/>
                </a:solidFill>
                <a:latin typeface="Arial"/>
                <a:cs typeface="Arial"/>
              </a:rPr>
              <a:t>I</a:t>
            </a:r>
            <a:r>
              <a:rPr sz="1400" dirty="0">
                <a:solidFill>
                  <a:srgbClr val="4D4D4D"/>
                </a:solidFill>
                <a:latin typeface="Arial"/>
                <a:cs typeface="Arial"/>
              </a:rPr>
              <a:t>S</a:t>
            </a:r>
            <a:r>
              <a:rPr sz="1350" spc="22" baseline="24691" dirty="0">
                <a:solidFill>
                  <a:srgbClr val="4D4D4D"/>
                </a:solidFill>
                <a:latin typeface="Arial"/>
                <a:cs typeface="Arial"/>
              </a:rPr>
              <a:t>®</a:t>
            </a:r>
            <a:r>
              <a:rPr sz="1350" spc="7" baseline="24691" dirty="0">
                <a:solidFill>
                  <a:srgbClr val="4D4D4D"/>
                </a:solidFill>
                <a:latin typeface="Arial"/>
                <a:cs typeface="Arial"/>
              </a:rPr>
              <a:t> </a:t>
            </a:r>
            <a:r>
              <a:rPr sz="1400" dirty="0">
                <a:solidFill>
                  <a:srgbClr val="4D4D4D"/>
                </a:solidFill>
                <a:latin typeface="Arial"/>
                <a:cs typeface="Arial"/>
              </a:rPr>
              <a:t>(</a:t>
            </a:r>
            <a:r>
              <a:rPr sz="1400" spc="-5" dirty="0">
                <a:solidFill>
                  <a:srgbClr val="4D4D4D"/>
                </a:solidFill>
                <a:latin typeface="Arial"/>
                <a:cs typeface="Arial"/>
              </a:rPr>
              <a:t>ap</a:t>
            </a:r>
            <a:r>
              <a:rPr sz="1400" dirty="0">
                <a:solidFill>
                  <a:srgbClr val="4D4D4D"/>
                </a:solidFill>
                <a:latin typeface="Arial"/>
                <a:cs typeface="Arial"/>
              </a:rPr>
              <a:t>i</a:t>
            </a:r>
            <a:r>
              <a:rPr sz="1400" spc="-20" dirty="0">
                <a:solidFill>
                  <a:srgbClr val="4D4D4D"/>
                </a:solidFill>
                <a:latin typeface="Arial"/>
                <a:cs typeface="Arial"/>
              </a:rPr>
              <a:t>x</a:t>
            </a:r>
            <a:r>
              <a:rPr sz="1400" spc="-5" dirty="0">
                <a:solidFill>
                  <a:srgbClr val="4D4D4D"/>
                </a:solidFill>
                <a:latin typeface="Arial"/>
                <a:cs typeface="Arial"/>
              </a:rPr>
              <a:t>aban</a:t>
            </a:r>
            <a:r>
              <a:rPr sz="1400" dirty="0">
                <a:solidFill>
                  <a:srgbClr val="4D4D4D"/>
                </a:solidFill>
                <a:latin typeface="Arial"/>
                <a:cs typeface="Arial"/>
              </a:rPr>
              <a:t>)</a:t>
            </a:r>
            <a:r>
              <a:rPr sz="1400" spc="-30" dirty="0">
                <a:solidFill>
                  <a:srgbClr val="4D4D4D"/>
                </a:solidFill>
                <a:latin typeface="Arial"/>
                <a:cs typeface="Arial"/>
              </a:rPr>
              <a:t> </a:t>
            </a:r>
            <a:r>
              <a:rPr sz="1400" spc="-5" dirty="0">
                <a:solidFill>
                  <a:srgbClr val="4D4D4D"/>
                </a:solidFill>
                <a:latin typeface="Arial"/>
                <a:cs typeface="Arial"/>
              </a:rPr>
              <a:t>p</a:t>
            </a:r>
            <a:r>
              <a:rPr sz="1400" dirty="0">
                <a:solidFill>
                  <a:srgbClr val="4D4D4D"/>
                </a:solidFill>
                <a:latin typeface="Arial"/>
                <a:cs typeface="Arial"/>
              </a:rPr>
              <a:t>r</a:t>
            </a:r>
            <a:r>
              <a:rPr sz="1400" spc="-5" dirty="0">
                <a:solidFill>
                  <a:srgbClr val="4D4D4D"/>
                </a:solidFill>
                <a:latin typeface="Arial"/>
                <a:cs typeface="Arial"/>
              </a:rPr>
              <a:t>e</a:t>
            </a:r>
            <a:r>
              <a:rPr sz="1400" spc="5" dirty="0">
                <a:solidFill>
                  <a:srgbClr val="4D4D4D"/>
                </a:solidFill>
                <a:latin typeface="Arial"/>
                <a:cs typeface="Arial"/>
              </a:rPr>
              <a:t>sc</a:t>
            </a:r>
            <a:r>
              <a:rPr sz="1400" dirty="0">
                <a:solidFill>
                  <a:srgbClr val="4D4D4D"/>
                </a:solidFill>
                <a:latin typeface="Arial"/>
                <a:cs typeface="Arial"/>
              </a:rPr>
              <a:t>ri</a:t>
            </a:r>
            <a:r>
              <a:rPr sz="1400" spc="-5" dirty="0">
                <a:solidFill>
                  <a:srgbClr val="4D4D4D"/>
                </a:solidFill>
                <a:latin typeface="Arial"/>
                <a:cs typeface="Arial"/>
              </a:rPr>
              <a:t>p</a:t>
            </a:r>
            <a:r>
              <a:rPr sz="1400" spc="-10"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o</a:t>
            </a:r>
            <a:r>
              <a:rPr sz="1400" dirty="0">
                <a:solidFill>
                  <a:srgbClr val="4D4D4D"/>
                </a:solidFill>
                <a:latin typeface="Arial"/>
                <a:cs typeface="Arial"/>
              </a:rPr>
              <a:t>n</a:t>
            </a:r>
            <a:endParaRPr sz="1400" dirty="0">
              <a:latin typeface="Arial"/>
              <a:cs typeface="Arial"/>
            </a:endParaRPr>
          </a:p>
          <a:p>
            <a:pPr marL="234950" indent="-222250">
              <a:lnSpc>
                <a:spcPts val="1625"/>
              </a:lnSpc>
              <a:buClr>
                <a:srgbClr val="F26937"/>
              </a:buClr>
              <a:buSzPct val="78571"/>
              <a:buFont typeface="Arial"/>
              <a:buChar char="•"/>
              <a:tabLst>
                <a:tab pos="235585" algn="l"/>
              </a:tabLst>
            </a:pPr>
            <a:r>
              <a:rPr sz="1400" dirty="0">
                <a:solidFill>
                  <a:srgbClr val="4D4D4D"/>
                </a:solidFill>
                <a:latin typeface="Arial"/>
                <a:cs typeface="Arial"/>
              </a:rPr>
              <a:t>O</a:t>
            </a:r>
            <a:r>
              <a:rPr sz="1400" spc="-5" dirty="0">
                <a:solidFill>
                  <a:srgbClr val="4D4D4D"/>
                </a:solidFill>
                <a:latin typeface="Arial"/>
                <a:cs typeface="Arial"/>
              </a:rPr>
              <a:t>n</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u</a:t>
            </a:r>
            <a:r>
              <a:rPr sz="1400" spc="5" dirty="0">
                <a:solidFill>
                  <a:srgbClr val="4D4D4D"/>
                </a:solidFill>
                <a:latin typeface="Arial"/>
                <a:cs typeface="Arial"/>
              </a:rPr>
              <a:t>s</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pe</a:t>
            </a:r>
            <a:r>
              <a:rPr sz="1400" dirty="0">
                <a:solidFill>
                  <a:srgbClr val="4D4D4D"/>
                </a:solidFill>
                <a:latin typeface="Arial"/>
                <a:cs typeface="Arial"/>
              </a:rPr>
              <a:t>r</a:t>
            </a:r>
            <a:r>
              <a:rPr sz="1400" spc="-20" dirty="0">
                <a:solidFill>
                  <a:srgbClr val="4D4D4D"/>
                </a:solidFill>
                <a:latin typeface="Arial"/>
                <a:cs typeface="Arial"/>
              </a:rPr>
              <a:t>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a:t>
            </a:r>
            <a:r>
              <a:rPr sz="1400" dirty="0">
                <a:solidFill>
                  <a:srgbClr val="4D4D4D"/>
                </a:solidFill>
                <a:latin typeface="Arial"/>
                <a:cs typeface="Arial"/>
              </a:rPr>
              <a:t>t</a:t>
            </a:r>
            <a:r>
              <a:rPr sz="1400" spc="-40" dirty="0">
                <a:solidFill>
                  <a:srgbClr val="4D4D4D"/>
                </a:solidFill>
                <a:latin typeface="Arial"/>
                <a:cs typeface="Arial"/>
              </a:rPr>
              <a:t> </a:t>
            </a:r>
            <a:r>
              <a:rPr sz="1400" dirty="0">
                <a:solidFill>
                  <a:srgbClr val="4D4D4D"/>
                </a:solidFill>
                <a:latin typeface="Arial"/>
                <a:cs typeface="Arial"/>
              </a:rPr>
              <a:t>li</a:t>
            </a:r>
            <a:r>
              <a:rPr sz="1400" spc="5" dirty="0">
                <a:solidFill>
                  <a:srgbClr val="4D4D4D"/>
                </a:solidFill>
                <a:latin typeface="Arial"/>
                <a:cs typeface="Arial"/>
              </a:rPr>
              <a:t>f</a:t>
            </a:r>
            <a:r>
              <a:rPr sz="1400" spc="-5" dirty="0">
                <a:solidFill>
                  <a:srgbClr val="4D4D4D"/>
                </a:solidFill>
                <a:latin typeface="Arial"/>
                <a:cs typeface="Arial"/>
              </a:rPr>
              <a:t>e</a:t>
            </a:r>
            <a:r>
              <a:rPr sz="1400" spc="5" dirty="0">
                <a:solidFill>
                  <a:srgbClr val="4D4D4D"/>
                </a:solidFill>
                <a:latin typeface="Arial"/>
                <a:cs typeface="Arial"/>
              </a:rPr>
              <a:t>t</a:t>
            </a:r>
            <a:r>
              <a:rPr sz="1400" dirty="0">
                <a:solidFill>
                  <a:srgbClr val="4D4D4D"/>
                </a:solidFill>
                <a:latin typeface="Arial"/>
                <a:cs typeface="Arial"/>
              </a:rPr>
              <a:t>i</a:t>
            </a:r>
            <a:r>
              <a:rPr sz="1400" spc="-10" dirty="0">
                <a:solidFill>
                  <a:srgbClr val="4D4D4D"/>
                </a:solidFill>
                <a:latin typeface="Arial"/>
                <a:cs typeface="Arial"/>
              </a:rPr>
              <a:t>m</a:t>
            </a:r>
            <a:r>
              <a:rPr sz="1400" dirty="0">
                <a:solidFill>
                  <a:srgbClr val="4D4D4D"/>
                </a:solidFill>
                <a:latin typeface="Arial"/>
                <a:cs typeface="Arial"/>
              </a:rPr>
              <a:t>e</a:t>
            </a:r>
            <a:endParaRPr sz="1400" dirty="0">
              <a:latin typeface="Arial"/>
              <a:cs typeface="Arial"/>
            </a:endParaRPr>
          </a:p>
          <a:p>
            <a:pPr marL="234950" indent="-222250">
              <a:lnSpc>
                <a:spcPct val="100000"/>
              </a:lnSpc>
              <a:buClr>
                <a:srgbClr val="F26937"/>
              </a:buClr>
              <a:buSzPct val="78571"/>
              <a:buFont typeface="Arial"/>
              <a:buChar char="•"/>
              <a:tabLst>
                <a:tab pos="235585" algn="l"/>
              </a:tabLst>
            </a:pPr>
            <a:r>
              <a:rPr sz="1400" spc="-5" dirty="0">
                <a:solidFill>
                  <a:srgbClr val="4D4D4D"/>
                </a:solidFill>
                <a:latin typeface="Arial"/>
                <a:cs typeface="Arial"/>
              </a:rPr>
              <a:t>A</a:t>
            </a:r>
            <a:r>
              <a:rPr sz="1400" spc="5" dirty="0">
                <a:solidFill>
                  <a:srgbClr val="4D4D4D"/>
                </a:solidFill>
                <a:latin typeface="Arial"/>
                <a:cs typeface="Arial"/>
              </a:rPr>
              <a:t>ct</a:t>
            </a:r>
            <a:r>
              <a:rPr sz="1400" dirty="0">
                <a:solidFill>
                  <a:srgbClr val="4D4D4D"/>
                </a:solidFill>
                <a:latin typeface="Arial"/>
                <a:cs typeface="Arial"/>
              </a:rPr>
              <a:t>i</a:t>
            </a:r>
            <a:r>
              <a:rPr sz="1400" spc="-20" dirty="0">
                <a:solidFill>
                  <a:srgbClr val="4D4D4D"/>
                </a:solidFill>
                <a:latin typeface="Arial"/>
                <a:cs typeface="Arial"/>
              </a:rPr>
              <a:t>v</a:t>
            </a:r>
            <a:r>
              <a:rPr sz="1400" spc="-5" dirty="0">
                <a:solidFill>
                  <a:srgbClr val="4D4D4D"/>
                </a:solidFill>
                <a:latin typeface="Arial"/>
                <a:cs typeface="Arial"/>
              </a:rPr>
              <a:t>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o</a:t>
            </a:r>
            <a:r>
              <a:rPr sz="1400" dirty="0">
                <a:solidFill>
                  <a:srgbClr val="4D4D4D"/>
                </a:solidFill>
                <a:latin typeface="Arial"/>
                <a:cs typeface="Arial"/>
              </a:rPr>
              <a:t>n</a:t>
            </a:r>
            <a:r>
              <a:rPr sz="1400" spc="-30" dirty="0">
                <a:solidFill>
                  <a:srgbClr val="4D4D4D"/>
                </a:solidFill>
                <a:latin typeface="Arial"/>
                <a:cs typeface="Arial"/>
              </a:rPr>
              <a:t> </a:t>
            </a:r>
            <a:r>
              <a:rPr sz="1400" dirty="0">
                <a:solidFill>
                  <a:srgbClr val="4D4D4D"/>
                </a:solidFill>
                <a:latin typeface="Arial"/>
                <a:cs typeface="Arial"/>
              </a:rPr>
              <a:t>is r</a:t>
            </a:r>
            <a:r>
              <a:rPr sz="1400" spc="-5" dirty="0">
                <a:solidFill>
                  <a:srgbClr val="4D4D4D"/>
                </a:solidFill>
                <a:latin typeface="Arial"/>
                <a:cs typeface="Arial"/>
              </a:rPr>
              <a:t>equ</a:t>
            </a:r>
            <a:r>
              <a:rPr sz="1400" dirty="0">
                <a:solidFill>
                  <a:srgbClr val="4D4D4D"/>
                </a:solidFill>
                <a:latin typeface="Arial"/>
                <a:cs typeface="Arial"/>
              </a:rPr>
              <a:t>ir</a:t>
            </a:r>
            <a:r>
              <a:rPr sz="1400" spc="-5" dirty="0">
                <a:solidFill>
                  <a:srgbClr val="4D4D4D"/>
                </a:solidFill>
                <a:latin typeface="Arial"/>
                <a:cs typeface="Arial"/>
              </a:rPr>
              <a:t>ed</a:t>
            </a:r>
            <a:endParaRPr sz="1400" dirty="0">
              <a:latin typeface="Arial"/>
              <a:cs typeface="Arial"/>
            </a:endParaRPr>
          </a:p>
          <a:p>
            <a:pPr marL="234950" indent="-222250">
              <a:lnSpc>
                <a:spcPct val="100000"/>
              </a:lnSpc>
              <a:buClr>
                <a:srgbClr val="F26937"/>
              </a:buClr>
              <a:buSzPct val="78571"/>
              <a:buFont typeface="Arial"/>
              <a:buChar char="•"/>
              <a:tabLst>
                <a:tab pos="235585" algn="l"/>
              </a:tabLst>
            </a:pPr>
            <a:r>
              <a:rPr sz="1400" spc="-5" dirty="0">
                <a:solidFill>
                  <a:srgbClr val="4D4D4D"/>
                </a:solidFill>
                <a:latin typeface="Arial"/>
                <a:cs typeface="Arial"/>
              </a:rPr>
              <a:t>I</a:t>
            </a:r>
            <a:r>
              <a:rPr sz="1400" dirty="0">
                <a:solidFill>
                  <a:srgbClr val="4D4D4D"/>
                </a:solidFill>
                <a:latin typeface="Arial"/>
                <a:cs typeface="Arial"/>
              </a:rPr>
              <a:t>n</a:t>
            </a:r>
            <a:r>
              <a:rPr sz="1400" spc="-20" dirty="0">
                <a:solidFill>
                  <a:srgbClr val="4D4D4D"/>
                </a:solidFill>
                <a:latin typeface="Arial"/>
                <a:cs typeface="Arial"/>
              </a:rPr>
              <a:t> </a:t>
            </a:r>
            <a:r>
              <a:rPr sz="1400" spc="-5" dirty="0">
                <a:solidFill>
                  <a:srgbClr val="4D4D4D"/>
                </a:solidFill>
                <a:latin typeface="Arial"/>
                <a:cs typeface="Arial"/>
              </a:rPr>
              <a:t>lie</a:t>
            </a:r>
            <a:r>
              <a:rPr sz="1400" dirty="0">
                <a:solidFill>
                  <a:srgbClr val="4D4D4D"/>
                </a:solidFill>
                <a:latin typeface="Arial"/>
                <a:cs typeface="Arial"/>
              </a:rPr>
              <a:t>u</a:t>
            </a:r>
            <a:r>
              <a:rPr sz="1400" spc="-10" dirty="0">
                <a:solidFill>
                  <a:srgbClr val="4D4D4D"/>
                </a:solidFill>
                <a:latin typeface="Arial"/>
                <a:cs typeface="Arial"/>
              </a:rPr>
              <a:t> </a:t>
            </a:r>
            <a:r>
              <a:rPr sz="1400" spc="-5" dirty="0">
                <a:solidFill>
                  <a:srgbClr val="4D4D4D"/>
                </a:solidFill>
                <a:latin typeface="Arial"/>
                <a:cs typeface="Arial"/>
              </a:rPr>
              <a:t>o</a:t>
            </a:r>
            <a:r>
              <a:rPr sz="1400" dirty="0">
                <a:solidFill>
                  <a:srgbClr val="4D4D4D"/>
                </a:solidFill>
                <a:latin typeface="Arial"/>
                <a:cs typeface="Arial"/>
              </a:rPr>
              <a:t>f</a:t>
            </a:r>
            <a:r>
              <a:rPr sz="1400" spc="-10" dirty="0">
                <a:solidFill>
                  <a:srgbClr val="4D4D4D"/>
                </a:solidFill>
                <a:latin typeface="Arial"/>
                <a:cs typeface="Arial"/>
              </a:rPr>
              <a:t> </a:t>
            </a:r>
            <a:r>
              <a:rPr sz="1400" spc="-5" dirty="0">
                <a:solidFill>
                  <a:srgbClr val="4D4D4D"/>
                </a:solidFill>
                <a:latin typeface="Arial"/>
                <a:cs typeface="Arial"/>
              </a:rPr>
              <a:t>samples</a:t>
            </a:r>
            <a:endParaRPr sz="1400" dirty="0">
              <a:latin typeface="Arial"/>
              <a:cs typeface="Arial"/>
            </a:endParaRPr>
          </a:p>
          <a:p>
            <a:pPr marL="234950" indent="-222250">
              <a:lnSpc>
                <a:spcPct val="100000"/>
              </a:lnSpc>
              <a:buClr>
                <a:srgbClr val="F26937"/>
              </a:buClr>
              <a:buSzPct val="78571"/>
              <a:buFont typeface="Arial"/>
              <a:buChar char="•"/>
              <a:tabLst>
                <a:tab pos="235585" algn="l"/>
              </a:tabLst>
            </a:pPr>
            <a:r>
              <a:rPr sz="1400" spc="-10" dirty="0">
                <a:solidFill>
                  <a:srgbClr val="4D4D4D"/>
                </a:solidFill>
                <a:latin typeface="Arial"/>
                <a:cs typeface="Arial"/>
              </a:rPr>
              <a:t>H</a:t>
            </a:r>
            <a:r>
              <a:rPr sz="1400" spc="-5" dirty="0">
                <a:solidFill>
                  <a:srgbClr val="4D4D4D"/>
                </a:solidFill>
                <a:latin typeface="Arial"/>
                <a:cs typeface="Arial"/>
              </a:rPr>
              <a:t>ou</a:t>
            </a:r>
            <a:r>
              <a:rPr sz="1400" spc="5" dirty="0">
                <a:solidFill>
                  <a:srgbClr val="4D4D4D"/>
                </a:solidFill>
                <a:latin typeface="Arial"/>
                <a:cs typeface="Arial"/>
              </a:rPr>
              <a:t>s</a:t>
            </a:r>
            <a:r>
              <a:rPr sz="1400" spc="-5" dirty="0">
                <a:solidFill>
                  <a:srgbClr val="4D4D4D"/>
                </a:solidFill>
                <a:latin typeface="Arial"/>
                <a:cs typeface="Arial"/>
              </a:rPr>
              <a:t>e</a:t>
            </a:r>
            <a:r>
              <a:rPr sz="1400" dirty="0">
                <a:solidFill>
                  <a:srgbClr val="4D4D4D"/>
                </a:solidFill>
                <a:latin typeface="Arial"/>
                <a:cs typeface="Arial"/>
              </a:rPr>
              <a:t>d</a:t>
            </a:r>
            <a:r>
              <a:rPr sz="1400" spc="-30" dirty="0">
                <a:solidFill>
                  <a:srgbClr val="4D4D4D"/>
                </a:solidFill>
                <a:latin typeface="Arial"/>
                <a:cs typeface="Arial"/>
              </a:rPr>
              <a:t> </a:t>
            </a:r>
            <a:r>
              <a:rPr sz="1400" dirty="0">
                <a:solidFill>
                  <a:srgbClr val="4D4D4D"/>
                </a:solidFill>
                <a:latin typeface="Arial"/>
                <a:cs typeface="Arial"/>
              </a:rPr>
              <a:t>in</a:t>
            </a:r>
            <a:r>
              <a:rPr sz="1400" spc="-1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a:t>
            </a:r>
            <a:r>
              <a:rPr sz="1400" dirty="0">
                <a:solidFill>
                  <a:srgbClr val="4D4D4D"/>
                </a:solidFill>
                <a:latin typeface="Arial"/>
                <a:cs typeface="Arial"/>
              </a:rPr>
              <a:t>r</a:t>
            </a:r>
            <a:r>
              <a:rPr sz="1400" spc="-5" dirty="0">
                <a:solidFill>
                  <a:srgbClr val="4D4D4D"/>
                </a:solidFill>
                <a:latin typeface="Arial"/>
                <a:cs typeface="Arial"/>
              </a:rPr>
              <a:t>e</a:t>
            </a:r>
            <a:r>
              <a:rPr sz="1400" dirty="0">
                <a:solidFill>
                  <a:srgbClr val="4D4D4D"/>
                </a:solidFill>
                <a:latin typeface="Arial"/>
                <a:cs typeface="Arial"/>
              </a:rPr>
              <a:t>d</a:t>
            </a:r>
            <a:r>
              <a:rPr sz="1400" spc="-30" dirty="0">
                <a:solidFill>
                  <a:srgbClr val="4D4D4D"/>
                </a:solidFill>
                <a:latin typeface="Arial"/>
                <a:cs typeface="Arial"/>
              </a:rPr>
              <a:t> </a:t>
            </a:r>
            <a:r>
              <a:rPr sz="1400" spc="-5" dirty="0">
                <a:solidFill>
                  <a:srgbClr val="4D4D4D"/>
                </a:solidFill>
                <a:latin typeface="Arial"/>
                <a:cs typeface="Arial"/>
              </a:rPr>
              <a:t>ho</a:t>
            </a:r>
            <a:r>
              <a:rPr sz="1400" dirty="0">
                <a:solidFill>
                  <a:srgbClr val="4D4D4D"/>
                </a:solidFill>
                <a:latin typeface="Arial"/>
                <a:cs typeface="Arial"/>
              </a:rPr>
              <a:t>l</a:t>
            </a:r>
            <a:r>
              <a:rPr sz="1400" spc="-5" dirty="0">
                <a:solidFill>
                  <a:srgbClr val="4D4D4D"/>
                </a:solidFill>
                <a:latin typeface="Arial"/>
                <a:cs typeface="Arial"/>
              </a:rPr>
              <a:t>de</a:t>
            </a:r>
            <a:r>
              <a:rPr sz="1400" dirty="0">
                <a:solidFill>
                  <a:srgbClr val="4D4D4D"/>
                </a:solidFill>
                <a:latin typeface="Arial"/>
                <a:cs typeface="Arial"/>
              </a:rPr>
              <a:t>rs</a:t>
            </a:r>
            <a:endParaRPr sz="1400" dirty="0">
              <a:latin typeface="Arial"/>
              <a:cs typeface="Arial"/>
            </a:endParaRPr>
          </a:p>
          <a:p>
            <a:pPr marL="12700">
              <a:lnSpc>
                <a:spcPts val="1920"/>
              </a:lnSpc>
              <a:spcBef>
                <a:spcPts val="1200"/>
              </a:spcBef>
            </a:pPr>
            <a:r>
              <a:rPr sz="1600" b="1" spc="-25" dirty="0">
                <a:solidFill>
                  <a:srgbClr val="64004B"/>
                </a:solidFill>
                <a:latin typeface="Arial"/>
                <a:cs typeface="Arial"/>
              </a:rPr>
              <a:t>O</a:t>
            </a:r>
            <a:r>
              <a:rPr sz="1600" b="1" spc="-15" dirty="0">
                <a:solidFill>
                  <a:srgbClr val="64004B"/>
                </a:solidFill>
                <a:latin typeface="Arial"/>
                <a:cs typeface="Arial"/>
              </a:rPr>
              <a:t>b</a:t>
            </a:r>
            <a:r>
              <a:rPr sz="1600" b="1" spc="-10" dirty="0">
                <a:solidFill>
                  <a:srgbClr val="64004B"/>
                </a:solidFill>
                <a:latin typeface="Arial"/>
                <a:cs typeface="Arial"/>
              </a:rPr>
              <a:t>jec</a:t>
            </a:r>
            <a:r>
              <a:rPr sz="1600" b="1" spc="-15" dirty="0">
                <a:solidFill>
                  <a:srgbClr val="64004B"/>
                </a:solidFill>
                <a:latin typeface="Arial"/>
                <a:cs typeface="Arial"/>
              </a:rPr>
              <a:t>t</a:t>
            </a:r>
            <a:r>
              <a:rPr sz="1600" b="1" spc="0" dirty="0">
                <a:solidFill>
                  <a:srgbClr val="64004B"/>
                </a:solidFill>
                <a:latin typeface="Arial"/>
                <a:cs typeface="Arial"/>
              </a:rPr>
              <a:t>i</a:t>
            </a:r>
            <a:r>
              <a:rPr sz="1600" b="1" spc="-50" dirty="0">
                <a:solidFill>
                  <a:srgbClr val="64004B"/>
                </a:solidFill>
                <a:latin typeface="Arial"/>
                <a:cs typeface="Arial"/>
              </a:rPr>
              <a:t>v</a:t>
            </a:r>
            <a:r>
              <a:rPr sz="1600" b="1" spc="-10" dirty="0">
                <a:solidFill>
                  <a:srgbClr val="64004B"/>
                </a:solidFill>
                <a:latin typeface="Arial"/>
                <a:cs typeface="Arial"/>
              </a:rPr>
              <a:t>e</a:t>
            </a:r>
            <a:endParaRPr sz="1600" dirty="0">
              <a:latin typeface="Arial"/>
              <a:cs typeface="Arial"/>
            </a:endParaRPr>
          </a:p>
          <a:p>
            <a:pPr marL="234950" marR="211454" indent="-222250">
              <a:lnSpc>
                <a:spcPts val="1680"/>
              </a:lnSpc>
              <a:spcBef>
                <a:spcPts val="55"/>
              </a:spcBef>
              <a:buClr>
                <a:srgbClr val="F26937"/>
              </a:buClr>
              <a:buSzPct val="78571"/>
              <a:buFont typeface="Arial"/>
              <a:buChar char="•"/>
              <a:tabLst>
                <a:tab pos="235585" algn="l"/>
              </a:tabLst>
            </a:pPr>
            <a:r>
              <a:rPr sz="1400" spc="-5" dirty="0">
                <a:solidFill>
                  <a:srgbClr val="4D4D4D"/>
                </a:solidFill>
                <a:latin typeface="Arial"/>
                <a:cs typeface="Arial"/>
              </a:rPr>
              <a:t>P</a:t>
            </a:r>
            <a:r>
              <a:rPr sz="1400" dirty="0">
                <a:solidFill>
                  <a:srgbClr val="4D4D4D"/>
                </a:solidFill>
                <a:latin typeface="Arial"/>
                <a:cs typeface="Arial"/>
              </a:rPr>
              <a:t>r</a:t>
            </a:r>
            <a:r>
              <a:rPr sz="1400" spc="-5" dirty="0">
                <a:solidFill>
                  <a:srgbClr val="4D4D4D"/>
                </a:solidFill>
                <a:latin typeface="Arial"/>
                <a:cs typeface="Arial"/>
              </a:rPr>
              <a:t>o</a:t>
            </a:r>
            <a:r>
              <a:rPr sz="1400" spc="-20" dirty="0">
                <a:solidFill>
                  <a:srgbClr val="4D4D4D"/>
                </a:solidFill>
                <a:latin typeface="Arial"/>
                <a:cs typeface="Arial"/>
              </a:rPr>
              <a:t>v</a:t>
            </a:r>
            <a:r>
              <a:rPr sz="1400" dirty="0">
                <a:solidFill>
                  <a:srgbClr val="4D4D4D"/>
                </a:solidFill>
                <a:latin typeface="Arial"/>
                <a:cs typeface="Arial"/>
              </a:rPr>
              <a:t>i</a:t>
            </a:r>
            <a:r>
              <a:rPr sz="1400" spc="-5" dirty="0">
                <a:solidFill>
                  <a:srgbClr val="4D4D4D"/>
                </a:solidFill>
                <a:latin typeface="Arial"/>
                <a:cs typeface="Arial"/>
              </a:rPr>
              <a:t>de</a:t>
            </a:r>
            <a:r>
              <a:rPr sz="1400" dirty="0">
                <a:solidFill>
                  <a:srgbClr val="4D4D4D"/>
                </a:solidFill>
                <a:latin typeface="Arial"/>
                <a:cs typeface="Arial"/>
              </a:rPr>
              <a:t>s</a:t>
            </a:r>
            <a:r>
              <a:rPr sz="1400" spc="-15" dirty="0">
                <a:solidFill>
                  <a:srgbClr val="4D4D4D"/>
                </a:solidFill>
                <a:latin typeface="Arial"/>
                <a:cs typeface="Arial"/>
              </a:rPr>
              <a:t> </a:t>
            </a:r>
            <a:r>
              <a:rPr sz="1400" spc="-5" dirty="0">
                <a:solidFill>
                  <a:srgbClr val="4D4D4D"/>
                </a:solidFill>
                <a:latin typeface="Arial"/>
                <a:cs typeface="Arial"/>
              </a:rPr>
              <a:t>a</a:t>
            </a:r>
            <a:r>
              <a:rPr sz="1400" dirty="0">
                <a:solidFill>
                  <a:srgbClr val="4D4D4D"/>
                </a:solidFill>
                <a:latin typeface="Arial"/>
                <a:cs typeface="Arial"/>
              </a:rPr>
              <a:t>n</a:t>
            </a:r>
            <a:r>
              <a:rPr sz="1400" spc="-10" dirty="0">
                <a:solidFill>
                  <a:srgbClr val="4D4D4D"/>
                </a:solidFill>
                <a:latin typeface="Arial"/>
                <a:cs typeface="Arial"/>
              </a:rPr>
              <a:t> </a:t>
            </a:r>
            <a:r>
              <a:rPr sz="1400" spc="-5" dirty="0">
                <a:solidFill>
                  <a:srgbClr val="4D4D4D"/>
                </a:solidFill>
                <a:latin typeface="Arial"/>
                <a:cs typeface="Arial"/>
              </a:rPr>
              <a:t>a</a:t>
            </a:r>
            <a:r>
              <a:rPr sz="1400" dirty="0">
                <a:solidFill>
                  <a:srgbClr val="4D4D4D"/>
                </a:solidFill>
                <a:latin typeface="Arial"/>
                <a:cs typeface="Arial"/>
              </a:rPr>
              <a:t>l</a:t>
            </a:r>
            <a:r>
              <a:rPr sz="1400" spc="5" dirty="0">
                <a:solidFill>
                  <a:srgbClr val="4D4D4D"/>
                </a:solidFill>
                <a:latin typeface="Arial"/>
                <a:cs typeface="Arial"/>
              </a:rPr>
              <a:t>t</a:t>
            </a:r>
            <a:r>
              <a:rPr sz="1400" spc="-5" dirty="0">
                <a:solidFill>
                  <a:srgbClr val="4D4D4D"/>
                </a:solidFill>
                <a:latin typeface="Arial"/>
                <a:cs typeface="Arial"/>
              </a:rPr>
              <a:t>e</a:t>
            </a:r>
            <a:r>
              <a:rPr sz="1400" dirty="0">
                <a:solidFill>
                  <a:srgbClr val="4D4D4D"/>
                </a:solidFill>
                <a:latin typeface="Arial"/>
                <a:cs typeface="Arial"/>
              </a:rPr>
              <a:t>r</a:t>
            </a:r>
            <a:r>
              <a:rPr sz="1400" spc="-5" dirty="0">
                <a:solidFill>
                  <a:srgbClr val="4D4D4D"/>
                </a:solidFill>
                <a:latin typeface="Arial"/>
                <a:cs typeface="Arial"/>
              </a:rPr>
              <a:t>na</a:t>
            </a:r>
            <a:r>
              <a:rPr sz="1400" spc="-10" dirty="0">
                <a:solidFill>
                  <a:srgbClr val="4D4D4D"/>
                </a:solidFill>
                <a:latin typeface="Arial"/>
                <a:cs typeface="Arial"/>
              </a:rPr>
              <a:t>t</a:t>
            </a:r>
            <a:r>
              <a:rPr sz="1400" dirty="0">
                <a:solidFill>
                  <a:srgbClr val="4D4D4D"/>
                </a:solidFill>
                <a:latin typeface="Arial"/>
                <a:cs typeface="Arial"/>
              </a:rPr>
              <a:t>i</a:t>
            </a:r>
            <a:r>
              <a:rPr sz="1400" spc="-20" dirty="0">
                <a:solidFill>
                  <a:srgbClr val="4D4D4D"/>
                </a:solidFill>
                <a:latin typeface="Arial"/>
                <a:cs typeface="Arial"/>
              </a:rPr>
              <a:t>v</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o</a:t>
            </a:r>
            <a:r>
              <a:rPr sz="1400" spc="-20"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r</a:t>
            </a:r>
            <a:r>
              <a:rPr sz="1400" spc="-5" dirty="0">
                <a:solidFill>
                  <a:srgbClr val="4D4D4D"/>
                </a:solidFill>
                <a:latin typeface="Arial"/>
                <a:cs typeface="Arial"/>
              </a:rPr>
              <a:t>ad</a:t>
            </a:r>
            <a:r>
              <a:rPr sz="1400" dirty="0">
                <a:solidFill>
                  <a:srgbClr val="4D4D4D"/>
                </a:solidFill>
                <a:latin typeface="Arial"/>
                <a:cs typeface="Arial"/>
              </a:rPr>
              <a:t>i</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o</a:t>
            </a:r>
            <a:r>
              <a:rPr sz="1400" spc="-15" dirty="0">
                <a:solidFill>
                  <a:srgbClr val="4D4D4D"/>
                </a:solidFill>
                <a:latin typeface="Arial"/>
                <a:cs typeface="Arial"/>
              </a:rPr>
              <a:t>n</a:t>
            </a:r>
            <a:r>
              <a:rPr sz="1400" spc="-5" dirty="0">
                <a:solidFill>
                  <a:srgbClr val="4D4D4D"/>
                </a:solidFill>
                <a:latin typeface="Arial"/>
                <a:cs typeface="Arial"/>
              </a:rPr>
              <a:t>a</a:t>
            </a:r>
            <a:r>
              <a:rPr sz="1400" dirty="0">
                <a:solidFill>
                  <a:srgbClr val="4D4D4D"/>
                </a:solidFill>
                <a:latin typeface="Arial"/>
                <a:cs typeface="Arial"/>
              </a:rPr>
              <a:t>l</a:t>
            </a:r>
            <a:r>
              <a:rPr sz="1400" spc="-45" dirty="0">
                <a:solidFill>
                  <a:srgbClr val="4D4D4D"/>
                </a:solidFill>
                <a:latin typeface="Arial"/>
                <a:cs typeface="Arial"/>
              </a:rPr>
              <a:t> </a:t>
            </a:r>
            <a:r>
              <a:rPr sz="1400" spc="5" dirty="0">
                <a:solidFill>
                  <a:srgbClr val="4D4D4D"/>
                </a:solidFill>
                <a:latin typeface="Arial"/>
                <a:cs typeface="Arial"/>
              </a:rPr>
              <a:t>s</a:t>
            </a:r>
            <a:r>
              <a:rPr sz="1400" spc="-5" dirty="0">
                <a:solidFill>
                  <a:srgbClr val="4D4D4D"/>
                </a:solidFill>
                <a:latin typeface="Arial"/>
                <a:cs typeface="Arial"/>
              </a:rPr>
              <a:t>a</a:t>
            </a:r>
            <a:r>
              <a:rPr sz="1400" spc="-10" dirty="0">
                <a:solidFill>
                  <a:srgbClr val="4D4D4D"/>
                </a:solidFill>
                <a:latin typeface="Arial"/>
                <a:cs typeface="Arial"/>
              </a:rPr>
              <a:t>m</a:t>
            </a:r>
            <a:r>
              <a:rPr sz="1400" spc="-5" dirty="0">
                <a:solidFill>
                  <a:srgbClr val="4D4D4D"/>
                </a:solidFill>
                <a:latin typeface="Arial"/>
                <a:cs typeface="Arial"/>
              </a:rPr>
              <a:t>p</a:t>
            </a:r>
            <a:r>
              <a:rPr sz="1400" dirty="0">
                <a:solidFill>
                  <a:srgbClr val="4D4D4D"/>
                </a:solidFill>
                <a:latin typeface="Arial"/>
                <a:cs typeface="Arial"/>
              </a:rPr>
              <a:t>l</a:t>
            </a:r>
            <a:r>
              <a:rPr sz="1400" spc="-5" dirty="0">
                <a:solidFill>
                  <a:srgbClr val="4D4D4D"/>
                </a:solidFill>
                <a:latin typeface="Arial"/>
                <a:cs typeface="Arial"/>
              </a:rPr>
              <a:t>e</a:t>
            </a:r>
            <a:r>
              <a:rPr sz="1400" dirty="0">
                <a:solidFill>
                  <a:srgbClr val="4D4D4D"/>
                </a:solidFill>
                <a:latin typeface="Arial"/>
                <a:cs typeface="Arial"/>
              </a:rPr>
              <a:t>s</a:t>
            </a:r>
            <a:r>
              <a:rPr sz="1400" spc="-25" dirty="0">
                <a:solidFill>
                  <a:srgbClr val="4D4D4D"/>
                </a:solidFill>
                <a:latin typeface="Arial"/>
                <a:cs typeface="Arial"/>
              </a:rPr>
              <a:t> </a:t>
            </a:r>
            <a:r>
              <a:rPr sz="1400" dirty="0">
                <a:solidFill>
                  <a:srgbClr val="4D4D4D"/>
                </a:solidFill>
                <a:latin typeface="Arial"/>
                <a:cs typeface="Arial"/>
              </a:rPr>
              <a:t>in </a:t>
            </a:r>
            <a:r>
              <a:rPr sz="1400" spc="-5" dirty="0">
                <a:solidFill>
                  <a:srgbClr val="4D4D4D"/>
                </a:solidFill>
                <a:latin typeface="Arial"/>
                <a:cs typeface="Arial"/>
              </a:rPr>
              <a:t>a</a:t>
            </a:r>
            <a:r>
              <a:rPr sz="1400" dirty="0">
                <a:solidFill>
                  <a:srgbClr val="4D4D4D"/>
                </a:solidFill>
                <a:latin typeface="Arial"/>
                <a:cs typeface="Arial"/>
              </a:rPr>
              <a:t>r</a:t>
            </a:r>
            <a:r>
              <a:rPr sz="1400" spc="-5" dirty="0">
                <a:solidFill>
                  <a:srgbClr val="4D4D4D"/>
                </a:solidFill>
                <a:latin typeface="Arial"/>
                <a:cs typeface="Arial"/>
              </a:rPr>
              <a:t>ea</a:t>
            </a:r>
            <a:r>
              <a:rPr sz="1400" dirty="0">
                <a:solidFill>
                  <a:srgbClr val="4D4D4D"/>
                </a:solidFill>
                <a:latin typeface="Arial"/>
                <a:cs typeface="Arial"/>
              </a:rPr>
              <a:t>s</a:t>
            </a:r>
            <a:r>
              <a:rPr sz="1400" spc="-25"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a:t>
            </a:r>
            <a:r>
              <a:rPr sz="1400" dirty="0">
                <a:solidFill>
                  <a:srgbClr val="4D4D4D"/>
                </a:solidFill>
                <a:latin typeface="Arial"/>
                <a:cs typeface="Arial"/>
              </a:rPr>
              <a:t>t</a:t>
            </a:r>
            <a:r>
              <a:rPr sz="1400" spc="-25" dirty="0">
                <a:solidFill>
                  <a:srgbClr val="4D4D4D"/>
                </a:solidFill>
                <a:latin typeface="Arial"/>
                <a:cs typeface="Arial"/>
              </a:rPr>
              <a:t> </a:t>
            </a:r>
            <a:r>
              <a:rPr sz="1400" spc="-5" dirty="0">
                <a:solidFill>
                  <a:srgbClr val="4D4D4D"/>
                </a:solidFill>
                <a:latin typeface="Arial"/>
                <a:cs typeface="Arial"/>
              </a:rPr>
              <a:t>d</a:t>
            </a:r>
            <a:r>
              <a:rPr sz="1400" dirty="0">
                <a:solidFill>
                  <a:srgbClr val="4D4D4D"/>
                </a:solidFill>
                <a:latin typeface="Arial"/>
                <a:cs typeface="Arial"/>
              </a:rPr>
              <a:t>o</a:t>
            </a:r>
            <a:r>
              <a:rPr sz="1400" spc="-20" dirty="0">
                <a:solidFill>
                  <a:srgbClr val="4D4D4D"/>
                </a:solidFill>
                <a:latin typeface="Arial"/>
                <a:cs typeface="Arial"/>
              </a:rPr>
              <a:t> </a:t>
            </a:r>
            <a:r>
              <a:rPr sz="1400" spc="-5" dirty="0">
                <a:solidFill>
                  <a:srgbClr val="4D4D4D"/>
                </a:solidFill>
                <a:latin typeface="Arial"/>
                <a:cs typeface="Arial"/>
              </a:rPr>
              <a:t>no</a:t>
            </a:r>
            <a:r>
              <a:rPr sz="1400" dirty="0">
                <a:solidFill>
                  <a:srgbClr val="4D4D4D"/>
                </a:solidFill>
                <a:latin typeface="Arial"/>
                <a:cs typeface="Arial"/>
              </a:rPr>
              <a:t>t</a:t>
            </a:r>
            <a:r>
              <a:rPr sz="1400" spc="-15" dirty="0">
                <a:solidFill>
                  <a:srgbClr val="4D4D4D"/>
                </a:solidFill>
                <a:latin typeface="Arial"/>
                <a:cs typeface="Arial"/>
              </a:rPr>
              <a:t> </a:t>
            </a:r>
            <a:r>
              <a:rPr sz="1400" spc="-5" dirty="0">
                <a:solidFill>
                  <a:srgbClr val="4D4D4D"/>
                </a:solidFill>
                <a:latin typeface="Arial"/>
                <a:cs typeface="Arial"/>
              </a:rPr>
              <a:t>a</a:t>
            </a:r>
            <a:r>
              <a:rPr sz="1400" spc="5" dirty="0">
                <a:solidFill>
                  <a:srgbClr val="4D4D4D"/>
                </a:solidFill>
                <a:latin typeface="Arial"/>
                <a:cs typeface="Arial"/>
              </a:rPr>
              <a:t>cc</a:t>
            </a:r>
            <a:r>
              <a:rPr sz="1400" spc="-5" dirty="0">
                <a:solidFill>
                  <a:srgbClr val="4D4D4D"/>
                </a:solidFill>
                <a:latin typeface="Arial"/>
                <a:cs typeface="Arial"/>
              </a:rPr>
              <a:t>ep</a:t>
            </a:r>
            <a:r>
              <a:rPr sz="1400" dirty="0">
                <a:solidFill>
                  <a:srgbClr val="4D4D4D"/>
                </a:solidFill>
                <a:latin typeface="Arial"/>
                <a:cs typeface="Arial"/>
              </a:rPr>
              <a:t>t</a:t>
            </a:r>
            <a:r>
              <a:rPr sz="1400" spc="-40" dirty="0">
                <a:solidFill>
                  <a:srgbClr val="4D4D4D"/>
                </a:solidFill>
                <a:latin typeface="Arial"/>
                <a:cs typeface="Arial"/>
              </a:rPr>
              <a:t> </a:t>
            </a:r>
            <a:r>
              <a:rPr sz="1400" spc="5" dirty="0">
                <a:solidFill>
                  <a:srgbClr val="4D4D4D"/>
                </a:solidFill>
                <a:latin typeface="Arial"/>
                <a:cs typeface="Arial"/>
              </a:rPr>
              <a:t>s</a:t>
            </a:r>
            <a:r>
              <a:rPr sz="1400" spc="-5" dirty="0">
                <a:solidFill>
                  <a:srgbClr val="4D4D4D"/>
                </a:solidFill>
                <a:latin typeface="Arial"/>
                <a:cs typeface="Arial"/>
              </a:rPr>
              <a:t>a</a:t>
            </a:r>
            <a:r>
              <a:rPr sz="1400" spc="-10" dirty="0">
                <a:solidFill>
                  <a:srgbClr val="4D4D4D"/>
                </a:solidFill>
                <a:latin typeface="Arial"/>
                <a:cs typeface="Arial"/>
              </a:rPr>
              <a:t>m</a:t>
            </a:r>
            <a:r>
              <a:rPr sz="1400" spc="-5" dirty="0">
                <a:solidFill>
                  <a:srgbClr val="4D4D4D"/>
                </a:solidFill>
                <a:latin typeface="Arial"/>
                <a:cs typeface="Arial"/>
              </a:rPr>
              <a:t>p</a:t>
            </a:r>
            <a:r>
              <a:rPr sz="1400" dirty="0">
                <a:solidFill>
                  <a:srgbClr val="4D4D4D"/>
                </a:solidFill>
                <a:latin typeface="Arial"/>
                <a:cs typeface="Arial"/>
              </a:rPr>
              <a:t>l</a:t>
            </a:r>
            <a:r>
              <a:rPr sz="1400" spc="-5" dirty="0">
                <a:solidFill>
                  <a:srgbClr val="4D4D4D"/>
                </a:solidFill>
                <a:latin typeface="Arial"/>
                <a:cs typeface="Arial"/>
              </a:rPr>
              <a:t>e</a:t>
            </a:r>
            <a:r>
              <a:rPr sz="1400" dirty="0">
                <a:solidFill>
                  <a:srgbClr val="4D4D4D"/>
                </a:solidFill>
                <a:latin typeface="Arial"/>
                <a:cs typeface="Arial"/>
              </a:rPr>
              <a:t>s</a:t>
            </a:r>
            <a:endParaRPr sz="1400" dirty="0">
              <a:latin typeface="Arial"/>
              <a:cs typeface="Arial"/>
            </a:endParaRPr>
          </a:p>
          <a:p>
            <a:pPr marL="12700">
              <a:lnSpc>
                <a:spcPts val="1920"/>
              </a:lnSpc>
              <a:spcBef>
                <a:spcPts val="1145"/>
              </a:spcBef>
            </a:pPr>
            <a:r>
              <a:rPr sz="1600" b="1" spc="-20" dirty="0">
                <a:solidFill>
                  <a:srgbClr val="64004B"/>
                </a:solidFill>
                <a:latin typeface="Arial"/>
                <a:cs typeface="Arial"/>
              </a:rPr>
              <a:t>Co</a:t>
            </a:r>
            <a:r>
              <a:rPr sz="1600" b="1" spc="-10" dirty="0">
                <a:solidFill>
                  <a:srgbClr val="64004B"/>
                </a:solidFill>
                <a:latin typeface="Arial"/>
                <a:cs typeface="Arial"/>
              </a:rPr>
              <a:t>re</a:t>
            </a:r>
            <a:r>
              <a:rPr sz="1600" b="1" spc="10" dirty="0">
                <a:solidFill>
                  <a:srgbClr val="64004B"/>
                </a:solidFill>
                <a:latin typeface="Arial"/>
                <a:cs typeface="Arial"/>
              </a:rPr>
              <a:t> </a:t>
            </a:r>
            <a:r>
              <a:rPr sz="1600" b="1" spc="-15" dirty="0">
                <a:solidFill>
                  <a:srgbClr val="64004B"/>
                </a:solidFill>
                <a:latin typeface="Arial"/>
                <a:cs typeface="Arial"/>
              </a:rPr>
              <a:t>Messag</a:t>
            </a:r>
            <a:r>
              <a:rPr sz="1600" b="1" spc="-10" dirty="0">
                <a:solidFill>
                  <a:srgbClr val="64004B"/>
                </a:solidFill>
                <a:latin typeface="Arial"/>
                <a:cs typeface="Arial"/>
              </a:rPr>
              <a:t>e</a:t>
            </a:r>
            <a:endParaRPr sz="1600" dirty="0">
              <a:latin typeface="Arial"/>
              <a:cs typeface="Arial"/>
            </a:endParaRPr>
          </a:p>
          <a:p>
            <a:pPr marL="234950" marR="103505" indent="-222250">
              <a:lnSpc>
                <a:spcPts val="1680"/>
              </a:lnSpc>
              <a:spcBef>
                <a:spcPts val="50"/>
              </a:spcBef>
              <a:buClr>
                <a:srgbClr val="F26937"/>
              </a:buClr>
              <a:buSzPct val="78571"/>
              <a:buFont typeface="Arial"/>
              <a:buChar char="•"/>
              <a:tabLst>
                <a:tab pos="235585" algn="l"/>
              </a:tabLst>
            </a:pPr>
            <a:r>
              <a:rPr sz="1400" spc="-5" dirty="0">
                <a:solidFill>
                  <a:srgbClr val="4D4D4D"/>
                </a:solidFill>
                <a:latin typeface="Arial"/>
                <a:cs typeface="Arial"/>
              </a:rPr>
              <a:t>E</a:t>
            </a:r>
            <a:r>
              <a:rPr sz="1400" dirty="0">
                <a:solidFill>
                  <a:srgbClr val="4D4D4D"/>
                </a:solidFill>
                <a:latin typeface="Arial"/>
                <a:cs typeface="Arial"/>
              </a:rPr>
              <a:t>li</a:t>
            </a:r>
            <a:r>
              <a:rPr sz="1400" spc="-5" dirty="0">
                <a:solidFill>
                  <a:srgbClr val="4D4D4D"/>
                </a:solidFill>
                <a:latin typeface="Arial"/>
                <a:cs typeface="Arial"/>
              </a:rPr>
              <a:t>g</a:t>
            </a:r>
            <a:r>
              <a:rPr sz="1400" dirty="0">
                <a:solidFill>
                  <a:srgbClr val="4D4D4D"/>
                </a:solidFill>
                <a:latin typeface="Arial"/>
                <a:cs typeface="Arial"/>
              </a:rPr>
              <a:t>i</a:t>
            </a:r>
            <a:r>
              <a:rPr sz="1400" spc="-5" dirty="0">
                <a:solidFill>
                  <a:srgbClr val="4D4D4D"/>
                </a:solidFill>
                <a:latin typeface="Arial"/>
                <a:cs typeface="Arial"/>
              </a:rPr>
              <a:t>b</a:t>
            </a:r>
            <a:r>
              <a:rPr sz="1400" dirty="0">
                <a:solidFill>
                  <a:srgbClr val="4D4D4D"/>
                </a:solidFill>
                <a:latin typeface="Arial"/>
                <a:cs typeface="Arial"/>
              </a:rPr>
              <a:t>le</a:t>
            </a:r>
            <a:r>
              <a:rPr sz="1400" spc="-20" dirty="0">
                <a:solidFill>
                  <a:srgbClr val="4D4D4D"/>
                </a:solidFill>
                <a:latin typeface="Arial"/>
                <a:cs typeface="Arial"/>
              </a:rPr>
              <a:t>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a:t>
            </a:r>
            <a:r>
              <a:rPr sz="1400" spc="5" dirty="0">
                <a:solidFill>
                  <a:srgbClr val="4D4D4D"/>
                </a:solidFill>
                <a:latin typeface="Arial"/>
                <a:cs typeface="Arial"/>
              </a:rPr>
              <a:t>t</a:t>
            </a:r>
            <a:r>
              <a:rPr sz="1400" dirty="0">
                <a:solidFill>
                  <a:srgbClr val="4D4D4D"/>
                </a:solidFill>
                <a:latin typeface="Arial"/>
                <a:cs typeface="Arial"/>
              </a:rPr>
              <a:t>s</a:t>
            </a:r>
            <a:r>
              <a:rPr sz="1400" spc="-40" dirty="0">
                <a:solidFill>
                  <a:srgbClr val="4D4D4D"/>
                </a:solidFill>
                <a:latin typeface="Arial"/>
                <a:cs typeface="Arial"/>
              </a:rPr>
              <a:t> </a:t>
            </a:r>
            <a:r>
              <a:rPr sz="1400" spc="5" dirty="0">
                <a:solidFill>
                  <a:srgbClr val="4D4D4D"/>
                </a:solidFill>
                <a:latin typeface="Arial"/>
                <a:cs typeface="Arial"/>
              </a:rPr>
              <a:t>c</a:t>
            </a:r>
            <a:r>
              <a:rPr sz="1400" spc="-5" dirty="0">
                <a:solidFill>
                  <a:srgbClr val="4D4D4D"/>
                </a:solidFill>
                <a:latin typeface="Arial"/>
                <a:cs typeface="Arial"/>
              </a:rPr>
              <a:t>a</a:t>
            </a:r>
            <a:r>
              <a:rPr sz="1400" dirty="0">
                <a:solidFill>
                  <a:srgbClr val="4D4D4D"/>
                </a:solidFill>
                <a:latin typeface="Arial"/>
                <a:cs typeface="Arial"/>
              </a:rPr>
              <a:t>n</a:t>
            </a:r>
            <a:r>
              <a:rPr sz="1400" spc="-20" dirty="0">
                <a:solidFill>
                  <a:srgbClr val="4D4D4D"/>
                </a:solidFill>
                <a:latin typeface="Arial"/>
                <a:cs typeface="Arial"/>
              </a:rPr>
              <a:t> </a:t>
            </a:r>
            <a:r>
              <a:rPr sz="1400" dirty="0">
                <a:solidFill>
                  <a:srgbClr val="4D4D4D"/>
                </a:solidFill>
                <a:latin typeface="Arial"/>
                <a:cs typeface="Arial"/>
              </a:rPr>
              <a:t>r</a:t>
            </a:r>
            <a:r>
              <a:rPr sz="1400" spc="-5" dirty="0">
                <a:solidFill>
                  <a:srgbClr val="4D4D4D"/>
                </a:solidFill>
                <a:latin typeface="Arial"/>
                <a:cs typeface="Arial"/>
              </a:rPr>
              <a:t>e</a:t>
            </a:r>
            <a:r>
              <a:rPr sz="1400" spc="5" dirty="0">
                <a:solidFill>
                  <a:srgbClr val="4D4D4D"/>
                </a:solidFill>
                <a:latin typeface="Arial"/>
                <a:cs typeface="Arial"/>
              </a:rPr>
              <a:t>c</a:t>
            </a:r>
            <a:r>
              <a:rPr sz="1400" spc="-5" dirty="0">
                <a:solidFill>
                  <a:srgbClr val="4D4D4D"/>
                </a:solidFill>
                <a:latin typeface="Arial"/>
                <a:cs typeface="Arial"/>
              </a:rPr>
              <a:t>e</a:t>
            </a:r>
            <a:r>
              <a:rPr sz="1400" dirty="0">
                <a:solidFill>
                  <a:srgbClr val="4D4D4D"/>
                </a:solidFill>
                <a:latin typeface="Arial"/>
                <a:cs typeface="Arial"/>
              </a:rPr>
              <a:t>i</a:t>
            </a:r>
            <a:r>
              <a:rPr sz="1400" spc="-20" dirty="0">
                <a:solidFill>
                  <a:srgbClr val="4D4D4D"/>
                </a:solidFill>
                <a:latin typeface="Arial"/>
                <a:cs typeface="Arial"/>
              </a:rPr>
              <a:t>v</a:t>
            </a:r>
            <a:r>
              <a:rPr sz="1400" dirty="0">
                <a:solidFill>
                  <a:srgbClr val="4D4D4D"/>
                </a:solidFill>
                <a:latin typeface="Arial"/>
                <a:cs typeface="Arial"/>
              </a:rPr>
              <a:t>e</a:t>
            </a:r>
            <a:r>
              <a:rPr sz="1400" spc="-20" dirty="0">
                <a:solidFill>
                  <a:srgbClr val="4D4D4D"/>
                </a:solidFill>
                <a:latin typeface="Arial"/>
                <a:cs typeface="Arial"/>
              </a:rPr>
              <a:t> </a:t>
            </a:r>
            <a:r>
              <a:rPr sz="1400" dirty="0">
                <a:solidFill>
                  <a:srgbClr val="4D4D4D"/>
                </a:solidFill>
                <a:latin typeface="Arial"/>
                <a:cs typeface="Arial"/>
              </a:rPr>
              <a:t>a</a:t>
            </a:r>
            <a:r>
              <a:rPr sz="1400" spc="-10" dirty="0">
                <a:solidFill>
                  <a:srgbClr val="4D4D4D"/>
                </a:solidFill>
                <a:latin typeface="Arial"/>
                <a:cs typeface="Arial"/>
              </a:rPr>
              <a:t> </a:t>
            </a:r>
            <a:r>
              <a:rPr sz="1400" spc="5" dirty="0">
                <a:solidFill>
                  <a:srgbClr val="4D4D4D"/>
                </a:solidFill>
                <a:latin typeface="Arial"/>
                <a:cs typeface="Arial"/>
              </a:rPr>
              <a:t>f</a:t>
            </a:r>
            <a:r>
              <a:rPr sz="1400" dirty="0">
                <a:solidFill>
                  <a:srgbClr val="4D4D4D"/>
                </a:solidFill>
                <a:latin typeface="Arial"/>
                <a:cs typeface="Arial"/>
              </a:rPr>
              <a:t>r</a:t>
            </a:r>
            <a:r>
              <a:rPr sz="1400" spc="-5" dirty="0">
                <a:solidFill>
                  <a:srgbClr val="4D4D4D"/>
                </a:solidFill>
                <a:latin typeface="Arial"/>
                <a:cs typeface="Arial"/>
              </a:rPr>
              <a:t>e</a:t>
            </a:r>
            <a:r>
              <a:rPr sz="1400" dirty="0">
                <a:solidFill>
                  <a:srgbClr val="4D4D4D"/>
                </a:solidFill>
                <a:latin typeface="Arial"/>
                <a:cs typeface="Arial"/>
              </a:rPr>
              <a:t>e</a:t>
            </a:r>
            <a:r>
              <a:rPr sz="1400" spc="-35" dirty="0">
                <a:solidFill>
                  <a:srgbClr val="4D4D4D"/>
                </a:solidFill>
                <a:latin typeface="Arial"/>
                <a:cs typeface="Arial"/>
              </a:rPr>
              <a:t> </a:t>
            </a:r>
            <a:r>
              <a:rPr sz="1400" spc="-5" dirty="0">
                <a:solidFill>
                  <a:srgbClr val="4D4D4D"/>
                </a:solidFill>
                <a:latin typeface="Arial"/>
                <a:cs typeface="Arial"/>
              </a:rPr>
              <a:t>3</a:t>
            </a:r>
            <a:r>
              <a:rPr sz="1400" dirty="0">
                <a:solidFill>
                  <a:srgbClr val="4D4D4D"/>
                </a:solidFill>
                <a:latin typeface="Arial"/>
                <a:cs typeface="Arial"/>
              </a:rPr>
              <a:t>0-</a:t>
            </a:r>
            <a:r>
              <a:rPr sz="1400" spc="-5" dirty="0">
                <a:solidFill>
                  <a:srgbClr val="4D4D4D"/>
                </a:solidFill>
                <a:latin typeface="Arial"/>
                <a:cs typeface="Arial"/>
              </a:rPr>
              <a:t>da</a:t>
            </a:r>
            <a:r>
              <a:rPr sz="1400" dirty="0">
                <a:solidFill>
                  <a:srgbClr val="4D4D4D"/>
                </a:solidFill>
                <a:latin typeface="Arial"/>
                <a:cs typeface="Arial"/>
              </a:rPr>
              <a:t>y</a:t>
            </a:r>
            <a:r>
              <a:rPr sz="1400" spc="-25"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ri</a:t>
            </a:r>
            <a:r>
              <a:rPr sz="1400" spc="-5" dirty="0">
                <a:solidFill>
                  <a:srgbClr val="4D4D4D"/>
                </a:solidFill>
                <a:latin typeface="Arial"/>
                <a:cs typeface="Arial"/>
              </a:rPr>
              <a:t>a</a:t>
            </a:r>
            <a:r>
              <a:rPr sz="1400" dirty="0">
                <a:solidFill>
                  <a:srgbClr val="4D4D4D"/>
                </a:solidFill>
                <a:latin typeface="Arial"/>
                <a:cs typeface="Arial"/>
              </a:rPr>
              <a:t>l</a:t>
            </a:r>
            <a:r>
              <a:rPr sz="1400" spc="-30" dirty="0">
                <a:solidFill>
                  <a:srgbClr val="4D4D4D"/>
                </a:solidFill>
                <a:latin typeface="Arial"/>
                <a:cs typeface="Arial"/>
              </a:rPr>
              <a:t> </a:t>
            </a:r>
            <a:r>
              <a:rPr sz="1400" spc="-5" dirty="0">
                <a:solidFill>
                  <a:srgbClr val="4D4D4D"/>
                </a:solidFill>
                <a:latin typeface="Arial"/>
                <a:cs typeface="Arial"/>
              </a:rPr>
              <a:t>o</a:t>
            </a:r>
            <a:r>
              <a:rPr sz="1400" dirty="0">
                <a:solidFill>
                  <a:srgbClr val="4D4D4D"/>
                </a:solidFill>
                <a:latin typeface="Arial"/>
                <a:cs typeface="Arial"/>
              </a:rPr>
              <a:t>f E</a:t>
            </a:r>
            <a:r>
              <a:rPr sz="1400" spc="-5" dirty="0">
                <a:solidFill>
                  <a:srgbClr val="4D4D4D"/>
                </a:solidFill>
                <a:latin typeface="Arial"/>
                <a:cs typeface="Arial"/>
              </a:rPr>
              <a:t>L</a:t>
            </a:r>
            <a:r>
              <a:rPr sz="1400" spc="5" dirty="0">
                <a:solidFill>
                  <a:srgbClr val="4D4D4D"/>
                </a:solidFill>
                <a:latin typeface="Arial"/>
                <a:cs typeface="Arial"/>
              </a:rPr>
              <a:t>I</a:t>
            </a:r>
            <a:r>
              <a:rPr sz="1400" dirty="0">
                <a:solidFill>
                  <a:srgbClr val="4D4D4D"/>
                </a:solidFill>
                <a:latin typeface="Arial"/>
                <a:cs typeface="Arial"/>
              </a:rPr>
              <a:t>Q</a:t>
            </a:r>
            <a:r>
              <a:rPr sz="1400" spc="-10" dirty="0">
                <a:solidFill>
                  <a:srgbClr val="4D4D4D"/>
                </a:solidFill>
                <a:latin typeface="Arial"/>
                <a:cs typeface="Arial"/>
              </a:rPr>
              <a:t>U</a:t>
            </a:r>
            <a:r>
              <a:rPr sz="1400" spc="5" dirty="0">
                <a:solidFill>
                  <a:srgbClr val="4D4D4D"/>
                </a:solidFill>
                <a:latin typeface="Arial"/>
                <a:cs typeface="Arial"/>
              </a:rPr>
              <a:t>I</a:t>
            </a:r>
            <a:r>
              <a:rPr sz="1400" spc="-5" dirty="0">
                <a:solidFill>
                  <a:srgbClr val="4D4D4D"/>
                </a:solidFill>
                <a:latin typeface="Arial"/>
                <a:cs typeface="Arial"/>
              </a:rPr>
              <a:t>S</a:t>
            </a:r>
            <a:r>
              <a:rPr sz="1350" spc="22" baseline="24691" dirty="0">
                <a:solidFill>
                  <a:srgbClr val="4D4D4D"/>
                </a:solidFill>
                <a:latin typeface="Arial"/>
                <a:cs typeface="Arial"/>
              </a:rPr>
              <a:t>®</a:t>
            </a:r>
            <a:endParaRPr sz="1350" baseline="24691" dirty="0">
              <a:latin typeface="Arial"/>
              <a:cs typeface="Arial"/>
            </a:endParaRPr>
          </a:p>
        </p:txBody>
      </p:sp>
      <p:sp>
        <p:nvSpPr>
          <p:cNvPr id="9" name="object 9"/>
          <p:cNvSpPr txBox="1"/>
          <p:nvPr/>
        </p:nvSpPr>
        <p:spPr>
          <a:xfrm>
            <a:off x="5536393" y="6038504"/>
            <a:ext cx="1688464" cy="152400"/>
          </a:xfrm>
          <a:prstGeom prst="rect">
            <a:avLst/>
          </a:prstGeom>
        </p:spPr>
        <p:txBody>
          <a:bodyPr vert="horz" wrap="square" lIns="0" tIns="0" rIns="0" bIns="0" rtlCol="0">
            <a:spAutoFit/>
          </a:bodyPr>
          <a:lstStyle/>
          <a:p>
            <a:pPr marL="12700">
              <a:lnSpc>
                <a:spcPct val="100000"/>
              </a:lnSpc>
            </a:pPr>
            <a:r>
              <a:rPr sz="1000" spc="-10" dirty="0">
                <a:solidFill>
                  <a:srgbClr val="64004B"/>
                </a:solidFill>
                <a:latin typeface="Arial"/>
                <a:cs typeface="Arial"/>
              </a:rPr>
              <a:t>Item</a:t>
            </a:r>
            <a:r>
              <a:rPr sz="1000" spc="-5" dirty="0">
                <a:solidFill>
                  <a:srgbClr val="64004B"/>
                </a:solidFill>
                <a:latin typeface="Arial"/>
                <a:cs typeface="Arial"/>
              </a:rPr>
              <a:t> </a:t>
            </a:r>
            <a:r>
              <a:rPr sz="1000" spc="-15" dirty="0">
                <a:solidFill>
                  <a:srgbClr val="64004B"/>
                </a:solidFill>
                <a:latin typeface="Arial"/>
                <a:cs typeface="Arial"/>
              </a:rPr>
              <a:t>#</a:t>
            </a:r>
            <a:r>
              <a:rPr sz="1000" spc="-5" dirty="0">
                <a:solidFill>
                  <a:srgbClr val="64004B"/>
                </a:solidFill>
                <a:latin typeface="Arial"/>
                <a:cs typeface="Arial"/>
              </a:rPr>
              <a:t>: </a:t>
            </a:r>
            <a:r>
              <a:rPr sz="1000" spc="-15" dirty="0">
                <a:solidFill>
                  <a:srgbClr val="64004B"/>
                </a:solidFill>
                <a:latin typeface="Arial"/>
                <a:cs typeface="Arial"/>
              </a:rPr>
              <a:t>432</a:t>
            </a:r>
            <a:r>
              <a:rPr sz="1000" spc="-10" dirty="0">
                <a:solidFill>
                  <a:srgbClr val="64004B"/>
                </a:solidFill>
                <a:latin typeface="Arial"/>
                <a:cs typeface="Arial"/>
              </a:rPr>
              <a:t>U</a:t>
            </a:r>
            <a:r>
              <a:rPr sz="1000" spc="-15" dirty="0">
                <a:solidFill>
                  <a:srgbClr val="64004B"/>
                </a:solidFill>
                <a:latin typeface="Arial"/>
                <a:cs typeface="Arial"/>
              </a:rPr>
              <a:t>S1804284</a:t>
            </a:r>
            <a:r>
              <a:rPr sz="1000" dirty="0">
                <a:solidFill>
                  <a:srgbClr val="64004B"/>
                </a:solidFill>
                <a:latin typeface="Arial"/>
                <a:cs typeface="Arial"/>
              </a:rPr>
              <a:t>-</a:t>
            </a:r>
            <a:r>
              <a:rPr sz="1000" spc="-15" dirty="0">
                <a:solidFill>
                  <a:srgbClr val="64004B"/>
                </a:solidFill>
                <a:latin typeface="Arial"/>
                <a:cs typeface="Arial"/>
              </a:rPr>
              <a:t>01</a:t>
            </a:r>
            <a:r>
              <a:rPr sz="1000" dirty="0">
                <a:solidFill>
                  <a:srgbClr val="64004B"/>
                </a:solidFill>
                <a:latin typeface="Arial"/>
                <a:cs typeface="Arial"/>
              </a:rPr>
              <a:t>-</a:t>
            </a:r>
            <a:r>
              <a:rPr sz="1000" spc="-15" dirty="0">
                <a:solidFill>
                  <a:srgbClr val="64004B"/>
                </a:solidFill>
                <a:latin typeface="Arial"/>
                <a:cs typeface="Arial"/>
              </a:rPr>
              <a:t>01</a:t>
            </a:r>
            <a:endParaRPr sz="1000">
              <a:latin typeface="Arial"/>
              <a:cs typeface="Arial"/>
            </a:endParaRPr>
          </a:p>
        </p:txBody>
      </p:sp>
      <p:sp>
        <p:nvSpPr>
          <p:cNvPr id="10" name="object 10"/>
          <p:cNvSpPr txBox="1"/>
          <p:nvPr/>
        </p:nvSpPr>
        <p:spPr>
          <a:xfrm>
            <a:off x="618139" y="6037750"/>
            <a:ext cx="2160270" cy="165735"/>
          </a:xfrm>
          <a:prstGeom prst="rect">
            <a:avLst/>
          </a:prstGeom>
        </p:spPr>
        <p:txBody>
          <a:bodyPr vert="horz" wrap="square" lIns="0" tIns="0" rIns="0" bIns="0" rtlCol="0">
            <a:spAutoFit/>
          </a:bodyPr>
          <a:lstStyle/>
          <a:p>
            <a:pPr marL="12700">
              <a:lnSpc>
                <a:spcPct val="100000"/>
              </a:lnSpc>
            </a:pPr>
            <a:r>
              <a:rPr sz="1100" dirty="0">
                <a:solidFill>
                  <a:srgbClr val="64004B"/>
                </a:solidFill>
                <a:latin typeface="Arial"/>
                <a:cs typeface="Arial"/>
              </a:rPr>
              <a:t>*</a:t>
            </a:r>
            <a:r>
              <a:rPr sz="1100" spc="-5" dirty="0">
                <a:solidFill>
                  <a:srgbClr val="64004B"/>
                </a:solidFill>
                <a:latin typeface="Arial"/>
                <a:cs typeface="Arial"/>
              </a:rPr>
              <a:t>E</a:t>
            </a:r>
            <a:r>
              <a:rPr sz="1100" spc="-10" dirty="0">
                <a:solidFill>
                  <a:srgbClr val="64004B"/>
                </a:solidFill>
                <a:latin typeface="Arial"/>
                <a:cs typeface="Arial"/>
              </a:rPr>
              <a:t>li</a:t>
            </a:r>
            <a:r>
              <a:rPr sz="1100" spc="10" dirty="0">
                <a:solidFill>
                  <a:srgbClr val="64004B"/>
                </a:solidFill>
                <a:latin typeface="Arial"/>
                <a:cs typeface="Arial"/>
              </a:rPr>
              <a:t>g</a:t>
            </a:r>
            <a:r>
              <a:rPr sz="1100" spc="-10" dirty="0">
                <a:solidFill>
                  <a:srgbClr val="64004B"/>
                </a:solidFill>
                <a:latin typeface="Arial"/>
                <a:cs typeface="Arial"/>
              </a:rPr>
              <a:t>i</a:t>
            </a:r>
            <a:r>
              <a:rPr sz="1100" spc="-5" dirty="0">
                <a:solidFill>
                  <a:srgbClr val="64004B"/>
                </a:solidFill>
                <a:latin typeface="Arial"/>
                <a:cs typeface="Arial"/>
              </a:rPr>
              <a:t>b</a:t>
            </a:r>
            <a:r>
              <a:rPr sz="1100" spc="-10" dirty="0">
                <a:solidFill>
                  <a:srgbClr val="64004B"/>
                </a:solidFill>
                <a:latin typeface="Arial"/>
                <a:cs typeface="Arial"/>
              </a:rPr>
              <a:t>ili</a:t>
            </a:r>
            <a:r>
              <a:rPr sz="1100" spc="5" dirty="0">
                <a:solidFill>
                  <a:srgbClr val="64004B"/>
                </a:solidFill>
                <a:latin typeface="Arial"/>
                <a:cs typeface="Arial"/>
              </a:rPr>
              <a:t>t</a:t>
            </a:r>
            <a:r>
              <a:rPr sz="1100" dirty="0">
                <a:solidFill>
                  <a:srgbClr val="64004B"/>
                </a:solidFill>
                <a:latin typeface="Arial"/>
                <a:cs typeface="Arial"/>
              </a:rPr>
              <a:t>y</a:t>
            </a:r>
            <a:r>
              <a:rPr sz="1100" spc="30" dirty="0">
                <a:solidFill>
                  <a:srgbClr val="64004B"/>
                </a:solidFill>
                <a:latin typeface="Arial"/>
                <a:cs typeface="Arial"/>
              </a:rPr>
              <a:t> </a:t>
            </a:r>
            <a:r>
              <a:rPr sz="1100" spc="-5" dirty="0">
                <a:solidFill>
                  <a:srgbClr val="64004B"/>
                </a:solidFill>
                <a:latin typeface="Arial"/>
                <a:cs typeface="Arial"/>
              </a:rPr>
              <a:t>an</a:t>
            </a:r>
            <a:r>
              <a:rPr sz="1100" dirty="0">
                <a:solidFill>
                  <a:srgbClr val="64004B"/>
                </a:solidFill>
                <a:latin typeface="Arial"/>
                <a:cs typeface="Arial"/>
              </a:rPr>
              <a:t>d</a:t>
            </a:r>
            <a:r>
              <a:rPr sz="1100" spc="-10" dirty="0">
                <a:solidFill>
                  <a:srgbClr val="64004B"/>
                </a:solidFill>
                <a:latin typeface="Arial"/>
                <a:cs typeface="Arial"/>
              </a:rPr>
              <a:t> </a:t>
            </a:r>
            <a:r>
              <a:rPr sz="1100" spc="5" dirty="0">
                <a:solidFill>
                  <a:srgbClr val="64004B"/>
                </a:solidFill>
                <a:latin typeface="Arial"/>
                <a:cs typeface="Arial"/>
              </a:rPr>
              <a:t>T</a:t>
            </a:r>
            <a:r>
              <a:rPr sz="1100" spc="-5" dirty="0">
                <a:solidFill>
                  <a:srgbClr val="64004B"/>
                </a:solidFill>
                <a:latin typeface="Arial"/>
                <a:cs typeface="Arial"/>
              </a:rPr>
              <a:t>e</a:t>
            </a:r>
            <a:r>
              <a:rPr sz="1100" dirty="0">
                <a:solidFill>
                  <a:srgbClr val="64004B"/>
                </a:solidFill>
                <a:latin typeface="Arial"/>
                <a:cs typeface="Arial"/>
              </a:rPr>
              <a:t>rms</a:t>
            </a:r>
            <a:r>
              <a:rPr sz="1100" spc="-45" dirty="0">
                <a:solidFill>
                  <a:srgbClr val="64004B"/>
                </a:solidFill>
                <a:latin typeface="Arial"/>
                <a:cs typeface="Arial"/>
              </a:rPr>
              <a:t> </a:t>
            </a:r>
            <a:r>
              <a:rPr sz="1100" spc="-5" dirty="0">
                <a:solidFill>
                  <a:srgbClr val="64004B"/>
                </a:solidFill>
                <a:latin typeface="Arial"/>
                <a:cs typeface="Arial"/>
              </a:rPr>
              <a:t>o</a:t>
            </a:r>
            <a:r>
              <a:rPr sz="1100" dirty="0">
                <a:solidFill>
                  <a:srgbClr val="64004B"/>
                </a:solidFill>
                <a:latin typeface="Arial"/>
                <a:cs typeface="Arial"/>
              </a:rPr>
              <a:t>f</a:t>
            </a:r>
            <a:r>
              <a:rPr sz="1100" spc="-15" dirty="0">
                <a:solidFill>
                  <a:srgbClr val="64004B"/>
                </a:solidFill>
                <a:latin typeface="Arial"/>
                <a:cs typeface="Arial"/>
              </a:rPr>
              <a:t> </a:t>
            </a:r>
            <a:r>
              <a:rPr sz="1100" spc="-10" dirty="0">
                <a:solidFill>
                  <a:srgbClr val="64004B"/>
                </a:solidFill>
                <a:latin typeface="Arial"/>
                <a:cs typeface="Arial"/>
              </a:rPr>
              <a:t>U</a:t>
            </a:r>
            <a:r>
              <a:rPr sz="1100" dirty="0">
                <a:solidFill>
                  <a:srgbClr val="64004B"/>
                </a:solidFill>
                <a:latin typeface="Arial"/>
                <a:cs typeface="Arial"/>
              </a:rPr>
              <a:t>se </a:t>
            </a:r>
            <a:r>
              <a:rPr sz="1100" spc="-5" dirty="0">
                <a:solidFill>
                  <a:srgbClr val="64004B"/>
                </a:solidFill>
                <a:latin typeface="Arial"/>
                <a:cs typeface="Arial"/>
              </a:rPr>
              <a:t>App</a:t>
            </a:r>
            <a:r>
              <a:rPr sz="1100" spc="-10" dirty="0">
                <a:solidFill>
                  <a:srgbClr val="64004B"/>
                </a:solidFill>
                <a:latin typeface="Arial"/>
                <a:cs typeface="Arial"/>
              </a:rPr>
              <a:t>l</a:t>
            </a:r>
            <a:r>
              <a:rPr sz="1100" dirty="0">
                <a:solidFill>
                  <a:srgbClr val="64004B"/>
                </a:solidFill>
                <a:latin typeface="Arial"/>
                <a:cs typeface="Arial"/>
              </a:rPr>
              <a:t>y</a:t>
            </a:r>
            <a:endParaRPr sz="1100">
              <a:latin typeface="Arial"/>
              <a:cs typeface="Arial"/>
            </a:endParaRPr>
          </a:p>
        </p:txBody>
      </p:sp>
      <p:sp>
        <p:nvSpPr>
          <p:cNvPr id="11" name="object 11"/>
          <p:cNvSpPr/>
          <p:nvPr/>
        </p:nvSpPr>
        <p:spPr>
          <a:xfrm>
            <a:off x="5457444" y="1930908"/>
            <a:ext cx="2554223" cy="3985259"/>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5452871" y="1926335"/>
            <a:ext cx="2563495" cy="3994785"/>
          </a:xfrm>
          <a:custGeom>
            <a:avLst/>
            <a:gdLst/>
            <a:ahLst/>
            <a:cxnLst/>
            <a:rect l="l" t="t" r="r" b="b"/>
            <a:pathLst>
              <a:path w="2563495" h="3994785">
                <a:moveTo>
                  <a:pt x="0" y="0"/>
                </a:moveTo>
                <a:lnTo>
                  <a:pt x="2563368" y="0"/>
                </a:lnTo>
                <a:lnTo>
                  <a:pt x="2563368" y="3994404"/>
                </a:lnTo>
                <a:lnTo>
                  <a:pt x="0" y="3994404"/>
                </a:lnTo>
                <a:lnTo>
                  <a:pt x="0" y="0"/>
                </a:lnTo>
                <a:close/>
              </a:path>
            </a:pathLst>
          </a:custGeom>
          <a:ln w="9143">
            <a:solidFill>
              <a:srgbClr val="64004B"/>
            </a:solidFill>
          </a:ln>
        </p:spPr>
        <p:txBody>
          <a:bodyPr wrap="square" lIns="0" tIns="0" rIns="0" bIns="0" rtlCol="0"/>
          <a:lstStyle/>
          <a:p>
            <a:endParaRPr/>
          </a:p>
        </p:txBody>
      </p:sp>
      <p:sp>
        <p:nvSpPr>
          <p:cNvPr id="13" name="object 13"/>
          <p:cNvSpPr/>
          <p:nvPr/>
        </p:nvSpPr>
        <p:spPr>
          <a:xfrm>
            <a:off x="5597652" y="2502407"/>
            <a:ext cx="2290572" cy="1426463"/>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593079" y="2497835"/>
            <a:ext cx="2299970" cy="1435735"/>
          </a:xfrm>
          <a:custGeom>
            <a:avLst/>
            <a:gdLst/>
            <a:ahLst/>
            <a:cxnLst/>
            <a:rect l="l" t="t" r="r" b="b"/>
            <a:pathLst>
              <a:path w="2299970" h="1435735">
                <a:moveTo>
                  <a:pt x="0" y="0"/>
                </a:moveTo>
                <a:lnTo>
                  <a:pt x="2299716" y="0"/>
                </a:lnTo>
                <a:lnTo>
                  <a:pt x="2299716" y="1435608"/>
                </a:lnTo>
                <a:lnTo>
                  <a:pt x="0" y="1435608"/>
                </a:lnTo>
                <a:lnTo>
                  <a:pt x="0" y="0"/>
                </a:lnTo>
                <a:close/>
              </a:path>
            </a:pathLst>
          </a:custGeom>
          <a:ln w="9144">
            <a:solidFill>
              <a:srgbClr val="64004B"/>
            </a:solidFill>
          </a:ln>
        </p:spPr>
        <p:txBody>
          <a:bodyPr wrap="square" lIns="0" tIns="0" rIns="0" bIns="0" rtlCol="0"/>
          <a:lstStyle/>
          <a:p>
            <a:endParaRPr/>
          </a:p>
        </p:txBody>
      </p:sp>
      <p:sp>
        <p:nvSpPr>
          <p:cNvPr id="15" name="object 15"/>
          <p:cNvSpPr/>
          <p:nvPr/>
        </p:nvSpPr>
        <p:spPr>
          <a:xfrm>
            <a:off x="203096" y="6543805"/>
            <a:ext cx="2908907" cy="212029"/>
          </a:xfrm>
          <a:prstGeom prst="rect">
            <a:avLst/>
          </a:prstGeom>
          <a:blipFill>
            <a:blip r:embed="rId8" cstate="print"/>
            <a:stretch>
              <a:fillRect/>
            </a:stretch>
          </a:blipFill>
        </p:spPr>
        <p:txBody>
          <a:bodyPr wrap="square" lIns="0" tIns="0" rIns="0" bIns="0" rtlCol="0"/>
          <a:lstStyle/>
          <a:p>
            <a:endParaRP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dirty="0"/>
              <a:t>432US1902166-04-01  </a:t>
            </a:r>
            <a:r>
              <a:rPr spc="-100" dirty="0"/>
              <a:t> </a:t>
            </a:r>
            <a:r>
              <a:rPr dirty="0"/>
              <a:t>06/20</a:t>
            </a: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20</a:t>
            </a:fld>
            <a:endParaRPr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Effect transition="in" filter="fade">
                                      <p:cBhvr>
                                        <p:cTn id="25" dur="500"/>
                                        <p:tgtEl>
                                          <p:spTgt spid="8">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fade">
                                      <p:cBhvr>
                                        <p:cTn id="28" dur="500"/>
                                        <p:tgtEl>
                                          <p:spTgt spid="8">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fade">
                                      <p:cBhvr>
                                        <p:cTn id="33" dur="500"/>
                                        <p:tgtEl>
                                          <p:spTgt spid="8">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xEl>
                                              <p:pRg st="9" end="9"/>
                                            </p:txEl>
                                          </p:spTgt>
                                        </p:tgtEl>
                                        <p:attrNameLst>
                                          <p:attrName>style.visibility</p:attrName>
                                        </p:attrNameLst>
                                      </p:cBhvr>
                                      <p:to>
                                        <p:strVal val="visible"/>
                                      </p:to>
                                    </p:set>
                                    <p:animEffect transition="in" filter="fade">
                                      <p:cBhvr>
                                        <p:cTn id="36" dur="500"/>
                                        <p:tgtEl>
                                          <p:spTgt spid="8">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xEl>
                                              <p:pRg st="10" end="10"/>
                                            </p:txEl>
                                          </p:spTgt>
                                        </p:tgtEl>
                                        <p:attrNameLst>
                                          <p:attrName>style.visibility</p:attrName>
                                        </p:attrNameLst>
                                      </p:cBhvr>
                                      <p:to>
                                        <p:strVal val="visible"/>
                                      </p:to>
                                    </p:set>
                                    <p:animEffect transition="in" filter="fade">
                                      <p:cBhvr>
                                        <p:cTn id="41" dur="500"/>
                                        <p:tgtEl>
                                          <p:spTgt spid="8">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xEl>
                                              <p:pRg st="11" end="11"/>
                                            </p:txEl>
                                          </p:spTgt>
                                        </p:tgtEl>
                                        <p:attrNameLst>
                                          <p:attrName>style.visibility</p:attrName>
                                        </p:attrNameLst>
                                      </p:cBhvr>
                                      <p:to>
                                        <p:strVal val="visible"/>
                                      </p:to>
                                    </p:set>
                                    <p:animEffect transition="in" filter="fade">
                                      <p:cBhvr>
                                        <p:cTn id="44"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64485" y="3944873"/>
            <a:ext cx="0" cy="546735"/>
          </a:xfrm>
          <a:custGeom>
            <a:avLst/>
            <a:gdLst/>
            <a:ahLst/>
            <a:cxnLst/>
            <a:rect l="l" t="t" r="r" b="b"/>
            <a:pathLst>
              <a:path h="546735">
                <a:moveTo>
                  <a:pt x="0" y="0"/>
                </a:moveTo>
                <a:lnTo>
                  <a:pt x="0" y="546709"/>
                </a:lnTo>
              </a:path>
            </a:pathLst>
          </a:custGeom>
          <a:ln w="28956">
            <a:solidFill>
              <a:srgbClr val="64004B"/>
            </a:solidFill>
            <a:prstDash val="lgDash"/>
          </a:ln>
        </p:spPr>
        <p:txBody>
          <a:bodyPr wrap="square" lIns="0" tIns="0" rIns="0" bIns="0" rtlCol="0"/>
          <a:lstStyle/>
          <a:p>
            <a:endParaRPr/>
          </a:p>
        </p:txBody>
      </p:sp>
      <p:sp>
        <p:nvSpPr>
          <p:cNvPr id="3" name="object 3"/>
          <p:cNvSpPr/>
          <p:nvPr/>
        </p:nvSpPr>
        <p:spPr>
          <a:xfrm>
            <a:off x="437388" y="2110739"/>
            <a:ext cx="3881627" cy="199339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29768" y="2511551"/>
            <a:ext cx="3965447" cy="124967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63295" y="2136648"/>
            <a:ext cx="3774948" cy="188671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441959" y="4314444"/>
            <a:ext cx="3883151" cy="19933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17576" y="4562855"/>
            <a:ext cx="3933443" cy="1554479"/>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467868" y="4340352"/>
            <a:ext cx="3776472" cy="1886712"/>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4881371" y="2077211"/>
            <a:ext cx="3878579" cy="2023871"/>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5347715" y="2639567"/>
            <a:ext cx="2942843" cy="957071"/>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4907279" y="2103120"/>
            <a:ext cx="3771900" cy="1917192"/>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4876800" y="1530096"/>
            <a:ext cx="3887723" cy="687323"/>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5678423" y="2132076"/>
            <a:ext cx="2284475" cy="129539"/>
          </a:xfrm>
          <a:prstGeom prst="rect">
            <a:avLst/>
          </a:prstGeom>
          <a:blipFill>
            <a:blip r:embed="rId12" cstate="print"/>
            <a:stretch>
              <a:fillRect/>
            </a:stretch>
          </a:blipFill>
        </p:spPr>
        <p:txBody>
          <a:bodyPr wrap="square" lIns="0" tIns="0" rIns="0" bIns="0" rtlCol="0"/>
          <a:lstStyle/>
          <a:p>
            <a:endParaRPr/>
          </a:p>
        </p:txBody>
      </p:sp>
      <p:sp>
        <p:nvSpPr>
          <p:cNvPr id="14" name="object 14"/>
          <p:cNvSpPr/>
          <p:nvPr/>
        </p:nvSpPr>
        <p:spPr>
          <a:xfrm>
            <a:off x="4907279" y="1560575"/>
            <a:ext cx="3771900" cy="571500"/>
          </a:xfrm>
          <a:prstGeom prst="rect">
            <a:avLst/>
          </a:prstGeom>
          <a:blipFill>
            <a:blip r:embed="rId13" cstate="print"/>
            <a:stretch>
              <a:fillRect/>
            </a:stretch>
          </a:blipFill>
        </p:spPr>
        <p:txBody>
          <a:bodyPr wrap="square" lIns="0" tIns="0" rIns="0" bIns="0" rtlCol="0"/>
          <a:lstStyle/>
          <a:p>
            <a:endParaRPr/>
          </a:p>
        </p:txBody>
      </p:sp>
      <p:sp>
        <p:nvSpPr>
          <p:cNvPr id="15" name="object 15"/>
          <p:cNvSpPr/>
          <p:nvPr/>
        </p:nvSpPr>
        <p:spPr>
          <a:xfrm>
            <a:off x="4907279" y="1560575"/>
            <a:ext cx="3771900" cy="571500"/>
          </a:xfrm>
          <a:custGeom>
            <a:avLst/>
            <a:gdLst/>
            <a:ahLst/>
            <a:cxnLst/>
            <a:rect l="l" t="t" r="r" b="b"/>
            <a:pathLst>
              <a:path w="3771900" h="571500">
                <a:moveTo>
                  <a:pt x="0" y="0"/>
                </a:moveTo>
                <a:lnTo>
                  <a:pt x="3771900" y="0"/>
                </a:lnTo>
                <a:lnTo>
                  <a:pt x="3771900" y="571500"/>
                </a:lnTo>
                <a:lnTo>
                  <a:pt x="0" y="571500"/>
                </a:lnTo>
                <a:lnTo>
                  <a:pt x="0" y="0"/>
                </a:lnTo>
                <a:close/>
              </a:path>
            </a:pathLst>
          </a:custGeom>
          <a:ln w="9144">
            <a:solidFill>
              <a:srgbClr val="64004A"/>
            </a:solidFill>
          </a:ln>
        </p:spPr>
        <p:txBody>
          <a:bodyPr wrap="square" lIns="0" tIns="0" rIns="0" bIns="0" rtlCol="0"/>
          <a:lstStyle/>
          <a:p>
            <a:endParaRPr/>
          </a:p>
        </p:txBody>
      </p:sp>
      <p:sp>
        <p:nvSpPr>
          <p:cNvPr id="16" name="object 16"/>
          <p:cNvSpPr/>
          <p:nvPr/>
        </p:nvSpPr>
        <p:spPr>
          <a:xfrm>
            <a:off x="4543044" y="1313688"/>
            <a:ext cx="1144523" cy="1142999"/>
          </a:xfrm>
          <a:prstGeom prst="rect">
            <a:avLst/>
          </a:prstGeom>
          <a:blipFill>
            <a:blip r:embed="rId14" cstate="print"/>
            <a:stretch>
              <a:fillRect/>
            </a:stretch>
          </a:blipFill>
        </p:spPr>
        <p:txBody>
          <a:bodyPr wrap="square" lIns="0" tIns="0" rIns="0" bIns="0" rtlCol="0"/>
          <a:lstStyle/>
          <a:p>
            <a:endParaRPr/>
          </a:p>
        </p:txBody>
      </p:sp>
      <p:sp>
        <p:nvSpPr>
          <p:cNvPr id="17" name="object 17"/>
          <p:cNvSpPr/>
          <p:nvPr/>
        </p:nvSpPr>
        <p:spPr>
          <a:xfrm>
            <a:off x="4597908" y="1368552"/>
            <a:ext cx="980440" cy="978535"/>
          </a:xfrm>
          <a:custGeom>
            <a:avLst/>
            <a:gdLst/>
            <a:ahLst/>
            <a:cxnLst/>
            <a:rect l="l" t="t" r="r" b="b"/>
            <a:pathLst>
              <a:path w="980439" h="978535">
                <a:moveTo>
                  <a:pt x="489966" y="0"/>
                </a:moveTo>
                <a:lnTo>
                  <a:pt x="449781" y="1621"/>
                </a:lnTo>
                <a:lnTo>
                  <a:pt x="410491" y="6402"/>
                </a:lnTo>
                <a:lnTo>
                  <a:pt x="372222" y="14217"/>
                </a:lnTo>
                <a:lnTo>
                  <a:pt x="335099" y="24939"/>
                </a:lnTo>
                <a:lnTo>
                  <a:pt x="299249" y="38444"/>
                </a:lnTo>
                <a:lnTo>
                  <a:pt x="231873" y="73294"/>
                </a:lnTo>
                <a:lnTo>
                  <a:pt x="171102" y="117760"/>
                </a:lnTo>
                <a:lnTo>
                  <a:pt x="117944" y="170835"/>
                </a:lnTo>
                <a:lnTo>
                  <a:pt x="73408" y="231512"/>
                </a:lnTo>
                <a:lnTo>
                  <a:pt x="38504" y="298783"/>
                </a:lnTo>
                <a:lnTo>
                  <a:pt x="24978" y="334577"/>
                </a:lnTo>
                <a:lnTo>
                  <a:pt x="14239" y="371642"/>
                </a:lnTo>
                <a:lnTo>
                  <a:pt x="6412" y="409852"/>
                </a:lnTo>
                <a:lnTo>
                  <a:pt x="1624" y="449081"/>
                </a:lnTo>
                <a:lnTo>
                  <a:pt x="0" y="489203"/>
                </a:lnTo>
                <a:lnTo>
                  <a:pt x="1624" y="529326"/>
                </a:lnTo>
                <a:lnTo>
                  <a:pt x="6412" y="568555"/>
                </a:lnTo>
                <a:lnTo>
                  <a:pt x="14239" y="606765"/>
                </a:lnTo>
                <a:lnTo>
                  <a:pt x="24978" y="643830"/>
                </a:lnTo>
                <a:lnTo>
                  <a:pt x="38504" y="679624"/>
                </a:lnTo>
                <a:lnTo>
                  <a:pt x="73408" y="746895"/>
                </a:lnTo>
                <a:lnTo>
                  <a:pt x="117944" y="807572"/>
                </a:lnTo>
                <a:lnTo>
                  <a:pt x="171102" y="860647"/>
                </a:lnTo>
                <a:lnTo>
                  <a:pt x="231873" y="905113"/>
                </a:lnTo>
                <a:lnTo>
                  <a:pt x="299249" y="939963"/>
                </a:lnTo>
                <a:lnTo>
                  <a:pt x="335099" y="953468"/>
                </a:lnTo>
                <a:lnTo>
                  <a:pt x="372222" y="964190"/>
                </a:lnTo>
                <a:lnTo>
                  <a:pt x="410491" y="972005"/>
                </a:lnTo>
                <a:lnTo>
                  <a:pt x="449781" y="976786"/>
                </a:lnTo>
                <a:lnTo>
                  <a:pt x="489966" y="978407"/>
                </a:lnTo>
                <a:lnTo>
                  <a:pt x="530150" y="976786"/>
                </a:lnTo>
                <a:lnTo>
                  <a:pt x="569440" y="972005"/>
                </a:lnTo>
                <a:lnTo>
                  <a:pt x="607709" y="964190"/>
                </a:lnTo>
                <a:lnTo>
                  <a:pt x="644832" y="953468"/>
                </a:lnTo>
                <a:lnTo>
                  <a:pt x="680682" y="939963"/>
                </a:lnTo>
                <a:lnTo>
                  <a:pt x="748058" y="905113"/>
                </a:lnTo>
                <a:lnTo>
                  <a:pt x="808829" y="860647"/>
                </a:lnTo>
                <a:lnTo>
                  <a:pt x="861987" y="807572"/>
                </a:lnTo>
                <a:lnTo>
                  <a:pt x="906523" y="746895"/>
                </a:lnTo>
                <a:lnTo>
                  <a:pt x="941427" y="679624"/>
                </a:lnTo>
                <a:lnTo>
                  <a:pt x="954953" y="643830"/>
                </a:lnTo>
                <a:lnTo>
                  <a:pt x="965692" y="606765"/>
                </a:lnTo>
                <a:lnTo>
                  <a:pt x="973519" y="568555"/>
                </a:lnTo>
                <a:lnTo>
                  <a:pt x="978307" y="529326"/>
                </a:lnTo>
                <a:lnTo>
                  <a:pt x="979932" y="489203"/>
                </a:lnTo>
                <a:lnTo>
                  <a:pt x="978307" y="449081"/>
                </a:lnTo>
                <a:lnTo>
                  <a:pt x="973519" y="409852"/>
                </a:lnTo>
                <a:lnTo>
                  <a:pt x="965692" y="371642"/>
                </a:lnTo>
                <a:lnTo>
                  <a:pt x="954953" y="334577"/>
                </a:lnTo>
                <a:lnTo>
                  <a:pt x="941427" y="298783"/>
                </a:lnTo>
                <a:lnTo>
                  <a:pt x="906523" y="231512"/>
                </a:lnTo>
                <a:lnTo>
                  <a:pt x="861987" y="170835"/>
                </a:lnTo>
                <a:lnTo>
                  <a:pt x="808829" y="117760"/>
                </a:lnTo>
                <a:lnTo>
                  <a:pt x="748058" y="73294"/>
                </a:lnTo>
                <a:lnTo>
                  <a:pt x="680682" y="38444"/>
                </a:lnTo>
                <a:lnTo>
                  <a:pt x="644832" y="24939"/>
                </a:lnTo>
                <a:lnTo>
                  <a:pt x="607709" y="14217"/>
                </a:lnTo>
                <a:lnTo>
                  <a:pt x="569440" y="6402"/>
                </a:lnTo>
                <a:lnTo>
                  <a:pt x="530150" y="1621"/>
                </a:lnTo>
                <a:lnTo>
                  <a:pt x="489966" y="0"/>
                </a:lnTo>
                <a:close/>
              </a:path>
            </a:pathLst>
          </a:custGeom>
          <a:solidFill>
            <a:srgbClr val="FFFFFF"/>
          </a:solidFill>
        </p:spPr>
        <p:txBody>
          <a:bodyPr wrap="square" lIns="0" tIns="0" rIns="0" bIns="0" rtlCol="0"/>
          <a:lstStyle/>
          <a:p>
            <a:endParaRPr/>
          </a:p>
        </p:txBody>
      </p:sp>
      <p:sp>
        <p:nvSpPr>
          <p:cNvPr id="18" name="object 18"/>
          <p:cNvSpPr/>
          <p:nvPr/>
        </p:nvSpPr>
        <p:spPr>
          <a:xfrm>
            <a:off x="4743830" y="1555573"/>
            <a:ext cx="688086" cy="687021"/>
          </a:xfrm>
          <a:prstGeom prst="rect">
            <a:avLst/>
          </a:prstGeom>
          <a:blipFill>
            <a:blip r:embed="rId15" cstate="print"/>
            <a:stretch>
              <a:fillRect/>
            </a:stretch>
          </a:blipFill>
        </p:spPr>
        <p:txBody>
          <a:bodyPr wrap="square" lIns="0" tIns="0" rIns="0" bIns="0" rtlCol="0"/>
          <a:lstStyle/>
          <a:p>
            <a:endParaRPr/>
          </a:p>
        </p:txBody>
      </p:sp>
      <p:sp>
        <p:nvSpPr>
          <p:cNvPr id="19" name="object 19"/>
          <p:cNvSpPr/>
          <p:nvPr/>
        </p:nvSpPr>
        <p:spPr>
          <a:xfrm>
            <a:off x="4583413" y="1354057"/>
            <a:ext cx="1009650" cy="1007744"/>
          </a:xfrm>
          <a:custGeom>
            <a:avLst/>
            <a:gdLst/>
            <a:ahLst/>
            <a:cxnLst/>
            <a:rect l="l" t="t" r="r" b="b"/>
            <a:pathLst>
              <a:path w="1009650" h="1007744">
                <a:moveTo>
                  <a:pt x="504634" y="0"/>
                </a:moveTo>
                <a:lnTo>
                  <a:pt x="556094" y="2451"/>
                </a:lnTo>
                <a:lnTo>
                  <a:pt x="606348" y="10210"/>
                </a:lnTo>
                <a:lnTo>
                  <a:pt x="654583" y="22479"/>
                </a:lnTo>
                <a:lnTo>
                  <a:pt x="701192" y="39649"/>
                </a:lnTo>
                <a:lnTo>
                  <a:pt x="745337" y="60909"/>
                </a:lnTo>
                <a:lnTo>
                  <a:pt x="786587" y="86220"/>
                </a:lnTo>
                <a:lnTo>
                  <a:pt x="825766" y="115201"/>
                </a:lnTo>
                <a:lnTo>
                  <a:pt x="861352" y="147510"/>
                </a:lnTo>
                <a:lnTo>
                  <a:pt x="894041" y="183464"/>
                </a:lnTo>
                <a:lnTo>
                  <a:pt x="923023" y="222262"/>
                </a:lnTo>
                <a:lnTo>
                  <a:pt x="948359" y="263537"/>
                </a:lnTo>
                <a:lnTo>
                  <a:pt x="969645" y="307721"/>
                </a:lnTo>
                <a:lnTo>
                  <a:pt x="986383" y="353872"/>
                </a:lnTo>
                <a:lnTo>
                  <a:pt x="999045" y="402069"/>
                </a:lnTo>
                <a:lnTo>
                  <a:pt x="1006817" y="452386"/>
                </a:lnTo>
                <a:lnTo>
                  <a:pt x="1009269" y="503847"/>
                </a:lnTo>
                <a:lnTo>
                  <a:pt x="1006817" y="555294"/>
                </a:lnTo>
                <a:lnTo>
                  <a:pt x="999045" y="605612"/>
                </a:lnTo>
                <a:lnTo>
                  <a:pt x="986383" y="653808"/>
                </a:lnTo>
                <a:lnTo>
                  <a:pt x="969645" y="699960"/>
                </a:lnTo>
                <a:lnTo>
                  <a:pt x="948359" y="744143"/>
                </a:lnTo>
                <a:lnTo>
                  <a:pt x="923023" y="785431"/>
                </a:lnTo>
                <a:lnTo>
                  <a:pt x="894041" y="824217"/>
                </a:lnTo>
                <a:lnTo>
                  <a:pt x="861352" y="860171"/>
                </a:lnTo>
                <a:lnTo>
                  <a:pt x="825766" y="892479"/>
                </a:lnTo>
                <a:lnTo>
                  <a:pt x="786587" y="921461"/>
                </a:lnTo>
                <a:lnTo>
                  <a:pt x="745337" y="946772"/>
                </a:lnTo>
                <a:lnTo>
                  <a:pt x="701192" y="968032"/>
                </a:lnTo>
                <a:lnTo>
                  <a:pt x="654583" y="985202"/>
                </a:lnTo>
                <a:lnTo>
                  <a:pt x="606348" y="997470"/>
                </a:lnTo>
                <a:lnTo>
                  <a:pt x="556094" y="1005230"/>
                </a:lnTo>
                <a:lnTo>
                  <a:pt x="504634" y="1007681"/>
                </a:lnTo>
                <a:lnTo>
                  <a:pt x="453174" y="1005230"/>
                </a:lnTo>
                <a:lnTo>
                  <a:pt x="402920" y="997470"/>
                </a:lnTo>
                <a:lnTo>
                  <a:pt x="354685" y="985202"/>
                </a:lnTo>
                <a:lnTo>
                  <a:pt x="308076" y="968032"/>
                </a:lnTo>
                <a:lnTo>
                  <a:pt x="263931" y="946772"/>
                </a:lnTo>
                <a:lnTo>
                  <a:pt x="222681" y="921461"/>
                </a:lnTo>
                <a:lnTo>
                  <a:pt x="183502" y="892479"/>
                </a:lnTo>
                <a:lnTo>
                  <a:pt x="147916" y="860171"/>
                </a:lnTo>
                <a:lnTo>
                  <a:pt x="115227" y="824217"/>
                </a:lnTo>
                <a:lnTo>
                  <a:pt x="86245" y="785431"/>
                </a:lnTo>
                <a:lnTo>
                  <a:pt x="60909" y="744143"/>
                </a:lnTo>
                <a:lnTo>
                  <a:pt x="39624" y="699960"/>
                </a:lnTo>
                <a:lnTo>
                  <a:pt x="22885" y="653808"/>
                </a:lnTo>
                <a:lnTo>
                  <a:pt x="10223" y="605612"/>
                </a:lnTo>
                <a:lnTo>
                  <a:pt x="2451" y="555294"/>
                </a:lnTo>
                <a:lnTo>
                  <a:pt x="0" y="503847"/>
                </a:lnTo>
                <a:lnTo>
                  <a:pt x="2451" y="452386"/>
                </a:lnTo>
                <a:lnTo>
                  <a:pt x="10223" y="402069"/>
                </a:lnTo>
                <a:lnTo>
                  <a:pt x="22885" y="353872"/>
                </a:lnTo>
                <a:lnTo>
                  <a:pt x="39624" y="307721"/>
                </a:lnTo>
                <a:lnTo>
                  <a:pt x="60909" y="263537"/>
                </a:lnTo>
                <a:lnTo>
                  <a:pt x="86245" y="222262"/>
                </a:lnTo>
                <a:lnTo>
                  <a:pt x="115227" y="183464"/>
                </a:lnTo>
                <a:lnTo>
                  <a:pt x="147916" y="147510"/>
                </a:lnTo>
                <a:lnTo>
                  <a:pt x="183502" y="115201"/>
                </a:lnTo>
                <a:lnTo>
                  <a:pt x="222681" y="86220"/>
                </a:lnTo>
                <a:lnTo>
                  <a:pt x="263931" y="60909"/>
                </a:lnTo>
                <a:lnTo>
                  <a:pt x="308076" y="39649"/>
                </a:lnTo>
                <a:lnTo>
                  <a:pt x="354685" y="22479"/>
                </a:lnTo>
                <a:lnTo>
                  <a:pt x="402920" y="10210"/>
                </a:lnTo>
                <a:lnTo>
                  <a:pt x="453174" y="2451"/>
                </a:lnTo>
                <a:lnTo>
                  <a:pt x="504634" y="0"/>
                </a:lnTo>
                <a:close/>
              </a:path>
            </a:pathLst>
          </a:custGeom>
          <a:ln w="28956">
            <a:solidFill>
              <a:srgbClr val="64004B"/>
            </a:solidFill>
          </a:ln>
        </p:spPr>
        <p:txBody>
          <a:bodyPr wrap="square" lIns="0" tIns="0" rIns="0" bIns="0" rtlCol="0"/>
          <a:lstStyle/>
          <a:p>
            <a:endParaRPr/>
          </a:p>
        </p:txBody>
      </p:sp>
      <p:sp>
        <p:nvSpPr>
          <p:cNvPr id="20" name="object 20"/>
          <p:cNvSpPr/>
          <p:nvPr/>
        </p:nvSpPr>
        <p:spPr>
          <a:xfrm>
            <a:off x="423672" y="1539239"/>
            <a:ext cx="3915155" cy="685799"/>
          </a:xfrm>
          <a:prstGeom prst="rect">
            <a:avLst/>
          </a:prstGeom>
          <a:blipFill>
            <a:blip r:embed="rId16" cstate="print"/>
            <a:stretch>
              <a:fillRect/>
            </a:stretch>
          </a:blipFill>
        </p:spPr>
        <p:txBody>
          <a:bodyPr wrap="square" lIns="0" tIns="0" rIns="0" bIns="0" rtlCol="0"/>
          <a:lstStyle/>
          <a:p>
            <a:endParaRPr/>
          </a:p>
        </p:txBody>
      </p:sp>
      <p:sp>
        <p:nvSpPr>
          <p:cNvPr id="21" name="object 21"/>
          <p:cNvSpPr/>
          <p:nvPr/>
        </p:nvSpPr>
        <p:spPr>
          <a:xfrm>
            <a:off x="1197863" y="2139695"/>
            <a:ext cx="2365247" cy="131063"/>
          </a:xfrm>
          <a:prstGeom prst="rect">
            <a:avLst/>
          </a:prstGeom>
          <a:blipFill>
            <a:blip r:embed="rId17" cstate="print"/>
            <a:stretch>
              <a:fillRect/>
            </a:stretch>
          </a:blipFill>
        </p:spPr>
        <p:txBody>
          <a:bodyPr wrap="square" lIns="0" tIns="0" rIns="0" bIns="0" rtlCol="0"/>
          <a:lstStyle/>
          <a:p>
            <a:endParaRPr/>
          </a:p>
        </p:txBody>
      </p:sp>
      <p:sp>
        <p:nvSpPr>
          <p:cNvPr id="22" name="object 22"/>
          <p:cNvSpPr/>
          <p:nvPr/>
        </p:nvSpPr>
        <p:spPr>
          <a:xfrm>
            <a:off x="454151" y="1569719"/>
            <a:ext cx="3799332" cy="569976"/>
          </a:xfrm>
          <a:prstGeom prst="rect">
            <a:avLst/>
          </a:prstGeom>
          <a:blipFill>
            <a:blip r:embed="rId18" cstate="print"/>
            <a:stretch>
              <a:fillRect/>
            </a:stretch>
          </a:blipFill>
        </p:spPr>
        <p:txBody>
          <a:bodyPr wrap="square" lIns="0" tIns="0" rIns="0" bIns="0" rtlCol="0"/>
          <a:lstStyle/>
          <a:p>
            <a:endParaRPr/>
          </a:p>
        </p:txBody>
      </p:sp>
      <p:sp>
        <p:nvSpPr>
          <p:cNvPr id="23" name="object 23"/>
          <p:cNvSpPr/>
          <p:nvPr/>
        </p:nvSpPr>
        <p:spPr>
          <a:xfrm>
            <a:off x="454151" y="1569719"/>
            <a:ext cx="3799840" cy="570230"/>
          </a:xfrm>
          <a:custGeom>
            <a:avLst/>
            <a:gdLst/>
            <a:ahLst/>
            <a:cxnLst/>
            <a:rect l="l" t="t" r="r" b="b"/>
            <a:pathLst>
              <a:path w="3799840" h="570230">
                <a:moveTo>
                  <a:pt x="0" y="0"/>
                </a:moveTo>
                <a:lnTo>
                  <a:pt x="3799332" y="0"/>
                </a:lnTo>
                <a:lnTo>
                  <a:pt x="3799332" y="569976"/>
                </a:lnTo>
                <a:lnTo>
                  <a:pt x="0" y="569976"/>
                </a:lnTo>
                <a:lnTo>
                  <a:pt x="0" y="0"/>
                </a:lnTo>
                <a:close/>
              </a:path>
            </a:pathLst>
          </a:custGeom>
          <a:ln w="9144">
            <a:solidFill>
              <a:srgbClr val="64004A"/>
            </a:solidFill>
          </a:ln>
        </p:spPr>
        <p:txBody>
          <a:bodyPr wrap="square" lIns="0" tIns="0" rIns="0" bIns="0" rtlCol="0"/>
          <a:lstStyle/>
          <a:p>
            <a:endParaRPr/>
          </a:p>
        </p:txBody>
      </p:sp>
      <p:sp>
        <p:nvSpPr>
          <p:cNvPr id="24" name="object 24"/>
          <p:cNvSpPr txBox="1"/>
          <p:nvPr/>
        </p:nvSpPr>
        <p:spPr>
          <a:xfrm>
            <a:off x="596366" y="1719652"/>
            <a:ext cx="3185160" cy="1829435"/>
          </a:xfrm>
          <a:prstGeom prst="rect">
            <a:avLst/>
          </a:prstGeom>
        </p:spPr>
        <p:txBody>
          <a:bodyPr vert="horz" wrap="square" lIns="0" tIns="0" rIns="0" bIns="0" rtlCol="0">
            <a:spAutoFit/>
          </a:bodyPr>
          <a:lstStyle/>
          <a:p>
            <a:pPr marL="329565" algn="ctr">
              <a:lnSpc>
                <a:spcPct val="100000"/>
              </a:lnSpc>
            </a:pPr>
            <a:r>
              <a:rPr sz="2200" b="1" spc="-15" dirty="0">
                <a:solidFill>
                  <a:srgbClr val="FFFFFF"/>
                </a:solidFill>
                <a:latin typeface="Arial"/>
                <a:cs typeface="Arial"/>
              </a:rPr>
              <a:t>1-855-</a:t>
            </a:r>
            <a:r>
              <a:rPr sz="2200" b="1" spc="-20" dirty="0">
                <a:solidFill>
                  <a:srgbClr val="FFFFFF"/>
                </a:solidFill>
                <a:latin typeface="Arial"/>
                <a:cs typeface="Arial"/>
              </a:rPr>
              <a:t>E</a:t>
            </a:r>
            <a:r>
              <a:rPr sz="2200" b="1" spc="-10" dirty="0">
                <a:solidFill>
                  <a:srgbClr val="FFFFFF"/>
                </a:solidFill>
                <a:latin typeface="Arial"/>
                <a:cs typeface="Arial"/>
              </a:rPr>
              <a:t>LI</a:t>
            </a:r>
            <a:r>
              <a:rPr sz="2200" b="1" spc="-25" dirty="0">
                <a:solidFill>
                  <a:srgbClr val="FFFFFF"/>
                </a:solidFill>
                <a:latin typeface="Arial"/>
                <a:cs typeface="Arial"/>
              </a:rPr>
              <a:t>QU</a:t>
            </a:r>
            <a:r>
              <a:rPr sz="2200" b="1" spc="-15" dirty="0">
                <a:solidFill>
                  <a:srgbClr val="FFFFFF"/>
                </a:solidFill>
                <a:latin typeface="Arial"/>
                <a:cs typeface="Arial"/>
              </a:rPr>
              <a:t>IS</a:t>
            </a:r>
            <a:endParaRPr sz="2200">
              <a:latin typeface="Arial"/>
              <a:cs typeface="Arial"/>
            </a:endParaRPr>
          </a:p>
          <a:p>
            <a:pPr>
              <a:lnSpc>
                <a:spcPct val="100000"/>
              </a:lnSpc>
              <a:spcBef>
                <a:spcPts val="10"/>
              </a:spcBef>
            </a:pPr>
            <a:endParaRPr sz="850">
              <a:latin typeface="Times New Roman"/>
              <a:cs typeface="Times New Roman"/>
            </a:endParaRPr>
          </a:p>
          <a:p>
            <a:pPr marL="601345">
              <a:lnSpc>
                <a:spcPts val="1000"/>
              </a:lnSpc>
            </a:pPr>
            <a:endParaRPr sz="850">
              <a:latin typeface="Times New Roman"/>
              <a:cs typeface="Times New Roman"/>
            </a:endParaRPr>
          </a:p>
          <a:p>
            <a:pPr>
              <a:lnSpc>
                <a:spcPct val="100000"/>
              </a:lnSpc>
              <a:spcBef>
                <a:spcPts val="33"/>
              </a:spcBef>
            </a:pPr>
            <a:endParaRPr sz="2150">
              <a:latin typeface="Times New Roman"/>
              <a:cs typeface="Times New Roman"/>
            </a:endParaRPr>
          </a:p>
          <a:p>
            <a:pPr marL="388620" indent="-376555">
              <a:lnSpc>
                <a:spcPct val="100000"/>
              </a:lnSpc>
            </a:pPr>
            <a:r>
              <a:rPr sz="2000" b="1" dirty="0">
                <a:solidFill>
                  <a:srgbClr val="64004B"/>
                </a:solidFill>
                <a:latin typeface="Arial"/>
                <a:cs typeface="Arial"/>
              </a:rPr>
              <a:t>Eliquis</a:t>
            </a:r>
            <a:r>
              <a:rPr sz="2000" b="1" spc="-40" dirty="0">
                <a:solidFill>
                  <a:srgbClr val="64004B"/>
                </a:solidFill>
                <a:latin typeface="Arial"/>
                <a:cs typeface="Arial"/>
              </a:rPr>
              <a:t> </a:t>
            </a:r>
            <a:r>
              <a:rPr sz="2000" b="1" dirty="0">
                <a:solidFill>
                  <a:srgbClr val="64004B"/>
                </a:solidFill>
                <a:latin typeface="Arial"/>
                <a:cs typeface="Arial"/>
              </a:rPr>
              <a:t>360</a:t>
            </a:r>
            <a:r>
              <a:rPr sz="2000" b="1" spc="-40" dirty="0">
                <a:solidFill>
                  <a:srgbClr val="64004B"/>
                </a:solidFill>
                <a:latin typeface="Arial"/>
                <a:cs typeface="Arial"/>
              </a:rPr>
              <a:t> </a:t>
            </a:r>
            <a:r>
              <a:rPr sz="2000" b="1" dirty="0">
                <a:solidFill>
                  <a:srgbClr val="64004B"/>
                </a:solidFill>
                <a:latin typeface="Arial"/>
                <a:cs typeface="Arial"/>
              </a:rPr>
              <a:t>Live</a:t>
            </a:r>
            <a:r>
              <a:rPr sz="2000" b="1" spc="-40" dirty="0">
                <a:solidFill>
                  <a:srgbClr val="64004B"/>
                </a:solidFill>
                <a:latin typeface="Arial"/>
                <a:cs typeface="Arial"/>
              </a:rPr>
              <a:t> </a:t>
            </a:r>
            <a:r>
              <a:rPr sz="2000" b="1" dirty="0">
                <a:solidFill>
                  <a:srgbClr val="64004B"/>
                </a:solidFill>
                <a:latin typeface="Arial"/>
                <a:cs typeface="Arial"/>
              </a:rPr>
              <a:t>Specialist</a:t>
            </a:r>
            <a:endParaRPr sz="2000">
              <a:latin typeface="Arial"/>
              <a:cs typeface="Arial"/>
            </a:endParaRPr>
          </a:p>
          <a:p>
            <a:pPr marL="388620" marR="123189" algn="ctr">
              <a:lnSpc>
                <a:spcPct val="100000"/>
              </a:lnSpc>
              <a:spcBef>
                <a:spcPts val="605"/>
              </a:spcBef>
            </a:pPr>
            <a:r>
              <a:rPr sz="1800" spc="-10" dirty="0">
                <a:solidFill>
                  <a:srgbClr val="64004B"/>
                </a:solidFill>
                <a:latin typeface="Arial"/>
                <a:cs typeface="Arial"/>
              </a:rPr>
              <a:t>a</a:t>
            </a:r>
            <a:r>
              <a:rPr sz="1800" dirty="0">
                <a:solidFill>
                  <a:srgbClr val="64004B"/>
                </a:solidFill>
                <a:latin typeface="Arial"/>
                <a:cs typeface="Arial"/>
              </a:rPr>
              <a:t>v</a:t>
            </a:r>
            <a:r>
              <a:rPr sz="1800" spc="-10" dirty="0">
                <a:solidFill>
                  <a:srgbClr val="64004B"/>
                </a:solidFill>
                <a:latin typeface="Arial"/>
                <a:cs typeface="Arial"/>
              </a:rPr>
              <a:t>a</a:t>
            </a:r>
            <a:r>
              <a:rPr sz="1800" spc="-5" dirty="0">
                <a:solidFill>
                  <a:srgbClr val="64004B"/>
                </a:solidFill>
                <a:latin typeface="Arial"/>
                <a:cs typeface="Arial"/>
              </a:rPr>
              <a:t>il</a:t>
            </a:r>
            <a:r>
              <a:rPr sz="1800" spc="-10" dirty="0">
                <a:solidFill>
                  <a:srgbClr val="64004B"/>
                </a:solidFill>
                <a:latin typeface="Arial"/>
                <a:cs typeface="Arial"/>
              </a:rPr>
              <a:t>ab</a:t>
            </a:r>
            <a:r>
              <a:rPr sz="1800" spc="-5" dirty="0">
                <a:solidFill>
                  <a:srgbClr val="64004B"/>
                </a:solidFill>
                <a:latin typeface="Arial"/>
                <a:cs typeface="Arial"/>
              </a:rPr>
              <a:t>l</a:t>
            </a:r>
            <a:r>
              <a:rPr sz="1800" dirty="0">
                <a:solidFill>
                  <a:srgbClr val="64004B"/>
                </a:solidFill>
                <a:latin typeface="Arial"/>
                <a:cs typeface="Arial"/>
              </a:rPr>
              <a:t>e</a:t>
            </a:r>
            <a:r>
              <a:rPr sz="1800" spc="20" dirty="0">
                <a:solidFill>
                  <a:srgbClr val="64004B"/>
                </a:solidFill>
                <a:latin typeface="Arial"/>
                <a:cs typeface="Arial"/>
              </a:rPr>
              <a:t> </a:t>
            </a:r>
            <a:r>
              <a:rPr sz="1800" dirty="0">
                <a:solidFill>
                  <a:srgbClr val="64004B"/>
                </a:solidFill>
                <a:latin typeface="Arial"/>
                <a:cs typeface="Arial"/>
              </a:rPr>
              <a:t>M</a:t>
            </a:r>
            <a:r>
              <a:rPr sz="1800" spc="-10" dirty="0">
                <a:solidFill>
                  <a:srgbClr val="64004B"/>
                </a:solidFill>
                <a:latin typeface="Arial"/>
                <a:cs typeface="Arial"/>
              </a:rPr>
              <a:t>onda</a:t>
            </a:r>
            <a:r>
              <a:rPr sz="1800" dirty="0">
                <a:solidFill>
                  <a:srgbClr val="64004B"/>
                </a:solidFill>
                <a:latin typeface="Arial"/>
                <a:cs typeface="Arial"/>
              </a:rPr>
              <a:t>y</a:t>
            </a:r>
            <a:r>
              <a:rPr sz="1800" spc="20" dirty="0">
                <a:solidFill>
                  <a:srgbClr val="64004B"/>
                </a:solidFill>
                <a:latin typeface="Arial"/>
                <a:cs typeface="Arial"/>
              </a:rPr>
              <a:t> </a:t>
            </a:r>
            <a:r>
              <a:rPr sz="1800" dirty="0">
                <a:solidFill>
                  <a:srgbClr val="64004B"/>
                </a:solidFill>
                <a:latin typeface="Arial"/>
                <a:cs typeface="Arial"/>
              </a:rPr>
              <a:t>–</a:t>
            </a:r>
            <a:r>
              <a:rPr sz="1800" spc="-5" dirty="0">
                <a:solidFill>
                  <a:srgbClr val="64004B"/>
                </a:solidFill>
                <a:latin typeface="Arial"/>
                <a:cs typeface="Arial"/>
              </a:rPr>
              <a:t> </a:t>
            </a:r>
            <a:r>
              <a:rPr sz="1800" spc="-15" dirty="0">
                <a:solidFill>
                  <a:srgbClr val="64004B"/>
                </a:solidFill>
                <a:latin typeface="Arial"/>
                <a:cs typeface="Arial"/>
              </a:rPr>
              <a:t>F</a:t>
            </a:r>
            <a:r>
              <a:rPr sz="1800" dirty="0">
                <a:solidFill>
                  <a:srgbClr val="64004B"/>
                </a:solidFill>
                <a:latin typeface="Arial"/>
                <a:cs typeface="Arial"/>
              </a:rPr>
              <a:t>r</a:t>
            </a:r>
            <a:r>
              <a:rPr sz="1800" spc="-5" dirty="0">
                <a:solidFill>
                  <a:srgbClr val="64004B"/>
                </a:solidFill>
                <a:latin typeface="Arial"/>
                <a:cs typeface="Arial"/>
              </a:rPr>
              <a:t>i</a:t>
            </a:r>
            <a:r>
              <a:rPr sz="1800" spc="-10" dirty="0">
                <a:solidFill>
                  <a:srgbClr val="64004B"/>
                </a:solidFill>
                <a:latin typeface="Arial"/>
                <a:cs typeface="Arial"/>
              </a:rPr>
              <a:t>day </a:t>
            </a:r>
            <a:r>
              <a:rPr sz="1800" spc="-20" dirty="0">
                <a:solidFill>
                  <a:srgbClr val="64004B"/>
                </a:solidFill>
                <a:latin typeface="Arial"/>
                <a:cs typeface="Arial"/>
              </a:rPr>
              <a:t>8</a:t>
            </a:r>
            <a:r>
              <a:rPr sz="1800" spc="-5" dirty="0">
                <a:solidFill>
                  <a:srgbClr val="64004B"/>
                </a:solidFill>
                <a:latin typeface="Arial"/>
                <a:cs typeface="Arial"/>
              </a:rPr>
              <a:t>:</a:t>
            </a:r>
            <a:r>
              <a:rPr sz="1800" spc="-10" dirty="0">
                <a:solidFill>
                  <a:srgbClr val="64004B"/>
                </a:solidFill>
                <a:latin typeface="Arial"/>
                <a:cs typeface="Arial"/>
              </a:rPr>
              <a:t>0</a:t>
            </a:r>
            <a:r>
              <a:rPr sz="1800" dirty="0">
                <a:solidFill>
                  <a:srgbClr val="64004B"/>
                </a:solidFill>
                <a:latin typeface="Arial"/>
                <a:cs typeface="Arial"/>
              </a:rPr>
              <a:t>0</a:t>
            </a:r>
            <a:r>
              <a:rPr sz="1800" spc="-100" dirty="0">
                <a:solidFill>
                  <a:srgbClr val="64004B"/>
                </a:solidFill>
                <a:latin typeface="Arial"/>
                <a:cs typeface="Arial"/>
              </a:rPr>
              <a:t> </a:t>
            </a:r>
            <a:r>
              <a:rPr sz="1800" spc="-20" dirty="0">
                <a:solidFill>
                  <a:srgbClr val="64004B"/>
                </a:solidFill>
                <a:latin typeface="Arial"/>
                <a:cs typeface="Arial"/>
              </a:rPr>
              <a:t>A</a:t>
            </a:r>
            <a:r>
              <a:rPr sz="1800" dirty="0">
                <a:solidFill>
                  <a:srgbClr val="64004B"/>
                </a:solidFill>
                <a:latin typeface="Arial"/>
                <a:cs typeface="Arial"/>
              </a:rPr>
              <a:t>M </a:t>
            </a:r>
            <a:r>
              <a:rPr sz="1800" spc="-5" dirty="0">
                <a:solidFill>
                  <a:srgbClr val="64004B"/>
                </a:solidFill>
                <a:latin typeface="Arial"/>
                <a:cs typeface="Arial"/>
              </a:rPr>
              <a:t>t</a:t>
            </a:r>
            <a:r>
              <a:rPr sz="1800" dirty="0">
                <a:solidFill>
                  <a:srgbClr val="64004B"/>
                </a:solidFill>
                <a:latin typeface="Arial"/>
                <a:cs typeface="Arial"/>
              </a:rPr>
              <a:t>o</a:t>
            </a:r>
            <a:r>
              <a:rPr sz="1800" spc="-15" dirty="0">
                <a:solidFill>
                  <a:srgbClr val="64004B"/>
                </a:solidFill>
                <a:latin typeface="Arial"/>
                <a:cs typeface="Arial"/>
              </a:rPr>
              <a:t> </a:t>
            </a:r>
            <a:r>
              <a:rPr sz="1800" spc="-20" dirty="0">
                <a:solidFill>
                  <a:srgbClr val="64004B"/>
                </a:solidFill>
                <a:latin typeface="Arial"/>
                <a:cs typeface="Arial"/>
              </a:rPr>
              <a:t>8</a:t>
            </a:r>
            <a:r>
              <a:rPr sz="1800" spc="-5" dirty="0">
                <a:solidFill>
                  <a:srgbClr val="64004B"/>
                </a:solidFill>
                <a:latin typeface="Arial"/>
                <a:cs typeface="Arial"/>
              </a:rPr>
              <a:t>:</a:t>
            </a:r>
            <a:r>
              <a:rPr sz="1800" spc="-10" dirty="0">
                <a:solidFill>
                  <a:srgbClr val="64004B"/>
                </a:solidFill>
                <a:latin typeface="Arial"/>
                <a:cs typeface="Arial"/>
              </a:rPr>
              <a:t>0</a:t>
            </a:r>
            <a:r>
              <a:rPr sz="1800" dirty="0">
                <a:solidFill>
                  <a:srgbClr val="64004B"/>
                </a:solidFill>
                <a:latin typeface="Arial"/>
                <a:cs typeface="Arial"/>
              </a:rPr>
              <a:t>0</a:t>
            </a:r>
            <a:r>
              <a:rPr sz="1800" spc="10" dirty="0">
                <a:solidFill>
                  <a:srgbClr val="64004B"/>
                </a:solidFill>
                <a:latin typeface="Arial"/>
                <a:cs typeface="Arial"/>
              </a:rPr>
              <a:t> </a:t>
            </a:r>
            <a:r>
              <a:rPr sz="1800" spc="-20" dirty="0">
                <a:solidFill>
                  <a:srgbClr val="64004B"/>
                </a:solidFill>
                <a:latin typeface="Arial"/>
                <a:cs typeface="Arial"/>
              </a:rPr>
              <a:t>P</a:t>
            </a:r>
            <a:r>
              <a:rPr sz="1800" dirty="0">
                <a:solidFill>
                  <a:srgbClr val="64004B"/>
                </a:solidFill>
                <a:latin typeface="Arial"/>
                <a:cs typeface="Arial"/>
              </a:rPr>
              <a:t>M</a:t>
            </a:r>
            <a:r>
              <a:rPr sz="1800" spc="-10" dirty="0">
                <a:solidFill>
                  <a:srgbClr val="64004B"/>
                </a:solidFill>
                <a:latin typeface="Arial"/>
                <a:cs typeface="Arial"/>
              </a:rPr>
              <a:t> </a:t>
            </a:r>
            <a:r>
              <a:rPr sz="1800" spc="-20" dirty="0">
                <a:solidFill>
                  <a:srgbClr val="64004B"/>
                </a:solidFill>
                <a:latin typeface="Arial"/>
                <a:cs typeface="Arial"/>
              </a:rPr>
              <a:t>ES</a:t>
            </a:r>
            <a:r>
              <a:rPr sz="1800" spc="-15" dirty="0">
                <a:solidFill>
                  <a:srgbClr val="64004B"/>
                </a:solidFill>
                <a:latin typeface="Arial"/>
                <a:cs typeface="Arial"/>
              </a:rPr>
              <a:t>T</a:t>
            </a:r>
            <a:endParaRPr sz="1800">
              <a:latin typeface="Arial"/>
              <a:cs typeface="Arial"/>
            </a:endParaRPr>
          </a:p>
        </p:txBody>
      </p:sp>
      <p:sp>
        <p:nvSpPr>
          <p:cNvPr id="25" name="object 25"/>
          <p:cNvSpPr txBox="1"/>
          <p:nvPr/>
        </p:nvSpPr>
        <p:spPr>
          <a:xfrm>
            <a:off x="583868" y="4694039"/>
            <a:ext cx="3480435" cy="1210945"/>
          </a:xfrm>
          <a:prstGeom prst="rect">
            <a:avLst/>
          </a:prstGeom>
        </p:spPr>
        <p:txBody>
          <a:bodyPr vert="horz" wrap="square" lIns="0" tIns="0" rIns="0" bIns="0" rtlCol="0">
            <a:spAutoFit/>
          </a:bodyPr>
          <a:lstStyle/>
          <a:p>
            <a:pPr algn="ctr">
              <a:lnSpc>
                <a:spcPct val="100000"/>
              </a:lnSpc>
            </a:pPr>
            <a:r>
              <a:rPr sz="2000" b="1" spc="-5" dirty="0">
                <a:solidFill>
                  <a:srgbClr val="64004B"/>
                </a:solidFill>
                <a:latin typeface="Arial"/>
                <a:cs typeface="Arial"/>
              </a:rPr>
              <a:t>IVR</a:t>
            </a:r>
            <a:endParaRPr sz="2000">
              <a:latin typeface="Arial"/>
              <a:cs typeface="Arial"/>
            </a:endParaRPr>
          </a:p>
          <a:p>
            <a:pPr algn="ctr">
              <a:lnSpc>
                <a:spcPct val="100000"/>
              </a:lnSpc>
            </a:pPr>
            <a:r>
              <a:rPr sz="2000" b="1" dirty="0">
                <a:solidFill>
                  <a:srgbClr val="64004B"/>
                </a:solidFill>
                <a:latin typeface="Arial"/>
                <a:cs typeface="Arial"/>
              </a:rPr>
              <a:t>(</a:t>
            </a:r>
            <a:r>
              <a:rPr sz="2000" b="1" spc="-5" dirty="0">
                <a:solidFill>
                  <a:srgbClr val="64004B"/>
                </a:solidFill>
                <a:latin typeface="Arial"/>
                <a:cs typeface="Arial"/>
              </a:rPr>
              <a:t>In</a:t>
            </a:r>
            <a:r>
              <a:rPr sz="2000" b="1" dirty="0">
                <a:solidFill>
                  <a:srgbClr val="64004B"/>
                </a:solidFill>
                <a:latin typeface="Arial"/>
                <a:cs typeface="Arial"/>
              </a:rPr>
              <a:t>terac</a:t>
            </a:r>
            <a:r>
              <a:rPr sz="2000" b="1" spc="-10" dirty="0">
                <a:solidFill>
                  <a:srgbClr val="64004B"/>
                </a:solidFill>
                <a:latin typeface="Arial"/>
                <a:cs typeface="Arial"/>
              </a:rPr>
              <a:t>t</a:t>
            </a:r>
            <a:r>
              <a:rPr sz="2000" b="1" spc="-5" dirty="0">
                <a:solidFill>
                  <a:srgbClr val="64004B"/>
                </a:solidFill>
                <a:latin typeface="Arial"/>
                <a:cs typeface="Arial"/>
              </a:rPr>
              <a:t>i</a:t>
            </a:r>
            <a:r>
              <a:rPr sz="2000" b="1" spc="-25" dirty="0">
                <a:solidFill>
                  <a:srgbClr val="64004B"/>
                </a:solidFill>
                <a:latin typeface="Arial"/>
                <a:cs typeface="Arial"/>
              </a:rPr>
              <a:t>v</a:t>
            </a:r>
            <a:r>
              <a:rPr sz="2000" b="1" dirty="0">
                <a:solidFill>
                  <a:srgbClr val="64004B"/>
                </a:solidFill>
                <a:latin typeface="Arial"/>
                <a:cs typeface="Arial"/>
              </a:rPr>
              <a:t>e</a:t>
            </a:r>
            <a:r>
              <a:rPr sz="2000" b="1" spc="-30" dirty="0">
                <a:solidFill>
                  <a:srgbClr val="64004B"/>
                </a:solidFill>
                <a:latin typeface="Arial"/>
                <a:cs typeface="Arial"/>
              </a:rPr>
              <a:t> </a:t>
            </a:r>
            <a:r>
              <a:rPr sz="2000" b="1" spc="-150" dirty="0">
                <a:solidFill>
                  <a:srgbClr val="64004B"/>
                </a:solidFill>
                <a:latin typeface="Arial"/>
                <a:cs typeface="Arial"/>
              </a:rPr>
              <a:t>V</a:t>
            </a:r>
            <a:r>
              <a:rPr sz="2000" b="1" dirty="0">
                <a:solidFill>
                  <a:srgbClr val="64004B"/>
                </a:solidFill>
                <a:latin typeface="Arial"/>
                <a:cs typeface="Arial"/>
              </a:rPr>
              <a:t>o</a:t>
            </a:r>
            <a:r>
              <a:rPr sz="2000" b="1" spc="-5" dirty="0">
                <a:solidFill>
                  <a:srgbClr val="64004B"/>
                </a:solidFill>
                <a:latin typeface="Arial"/>
                <a:cs typeface="Arial"/>
              </a:rPr>
              <a:t>i</a:t>
            </a:r>
            <a:r>
              <a:rPr sz="2000" b="1" dirty="0">
                <a:solidFill>
                  <a:srgbClr val="64004B"/>
                </a:solidFill>
                <a:latin typeface="Arial"/>
                <a:cs typeface="Arial"/>
              </a:rPr>
              <a:t>ce</a:t>
            </a:r>
            <a:r>
              <a:rPr sz="2000" b="1" spc="-5" dirty="0">
                <a:solidFill>
                  <a:srgbClr val="64004B"/>
                </a:solidFill>
                <a:latin typeface="Arial"/>
                <a:cs typeface="Arial"/>
              </a:rPr>
              <a:t> </a:t>
            </a:r>
            <a:r>
              <a:rPr sz="2000" b="1" dirty="0">
                <a:solidFill>
                  <a:srgbClr val="64004B"/>
                </a:solidFill>
                <a:latin typeface="Arial"/>
                <a:cs typeface="Arial"/>
              </a:rPr>
              <a:t>Res</a:t>
            </a:r>
            <a:r>
              <a:rPr sz="2000" b="1" spc="-5" dirty="0">
                <a:solidFill>
                  <a:srgbClr val="64004B"/>
                </a:solidFill>
                <a:latin typeface="Arial"/>
                <a:cs typeface="Arial"/>
              </a:rPr>
              <a:t>p</a:t>
            </a:r>
            <a:r>
              <a:rPr sz="2000" b="1" dirty="0">
                <a:solidFill>
                  <a:srgbClr val="64004B"/>
                </a:solidFill>
                <a:latin typeface="Arial"/>
                <a:cs typeface="Arial"/>
              </a:rPr>
              <a:t>onse)</a:t>
            </a:r>
            <a:endParaRPr sz="2000">
              <a:latin typeface="Arial"/>
              <a:cs typeface="Arial"/>
            </a:endParaRPr>
          </a:p>
          <a:p>
            <a:pPr marL="501650" marR="497205" algn="ctr">
              <a:lnSpc>
                <a:spcPct val="100000"/>
              </a:lnSpc>
              <a:spcBef>
                <a:spcPts val="605"/>
              </a:spcBef>
            </a:pPr>
            <a:r>
              <a:rPr sz="1800" spc="-10" dirty="0">
                <a:solidFill>
                  <a:srgbClr val="64004B"/>
                </a:solidFill>
                <a:latin typeface="Arial"/>
                <a:cs typeface="Arial"/>
              </a:rPr>
              <a:t>a</a:t>
            </a:r>
            <a:r>
              <a:rPr sz="1800" dirty="0">
                <a:solidFill>
                  <a:srgbClr val="64004B"/>
                </a:solidFill>
                <a:latin typeface="Arial"/>
                <a:cs typeface="Arial"/>
              </a:rPr>
              <a:t>v</a:t>
            </a:r>
            <a:r>
              <a:rPr sz="1800" spc="-10" dirty="0">
                <a:solidFill>
                  <a:srgbClr val="64004B"/>
                </a:solidFill>
                <a:latin typeface="Arial"/>
                <a:cs typeface="Arial"/>
              </a:rPr>
              <a:t>a</a:t>
            </a:r>
            <a:r>
              <a:rPr sz="1800" spc="-5" dirty="0">
                <a:solidFill>
                  <a:srgbClr val="64004B"/>
                </a:solidFill>
                <a:latin typeface="Arial"/>
                <a:cs typeface="Arial"/>
              </a:rPr>
              <a:t>il</a:t>
            </a:r>
            <a:r>
              <a:rPr sz="1800" spc="-10" dirty="0">
                <a:solidFill>
                  <a:srgbClr val="64004B"/>
                </a:solidFill>
                <a:latin typeface="Arial"/>
                <a:cs typeface="Arial"/>
              </a:rPr>
              <a:t>ab</a:t>
            </a:r>
            <a:r>
              <a:rPr sz="1800" spc="-5" dirty="0">
                <a:solidFill>
                  <a:srgbClr val="64004B"/>
                </a:solidFill>
                <a:latin typeface="Arial"/>
                <a:cs typeface="Arial"/>
              </a:rPr>
              <a:t>l</a:t>
            </a:r>
            <a:r>
              <a:rPr sz="1800" dirty="0">
                <a:solidFill>
                  <a:srgbClr val="64004B"/>
                </a:solidFill>
                <a:latin typeface="Arial"/>
                <a:cs typeface="Arial"/>
              </a:rPr>
              <a:t>e</a:t>
            </a:r>
            <a:r>
              <a:rPr sz="1800" spc="20" dirty="0">
                <a:solidFill>
                  <a:srgbClr val="64004B"/>
                </a:solidFill>
                <a:latin typeface="Arial"/>
                <a:cs typeface="Arial"/>
              </a:rPr>
              <a:t> </a:t>
            </a:r>
            <a:r>
              <a:rPr sz="1800" spc="-10" dirty="0">
                <a:solidFill>
                  <a:srgbClr val="64004B"/>
                </a:solidFill>
                <a:latin typeface="Arial"/>
                <a:cs typeface="Arial"/>
              </a:rPr>
              <a:t>2</a:t>
            </a:r>
            <a:r>
              <a:rPr sz="1800" dirty="0">
                <a:solidFill>
                  <a:srgbClr val="64004B"/>
                </a:solidFill>
                <a:latin typeface="Arial"/>
                <a:cs typeface="Arial"/>
              </a:rPr>
              <a:t>4</a:t>
            </a:r>
            <a:r>
              <a:rPr sz="1800" spc="10" dirty="0">
                <a:solidFill>
                  <a:srgbClr val="64004B"/>
                </a:solidFill>
                <a:latin typeface="Arial"/>
                <a:cs typeface="Arial"/>
              </a:rPr>
              <a:t> </a:t>
            </a:r>
            <a:r>
              <a:rPr sz="1800" spc="-10" dirty="0">
                <a:solidFill>
                  <a:srgbClr val="64004B"/>
                </a:solidFill>
                <a:latin typeface="Arial"/>
                <a:cs typeface="Arial"/>
              </a:rPr>
              <a:t>hou</a:t>
            </a:r>
            <a:r>
              <a:rPr sz="1800" dirty="0">
                <a:solidFill>
                  <a:srgbClr val="64004B"/>
                </a:solidFill>
                <a:latin typeface="Arial"/>
                <a:cs typeface="Arial"/>
              </a:rPr>
              <a:t>rs a</a:t>
            </a:r>
            <a:r>
              <a:rPr sz="1800" spc="-5" dirty="0">
                <a:solidFill>
                  <a:srgbClr val="64004B"/>
                </a:solidFill>
                <a:latin typeface="Arial"/>
                <a:cs typeface="Arial"/>
              </a:rPr>
              <a:t> </a:t>
            </a:r>
            <a:r>
              <a:rPr sz="1800" spc="-10" dirty="0">
                <a:solidFill>
                  <a:srgbClr val="64004B"/>
                </a:solidFill>
                <a:latin typeface="Arial"/>
                <a:cs typeface="Arial"/>
              </a:rPr>
              <a:t>day e</a:t>
            </a:r>
            <a:r>
              <a:rPr sz="1800" dirty="0">
                <a:solidFill>
                  <a:srgbClr val="64004B"/>
                </a:solidFill>
                <a:latin typeface="Arial"/>
                <a:cs typeface="Arial"/>
              </a:rPr>
              <a:t>v</a:t>
            </a:r>
            <a:r>
              <a:rPr sz="1800" spc="-10" dirty="0">
                <a:solidFill>
                  <a:srgbClr val="64004B"/>
                </a:solidFill>
                <a:latin typeface="Arial"/>
                <a:cs typeface="Arial"/>
              </a:rPr>
              <a:t>e</a:t>
            </a:r>
            <a:r>
              <a:rPr sz="1800" dirty="0">
                <a:solidFill>
                  <a:srgbClr val="64004B"/>
                </a:solidFill>
                <a:latin typeface="Arial"/>
                <a:cs typeface="Arial"/>
              </a:rPr>
              <a:t>ry </a:t>
            </a:r>
            <a:r>
              <a:rPr sz="1800" spc="-10" dirty="0">
                <a:solidFill>
                  <a:srgbClr val="64004B"/>
                </a:solidFill>
                <a:latin typeface="Arial"/>
                <a:cs typeface="Arial"/>
              </a:rPr>
              <a:t>day</a:t>
            </a:r>
            <a:endParaRPr sz="1800">
              <a:latin typeface="Arial"/>
              <a:cs typeface="Arial"/>
            </a:endParaRPr>
          </a:p>
        </p:txBody>
      </p:sp>
      <p:sp>
        <p:nvSpPr>
          <p:cNvPr id="26" name="object 26"/>
          <p:cNvSpPr txBox="1"/>
          <p:nvPr/>
        </p:nvSpPr>
        <p:spPr>
          <a:xfrm>
            <a:off x="5498510" y="2769467"/>
            <a:ext cx="2588895" cy="613410"/>
          </a:xfrm>
          <a:prstGeom prst="rect">
            <a:avLst/>
          </a:prstGeom>
        </p:spPr>
        <p:txBody>
          <a:bodyPr vert="horz" wrap="square" lIns="0" tIns="0" rIns="0" bIns="0" rtlCol="0">
            <a:spAutoFit/>
          </a:bodyPr>
          <a:lstStyle/>
          <a:p>
            <a:pPr algn="ctr">
              <a:lnSpc>
                <a:spcPct val="100000"/>
              </a:lnSpc>
            </a:pPr>
            <a:r>
              <a:rPr sz="2000" b="1" spc="-35" dirty="0">
                <a:solidFill>
                  <a:srgbClr val="64004B"/>
                </a:solidFill>
                <a:latin typeface="Arial"/>
                <a:cs typeface="Arial"/>
              </a:rPr>
              <a:t>W</a:t>
            </a:r>
            <a:r>
              <a:rPr sz="2000" b="1" dirty="0">
                <a:solidFill>
                  <a:srgbClr val="64004B"/>
                </a:solidFill>
                <a:latin typeface="Arial"/>
                <a:cs typeface="Arial"/>
              </a:rPr>
              <a:t>eb</a:t>
            </a:r>
            <a:r>
              <a:rPr sz="2000" b="1" spc="-90" dirty="0">
                <a:solidFill>
                  <a:srgbClr val="64004B"/>
                </a:solidFill>
                <a:latin typeface="Arial"/>
                <a:cs typeface="Arial"/>
              </a:rPr>
              <a:t> </a:t>
            </a:r>
            <a:r>
              <a:rPr sz="2000" b="1" dirty="0">
                <a:solidFill>
                  <a:srgbClr val="64004B"/>
                </a:solidFill>
                <a:latin typeface="Arial"/>
                <a:cs typeface="Arial"/>
              </a:rPr>
              <a:t>Act</a:t>
            </a:r>
            <a:r>
              <a:rPr sz="2000" b="1" spc="-5" dirty="0">
                <a:solidFill>
                  <a:srgbClr val="64004B"/>
                </a:solidFill>
                <a:latin typeface="Arial"/>
                <a:cs typeface="Arial"/>
              </a:rPr>
              <a:t>i</a:t>
            </a:r>
            <a:r>
              <a:rPr sz="2000" b="1" spc="-25" dirty="0">
                <a:solidFill>
                  <a:srgbClr val="64004B"/>
                </a:solidFill>
                <a:latin typeface="Arial"/>
                <a:cs typeface="Arial"/>
              </a:rPr>
              <a:t>v</a:t>
            </a:r>
            <a:r>
              <a:rPr sz="2000" b="1" dirty="0">
                <a:solidFill>
                  <a:srgbClr val="64004B"/>
                </a:solidFill>
                <a:latin typeface="Arial"/>
                <a:cs typeface="Arial"/>
              </a:rPr>
              <a:t>at</a:t>
            </a:r>
            <a:r>
              <a:rPr sz="2000" b="1" spc="-5" dirty="0">
                <a:solidFill>
                  <a:srgbClr val="64004B"/>
                </a:solidFill>
                <a:latin typeface="Arial"/>
                <a:cs typeface="Arial"/>
              </a:rPr>
              <a:t>i</a:t>
            </a:r>
            <a:r>
              <a:rPr sz="2000" b="1" dirty="0">
                <a:solidFill>
                  <a:srgbClr val="64004B"/>
                </a:solidFill>
                <a:latin typeface="Arial"/>
                <a:cs typeface="Arial"/>
              </a:rPr>
              <a:t>on</a:t>
            </a:r>
            <a:endParaRPr sz="2000">
              <a:latin typeface="Arial"/>
              <a:cs typeface="Arial"/>
            </a:endParaRPr>
          </a:p>
          <a:p>
            <a:pPr algn="ctr">
              <a:lnSpc>
                <a:spcPct val="100000"/>
              </a:lnSpc>
              <a:spcBef>
                <a:spcPts val="459"/>
              </a:spcBef>
            </a:pPr>
            <a:r>
              <a:rPr sz="1800" spc="-10" dirty="0">
                <a:solidFill>
                  <a:srgbClr val="64004B"/>
                </a:solidFill>
                <a:latin typeface="Arial"/>
                <a:cs typeface="Arial"/>
              </a:rPr>
              <a:t>2</a:t>
            </a:r>
            <a:r>
              <a:rPr sz="1800" dirty="0">
                <a:solidFill>
                  <a:srgbClr val="64004B"/>
                </a:solidFill>
                <a:latin typeface="Arial"/>
                <a:cs typeface="Arial"/>
              </a:rPr>
              <a:t>4</a:t>
            </a:r>
            <a:r>
              <a:rPr sz="1800" spc="-5" dirty="0">
                <a:solidFill>
                  <a:srgbClr val="64004B"/>
                </a:solidFill>
                <a:latin typeface="Arial"/>
                <a:cs typeface="Arial"/>
              </a:rPr>
              <a:t> </a:t>
            </a:r>
            <a:r>
              <a:rPr sz="1800" spc="-10" dirty="0">
                <a:solidFill>
                  <a:srgbClr val="64004B"/>
                </a:solidFill>
                <a:latin typeface="Arial"/>
                <a:cs typeface="Arial"/>
              </a:rPr>
              <a:t>hou</a:t>
            </a:r>
            <a:r>
              <a:rPr sz="1800" dirty="0">
                <a:solidFill>
                  <a:srgbClr val="64004B"/>
                </a:solidFill>
                <a:latin typeface="Arial"/>
                <a:cs typeface="Arial"/>
              </a:rPr>
              <a:t>rs</a:t>
            </a:r>
            <a:r>
              <a:rPr sz="1800" spc="15" dirty="0">
                <a:solidFill>
                  <a:srgbClr val="64004B"/>
                </a:solidFill>
                <a:latin typeface="Arial"/>
                <a:cs typeface="Arial"/>
              </a:rPr>
              <a:t> </a:t>
            </a:r>
            <a:r>
              <a:rPr sz="1800" dirty="0">
                <a:solidFill>
                  <a:srgbClr val="64004B"/>
                </a:solidFill>
                <a:latin typeface="Arial"/>
                <a:cs typeface="Arial"/>
              </a:rPr>
              <a:t>a</a:t>
            </a:r>
            <a:r>
              <a:rPr sz="1800" spc="-5" dirty="0">
                <a:solidFill>
                  <a:srgbClr val="64004B"/>
                </a:solidFill>
                <a:latin typeface="Arial"/>
                <a:cs typeface="Arial"/>
              </a:rPr>
              <a:t> </a:t>
            </a:r>
            <a:r>
              <a:rPr sz="1800" spc="-10" dirty="0">
                <a:solidFill>
                  <a:srgbClr val="64004B"/>
                </a:solidFill>
                <a:latin typeface="Arial"/>
                <a:cs typeface="Arial"/>
              </a:rPr>
              <a:t>da</a:t>
            </a:r>
            <a:r>
              <a:rPr sz="1800" dirty="0">
                <a:solidFill>
                  <a:srgbClr val="64004B"/>
                </a:solidFill>
                <a:latin typeface="Arial"/>
                <a:cs typeface="Arial"/>
              </a:rPr>
              <a:t>y </a:t>
            </a:r>
            <a:r>
              <a:rPr sz="1800" spc="-10" dirty="0">
                <a:solidFill>
                  <a:srgbClr val="64004B"/>
                </a:solidFill>
                <a:latin typeface="Arial"/>
                <a:cs typeface="Arial"/>
              </a:rPr>
              <a:t>e</a:t>
            </a:r>
            <a:r>
              <a:rPr sz="1800" dirty="0">
                <a:solidFill>
                  <a:srgbClr val="64004B"/>
                </a:solidFill>
                <a:latin typeface="Arial"/>
                <a:cs typeface="Arial"/>
              </a:rPr>
              <a:t>v</a:t>
            </a:r>
            <a:r>
              <a:rPr sz="1800" spc="-10" dirty="0">
                <a:solidFill>
                  <a:srgbClr val="64004B"/>
                </a:solidFill>
                <a:latin typeface="Arial"/>
                <a:cs typeface="Arial"/>
              </a:rPr>
              <a:t>e</a:t>
            </a:r>
            <a:r>
              <a:rPr sz="1800" dirty="0">
                <a:solidFill>
                  <a:srgbClr val="64004B"/>
                </a:solidFill>
                <a:latin typeface="Arial"/>
                <a:cs typeface="Arial"/>
              </a:rPr>
              <a:t>ry</a:t>
            </a:r>
            <a:r>
              <a:rPr sz="1800" spc="15" dirty="0">
                <a:solidFill>
                  <a:srgbClr val="64004B"/>
                </a:solidFill>
                <a:latin typeface="Arial"/>
                <a:cs typeface="Arial"/>
              </a:rPr>
              <a:t> </a:t>
            </a:r>
            <a:r>
              <a:rPr sz="1800" spc="-10" dirty="0">
                <a:solidFill>
                  <a:srgbClr val="64004B"/>
                </a:solidFill>
                <a:latin typeface="Arial"/>
                <a:cs typeface="Arial"/>
              </a:rPr>
              <a:t>day</a:t>
            </a:r>
            <a:endParaRPr sz="1800">
              <a:latin typeface="Arial"/>
              <a:cs typeface="Arial"/>
            </a:endParaRPr>
          </a:p>
        </p:txBody>
      </p:sp>
      <p:sp>
        <p:nvSpPr>
          <p:cNvPr id="27" name="object 27"/>
          <p:cNvSpPr txBox="1">
            <a:spLocks noGrp="1"/>
          </p:cNvSpPr>
          <p:nvPr>
            <p:ph type="title"/>
          </p:nvPr>
        </p:nvSpPr>
        <p:spPr>
          <a:prstGeom prst="rect">
            <a:avLst/>
          </a:prstGeom>
        </p:spPr>
        <p:txBody>
          <a:bodyPr vert="horz" wrap="square" lIns="0" tIns="309714" rIns="0" bIns="0" rtlCol="0">
            <a:spAutoFit/>
          </a:bodyPr>
          <a:lstStyle/>
          <a:p>
            <a:pPr marL="12700">
              <a:lnSpc>
                <a:spcPct val="100000"/>
              </a:lnSpc>
            </a:pPr>
            <a:r>
              <a:rPr sz="2400" spc="-5" dirty="0"/>
              <a:t>24</a:t>
            </a:r>
            <a:r>
              <a:rPr sz="2400" spc="5" dirty="0"/>
              <a:t>/</a:t>
            </a:r>
            <a:r>
              <a:rPr sz="2400" spc="-20" dirty="0"/>
              <a:t>7</a:t>
            </a:r>
            <a:r>
              <a:rPr sz="2400" spc="-5" dirty="0"/>
              <a:t>/36</a:t>
            </a:r>
            <a:r>
              <a:rPr sz="2400" dirty="0"/>
              <a:t>5 </a:t>
            </a:r>
            <a:r>
              <a:rPr sz="2400" spc="-10" dirty="0"/>
              <a:t>C</a:t>
            </a:r>
            <a:r>
              <a:rPr sz="2400" spc="-5" dirty="0"/>
              <a:t>a</a:t>
            </a:r>
            <a:r>
              <a:rPr sz="2400" dirty="0"/>
              <a:t>rd</a:t>
            </a:r>
            <a:r>
              <a:rPr sz="2400" spc="-120" dirty="0"/>
              <a:t> </a:t>
            </a:r>
            <a:r>
              <a:rPr sz="2400" spc="-25" dirty="0"/>
              <a:t>A</a:t>
            </a:r>
            <a:r>
              <a:rPr sz="2400" dirty="0"/>
              <a:t>c</a:t>
            </a:r>
            <a:r>
              <a:rPr sz="2400" spc="-5" dirty="0"/>
              <a:t>t</a:t>
            </a:r>
            <a:r>
              <a:rPr sz="2400" spc="-10" dirty="0"/>
              <a:t>i</a:t>
            </a:r>
            <a:r>
              <a:rPr sz="2400" dirty="0"/>
              <a:t>v</a:t>
            </a:r>
            <a:r>
              <a:rPr sz="2400" spc="-20" dirty="0"/>
              <a:t>a</a:t>
            </a:r>
            <a:r>
              <a:rPr sz="2400" spc="-5" dirty="0"/>
              <a:t>tio</a:t>
            </a:r>
            <a:r>
              <a:rPr sz="2400" dirty="0"/>
              <a:t>n</a:t>
            </a:r>
            <a:r>
              <a:rPr sz="2400" spc="-120" dirty="0"/>
              <a:t> </a:t>
            </a:r>
            <a:r>
              <a:rPr sz="2400" spc="-25" dirty="0"/>
              <a:t>A</a:t>
            </a:r>
            <a:r>
              <a:rPr sz="2400" dirty="0"/>
              <a:t>cc</a:t>
            </a:r>
            <a:r>
              <a:rPr sz="2400" spc="-5" dirty="0"/>
              <a:t>e</a:t>
            </a:r>
            <a:r>
              <a:rPr sz="2400" dirty="0"/>
              <a:t>ss</a:t>
            </a:r>
            <a:endParaRPr sz="2400"/>
          </a:p>
        </p:txBody>
      </p:sp>
      <p:sp>
        <p:nvSpPr>
          <p:cNvPr id="28" name="object 28"/>
          <p:cNvSpPr txBox="1"/>
          <p:nvPr/>
        </p:nvSpPr>
        <p:spPr>
          <a:xfrm>
            <a:off x="5859063" y="1711241"/>
            <a:ext cx="1869439" cy="304800"/>
          </a:xfrm>
          <a:prstGeom prst="rect">
            <a:avLst/>
          </a:prstGeom>
        </p:spPr>
        <p:txBody>
          <a:bodyPr vert="horz" wrap="square" lIns="0" tIns="0" rIns="0" bIns="0" rtlCol="0">
            <a:spAutoFit/>
          </a:bodyPr>
          <a:lstStyle/>
          <a:p>
            <a:pPr marL="12700">
              <a:lnSpc>
                <a:spcPct val="100000"/>
              </a:lnSpc>
            </a:pPr>
            <a:r>
              <a:rPr sz="2200" b="1" spc="-20" dirty="0">
                <a:solidFill>
                  <a:srgbClr val="FFFFFF"/>
                </a:solidFill>
                <a:latin typeface="Arial"/>
                <a:cs typeface="Arial"/>
              </a:rPr>
              <a:t>E</a:t>
            </a:r>
            <a:r>
              <a:rPr sz="2200" b="1" spc="-10" dirty="0">
                <a:solidFill>
                  <a:srgbClr val="FFFFFF"/>
                </a:solidFill>
                <a:latin typeface="Arial"/>
                <a:cs typeface="Arial"/>
              </a:rPr>
              <a:t>LI</a:t>
            </a:r>
            <a:r>
              <a:rPr sz="2200" b="1" spc="-25" dirty="0">
                <a:solidFill>
                  <a:srgbClr val="FFFFFF"/>
                </a:solidFill>
                <a:latin typeface="Arial"/>
                <a:cs typeface="Arial"/>
              </a:rPr>
              <a:t>QU</a:t>
            </a:r>
            <a:r>
              <a:rPr sz="2200" b="1" spc="-10" dirty="0">
                <a:solidFill>
                  <a:srgbClr val="FFFFFF"/>
                </a:solidFill>
                <a:latin typeface="Arial"/>
                <a:cs typeface="Arial"/>
              </a:rPr>
              <a:t>I</a:t>
            </a:r>
            <a:r>
              <a:rPr sz="2200" b="1" spc="-20" dirty="0">
                <a:solidFill>
                  <a:srgbClr val="FFFFFF"/>
                </a:solidFill>
                <a:latin typeface="Arial"/>
                <a:cs typeface="Arial"/>
              </a:rPr>
              <a:t>S</a:t>
            </a:r>
            <a:r>
              <a:rPr sz="2200" b="1" spc="-10" dirty="0">
                <a:solidFill>
                  <a:srgbClr val="FFFFFF"/>
                </a:solidFill>
                <a:latin typeface="Arial"/>
                <a:cs typeface="Arial"/>
              </a:rPr>
              <a:t>.</a:t>
            </a:r>
            <a:r>
              <a:rPr sz="2200" b="1" spc="-25" dirty="0">
                <a:solidFill>
                  <a:srgbClr val="FFFFFF"/>
                </a:solidFill>
                <a:latin typeface="Arial"/>
                <a:cs typeface="Arial"/>
              </a:rPr>
              <a:t>CO</a:t>
            </a:r>
            <a:r>
              <a:rPr sz="2200" b="1" spc="-20" dirty="0">
                <a:solidFill>
                  <a:srgbClr val="FFFFFF"/>
                </a:solidFill>
                <a:latin typeface="Arial"/>
                <a:cs typeface="Arial"/>
              </a:rPr>
              <a:t>M</a:t>
            </a:r>
            <a:endParaRPr sz="2200">
              <a:latin typeface="Arial"/>
              <a:cs typeface="Arial"/>
            </a:endParaRPr>
          </a:p>
        </p:txBody>
      </p:sp>
      <p:sp>
        <p:nvSpPr>
          <p:cNvPr id="29" name="object 29"/>
          <p:cNvSpPr/>
          <p:nvPr/>
        </p:nvSpPr>
        <p:spPr>
          <a:xfrm>
            <a:off x="179832" y="1312164"/>
            <a:ext cx="1123187" cy="1126235"/>
          </a:xfrm>
          <a:prstGeom prst="rect">
            <a:avLst/>
          </a:prstGeom>
          <a:blipFill>
            <a:blip r:embed="rId19" cstate="print"/>
            <a:stretch>
              <a:fillRect/>
            </a:stretch>
          </a:blipFill>
        </p:spPr>
        <p:txBody>
          <a:bodyPr wrap="square" lIns="0" tIns="0" rIns="0" bIns="0" rtlCol="0"/>
          <a:lstStyle/>
          <a:p>
            <a:endParaRPr/>
          </a:p>
        </p:txBody>
      </p:sp>
      <p:sp>
        <p:nvSpPr>
          <p:cNvPr id="30" name="object 30"/>
          <p:cNvSpPr/>
          <p:nvPr/>
        </p:nvSpPr>
        <p:spPr>
          <a:xfrm>
            <a:off x="234695" y="1367027"/>
            <a:ext cx="958850" cy="962025"/>
          </a:xfrm>
          <a:custGeom>
            <a:avLst/>
            <a:gdLst/>
            <a:ahLst/>
            <a:cxnLst/>
            <a:rect l="l" t="t" r="r" b="b"/>
            <a:pathLst>
              <a:path w="958850" h="962025">
                <a:moveTo>
                  <a:pt x="479298" y="0"/>
                </a:moveTo>
                <a:lnTo>
                  <a:pt x="439988" y="1593"/>
                </a:lnTo>
                <a:lnTo>
                  <a:pt x="401554" y="6293"/>
                </a:lnTo>
                <a:lnTo>
                  <a:pt x="364118" y="13974"/>
                </a:lnTo>
                <a:lnTo>
                  <a:pt x="292734" y="37786"/>
                </a:lnTo>
                <a:lnTo>
                  <a:pt x="226825" y="72039"/>
                </a:lnTo>
                <a:lnTo>
                  <a:pt x="167377" y="115744"/>
                </a:lnTo>
                <a:lnTo>
                  <a:pt x="115376" y="167910"/>
                </a:lnTo>
                <a:lnTo>
                  <a:pt x="71810" y="227548"/>
                </a:lnTo>
                <a:lnTo>
                  <a:pt x="37666" y="293667"/>
                </a:lnTo>
                <a:lnTo>
                  <a:pt x="13929" y="365276"/>
                </a:lnTo>
                <a:lnTo>
                  <a:pt x="6273" y="402831"/>
                </a:lnTo>
                <a:lnTo>
                  <a:pt x="1588" y="441387"/>
                </a:lnTo>
                <a:lnTo>
                  <a:pt x="0" y="480822"/>
                </a:lnTo>
                <a:lnTo>
                  <a:pt x="1588" y="520257"/>
                </a:lnTo>
                <a:lnTo>
                  <a:pt x="6273" y="558815"/>
                </a:lnTo>
                <a:lnTo>
                  <a:pt x="13929" y="596371"/>
                </a:lnTo>
                <a:lnTo>
                  <a:pt x="37666" y="667982"/>
                </a:lnTo>
                <a:lnTo>
                  <a:pt x="71810" y="734101"/>
                </a:lnTo>
                <a:lnTo>
                  <a:pt x="115376" y="793738"/>
                </a:lnTo>
                <a:lnTo>
                  <a:pt x="167377" y="845903"/>
                </a:lnTo>
                <a:lnTo>
                  <a:pt x="226825" y="889607"/>
                </a:lnTo>
                <a:lnTo>
                  <a:pt x="292734" y="923859"/>
                </a:lnTo>
                <a:lnTo>
                  <a:pt x="364118" y="947670"/>
                </a:lnTo>
                <a:lnTo>
                  <a:pt x="401554" y="955351"/>
                </a:lnTo>
                <a:lnTo>
                  <a:pt x="439988" y="960050"/>
                </a:lnTo>
                <a:lnTo>
                  <a:pt x="479298" y="961644"/>
                </a:lnTo>
                <a:lnTo>
                  <a:pt x="518607" y="960050"/>
                </a:lnTo>
                <a:lnTo>
                  <a:pt x="557041" y="955351"/>
                </a:lnTo>
                <a:lnTo>
                  <a:pt x="594477" y="947670"/>
                </a:lnTo>
                <a:lnTo>
                  <a:pt x="665861" y="923859"/>
                </a:lnTo>
                <a:lnTo>
                  <a:pt x="731770" y="889607"/>
                </a:lnTo>
                <a:lnTo>
                  <a:pt x="791218" y="845903"/>
                </a:lnTo>
                <a:lnTo>
                  <a:pt x="843219" y="793738"/>
                </a:lnTo>
                <a:lnTo>
                  <a:pt x="886785" y="734101"/>
                </a:lnTo>
                <a:lnTo>
                  <a:pt x="920929" y="667982"/>
                </a:lnTo>
                <a:lnTo>
                  <a:pt x="944666" y="596371"/>
                </a:lnTo>
                <a:lnTo>
                  <a:pt x="952322" y="558815"/>
                </a:lnTo>
                <a:lnTo>
                  <a:pt x="957007" y="520257"/>
                </a:lnTo>
                <a:lnTo>
                  <a:pt x="958596" y="480822"/>
                </a:lnTo>
                <a:lnTo>
                  <a:pt x="957007" y="441387"/>
                </a:lnTo>
                <a:lnTo>
                  <a:pt x="952322" y="402831"/>
                </a:lnTo>
                <a:lnTo>
                  <a:pt x="944666" y="365276"/>
                </a:lnTo>
                <a:lnTo>
                  <a:pt x="920929" y="293667"/>
                </a:lnTo>
                <a:lnTo>
                  <a:pt x="886785" y="227548"/>
                </a:lnTo>
                <a:lnTo>
                  <a:pt x="843219" y="167910"/>
                </a:lnTo>
                <a:lnTo>
                  <a:pt x="791218" y="115744"/>
                </a:lnTo>
                <a:lnTo>
                  <a:pt x="731770" y="72039"/>
                </a:lnTo>
                <a:lnTo>
                  <a:pt x="665861" y="37786"/>
                </a:lnTo>
                <a:lnTo>
                  <a:pt x="594477" y="13974"/>
                </a:lnTo>
                <a:lnTo>
                  <a:pt x="557041" y="6293"/>
                </a:lnTo>
                <a:lnTo>
                  <a:pt x="518607" y="1593"/>
                </a:lnTo>
                <a:lnTo>
                  <a:pt x="479298" y="0"/>
                </a:lnTo>
                <a:close/>
              </a:path>
            </a:pathLst>
          </a:custGeom>
          <a:solidFill>
            <a:srgbClr val="FFFFFF"/>
          </a:solidFill>
        </p:spPr>
        <p:txBody>
          <a:bodyPr wrap="square" lIns="0" tIns="0" rIns="0" bIns="0" rtlCol="0"/>
          <a:lstStyle/>
          <a:p>
            <a:endParaRPr/>
          </a:p>
        </p:txBody>
      </p:sp>
      <p:sp>
        <p:nvSpPr>
          <p:cNvPr id="31" name="object 31"/>
          <p:cNvSpPr/>
          <p:nvPr/>
        </p:nvSpPr>
        <p:spPr>
          <a:xfrm>
            <a:off x="302818" y="1435360"/>
            <a:ext cx="822355" cy="824972"/>
          </a:xfrm>
          <a:prstGeom prst="rect">
            <a:avLst/>
          </a:prstGeom>
          <a:blipFill>
            <a:blip r:embed="rId20" cstate="print"/>
            <a:stretch>
              <a:fillRect/>
            </a:stretch>
          </a:blipFill>
        </p:spPr>
        <p:txBody>
          <a:bodyPr wrap="square" lIns="0" tIns="0" rIns="0" bIns="0" rtlCol="0"/>
          <a:lstStyle/>
          <a:p>
            <a:endParaRPr/>
          </a:p>
        </p:txBody>
      </p:sp>
      <p:sp>
        <p:nvSpPr>
          <p:cNvPr id="32" name="object 32"/>
          <p:cNvSpPr/>
          <p:nvPr/>
        </p:nvSpPr>
        <p:spPr>
          <a:xfrm>
            <a:off x="220205" y="1352532"/>
            <a:ext cx="988060" cy="991235"/>
          </a:xfrm>
          <a:custGeom>
            <a:avLst/>
            <a:gdLst/>
            <a:ahLst/>
            <a:cxnLst/>
            <a:rect l="l" t="t" r="r" b="b"/>
            <a:pathLst>
              <a:path w="988060" h="991235">
                <a:moveTo>
                  <a:pt x="493915" y="0"/>
                </a:moveTo>
                <a:lnTo>
                  <a:pt x="544220" y="2451"/>
                </a:lnTo>
                <a:lnTo>
                  <a:pt x="593305" y="10223"/>
                </a:lnTo>
                <a:lnTo>
                  <a:pt x="640664" y="22479"/>
                </a:lnTo>
                <a:lnTo>
                  <a:pt x="686054" y="38823"/>
                </a:lnTo>
                <a:lnTo>
                  <a:pt x="729475" y="59715"/>
                </a:lnTo>
                <a:lnTo>
                  <a:pt x="769975" y="84670"/>
                </a:lnTo>
                <a:lnTo>
                  <a:pt x="807948" y="113258"/>
                </a:lnTo>
                <a:lnTo>
                  <a:pt x="843102" y="145135"/>
                </a:lnTo>
                <a:lnTo>
                  <a:pt x="874991" y="180314"/>
                </a:lnTo>
                <a:lnTo>
                  <a:pt x="903605" y="218732"/>
                </a:lnTo>
                <a:lnTo>
                  <a:pt x="928141" y="259207"/>
                </a:lnTo>
                <a:lnTo>
                  <a:pt x="948994" y="302539"/>
                </a:lnTo>
                <a:lnTo>
                  <a:pt x="965771" y="348373"/>
                </a:lnTo>
                <a:lnTo>
                  <a:pt x="977620" y="395782"/>
                </a:lnTo>
                <a:lnTo>
                  <a:pt x="985380" y="444804"/>
                </a:lnTo>
                <a:lnTo>
                  <a:pt x="987831" y="495503"/>
                </a:lnTo>
                <a:lnTo>
                  <a:pt x="985380" y="546201"/>
                </a:lnTo>
                <a:lnTo>
                  <a:pt x="977620" y="595236"/>
                </a:lnTo>
                <a:lnTo>
                  <a:pt x="965771" y="642632"/>
                </a:lnTo>
                <a:lnTo>
                  <a:pt x="948994" y="688467"/>
                </a:lnTo>
                <a:lnTo>
                  <a:pt x="928141" y="731812"/>
                </a:lnTo>
                <a:lnTo>
                  <a:pt x="903605" y="772287"/>
                </a:lnTo>
                <a:lnTo>
                  <a:pt x="874991" y="810704"/>
                </a:lnTo>
                <a:lnTo>
                  <a:pt x="843102" y="845883"/>
                </a:lnTo>
                <a:lnTo>
                  <a:pt x="807948" y="877760"/>
                </a:lnTo>
                <a:lnTo>
                  <a:pt x="769975" y="906335"/>
                </a:lnTo>
                <a:lnTo>
                  <a:pt x="729475" y="931291"/>
                </a:lnTo>
                <a:lnTo>
                  <a:pt x="686054" y="952182"/>
                </a:lnTo>
                <a:lnTo>
                  <a:pt x="640664" y="968540"/>
                </a:lnTo>
                <a:lnTo>
                  <a:pt x="593305" y="980795"/>
                </a:lnTo>
                <a:lnTo>
                  <a:pt x="544220" y="988568"/>
                </a:lnTo>
                <a:lnTo>
                  <a:pt x="493915" y="991019"/>
                </a:lnTo>
                <a:lnTo>
                  <a:pt x="443611" y="988568"/>
                </a:lnTo>
                <a:lnTo>
                  <a:pt x="394525" y="980795"/>
                </a:lnTo>
                <a:lnTo>
                  <a:pt x="347167" y="968540"/>
                </a:lnTo>
                <a:lnTo>
                  <a:pt x="301777" y="952182"/>
                </a:lnTo>
                <a:lnTo>
                  <a:pt x="258356" y="931291"/>
                </a:lnTo>
                <a:lnTo>
                  <a:pt x="217855" y="906335"/>
                </a:lnTo>
                <a:lnTo>
                  <a:pt x="179882" y="877760"/>
                </a:lnTo>
                <a:lnTo>
                  <a:pt x="144729" y="845883"/>
                </a:lnTo>
                <a:lnTo>
                  <a:pt x="112839" y="810704"/>
                </a:lnTo>
                <a:lnTo>
                  <a:pt x="84226" y="772287"/>
                </a:lnTo>
                <a:lnTo>
                  <a:pt x="59689" y="731812"/>
                </a:lnTo>
                <a:lnTo>
                  <a:pt x="38836" y="688467"/>
                </a:lnTo>
                <a:lnTo>
                  <a:pt x="22059" y="642632"/>
                </a:lnTo>
                <a:lnTo>
                  <a:pt x="10210" y="595236"/>
                </a:lnTo>
                <a:lnTo>
                  <a:pt x="2451" y="546201"/>
                </a:lnTo>
                <a:lnTo>
                  <a:pt x="0" y="495503"/>
                </a:lnTo>
                <a:lnTo>
                  <a:pt x="2451" y="444804"/>
                </a:lnTo>
                <a:lnTo>
                  <a:pt x="10210" y="395782"/>
                </a:lnTo>
                <a:lnTo>
                  <a:pt x="22059" y="348373"/>
                </a:lnTo>
                <a:lnTo>
                  <a:pt x="38836" y="302539"/>
                </a:lnTo>
                <a:lnTo>
                  <a:pt x="59689" y="259207"/>
                </a:lnTo>
                <a:lnTo>
                  <a:pt x="84226" y="218732"/>
                </a:lnTo>
                <a:lnTo>
                  <a:pt x="112839" y="180314"/>
                </a:lnTo>
                <a:lnTo>
                  <a:pt x="144729" y="145135"/>
                </a:lnTo>
                <a:lnTo>
                  <a:pt x="179882" y="113258"/>
                </a:lnTo>
                <a:lnTo>
                  <a:pt x="217855" y="84670"/>
                </a:lnTo>
                <a:lnTo>
                  <a:pt x="258356" y="59715"/>
                </a:lnTo>
                <a:lnTo>
                  <a:pt x="301777" y="38823"/>
                </a:lnTo>
                <a:lnTo>
                  <a:pt x="347167" y="22479"/>
                </a:lnTo>
                <a:lnTo>
                  <a:pt x="394525" y="10223"/>
                </a:lnTo>
                <a:lnTo>
                  <a:pt x="443611" y="2451"/>
                </a:lnTo>
                <a:lnTo>
                  <a:pt x="493915" y="0"/>
                </a:lnTo>
                <a:close/>
              </a:path>
            </a:pathLst>
          </a:custGeom>
          <a:ln w="28956">
            <a:solidFill>
              <a:srgbClr val="64004B"/>
            </a:solidFill>
          </a:ln>
        </p:spPr>
        <p:txBody>
          <a:bodyPr wrap="square" lIns="0" tIns="0" rIns="0" bIns="0" rtlCol="0"/>
          <a:lstStyle/>
          <a:p>
            <a:endParaRPr/>
          </a:p>
        </p:txBody>
      </p:sp>
      <p:sp>
        <p:nvSpPr>
          <p:cNvPr id="33" name="object 33"/>
          <p:cNvSpPr/>
          <p:nvPr/>
        </p:nvSpPr>
        <p:spPr>
          <a:xfrm>
            <a:off x="164592" y="3770376"/>
            <a:ext cx="1114043" cy="1112519"/>
          </a:xfrm>
          <a:prstGeom prst="rect">
            <a:avLst/>
          </a:prstGeom>
          <a:blipFill>
            <a:blip r:embed="rId21" cstate="print"/>
            <a:stretch>
              <a:fillRect/>
            </a:stretch>
          </a:blipFill>
        </p:spPr>
        <p:txBody>
          <a:bodyPr wrap="square" lIns="0" tIns="0" rIns="0" bIns="0" rtlCol="0"/>
          <a:lstStyle/>
          <a:p>
            <a:endParaRPr/>
          </a:p>
        </p:txBody>
      </p:sp>
      <p:sp>
        <p:nvSpPr>
          <p:cNvPr id="34" name="object 34"/>
          <p:cNvSpPr/>
          <p:nvPr/>
        </p:nvSpPr>
        <p:spPr>
          <a:xfrm>
            <a:off x="221741" y="3804665"/>
            <a:ext cx="1000125" cy="998219"/>
          </a:xfrm>
          <a:custGeom>
            <a:avLst/>
            <a:gdLst/>
            <a:ahLst/>
            <a:cxnLst/>
            <a:rect l="l" t="t" r="r" b="b"/>
            <a:pathLst>
              <a:path w="1000125" h="998220">
                <a:moveTo>
                  <a:pt x="499872" y="0"/>
                </a:moveTo>
                <a:lnTo>
                  <a:pt x="458874" y="1654"/>
                </a:lnTo>
                <a:lnTo>
                  <a:pt x="418789" y="6532"/>
                </a:lnTo>
                <a:lnTo>
                  <a:pt x="379746" y="14505"/>
                </a:lnTo>
                <a:lnTo>
                  <a:pt x="341873" y="25444"/>
                </a:lnTo>
                <a:lnTo>
                  <a:pt x="305298" y="39222"/>
                </a:lnTo>
                <a:lnTo>
                  <a:pt x="270151" y="55709"/>
                </a:lnTo>
                <a:lnTo>
                  <a:pt x="236560" y="74777"/>
                </a:lnTo>
                <a:lnTo>
                  <a:pt x="204653" y="96298"/>
                </a:lnTo>
                <a:lnTo>
                  <a:pt x="174560" y="120143"/>
                </a:lnTo>
                <a:lnTo>
                  <a:pt x="146408" y="146184"/>
                </a:lnTo>
                <a:lnTo>
                  <a:pt x="120327" y="174293"/>
                </a:lnTo>
                <a:lnTo>
                  <a:pt x="96446" y="204340"/>
                </a:lnTo>
                <a:lnTo>
                  <a:pt x="74892" y="236198"/>
                </a:lnTo>
                <a:lnTo>
                  <a:pt x="55794" y="269739"/>
                </a:lnTo>
                <a:lnTo>
                  <a:pt x="39282" y="304832"/>
                </a:lnTo>
                <a:lnTo>
                  <a:pt x="25483" y="341351"/>
                </a:lnTo>
                <a:lnTo>
                  <a:pt x="14527" y="379167"/>
                </a:lnTo>
                <a:lnTo>
                  <a:pt x="6542" y="418151"/>
                </a:lnTo>
                <a:lnTo>
                  <a:pt x="1657" y="458174"/>
                </a:lnTo>
                <a:lnTo>
                  <a:pt x="0" y="499110"/>
                </a:lnTo>
                <a:lnTo>
                  <a:pt x="1657" y="540045"/>
                </a:lnTo>
                <a:lnTo>
                  <a:pt x="6542" y="580068"/>
                </a:lnTo>
                <a:lnTo>
                  <a:pt x="14527" y="619052"/>
                </a:lnTo>
                <a:lnTo>
                  <a:pt x="25483" y="656868"/>
                </a:lnTo>
                <a:lnTo>
                  <a:pt x="39282" y="693387"/>
                </a:lnTo>
                <a:lnTo>
                  <a:pt x="55794" y="728480"/>
                </a:lnTo>
                <a:lnTo>
                  <a:pt x="74892" y="762021"/>
                </a:lnTo>
                <a:lnTo>
                  <a:pt x="96446" y="793879"/>
                </a:lnTo>
                <a:lnTo>
                  <a:pt x="120327" y="823926"/>
                </a:lnTo>
                <a:lnTo>
                  <a:pt x="146408" y="852035"/>
                </a:lnTo>
                <a:lnTo>
                  <a:pt x="174560" y="878076"/>
                </a:lnTo>
                <a:lnTo>
                  <a:pt x="204653" y="901921"/>
                </a:lnTo>
                <a:lnTo>
                  <a:pt x="236560" y="923442"/>
                </a:lnTo>
                <a:lnTo>
                  <a:pt x="270151" y="942510"/>
                </a:lnTo>
                <a:lnTo>
                  <a:pt x="305298" y="958997"/>
                </a:lnTo>
                <a:lnTo>
                  <a:pt x="341873" y="972775"/>
                </a:lnTo>
                <a:lnTo>
                  <a:pt x="379746" y="983714"/>
                </a:lnTo>
                <a:lnTo>
                  <a:pt x="418789" y="991687"/>
                </a:lnTo>
                <a:lnTo>
                  <a:pt x="458874" y="996565"/>
                </a:lnTo>
                <a:lnTo>
                  <a:pt x="499872" y="998220"/>
                </a:lnTo>
                <a:lnTo>
                  <a:pt x="540869" y="996565"/>
                </a:lnTo>
                <a:lnTo>
                  <a:pt x="580954" y="991687"/>
                </a:lnTo>
                <a:lnTo>
                  <a:pt x="619997" y="983714"/>
                </a:lnTo>
                <a:lnTo>
                  <a:pt x="657870" y="972775"/>
                </a:lnTo>
                <a:lnTo>
                  <a:pt x="694445" y="958997"/>
                </a:lnTo>
                <a:lnTo>
                  <a:pt x="729592" y="942510"/>
                </a:lnTo>
                <a:lnTo>
                  <a:pt x="763183" y="923442"/>
                </a:lnTo>
                <a:lnTo>
                  <a:pt x="795090" y="901921"/>
                </a:lnTo>
                <a:lnTo>
                  <a:pt x="825183" y="878076"/>
                </a:lnTo>
                <a:lnTo>
                  <a:pt x="853335" y="852035"/>
                </a:lnTo>
                <a:lnTo>
                  <a:pt x="879416" y="823926"/>
                </a:lnTo>
                <a:lnTo>
                  <a:pt x="903297" y="793879"/>
                </a:lnTo>
                <a:lnTo>
                  <a:pt x="924851" y="762021"/>
                </a:lnTo>
                <a:lnTo>
                  <a:pt x="943949" y="728480"/>
                </a:lnTo>
                <a:lnTo>
                  <a:pt x="960461" y="693387"/>
                </a:lnTo>
                <a:lnTo>
                  <a:pt x="974260" y="656868"/>
                </a:lnTo>
                <a:lnTo>
                  <a:pt x="985216" y="619052"/>
                </a:lnTo>
                <a:lnTo>
                  <a:pt x="993201" y="580068"/>
                </a:lnTo>
                <a:lnTo>
                  <a:pt x="998086" y="540045"/>
                </a:lnTo>
                <a:lnTo>
                  <a:pt x="999744" y="499110"/>
                </a:lnTo>
                <a:lnTo>
                  <a:pt x="998086" y="458174"/>
                </a:lnTo>
                <a:lnTo>
                  <a:pt x="993201" y="418151"/>
                </a:lnTo>
                <a:lnTo>
                  <a:pt x="985216" y="379167"/>
                </a:lnTo>
                <a:lnTo>
                  <a:pt x="974260" y="341351"/>
                </a:lnTo>
                <a:lnTo>
                  <a:pt x="960461" y="304832"/>
                </a:lnTo>
                <a:lnTo>
                  <a:pt x="943949" y="269739"/>
                </a:lnTo>
                <a:lnTo>
                  <a:pt x="924851" y="236198"/>
                </a:lnTo>
                <a:lnTo>
                  <a:pt x="903297" y="204340"/>
                </a:lnTo>
                <a:lnTo>
                  <a:pt x="879416" y="174293"/>
                </a:lnTo>
                <a:lnTo>
                  <a:pt x="853335" y="146184"/>
                </a:lnTo>
                <a:lnTo>
                  <a:pt x="825183" y="120143"/>
                </a:lnTo>
                <a:lnTo>
                  <a:pt x="795090" y="96298"/>
                </a:lnTo>
                <a:lnTo>
                  <a:pt x="763183" y="74777"/>
                </a:lnTo>
                <a:lnTo>
                  <a:pt x="729592" y="55709"/>
                </a:lnTo>
                <a:lnTo>
                  <a:pt x="694445" y="39222"/>
                </a:lnTo>
                <a:lnTo>
                  <a:pt x="657870" y="25444"/>
                </a:lnTo>
                <a:lnTo>
                  <a:pt x="619997" y="14505"/>
                </a:lnTo>
                <a:lnTo>
                  <a:pt x="580954" y="6532"/>
                </a:lnTo>
                <a:lnTo>
                  <a:pt x="540869" y="1654"/>
                </a:lnTo>
                <a:lnTo>
                  <a:pt x="499872" y="0"/>
                </a:lnTo>
                <a:close/>
              </a:path>
            </a:pathLst>
          </a:custGeom>
          <a:solidFill>
            <a:srgbClr val="FFFFFF"/>
          </a:solidFill>
        </p:spPr>
        <p:txBody>
          <a:bodyPr wrap="square" lIns="0" tIns="0" rIns="0" bIns="0" rtlCol="0"/>
          <a:lstStyle/>
          <a:p>
            <a:endParaRPr/>
          </a:p>
        </p:txBody>
      </p:sp>
      <p:sp>
        <p:nvSpPr>
          <p:cNvPr id="35" name="object 35"/>
          <p:cNvSpPr/>
          <p:nvPr/>
        </p:nvSpPr>
        <p:spPr>
          <a:xfrm>
            <a:off x="221741" y="3804665"/>
            <a:ext cx="1000125" cy="998219"/>
          </a:xfrm>
          <a:custGeom>
            <a:avLst/>
            <a:gdLst/>
            <a:ahLst/>
            <a:cxnLst/>
            <a:rect l="l" t="t" r="r" b="b"/>
            <a:pathLst>
              <a:path w="1000125" h="998220">
                <a:moveTo>
                  <a:pt x="0" y="499110"/>
                </a:moveTo>
                <a:lnTo>
                  <a:pt x="1657" y="458174"/>
                </a:lnTo>
                <a:lnTo>
                  <a:pt x="6542" y="418151"/>
                </a:lnTo>
                <a:lnTo>
                  <a:pt x="14527" y="379167"/>
                </a:lnTo>
                <a:lnTo>
                  <a:pt x="25483" y="341351"/>
                </a:lnTo>
                <a:lnTo>
                  <a:pt x="39282" y="304832"/>
                </a:lnTo>
                <a:lnTo>
                  <a:pt x="55794" y="269739"/>
                </a:lnTo>
                <a:lnTo>
                  <a:pt x="74892" y="236198"/>
                </a:lnTo>
                <a:lnTo>
                  <a:pt x="96446" y="204340"/>
                </a:lnTo>
                <a:lnTo>
                  <a:pt x="120327" y="174293"/>
                </a:lnTo>
                <a:lnTo>
                  <a:pt x="146408" y="146184"/>
                </a:lnTo>
                <a:lnTo>
                  <a:pt x="174560" y="120143"/>
                </a:lnTo>
                <a:lnTo>
                  <a:pt x="204653" y="96298"/>
                </a:lnTo>
                <a:lnTo>
                  <a:pt x="236560" y="74777"/>
                </a:lnTo>
                <a:lnTo>
                  <a:pt x="270151" y="55709"/>
                </a:lnTo>
                <a:lnTo>
                  <a:pt x="305298" y="39222"/>
                </a:lnTo>
                <a:lnTo>
                  <a:pt x="341873" y="25444"/>
                </a:lnTo>
                <a:lnTo>
                  <a:pt x="379746" y="14505"/>
                </a:lnTo>
                <a:lnTo>
                  <a:pt x="418789" y="6532"/>
                </a:lnTo>
                <a:lnTo>
                  <a:pt x="458874" y="1654"/>
                </a:lnTo>
                <a:lnTo>
                  <a:pt x="499872" y="0"/>
                </a:lnTo>
                <a:lnTo>
                  <a:pt x="540869" y="1654"/>
                </a:lnTo>
                <a:lnTo>
                  <a:pt x="580954" y="6532"/>
                </a:lnTo>
                <a:lnTo>
                  <a:pt x="619997" y="14505"/>
                </a:lnTo>
                <a:lnTo>
                  <a:pt x="657870" y="25444"/>
                </a:lnTo>
                <a:lnTo>
                  <a:pt x="694445" y="39222"/>
                </a:lnTo>
                <a:lnTo>
                  <a:pt x="729592" y="55709"/>
                </a:lnTo>
                <a:lnTo>
                  <a:pt x="763183" y="74777"/>
                </a:lnTo>
                <a:lnTo>
                  <a:pt x="795090" y="96298"/>
                </a:lnTo>
                <a:lnTo>
                  <a:pt x="825183" y="120143"/>
                </a:lnTo>
                <a:lnTo>
                  <a:pt x="853335" y="146184"/>
                </a:lnTo>
                <a:lnTo>
                  <a:pt x="879416" y="174293"/>
                </a:lnTo>
                <a:lnTo>
                  <a:pt x="903297" y="204340"/>
                </a:lnTo>
                <a:lnTo>
                  <a:pt x="924851" y="236198"/>
                </a:lnTo>
                <a:lnTo>
                  <a:pt x="943949" y="269739"/>
                </a:lnTo>
                <a:lnTo>
                  <a:pt x="960461" y="304832"/>
                </a:lnTo>
                <a:lnTo>
                  <a:pt x="974260" y="341351"/>
                </a:lnTo>
                <a:lnTo>
                  <a:pt x="985216" y="379167"/>
                </a:lnTo>
                <a:lnTo>
                  <a:pt x="993201" y="418151"/>
                </a:lnTo>
                <a:lnTo>
                  <a:pt x="998086" y="458174"/>
                </a:lnTo>
                <a:lnTo>
                  <a:pt x="999744" y="499110"/>
                </a:lnTo>
                <a:lnTo>
                  <a:pt x="998086" y="540045"/>
                </a:lnTo>
                <a:lnTo>
                  <a:pt x="993201" y="580068"/>
                </a:lnTo>
                <a:lnTo>
                  <a:pt x="985216" y="619052"/>
                </a:lnTo>
                <a:lnTo>
                  <a:pt x="974260" y="656868"/>
                </a:lnTo>
                <a:lnTo>
                  <a:pt x="960461" y="693387"/>
                </a:lnTo>
                <a:lnTo>
                  <a:pt x="943949" y="728480"/>
                </a:lnTo>
                <a:lnTo>
                  <a:pt x="924851" y="762021"/>
                </a:lnTo>
                <a:lnTo>
                  <a:pt x="903297" y="793879"/>
                </a:lnTo>
                <a:lnTo>
                  <a:pt x="879416" y="823926"/>
                </a:lnTo>
                <a:lnTo>
                  <a:pt x="853335" y="852035"/>
                </a:lnTo>
                <a:lnTo>
                  <a:pt x="825183" y="878076"/>
                </a:lnTo>
                <a:lnTo>
                  <a:pt x="795090" y="901921"/>
                </a:lnTo>
                <a:lnTo>
                  <a:pt x="763183" y="923442"/>
                </a:lnTo>
                <a:lnTo>
                  <a:pt x="729592" y="942510"/>
                </a:lnTo>
                <a:lnTo>
                  <a:pt x="694445" y="958997"/>
                </a:lnTo>
                <a:lnTo>
                  <a:pt x="657870" y="972775"/>
                </a:lnTo>
                <a:lnTo>
                  <a:pt x="619997" y="983714"/>
                </a:lnTo>
                <a:lnTo>
                  <a:pt x="580954" y="991687"/>
                </a:lnTo>
                <a:lnTo>
                  <a:pt x="540869" y="996565"/>
                </a:lnTo>
                <a:lnTo>
                  <a:pt x="499872" y="998220"/>
                </a:lnTo>
                <a:lnTo>
                  <a:pt x="458874" y="996565"/>
                </a:lnTo>
                <a:lnTo>
                  <a:pt x="418789" y="991687"/>
                </a:lnTo>
                <a:lnTo>
                  <a:pt x="379746" y="983714"/>
                </a:lnTo>
                <a:lnTo>
                  <a:pt x="341873" y="972775"/>
                </a:lnTo>
                <a:lnTo>
                  <a:pt x="305298" y="958997"/>
                </a:lnTo>
                <a:lnTo>
                  <a:pt x="270151" y="942510"/>
                </a:lnTo>
                <a:lnTo>
                  <a:pt x="236560" y="923442"/>
                </a:lnTo>
                <a:lnTo>
                  <a:pt x="204653" y="901921"/>
                </a:lnTo>
                <a:lnTo>
                  <a:pt x="174560" y="878076"/>
                </a:lnTo>
                <a:lnTo>
                  <a:pt x="146408" y="852035"/>
                </a:lnTo>
                <a:lnTo>
                  <a:pt x="120327" y="823926"/>
                </a:lnTo>
                <a:lnTo>
                  <a:pt x="96446" y="793879"/>
                </a:lnTo>
                <a:lnTo>
                  <a:pt x="74892" y="762021"/>
                </a:lnTo>
                <a:lnTo>
                  <a:pt x="55794" y="728480"/>
                </a:lnTo>
                <a:lnTo>
                  <a:pt x="39282" y="693387"/>
                </a:lnTo>
                <a:lnTo>
                  <a:pt x="25483" y="656868"/>
                </a:lnTo>
                <a:lnTo>
                  <a:pt x="14527" y="619052"/>
                </a:lnTo>
                <a:lnTo>
                  <a:pt x="6542" y="580068"/>
                </a:lnTo>
                <a:lnTo>
                  <a:pt x="1657" y="540045"/>
                </a:lnTo>
                <a:lnTo>
                  <a:pt x="0" y="499110"/>
                </a:lnTo>
                <a:close/>
              </a:path>
            </a:pathLst>
          </a:custGeom>
          <a:ln w="28956">
            <a:solidFill>
              <a:srgbClr val="64004B"/>
            </a:solidFill>
          </a:ln>
        </p:spPr>
        <p:txBody>
          <a:bodyPr wrap="square" lIns="0" tIns="0" rIns="0" bIns="0" rtlCol="0"/>
          <a:lstStyle/>
          <a:p>
            <a:endParaRPr/>
          </a:p>
        </p:txBody>
      </p:sp>
      <p:sp>
        <p:nvSpPr>
          <p:cNvPr id="36" name="object 36"/>
          <p:cNvSpPr/>
          <p:nvPr/>
        </p:nvSpPr>
        <p:spPr>
          <a:xfrm>
            <a:off x="480059" y="3927347"/>
            <a:ext cx="435863" cy="783335"/>
          </a:xfrm>
          <a:prstGeom prst="rect">
            <a:avLst/>
          </a:prstGeom>
          <a:blipFill>
            <a:blip r:embed="rId22" cstate="print"/>
            <a:stretch>
              <a:fillRect/>
            </a:stretch>
          </a:blipFill>
        </p:spPr>
        <p:txBody>
          <a:bodyPr wrap="square" lIns="0" tIns="0" rIns="0" bIns="0" rtlCol="0"/>
          <a:lstStyle/>
          <a:p>
            <a:endParaRPr/>
          </a:p>
        </p:txBody>
      </p:sp>
      <p:sp>
        <p:nvSpPr>
          <p:cNvPr id="37" name="object 37"/>
          <p:cNvSpPr/>
          <p:nvPr/>
        </p:nvSpPr>
        <p:spPr>
          <a:xfrm>
            <a:off x="155962" y="6559517"/>
            <a:ext cx="2908907" cy="212029"/>
          </a:xfrm>
          <a:prstGeom prst="rect">
            <a:avLst/>
          </a:prstGeom>
          <a:blipFill>
            <a:blip r:embed="rId23" cstate="print"/>
            <a:stretch>
              <a:fillRect/>
            </a:stretch>
          </a:blipFill>
        </p:spPr>
        <p:txBody>
          <a:bodyPr wrap="square" lIns="0" tIns="0" rIns="0" bIns="0" rtlCol="0"/>
          <a:lstStyle/>
          <a:p>
            <a:endParaRPr/>
          </a:p>
        </p:txBody>
      </p:sp>
      <p:sp>
        <p:nvSpPr>
          <p:cNvPr id="38" name="object 38"/>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dirty="0"/>
              <a:t>432US1902166-04-01  </a:t>
            </a:r>
            <a:r>
              <a:rPr spc="-100" dirty="0"/>
              <a:t> </a:t>
            </a:r>
            <a:r>
              <a:rPr dirty="0"/>
              <a:t>06/20</a:t>
            </a:r>
          </a:p>
        </p:txBody>
      </p:sp>
      <p:sp>
        <p:nvSpPr>
          <p:cNvPr id="39" name="object 39"/>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21</a:t>
            </a:fld>
            <a:endParaRPr dirty="0"/>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8055" y="1360932"/>
            <a:ext cx="4034027" cy="478535"/>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759216" y="1438543"/>
            <a:ext cx="1414780" cy="330200"/>
          </a:xfrm>
          <a:prstGeom prst="rect">
            <a:avLst/>
          </a:prstGeom>
        </p:spPr>
        <p:txBody>
          <a:bodyPr vert="horz" wrap="square" lIns="0" tIns="0" rIns="0" bIns="0" rtlCol="0">
            <a:spAutoFit/>
          </a:bodyPr>
          <a:lstStyle/>
          <a:p>
            <a:pPr marL="12700">
              <a:lnSpc>
                <a:spcPct val="100000"/>
              </a:lnSpc>
            </a:pPr>
            <a:r>
              <a:rPr sz="2400" b="1" spc="-25" dirty="0">
                <a:solidFill>
                  <a:srgbClr val="FFFFFF"/>
                </a:solidFill>
                <a:latin typeface="Arial"/>
                <a:cs typeface="Arial"/>
              </a:rPr>
              <a:t>Su</a:t>
            </a:r>
            <a:r>
              <a:rPr sz="2400" b="1" dirty="0">
                <a:solidFill>
                  <a:srgbClr val="FFFFFF"/>
                </a:solidFill>
                <a:latin typeface="Arial"/>
                <a:cs typeface="Arial"/>
              </a:rPr>
              <a:t>mm</a:t>
            </a:r>
            <a:r>
              <a:rPr sz="2400" b="1" spc="-5" dirty="0">
                <a:solidFill>
                  <a:srgbClr val="FFFFFF"/>
                </a:solidFill>
                <a:latin typeface="Arial"/>
                <a:cs typeface="Arial"/>
              </a:rPr>
              <a:t>a</a:t>
            </a:r>
            <a:r>
              <a:rPr sz="2400" b="1" dirty="0">
                <a:solidFill>
                  <a:srgbClr val="FFFFFF"/>
                </a:solidFill>
                <a:latin typeface="Arial"/>
                <a:cs typeface="Arial"/>
              </a:rPr>
              <a:t>ry</a:t>
            </a:r>
            <a:endParaRPr sz="2400">
              <a:latin typeface="Arial"/>
              <a:cs typeface="Arial"/>
            </a:endParaRPr>
          </a:p>
        </p:txBody>
      </p:sp>
      <p:sp>
        <p:nvSpPr>
          <p:cNvPr id="4" name="object 4"/>
          <p:cNvSpPr/>
          <p:nvPr/>
        </p:nvSpPr>
        <p:spPr>
          <a:xfrm>
            <a:off x="413004" y="1802892"/>
            <a:ext cx="8442959" cy="4558283"/>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38912" y="1828800"/>
            <a:ext cx="8336280" cy="4451604"/>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447294" y="1826514"/>
            <a:ext cx="8344534" cy="0"/>
          </a:xfrm>
          <a:custGeom>
            <a:avLst/>
            <a:gdLst/>
            <a:ahLst/>
            <a:cxnLst/>
            <a:rect l="l" t="t" r="r" b="b"/>
            <a:pathLst>
              <a:path w="8344534">
                <a:moveTo>
                  <a:pt x="0" y="0"/>
                </a:moveTo>
                <a:lnTo>
                  <a:pt x="8344065" y="0"/>
                </a:lnTo>
              </a:path>
            </a:pathLst>
          </a:custGeom>
          <a:ln w="38100">
            <a:solidFill>
              <a:srgbClr val="64004B"/>
            </a:solidFill>
          </a:ln>
        </p:spPr>
        <p:txBody>
          <a:bodyPr wrap="square" lIns="0" tIns="0" rIns="0" bIns="0" rtlCol="0"/>
          <a:lstStyle/>
          <a:p>
            <a:endParaRPr/>
          </a:p>
        </p:txBody>
      </p:sp>
      <p:sp>
        <p:nvSpPr>
          <p:cNvPr id="8" name="object 8"/>
          <p:cNvSpPr txBox="1"/>
          <p:nvPr/>
        </p:nvSpPr>
        <p:spPr>
          <a:xfrm>
            <a:off x="533515" y="2098786"/>
            <a:ext cx="3983354" cy="2575560"/>
          </a:xfrm>
          <a:prstGeom prst="rect">
            <a:avLst/>
          </a:prstGeom>
        </p:spPr>
        <p:txBody>
          <a:bodyPr vert="horz" wrap="square" lIns="0" tIns="0" rIns="0" bIns="0" rtlCol="0">
            <a:spAutoFit/>
          </a:bodyPr>
          <a:lstStyle/>
          <a:p>
            <a:pPr marL="12700">
              <a:lnSpc>
                <a:spcPts val="1920"/>
              </a:lnSpc>
            </a:pPr>
            <a:r>
              <a:rPr sz="1600" b="1" spc="-15" dirty="0">
                <a:solidFill>
                  <a:srgbClr val="64004B"/>
                </a:solidFill>
                <a:latin typeface="Arial"/>
                <a:cs typeface="Arial"/>
              </a:rPr>
              <a:t>Desc</a:t>
            </a:r>
            <a:r>
              <a:rPr sz="1600" b="1" spc="-10" dirty="0">
                <a:solidFill>
                  <a:srgbClr val="64004B"/>
                </a:solidFill>
                <a:latin typeface="Arial"/>
                <a:cs typeface="Arial"/>
              </a:rPr>
              <a:t>ri</a:t>
            </a:r>
            <a:r>
              <a:rPr sz="1600" b="1" spc="-15" dirty="0">
                <a:solidFill>
                  <a:srgbClr val="64004B"/>
                </a:solidFill>
                <a:latin typeface="Arial"/>
                <a:cs typeface="Arial"/>
              </a:rPr>
              <a:t>pt</a:t>
            </a:r>
            <a:r>
              <a:rPr sz="1600" b="1" spc="-5" dirty="0">
                <a:solidFill>
                  <a:srgbClr val="64004B"/>
                </a:solidFill>
                <a:latin typeface="Arial"/>
                <a:cs typeface="Arial"/>
              </a:rPr>
              <a:t>i</a:t>
            </a:r>
            <a:r>
              <a:rPr sz="1600" b="1" spc="-15" dirty="0">
                <a:solidFill>
                  <a:srgbClr val="64004B"/>
                </a:solidFill>
                <a:latin typeface="Arial"/>
                <a:cs typeface="Arial"/>
              </a:rPr>
              <a:t>o</a:t>
            </a:r>
            <a:r>
              <a:rPr sz="1600" b="1" spc="-10" dirty="0">
                <a:solidFill>
                  <a:srgbClr val="64004B"/>
                </a:solidFill>
                <a:latin typeface="Arial"/>
                <a:cs typeface="Arial"/>
              </a:rPr>
              <a:t>n</a:t>
            </a:r>
            <a:endParaRPr sz="1600">
              <a:latin typeface="Arial"/>
              <a:cs typeface="Arial"/>
            </a:endParaRPr>
          </a:p>
          <a:p>
            <a:pPr marL="234950" marR="5080" indent="-222250">
              <a:lnSpc>
                <a:spcPts val="1680"/>
              </a:lnSpc>
              <a:spcBef>
                <a:spcPts val="55"/>
              </a:spcBef>
              <a:buClr>
                <a:srgbClr val="F26937"/>
              </a:buClr>
              <a:buSzPct val="78571"/>
              <a:buFont typeface="Arial"/>
              <a:buChar char="•"/>
              <a:tabLst>
                <a:tab pos="235585" algn="l"/>
              </a:tabLst>
            </a:pPr>
            <a:r>
              <a:rPr sz="1400" spc="-5" dirty="0">
                <a:solidFill>
                  <a:srgbClr val="4D4D4D"/>
                </a:solidFill>
                <a:latin typeface="Arial"/>
                <a:cs typeface="Arial"/>
              </a:rPr>
              <a:t>B</a:t>
            </a:r>
            <a:r>
              <a:rPr sz="1400" dirty="0">
                <a:solidFill>
                  <a:srgbClr val="4D4D4D"/>
                </a:solidFill>
                <a:latin typeface="Arial"/>
                <a:cs typeface="Arial"/>
              </a:rPr>
              <a:t>r</a:t>
            </a:r>
            <a:r>
              <a:rPr sz="1400" spc="-5" dirty="0">
                <a:solidFill>
                  <a:srgbClr val="4D4D4D"/>
                </a:solidFill>
                <a:latin typeface="Arial"/>
                <a:cs typeface="Arial"/>
              </a:rPr>
              <a:t>o</a:t>
            </a:r>
            <a:r>
              <a:rPr sz="1400" spc="5" dirty="0">
                <a:solidFill>
                  <a:srgbClr val="4D4D4D"/>
                </a:solidFill>
                <a:latin typeface="Arial"/>
                <a:cs typeface="Arial"/>
              </a:rPr>
              <a:t>c</a:t>
            </a:r>
            <a:r>
              <a:rPr sz="1400" spc="-5" dirty="0">
                <a:solidFill>
                  <a:srgbClr val="4D4D4D"/>
                </a:solidFill>
                <a:latin typeface="Arial"/>
                <a:cs typeface="Arial"/>
              </a:rPr>
              <a:t>hu</a:t>
            </a:r>
            <a:r>
              <a:rPr sz="1400" dirty="0">
                <a:solidFill>
                  <a:srgbClr val="4D4D4D"/>
                </a:solidFill>
                <a:latin typeface="Arial"/>
                <a:cs typeface="Arial"/>
              </a:rPr>
              <a:t>re</a:t>
            </a:r>
            <a:r>
              <a:rPr sz="1400" spc="-45"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a:t>
            </a:r>
            <a:r>
              <a:rPr sz="1400" dirty="0">
                <a:solidFill>
                  <a:srgbClr val="4D4D4D"/>
                </a:solidFill>
                <a:latin typeface="Arial"/>
                <a:cs typeface="Arial"/>
              </a:rPr>
              <a:t>t</a:t>
            </a:r>
            <a:r>
              <a:rPr sz="1400" spc="-25" dirty="0">
                <a:solidFill>
                  <a:srgbClr val="4D4D4D"/>
                </a:solidFill>
                <a:latin typeface="Arial"/>
                <a:cs typeface="Arial"/>
              </a:rPr>
              <a:t> </a:t>
            </a:r>
            <a:r>
              <a:rPr sz="1400" spc="-5" dirty="0">
                <a:solidFill>
                  <a:srgbClr val="4D4D4D"/>
                </a:solidFill>
                <a:latin typeface="Arial"/>
                <a:cs typeface="Arial"/>
              </a:rPr>
              <a:t>ou</a:t>
            </a:r>
            <a:r>
              <a:rPr sz="1400" spc="5" dirty="0">
                <a:solidFill>
                  <a:srgbClr val="4D4D4D"/>
                </a:solidFill>
                <a:latin typeface="Arial"/>
                <a:cs typeface="Arial"/>
              </a:rPr>
              <a:t>t</a:t>
            </a:r>
            <a:r>
              <a:rPr sz="1400" dirty="0">
                <a:solidFill>
                  <a:srgbClr val="4D4D4D"/>
                </a:solidFill>
                <a:latin typeface="Arial"/>
                <a:cs typeface="Arial"/>
              </a:rPr>
              <a:t>li</a:t>
            </a:r>
            <a:r>
              <a:rPr sz="1400" spc="-5" dirty="0">
                <a:solidFill>
                  <a:srgbClr val="4D4D4D"/>
                </a:solidFill>
                <a:latin typeface="Arial"/>
                <a:cs typeface="Arial"/>
              </a:rPr>
              <a:t>ne</a:t>
            </a:r>
            <a:r>
              <a:rPr sz="1400" dirty="0">
                <a:solidFill>
                  <a:srgbClr val="4D4D4D"/>
                </a:solidFill>
                <a:latin typeface="Arial"/>
                <a:cs typeface="Arial"/>
              </a:rPr>
              <a:t>s</a:t>
            </a:r>
            <a:r>
              <a:rPr sz="1400" spc="-25" dirty="0">
                <a:solidFill>
                  <a:srgbClr val="4D4D4D"/>
                </a:solidFill>
                <a:latin typeface="Arial"/>
                <a:cs typeface="Arial"/>
              </a:rPr>
              <a:t> </a:t>
            </a:r>
            <a:r>
              <a:rPr sz="1400" spc="5" dirty="0">
                <a:solidFill>
                  <a:srgbClr val="4D4D4D"/>
                </a:solidFill>
                <a:latin typeface="Arial"/>
                <a:cs typeface="Arial"/>
              </a:rPr>
              <a:t>c</a:t>
            </a:r>
            <a:r>
              <a:rPr sz="1400" spc="-5" dirty="0">
                <a:solidFill>
                  <a:srgbClr val="4D4D4D"/>
                </a:solidFill>
                <a:latin typeface="Arial"/>
                <a:cs typeface="Arial"/>
              </a:rPr>
              <a:t>o</a:t>
            </a:r>
            <a:r>
              <a:rPr sz="1400" spc="-20" dirty="0">
                <a:solidFill>
                  <a:srgbClr val="4D4D4D"/>
                </a:solidFill>
                <a:latin typeface="Arial"/>
                <a:cs typeface="Arial"/>
              </a:rPr>
              <a:t>v</a:t>
            </a:r>
            <a:r>
              <a:rPr sz="1400" spc="-5" dirty="0">
                <a:solidFill>
                  <a:srgbClr val="4D4D4D"/>
                </a:solidFill>
                <a:latin typeface="Arial"/>
                <a:cs typeface="Arial"/>
              </a:rPr>
              <a:t>e</a:t>
            </a:r>
            <a:r>
              <a:rPr sz="1400" dirty="0">
                <a:solidFill>
                  <a:srgbClr val="4D4D4D"/>
                </a:solidFill>
                <a:latin typeface="Arial"/>
                <a:cs typeface="Arial"/>
              </a:rPr>
              <a:t>r</a:t>
            </a:r>
            <a:r>
              <a:rPr sz="1400" spc="-5" dirty="0">
                <a:solidFill>
                  <a:srgbClr val="4D4D4D"/>
                </a:solidFill>
                <a:latin typeface="Arial"/>
                <a:cs typeface="Arial"/>
              </a:rPr>
              <a:t>ag</a:t>
            </a:r>
            <a:r>
              <a:rPr sz="1400" dirty="0">
                <a:solidFill>
                  <a:srgbClr val="4D4D4D"/>
                </a:solidFill>
                <a:latin typeface="Arial"/>
                <a:cs typeface="Arial"/>
              </a:rPr>
              <a:t>e</a:t>
            </a:r>
            <a:r>
              <a:rPr sz="1400" spc="-35" dirty="0">
                <a:solidFill>
                  <a:srgbClr val="4D4D4D"/>
                </a:solidFill>
                <a:latin typeface="Arial"/>
                <a:cs typeface="Arial"/>
              </a:rPr>
              <a:t> </a:t>
            </a:r>
            <a:r>
              <a:rPr sz="1400" spc="-5" dirty="0">
                <a:solidFill>
                  <a:srgbClr val="4D4D4D"/>
                </a:solidFill>
                <a:latin typeface="Arial"/>
                <a:cs typeface="Arial"/>
              </a:rPr>
              <a:t>a</a:t>
            </a:r>
            <a:r>
              <a:rPr sz="1400" spc="5" dirty="0">
                <a:solidFill>
                  <a:srgbClr val="4D4D4D"/>
                </a:solidFill>
                <a:latin typeface="Arial"/>
                <a:cs typeface="Arial"/>
              </a:rPr>
              <a:t>ss</a:t>
            </a:r>
            <a:r>
              <a:rPr sz="1400" dirty="0">
                <a:solidFill>
                  <a:srgbClr val="4D4D4D"/>
                </a:solidFill>
                <a:latin typeface="Arial"/>
                <a:cs typeface="Arial"/>
              </a:rPr>
              <a:t>i</a:t>
            </a:r>
            <a:r>
              <a:rPr sz="1400" spc="5" dirty="0">
                <a:solidFill>
                  <a:srgbClr val="4D4D4D"/>
                </a:solidFill>
                <a:latin typeface="Arial"/>
                <a:cs typeface="Arial"/>
              </a:rPr>
              <a:t>st</a:t>
            </a:r>
            <a:r>
              <a:rPr sz="1400" spc="-15" dirty="0">
                <a:solidFill>
                  <a:srgbClr val="4D4D4D"/>
                </a:solidFill>
                <a:latin typeface="Arial"/>
                <a:cs typeface="Arial"/>
              </a:rPr>
              <a:t>a</a:t>
            </a:r>
            <a:r>
              <a:rPr sz="1400" spc="-5" dirty="0">
                <a:solidFill>
                  <a:srgbClr val="4D4D4D"/>
                </a:solidFill>
                <a:latin typeface="Arial"/>
                <a:cs typeface="Arial"/>
              </a:rPr>
              <a:t>n</a:t>
            </a:r>
            <a:r>
              <a:rPr sz="1400" spc="-10" dirty="0">
                <a:solidFill>
                  <a:srgbClr val="4D4D4D"/>
                </a:solidFill>
                <a:latin typeface="Arial"/>
                <a:cs typeface="Arial"/>
              </a:rPr>
              <a:t>c</a:t>
            </a:r>
            <a:r>
              <a:rPr sz="1400" dirty="0">
                <a:solidFill>
                  <a:srgbClr val="4D4D4D"/>
                </a:solidFill>
                <a:latin typeface="Arial"/>
                <a:cs typeface="Arial"/>
              </a:rPr>
              <a:t>e</a:t>
            </a:r>
            <a:r>
              <a:rPr sz="1400" spc="-45" dirty="0">
                <a:solidFill>
                  <a:srgbClr val="4D4D4D"/>
                </a:solidFill>
                <a:latin typeface="Arial"/>
                <a:cs typeface="Arial"/>
              </a:rPr>
              <a:t> </a:t>
            </a:r>
            <a:r>
              <a:rPr sz="1400" spc="-5" dirty="0">
                <a:solidFill>
                  <a:srgbClr val="4D4D4D"/>
                </a:solidFill>
                <a:latin typeface="Arial"/>
                <a:cs typeface="Arial"/>
              </a:rPr>
              <a:t>an</a:t>
            </a:r>
            <a:r>
              <a:rPr sz="1400" dirty="0">
                <a:solidFill>
                  <a:srgbClr val="4D4D4D"/>
                </a:solidFill>
                <a:latin typeface="Arial"/>
                <a:cs typeface="Arial"/>
              </a:rPr>
              <a:t>d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a:t>
            </a:r>
            <a:r>
              <a:rPr sz="1400" dirty="0">
                <a:solidFill>
                  <a:srgbClr val="4D4D4D"/>
                </a:solidFill>
                <a:latin typeface="Arial"/>
                <a:cs typeface="Arial"/>
              </a:rPr>
              <a:t>t</a:t>
            </a:r>
            <a:r>
              <a:rPr sz="1400" spc="-35" dirty="0">
                <a:solidFill>
                  <a:srgbClr val="4D4D4D"/>
                </a:solidFill>
                <a:latin typeface="Arial"/>
                <a:cs typeface="Arial"/>
              </a:rPr>
              <a:t> </a:t>
            </a:r>
            <a:r>
              <a:rPr sz="1400" spc="-5" dirty="0">
                <a:solidFill>
                  <a:srgbClr val="4D4D4D"/>
                </a:solidFill>
                <a:latin typeface="Arial"/>
                <a:cs typeface="Arial"/>
              </a:rPr>
              <a:t>edu</a:t>
            </a:r>
            <a:r>
              <a:rPr sz="1400" spc="5" dirty="0">
                <a:solidFill>
                  <a:srgbClr val="4D4D4D"/>
                </a:solidFill>
                <a:latin typeface="Arial"/>
                <a:cs typeface="Arial"/>
              </a:rPr>
              <a:t>c</a:t>
            </a:r>
            <a:r>
              <a:rPr sz="1400" spc="-5" dirty="0">
                <a:solidFill>
                  <a:srgbClr val="4D4D4D"/>
                </a:solidFill>
                <a:latin typeface="Arial"/>
                <a:cs typeface="Arial"/>
              </a:rPr>
              <a:t>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o</a:t>
            </a:r>
            <a:r>
              <a:rPr sz="1400" dirty="0">
                <a:solidFill>
                  <a:srgbClr val="4D4D4D"/>
                </a:solidFill>
                <a:latin typeface="Arial"/>
                <a:cs typeface="Arial"/>
              </a:rPr>
              <a:t>n</a:t>
            </a:r>
            <a:r>
              <a:rPr sz="1400" spc="-45" dirty="0">
                <a:solidFill>
                  <a:srgbClr val="4D4D4D"/>
                </a:solidFill>
                <a:latin typeface="Arial"/>
                <a:cs typeface="Arial"/>
              </a:rPr>
              <a:t> </a:t>
            </a:r>
            <a:r>
              <a:rPr sz="1400" spc="-5" dirty="0">
                <a:solidFill>
                  <a:srgbClr val="4D4D4D"/>
                </a:solidFill>
                <a:latin typeface="Arial"/>
                <a:cs typeface="Arial"/>
              </a:rPr>
              <a:t>op</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ons</a:t>
            </a:r>
            <a:endParaRPr sz="1400">
              <a:latin typeface="Arial"/>
              <a:cs typeface="Arial"/>
            </a:endParaRPr>
          </a:p>
          <a:p>
            <a:pPr marL="12700">
              <a:lnSpc>
                <a:spcPts val="1920"/>
              </a:lnSpc>
              <a:spcBef>
                <a:spcPts val="1145"/>
              </a:spcBef>
            </a:pPr>
            <a:r>
              <a:rPr sz="1600" b="1" spc="-25" dirty="0">
                <a:solidFill>
                  <a:srgbClr val="64004B"/>
                </a:solidFill>
                <a:latin typeface="Arial"/>
                <a:cs typeface="Arial"/>
              </a:rPr>
              <a:t>O</a:t>
            </a:r>
            <a:r>
              <a:rPr sz="1600" b="1" spc="-15" dirty="0">
                <a:solidFill>
                  <a:srgbClr val="64004B"/>
                </a:solidFill>
                <a:latin typeface="Arial"/>
                <a:cs typeface="Arial"/>
              </a:rPr>
              <a:t>b</a:t>
            </a:r>
            <a:r>
              <a:rPr sz="1600" b="1" spc="-10" dirty="0">
                <a:solidFill>
                  <a:srgbClr val="64004B"/>
                </a:solidFill>
                <a:latin typeface="Arial"/>
                <a:cs typeface="Arial"/>
              </a:rPr>
              <a:t>jec</a:t>
            </a:r>
            <a:r>
              <a:rPr sz="1600" b="1" spc="-15" dirty="0">
                <a:solidFill>
                  <a:srgbClr val="64004B"/>
                </a:solidFill>
                <a:latin typeface="Arial"/>
                <a:cs typeface="Arial"/>
              </a:rPr>
              <a:t>t</a:t>
            </a:r>
            <a:r>
              <a:rPr sz="1600" b="1" spc="0" dirty="0">
                <a:solidFill>
                  <a:srgbClr val="64004B"/>
                </a:solidFill>
                <a:latin typeface="Arial"/>
                <a:cs typeface="Arial"/>
              </a:rPr>
              <a:t>i</a:t>
            </a:r>
            <a:r>
              <a:rPr sz="1600" b="1" spc="-50" dirty="0">
                <a:solidFill>
                  <a:srgbClr val="64004B"/>
                </a:solidFill>
                <a:latin typeface="Arial"/>
                <a:cs typeface="Arial"/>
              </a:rPr>
              <a:t>v</a:t>
            </a:r>
            <a:r>
              <a:rPr sz="1600" b="1" spc="-10" dirty="0">
                <a:solidFill>
                  <a:srgbClr val="64004B"/>
                </a:solidFill>
                <a:latin typeface="Arial"/>
                <a:cs typeface="Arial"/>
              </a:rPr>
              <a:t>e</a:t>
            </a:r>
            <a:endParaRPr sz="1600">
              <a:latin typeface="Arial"/>
              <a:cs typeface="Arial"/>
            </a:endParaRPr>
          </a:p>
          <a:p>
            <a:pPr marL="234950" indent="-222250">
              <a:lnSpc>
                <a:spcPts val="1680"/>
              </a:lnSpc>
              <a:buClr>
                <a:srgbClr val="F26937"/>
              </a:buClr>
              <a:buSzPct val="78571"/>
              <a:buFont typeface="Arial"/>
              <a:buChar char="•"/>
              <a:tabLst>
                <a:tab pos="235585" algn="l"/>
              </a:tabLst>
            </a:pPr>
            <a:r>
              <a:rPr sz="1400" spc="5" dirty="0">
                <a:solidFill>
                  <a:srgbClr val="4D4D4D"/>
                </a:solidFill>
                <a:latin typeface="Arial"/>
                <a:cs typeface="Arial"/>
              </a:rPr>
              <a:t>I</a:t>
            </a:r>
            <a:r>
              <a:rPr sz="1400" spc="-5" dirty="0">
                <a:solidFill>
                  <a:srgbClr val="4D4D4D"/>
                </a:solidFill>
                <a:latin typeface="Arial"/>
                <a:cs typeface="Arial"/>
              </a:rPr>
              <a:t>n</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a:t>
            </a:r>
            <a:r>
              <a:rPr sz="1400" spc="-10" dirty="0">
                <a:solidFill>
                  <a:srgbClr val="4D4D4D"/>
                </a:solidFill>
                <a:latin typeface="Arial"/>
                <a:cs typeface="Arial"/>
              </a:rPr>
              <a:t>m</a:t>
            </a:r>
            <a:r>
              <a:rPr sz="1400" dirty="0">
                <a:solidFill>
                  <a:srgbClr val="4D4D4D"/>
                </a:solidFill>
                <a:latin typeface="Arial"/>
                <a:cs typeface="Arial"/>
              </a:rPr>
              <a:t>s</a:t>
            </a:r>
            <a:r>
              <a:rPr sz="1400" spc="-40" dirty="0">
                <a:solidFill>
                  <a:srgbClr val="4D4D4D"/>
                </a:solidFill>
                <a:latin typeface="Arial"/>
                <a:cs typeface="Arial"/>
              </a:rPr>
              <a:t>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a:t>
            </a:r>
            <a:r>
              <a:rPr sz="1400" spc="5" dirty="0">
                <a:solidFill>
                  <a:srgbClr val="4D4D4D"/>
                </a:solidFill>
                <a:latin typeface="Arial"/>
                <a:cs typeface="Arial"/>
              </a:rPr>
              <a:t>t</a:t>
            </a:r>
            <a:r>
              <a:rPr sz="1400" dirty="0">
                <a:solidFill>
                  <a:srgbClr val="4D4D4D"/>
                </a:solidFill>
                <a:latin typeface="Arial"/>
                <a:cs typeface="Arial"/>
              </a:rPr>
              <a:t>s</a:t>
            </a:r>
            <a:r>
              <a:rPr sz="1400" spc="-50" dirty="0">
                <a:solidFill>
                  <a:srgbClr val="4D4D4D"/>
                </a:solidFill>
                <a:latin typeface="Arial"/>
                <a:cs typeface="Arial"/>
              </a:rPr>
              <a:t> </a:t>
            </a:r>
            <a:r>
              <a:rPr sz="1400" spc="-5" dirty="0">
                <a:solidFill>
                  <a:srgbClr val="4D4D4D"/>
                </a:solidFill>
                <a:latin typeface="Arial"/>
                <a:cs typeface="Arial"/>
              </a:rPr>
              <a:t>o</a:t>
            </a:r>
            <a:r>
              <a:rPr sz="1400" dirty="0">
                <a:solidFill>
                  <a:srgbClr val="4D4D4D"/>
                </a:solidFill>
                <a:latin typeface="Arial"/>
                <a:cs typeface="Arial"/>
              </a:rPr>
              <a:t>f </a:t>
            </a:r>
            <a:r>
              <a:rPr sz="1400" spc="-5" dirty="0">
                <a:solidFill>
                  <a:srgbClr val="4D4D4D"/>
                </a:solidFill>
                <a:latin typeface="Arial"/>
                <a:cs typeface="Arial"/>
              </a:rPr>
              <a:t>a</a:t>
            </a:r>
            <a:r>
              <a:rPr sz="1400" spc="-20" dirty="0">
                <a:solidFill>
                  <a:srgbClr val="4D4D4D"/>
                </a:solidFill>
                <a:latin typeface="Arial"/>
                <a:cs typeface="Arial"/>
              </a:rPr>
              <a:t>v</a:t>
            </a:r>
            <a:r>
              <a:rPr sz="1400" spc="-5" dirty="0">
                <a:solidFill>
                  <a:srgbClr val="4D4D4D"/>
                </a:solidFill>
                <a:latin typeface="Arial"/>
                <a:cs typeface="Arial"/>
              </a:rPr>
              <a:t>a</a:t>
            </a:r>
            <a:r>
              <a:rPr sz="1400" dirty="0">
                <a:solidFill>
                  <a:srgbClr val="4D4D4D"/>
                </a:solidFill>
                <a:latin typeface="Arial"/>
                <a:cs typeface="Arial"/>
              </a:rPr>
              <a:t>il</a:t>
            </a:r>
            <a:r>
              <a:rPr sz="1400" spc="-5" dirty="0">
                <a:solidFill>
                  <a:srgbClr val="4D4D4D"/>
                </a:solidFill>
                <a:latin typeface="Arial"/>
                <a:cs typeface="Arial"/>
              </a:rPr>
              <a:t>ab</a:t>
            </a:r>
            <a:r>
              <a:rPr sz="1400" dirty="0">
                <a:solidFill>
                  <a:srgbClr val="4D4D4D"/>
                </a:solidFill>
                <a:latin typeface="Arial"/>
                <a:cs typeface="Arial"/>
              </a:rPr>
              <a:t>le</a:t>
            </a:r>
            <a:r>
              <a:rPr sz="1400" spc="-20" dirty="0">
                <a:solidFill>
                  <a:srgbClr val="4D4D4D"/>
                </a:solidFill>
                <a:latin typeface="Arial"/>
                <a:cs typeface="Arial"/>
              </a:rPr>
              <a:t> </a:t>
            </a:r>
            <a:r>
              <a:rPr sz="1400" spc="5" dirty="0">
                <a:solidFill>
                  <a:srgbClr val="4D4D4D"/>
                </a:solidFill>
                <a:latin typeface="Arial"/>
                <a:cs typeface="Arial"/>
              </a:rPr>
              <a:t>s</a:t>
            </a:r>
            <a:r>
              <a:rPr sz="1400" spc="-5" dirty="0">
                <a:solidFill>
                  <a:srgbClr val="4D4D4D"/>
                </a:solidFill>
                <a:latin typeface="Arial"/>
                <a:cs typeface="Arial"/>
              </a:rPr>
              <a:t>uppo</a:t>
            </a:r>
            <a:r>
              <a:rPr sz="1400" dirty="0">
                <a:solidFill>
                  <a:srgbClr val="4D4D4D"/>
                </a:solidFill>
                <a:latin typeface="Arial"/>
                <a:cs typeface="Arial"/>
              </a:rPr>
              <a:t>rt</a:t>
            </a:r>
            <a:r>
              <a:rPr sz="1400" spc="-40" dirty="0">
                <a:solidFill>
                  <a:srgbClr val="4D4D4D"/>
                </a:solidFill>
                <a:latin typeface="Arial"/>
                <a:cs typeface="Arial"/>
              </a:rPr>
              <a:t> </a:t>
            </a:r>
            <a:r>
              <a:rPr sz="1400" spc="5" dirty="0">
                <a:solidFill>
                  <a:srgbClr val="4D4D4D"/>
                </a:solidFill>
                <a:latin typeface="Arial"/>
                <a:cs typeface="Arial"/>
              </a:rPr>
              <a:t>s</a:t>
            </a:r>
            <a:r>
              <a:rPr sz="1400" spc="-5" dirty="0">
                <a:solidFill>
                  <a:srgbClr val="4D4D4D"/>
                </a:solidFill>
                <a:latin typeface="Arial"/>
                <a:cs typeface="Arial"/>
              </a:rPr>
              <a:t>e</a:t>
            </a:r>
            <a:r>
              <a:rPr sz="1400" dirty="0">
                <a:solidFill>
                  <a:srgbClr val="4D4D4D"/>
                </a:solidFill>
                <a:latin typeface="Arial"/>
                <a:cs typeface="Arial"/>
              </a:rPr>
              <a:t>r</a:t>
            </a:r>
            <a:r>
              <a:rPr sz="1400" spc="-20" dirty="0">
                <a:solidFill>
                  <a:srgbClr val="4D4D4D"/>
                </a:solidFill>
                <a:latin typeface="Arial"/>
                <a:cs typeface="Arial"/>
              </a:rPr>
              <a:t>v</a:t>
            </a:r>
            <a:r>
              <a:rPr sz="1400" dirty="0">
                <a:solidFill>
                  <a:srgbClr val="4D4D4D"/>
                </a:solidFill>
                <a:latin typeface="Arial"/>
                <a:cs typeface="Arial"/>
              </a:rPr>
              <a:t>i</a:t>
            </a:r>
            <a:r>
              <a:rPr sz="1400" spc="5" dirty="0">
                <a:solidFill>
                  <a:srgbClr val="4D4D4D"/>
                </a:solidFill>
                <a:latin typeface="Arial"/>
                <a:cs typeface="Arial"/>
              </a:rPr>
              <a:t>c</a:t>
            </a:r>
            <a:r>
              <a:rPr sz="1400" spc="-5" dirty="0">
                <a:solidFill>
                  <a:srgbClr val="4D4D4D"/>
                </a:solidFill>
                <a:latin typeface="Arial"/>
                <a:cs typeface="Arial"/>
              </a:rPr>
              <a:t>e</a:t>
            </a:r>
            <a:r>
              <a:rPr sz="1400" dirty="0">
                <a:solidFill>
                  <a:srgbClr val="4D4D4D"/>
                </a:solidFill>
                <a:latin typeface="Arial"/>
                <a:cs typeface="Arial"/>
              </a:rPr>
              <a:t>s</a:t>
            </a:r>
            <a:endParaRPr sz="1400">
              <a:latin typeface="Arial"/>
              <a:cs typeface="Arial"/>
            </a:endParaRPr>
          </a:p>
          <a:p>
            <a:pPr marL="234950" marR="34290" indent="-222250">
              <a:lnSpc>
                <a:spcPct val="100000"/>
              </a:lnSpc>
              <a:buClr>
                <a:srgbClr val="F26937"/>
              </a:buClr>
              <a:buSzPct val="78571"/>
              <a:buFont typeface="Arial"/>
              <a:buChar char="•"/>
              <a:tabLst>
                <a:tab pos="235585" algn="l"/>
              </a:tabLst>
            </a:pPr>
            <a:r>
              <a:rPr sz="1400" spc="-10" dirty="0">
                <a:solidFill>
                  <a:srgbClr val="4D4D4D"/>
                </a:solidFill>
                <a:latin typeface="Arial"/>
                <a:cs typeface="Arial"/>
              </a:rPr>
              <a:t>H</a:t>
            </a:r>
            <a:r>
              <a:rPr sz="1400" spc="-5" dirty="0">
                <a:solidFill>
                  <a:srgbClr val="4D4D4D"/>
                </a:solidFill>
                <a:latin typeface="Arial"/>
                <a:cs typeface="Arial"/>
              </a:rPr>
              <a:t>ou</a:t>
            </a:r>
            <a:r>
              <a:rPr sz="1400" spc="5" dirty="0">
                <a:solidFill>
                  <a:srgbClr val="4D4D4D"/>
                </a:solidFill>
                <a:latin typeface="Arial"/>
                <a:cs typeface="Arial"/>
              </a:rPr>
              <a:t>s</a:t>
            </a:r>
            <a:r>
              <a:rPr sz="1400" spc="-5" dirty="0">
                <a:solidFill>
                  <a:srgbClr val="4D4D4D"/>
                </a:solidFill>
                <a:latin typeface="Arial"/>
                <a:cs typeface="Arial"/>
              </a:rPr>
              <a:t>e</a:t>
            </a:r>
            <a:r>
              <a:rPr sz="1400" dirty="0">
                <a:solidFill>
                  <a:srgbClr val="4D4D4D"/>
                </a:solidFill>
                <a:latin typeface="Arial"/>
                <a:cs typeface="Arial"/>
              </a:rPr>
              <a:t>d</a:t>
            </a:r>
            <a:r>
              <a:rPr sz="1400" spc="-30" dirty="0">
                <a:solidFill>
                  <a:srgbClr val="4D4D4D"/>
                </a:solidFill>
                <a:latin typeface="Arial"/>
                <a:cs typeface="Arial"/>
              </a:rPr>
              <a:t> </a:t>
            </a:r>
            <a:r>
              <a:rPr sz="1400" dirty="0">
                <a:solidFill>
                  <a:srgbClr val="4D4D4D"/>
                </a:solidFill>
                <a:latin typeface="Arial"/>
                <a:cs typeface="Arial"/>
              </a:rPr>
              <a:t>in</a:t>
            </a:r>
            <a:r>
              <a:rPr sz="1400" spc="-1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a:t>
            </a:r>
            <a:r>
              <a:rPr sz="1400" dirty="0">
                <a:solidFill>
                  <a:srgbClr val="4D4D4D"/>
                </a:solidFill>
                <a:latin typeface="Arial"/>
                <a:cs typeface="Arial"/>
              </a:rPr>
              <a:t>r</a:t>
            </a:r>
            <a:r>
              <a:rPr sz="1400" spc="-5" dirty="0">
                <a:solidFill>
                  <a:srgbClr val="4D4D4D"/>
                </a:solidFill>
                <a:latin typeface="Arial"/>
                <a:cs typeface="Arial"/>
              </a:rPr>
              <a:t>e</a:t>
            </a:r>
            <a:r>
              <a:rPr sz="1400" dirty="0">
                <a:solidFill>
                  <a:srgbClr val="4D4D4D"/>
                </a:solidFill>
                <a:latin typeface="Arial"/>
                <a:cs typeface="Arial"/>
              </a:rPr>
              <a:t>d</a:t>
            </a:r>
            <a:r>
              <a:rPr sz="1400" spc="-30" dirty="0">
                <a:solidFill>
                  <a:srgbClr val="4D4D4D"/>
                </a:solidFill>
                <a:latin typeface="Arial"/>
                <a:cs typeface="Arial"/>
              </a:rPr>
              <a:t> </a:t>
            </a:r>
            <a:r>
              <a:rPr sz="1400" spc="-5" dirty="0">
                <a:solidFill>
                  <a:srgbClr val="4D4D4D"/>
                </a:solidFill>
                <a:latin typeface="Arial"/>
                <a:cs typeface="Arial"/>
              </a:rPr>
              <a:t>ho</a:t>
            </a:r>
            <a:r>
              <a:rPr sz="1400" dirty="0">
                <a:solidFill>
                  <a:srgbClr val="4D4D4D"/>
                </a:solidFill>
                <a:latin typeface="Arial"/>
                <a:cs typeface="Arial"/>
              </a:rPr>
              <a:t>l</a:t>
            </a:r>
            <a:r>
              <a:rPr sz="1400" spc="-5" dirty="0">
                <a:solidFill>
                  <a:srgbClr val="4D4D4D"/>
                </a:solidFill>
                <a:latin typeface="Arial"/>
                <a:cs typeface="Arial"/>
              </a:rPr>
              <a:t>de</a:t>
            </a:r>
            <a:r>
              <a:rPr sz="1400" dirty="0">
                <a:solidFill>
                  <a:srgbClr val="4D4D4D"/>
                </a:solidFill>
                <a:latin typeface="Arial"/>
                <a:cs typeface="Arial"/>
              </a:rPr>
              <a:t>r</a:t>
            </a:r>
            <a:r>
              <a:rPr sz="1400" spc="-30" dirty="0">
                <a:solidFill>
                  <a:srgbClr val="4D4D4D"/>
                </a:solidFill>
                <a:latin typeface="Arial"/>
                <a:cs typeface="Arial"/>
              </a:rPr>
              <a:t> </a:t>
            </a:r>
            <a:r>
              <a:rPr sz="1400" spc="-5" dirty="0">
                <a:solidFill>
                  <a:srgbClr val="4D4D4D"/>
                </a:solidFill>
                <a:latin typeface="Arial"/>
                <a:cs typeface="Arial"/>
              </a:rPr>
              <a:t>an</a:t>
            </a:r>
            <a:r>
              <a:rPr sz="1400" dirty="0">
                <a:solidFill>
                  <a:srgbClr val="4D4D4D"/>
                </a:solidFill>
                <a:latin typeface="Arial"/>
                <a:cs typeface="Arial"/>
              </a:rPr>
              <a:t>d</a:t>
            </a:r>
            <a:r>
              <a:rPr sz="1400" spc="-20"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r</a:t>
            </a:r>
            <a:r>
              <a:rPr sz="1400" spc="-5" dirty="0">
                <a:solidFill>
                  <a:srgbClr val="4D4D4D"/>
                </a:solidFill>
                <a:latin typeface="Arial"/>
                <a:cs typeface="Arial"/>
              </a:rPr>
              <a:t>a</a:t>
            </a:r>
            <a:r>
              <a:rPr sz="1400" spc="-20" dirty="0">
                <a:solidFill>
                  <a:srgbClr val="4D4D4D"/>
                </a:solidFill>
                <a:latin typeface="Arial"/>
                <a:cs typeface="Arial"/>
              </a:rPr>
              <a:t>v</a:t>
            </a:r>
            <a:r>
              <a:rPr sz="1400" spc="-5" dirty="0">
                <a:solidFill>
                  <a:srgbClr val="4D4D4D"/>
                </a:solidFill>
                <a:latin typeface="Arial"/>
                <a:cs typeface="Arial"/>
              </a:rPr>
              <a:t>e</a:t>
            </a:r>
            <a:r>
              <a:rPr sz="1400" dirty="0">
                <a:solidFill>
                  <a:srgbClr val="4D4D4D"/>
                </a:solidFill>
                <a:latin typeface="Arial"/>
                <a:cs typeface="Arial"/>
              </a:rPr>
              <a:t>ls</a:t>
            </a:r>
            <a:r>
              <a:rPr sz="1400" spc="-15" dirty="0">
                <a:solidFill>
                  <a:srgbClr val="4D4D4D"/>
                </a:solidFill>
                <a:latin typeface="Arial"/>
                <a:cs typeface="Arial"/>
              </a:rPr>
              <a:t> </a:t>
            </a:r>
            <a:r>
              <a:rPr sz="1400" spc="-20" dirty="0">
                <a:solidFill>
                  <a:srgbClr val="4D4D4D"/>
                </a:solidFill>
                <a:latin typeface="Arial"/>
                <a:cs typeface="Arial"/>
              </a:rPr>
              <a:t>w</a:t>
            </a:r>
            <a:r>
              <a:rPr sz="1400" dirty="0">
                <a:solidFill>
                  <a:srgbClr val="4D4D4D"/>
                </a:solidFill>
                <a:latin typeface="Arial"/>
                <a:cs typeface="Arial"/>
              </a:rPr>
              <a:t>i</a:t>
            </a:r>
            <a:r>
              <a:rPr sz="1400" spc="5" dirty="0">
                <a:solidFill>
                  <a:srgbClr val="4D4D4D"/>
                </a:solidFill>
                <a:latin typeface="Arial"/>
                <a:cs typeface="Arial"/>
              </a:rPr>
              <a:t>t</a:t>
            </a:r>
            <a:r>
              <a:rPr sz="1400" dirty="0">
                <a:solidFill>
                  <a:srgbClr val="4D4D4D"/>
                </a:solidFill>
                <a:latin typeface="Arial"/>
                <a:cs typeface="Arial"/>
              </a:rPr>
              <a:t>h</a:t>
            </a:r>
            <a:r>
              <a:rPr sz="1400" spc="5" dirty="0">
                <a:solidFill>
                  <a:srgbClr val="4D4D4D"/>
                </a:solidFill>
                <a:latin typeface="Arial"/>
                <a:cs typeface="Arial"/>
              </a:rPr>
              <a:t> t</a:t>
            </a:r>
            <a:r>
              <a:rPr sz="1400" spc="-5" dirty="0">
                <a:solidFill>
                  <a:srgbClr val="4D4D4D"/>
                </a:solidFill>
                <a:latin typeface="Arial"/>
                <a:cs typeface="Arial"/>
              </a:rPr>
              <a:t>he </a:t>
            </a:r>
            <a:r>
              <a:rPr sz="1400" spc="-10" dirty="0">
                <a:solidFill>
                  <a:srgbClr val="4D4D4D"/>
                </a:solidFill>
                <a:latin typeface="Arial"/>
                <a:cs typeface="Arial"/>
              </a:rPr>
              <a:t>C</a:t>
            </a:r>
            <a:r>
              <a:rPr sz="1400" spc="-5" dirty="0">
                <a:solidFill>
                  <a:srgbClr val="4D4D4D"/>
                </a:solidFill>
                <a:latin typeface="Arial"/>
                <a:cs typeface="Arial"/>
              </a:rPr>
              <a:t>o</a:t>
            </a:r>
            <a:r>
              <a:rPr sz="1400" dirty="0">
                <a:solidFill>
                  <a:srgbClr val="4D4D4D"/>
                </a:solidFill>
                <a:latin typeface="Arial"/>
                <a:cs typeface="Arial"/>
              </a:rPr>
              <a:t>-</a:t>
            </a:r>
            <a:r>
              <a:rPr sz="1400" spc="-5" dirty="0">
                <a:solidFill>
                  <a:srgbClr val="4D4D4D"/>
                </a:solidFill>
                <a:latin typeface="Arial"/>
                <a:cs typeface="Arial"/>
              </a:rPr>
              <a:t>Pa</a:t>
            </a:r>
            <a:r>
              <a:rPr sz="1400" dirty="0">
                <a:solidFill>
                  <a:srgbClr val="4D4D4D"/>
                </a:solidFill>
                <a:latin typeface="Arial"/>
                <a:cs typeface="Arial"/>
              </a:rPr>
              <a:t>y</a:t>
            </a:r>
            <a:r>
              <a:rPr sz="1400" spc="-15" dirty="0">
                <a:solidFill>
                  <a:srgbClr val="4D4D4D"/>
                </a:solidFill>
                <a:latin typeface="Arial"/>
                <a:cs typeface="Arial"/>
              </a:rPr>
              <a:t> </a:t>
            </a:r>
            <a:r>
              <a:rPr sz="1400" spc="-5" dirty="0">
                <a:solidFill>
                  <a:srgbClr val="4D4D4D"/>
                </a:solidFill>
                <a:latin typeface="Arial"/>
                <a:cs typeface="Arial"/>
              </a:rPr>
              <a:t>an</a:t>
            </a:r>
            <a:r>
              <a:rPr sz="1400" dirty="0">
                <a:solidFill>
                  <a:srgbClr val="4D4D4D"/>
                </a:solidFill>
                <a:latin typeface="Arial"/>
                <a:cs typeface="Arial"/>
              </a:rPr>
              <a:t>d</a:t>
            </a:r>
            <a:r>
              <a:rPr sz="1400" spc="-20" dirty="0">
                <a:solidFill>
                  <a:srgbClr val="4D4D4D"/>
                </a:solidFill>
                <a:latin typeface="Arial"/>
                <a:cs typeface="Arial"/>
              </a:rPr>
              <a:t> </a:t>
            </a:r>
            <a:r>
              <a:rPr sz="1400" spc="-10" dirty="0">
                <a:solidFill>
                  <a:srgbClr val="4D4D4D"/>
                </a:solidFill>
                <a:latin typeface="Arial"/>
                <a:cs typeface="Arial"/>
              </a:rPr>
              <a:t>F</a:t>
            </a:r>
            <a:r>
              <a:rPr sz="1400" spc="-30" dirty="0">
                <a:solidFill>
                  <a:srgbClr val="4D4D4D"/>
                </a:solidFill>
                <a:latin typeface="Arial"/>
                <a:cs typeface="Arial"/>
              </a:rPr>
              <a:t>T</a:t>
            </a:r>
            <a:r>
              <a:rPr sz="1400" dirty="0">
                <a:solidFill>
                  <a:srgbClr val="4D4D4D"/>
                </a:solidFill>
                <a:latin typeface="Arial"/>
                <a:cs typeface="Arial"/>
              </a:rPr>
              <a:t>O</a:t>
            </a:r>
            <a:r>
              <a:rPr sz="1400" spc="-20" dirty="0">
                <a:solidFill>
                  <a:srgbClr val="4D4D4D"/>
                </a:solidFill>
                <a:latin typeface="Arial"/>
                <a:cs typeface="Arial"/>
              </a:rPr>
              <a:t> </a:t>
            </a:r>
            <a:r>
              <a:rPr sz="1400" spc="5" dirty="0">
                <a:solidFill>
                  <a:srgbClr val="4D4D4D"/>
                </a:solidFill>
                <a:latin typeface="Arial"/>
                <a:cs typeface="Arial"/>
              </a:rPr>
              <a:t>c</a:t>
            </a:r>
            <a:r>
              <a:rPr sz="1400" spc="-5" dirty="0">
                <a:solidFill>
                  <a:srgbClr val="4D4D4D"/>
                </a:solidFill>
                <a:latin typeface="Arial"/>
                <a:cs typeface="Arial"/>
              </a:rPr>
              <a:t>a</a:t>
            </a:r>
            <a:r>
              <a:rPr sz="1400" dirty="0">
                <a:solidFill>
                  <a:srgbClr val="4D4D4D"/>
                </a:solidFill>
                <a:latin typeface="Arial"/>
                <a:cs typeface="Arial"/>
              </a:rPr>
              <a:t>r</a:t>
            </a:r>
            <a:r>
              <a:rPr sz="1400" spc="-5" dirty="0">
                <a:solidFill>
                  <a:srgbClr val="4D4D4D"/>
                </a:solidFill>
                <a:latin typeface="Arial"/>
                <a:cs typeface="Arial"/>
              </a:rPr>
              <a:t>ds</a:t>
            </a:r>
            <a:endParaRPr sz="1400">
              <a:latin typeface="Arial"/>
              <a:cs typeface="Arial"/>
            </a:endParaRPr>
          </a:p>
          <a:p>
            <a:pPr>
              <a:lnSpc>
                <a:spcPct val="100000"/>
              </a:lnSpc>
              <a:spcBef>
                <a:spcPts val="16"/>
              </a:spcBef>
              <a:buClr>
                <a:srgbClr val="F26937"/>
              </a:buClr>
              <a:buFont typeface="Arial"/>
              <a:buChar char="•"/>
            </a:pPr>
            <a:endParaRPr sz="1450">
              <a:latin typeface="Times New Roman"/>
              <a:cs typeface="Times New Roman"/>
            </a:endParaRPr>
          </a:p>
          <a:p>
            <a:pPr marL="12700">
              <a:lnSpc>
                <a:spcPts val="1920"/>
              </a:lnSpc>
            </a:pPr>
            <a:r>
              <a:rPr sz="1600" b="1" spc="-20" dirty="0">
                <a:solidFill>
                  <a:srgbClr val="64004B"/>
                </a:solidFill>
                <a:latin typeface="Arial"/>
                <a:cs typeface="Arial"/>
              </a:rPr>
              <a:t>Co</a:t>
            </a:r>
            <a:r>
              <a:rPr sz="1600" b="1" spc="-10" dirty="0">
                <a:solidFill>
                  <a:srgbClr val="64004B"/>
                </a:solidFill>
                <a:latin typeface="Arial"/>
                <a:cs typeface="Arial"/>
              </a:rPr>
              <a:t>re</a:t>
            </a:r>
            <a:r>
              <a:rPr sz="1600" b="1" spc="10" dirty="0">
                <a:solidFill>
                  <a:srgbClr val="64004B"/>
                </a:solidFill>
                <a:latin typeface="Arial"/>
                <a:cs typeface="Arial"/>
              </a:rPr>
              <a:t> </a:t>
            </a:r>
            <a:r>
              <a:rPr sz="1600" b="1" spc="-15" dirty="0">
                <a:solidFill>
                  <a:srgbClr val="64004B"/>
                </a:solidFill>
                <a:latin typeface="Arial"/>
                <a:cs typeface="Arial"/>
              </a:rPr>
              <a:t>Messag</a:t>
            </a:r>
            <a:r>
              <a:rPr sz="1600" b="1" spc="-10" dirty="0">
                <a:solidFill>
                  <a:srgbClr val="64004B"/>
                </a:solidFill>
                <a:latin typeface="Arial"/>
                <a:cs typeface="Arial"/>
              </a:rPr>
              <a:t>e</a:t>
            </a:r>
            <a:endParaRPr sz="1600">
              <a:latin typeface="Arial"/>
              <a:cs typeface="Arial"/>
            </a:endParaRPr>
          </a:p>
          <a:p>
            <a:pPr marL="234950" marR="68580" indent="-222250">
              <a:lnSpc>
                <a:spcPts val="1680"/>
              </a:lnSpc>
              <a:spcBef>
                <a:spcPts val="55"/>
              </a:spcBef>
              <a:buClr>
                <a:srgbClr val="F26937"/>
              </a:buClr>
              <a:buSzPct val="78571"/>
              <a:buFont typeface="Arial"/>
              <a:buChar char="•"/>
              <a:tabLst>
                <a:tab pos="235585" algn="l"/>
              </a:tabLst>
            </a:pPr>
            <a:r>
              <a:rPr sz="1400" spc="-5" dirty="0">
                <a:solidFill>
                  <a:srgbClr val="4D4D4D"/>
                </a:solidFill>
                <a:latin typeface="Arial"/>
                <a:cs typeface="Arial"/>
              </a:rPr>
              <a:t>E</a:t>
            </a:r>
            <a:r>
              <a:rPr sz="1400" spc="-20" dirty="0">
                <a:solidFill>
                  <a:srgbClr val="4D4D4D"/>
                </a:solidFill>
                <a:latin typeface="Arial"/>
                <a:cs typeface="Arial"/>
              </a:rPr>
              <a:t>v</a:t>
            </a:r>
            <a:r>
              <a:rPr sz="1400" spc="-5" dirty="0">
                <a:solidFill>
                  <a:srgbClr val="4D4D4D"/>
                </a:solidFill>
                <a:latin typeface="Arial"/>
                <a:cs typeface="Arial"/>
              </a:rPr>
              <a:t>e</a:t>
            </a:r>
            <a:r>
              <a:rPr sz="1400" dirty="0">
                <a:solidFill>
                  <a:srgbClr val="4D4D4D"/>
                </a:solidFill>
                <a:latin typeface="Arial"/>
                <a:cs typeface="Arial"/>
              </a:rPr>
              <a:t>ry </a:t>
            </a:r>
            <a:r>
              <a:rPr sz="1400" spc="-5" dirty="0">
                <a:solidFill>
                  <a:srgbClr val="4D4D4D"/>
                </a:solidFill>
                <a:latin typeface="Arial"/>
                <a:cs typeface="Arial"/>
              </a:rPr>
              <a:t>o</a:t>
            </a:r>
            <a:r>
              <a:rPr sz="1400" spc="-20" dirty="0">
                <a:solidFill>
                  <a:srgbClr val="4D4D4D"/>
                </a:solidFill>
                <a:latin typeface="Arial"/>
                <a:cs typeface="Arial"/>
              </a:rPr>
              <a:t>f</a:t>
            </a:r>
            <a:r>
              <a:rPr sz="1400" spc="5" dirty="0">
                <a:solidFill>
                  <a:srgbClr val="4D4D4D"/>
                </a:solidFill>
                <a:latin typeface="Arial"/>
                <a:cs typeface="Arial"/>
              </a:rPr>
              <a:t>f</a:t>
            </a:r>
            <a:r>
              <a:rPr sz="1400" spc="-5" dirty="0">
                <a:solidFill>
                  <a:srgbClr val="4D4D4D"/>
                </a:solidFill>
                <a:latin typeface="Arial"/>
                <a:cs typeface="Arial"/>
              </a:rPr>
              <a:t>e</a:t>
            </a:r>
            <a:r>
              <a:rPr sz="1400" dirty="0">
                <a:solidFill>
                  <a:srgbClr val="4D4D4D"/>
                </a:solidFill>
                <a:latin typeface="Arial"/>
                <a:cs typeface="Arial"/>
              </a:rPr>
              <a:t>r</a:t>
            </a:r>
            <a:r>
              <a:rPr sz="1400" spc="-30" dirty="0">
                <a:solidFill>
                  <a:srgbClr val="4D4D4D"/>
                </a:solidFill>
                <a:latin typeface="Arial"/>
                <a:cs typeface="Arial"/>
              </a:rPr>
              <a:t> </a:t>
            </a:r>
            <a:r>
              <a:rPr sz="1400" spc="-5" dirty="0">
                <a:solidFill>
                  <a:srgbClr val="4D4D4D"/>
                </a:solidFill>
                <a:latin typeface="Arial"/>
                <a:cs typeface="Arial"/>
              </a:rPr>
              <a:t>d</a:t>
            </a:r>
            <a:r>
              <a:rPr sz="1400" dirty="0">
                <a:solidFill>
                  <a:srgbClr val="4D4D4D"/>
                </a:solidFill>
                <a:latin typeface="Arial"/>
                <a:cs typeface="Arial"/>
              </a:rPr>
              <a:t>i</a:t>
            </a:r>
            <a:r>
              <a:rPr sz="1400" spc="5" dirty="0">
                <a:solidFill>
                  <a:srgbClr val="4D4D4D"/>
                </a:solidFill>
                <a:latin typeface="Arial"/>
                <a:cs typeface="Arial"/>
              </a:rPr>
              <a:t>st</a:t>
            </a:r>
            <a:r>
              <a:rPr sz="1400" dirty="0">
                <a:solidFill>
                  <a:srgbClr val="4D4D4D"/>
                </a:solidFill>
                <a:latin typeface="Arial"/>
                <a:cs typeface="Arial"/>
              </a:rPr>
              <a:t>ri</a:t>
            </a:r>
            <a:r>
              <a:rPr sz="1400" spc="-5" dirty="0">
                <a:solidFill>
                  <a:srgbClr val="4D4D4D"/>
                </a:solidFill>
                <a:latin typeface="Arial"/>
                <a:cs typeface="Arial"/>
              </a:rPr>
              <a:t>bu</a:t>
            </a:r>
            <a:r>
              <a:rPr sz="1400" spc="-10" dirty="0">
                <a:solidFill>
                  <a:srgbClr val="4D4D4D"/>
                </a:solidFill>
                <a:latin typeface="Arial"/>
                <a:cs typeface="Arial"/>
              </a:rPr>
              <a:t>t</a:t>
            </a:r>
            <a:r>
              <a:rPr sz="1400" spc="-5" dirty="0">
                <a:solidFill>
                  <a:srgbClr val="4D4D4D"/>
                </a:solidFill>
                <a:latin typeface="Arial"/>
                <a:cs typeface="Arial"/>
              </a:rPr>
              <a:t>e</a:t>
            </a:r>
            <a:r>
              <a:rPr sz="1400" dirty="0">
                <a:solidFill>
                  <a:srgbClr val="4D4D4D"/>
                </a:solidFill>
                <a:latin typeface="Arial"/>
                <a:cs typeface="Arial"/>
              </a:rPr>
              <a:t>d</a:t>
            </a:r>
            <a:r>
              <a:rPr sz="1400" spc="-55" dirty="0">
                <a:solidFill>
                  <a:srgbClr val="4D4D4D"/>
                </a:solidFill>
                <a:latin typeface="Arial"/>
                <a:cs typeface="Arial"/>
              </a:rPr>
              <a:t> </a:t>
            </a:r>
            <a:r>
              <a:rPr sz="1400" spc="5" dirty="0">
                <a:solidFill>
                  <a:srgbClr val="4D4D4D"/>
                </a:solidFill>
                <a:latin typeface="Arial"/>
                <a:cs typeface="Arial"/>
              </a:rPr>
              <a:t>s</a:t>
            </a:r>
            <a:r>
              <a:rPr sz="1400" spc="-5" dirty="0">
                <a:solidFill>
                  <a:srgbClr val="4D4D4D"/>
                </a:solidFill>
                <a:latin typeface="Arial"/>
                <a:cs typeface="Arial"/>
              </a:rPr>
              <a:t>hou</a:t>
            </a:r>
            <a:r>
              <a:rPr sz="1400" dirty="0">
                <a:solidFill>
                  <a:srgbClr val="4D4D4D"/>
                </a:solidFill>
                <a:latin typeface="Arial"/>
                <a:cs typeface="Arial"/>
              </a:rPr>
              <a:t>ld</a:t>
            </a:r>
            <a:r>
              <a:rPr sz="1400" spc="-35" dirty="0">
                <a:solidFill>
                  <a:srgbClr val="4D4D4D"/>
                </a:solidFill>
                <a:latin typeface="Arial"/>
                <a:cs typeface="Arial"/>
              </a:rPr>
              <a:t> </a:t>
            </a:r>
            <a:r>
              <a:rPr sz="1400" dirty="0">
                <a:solidFill>
                  <a:srgbClr val="4D4D4D"/>
                </a:solidFill>
                <a:latin typeface="Arial"/>
                <a:cs typeface="Arial"/>
              </a:rPr>
              <a:t>i</a:t>
            </a:r>
            <a:r>
              <a:rPr sz="1400" spc="-5" dirty="0">
                <a:solidFill>
                  <a:srgbClr val="4D4D4D"/>
                </a:solidFill>
                <a:latin typeface="Arial"/>
                <a:cs typeface="Arial"/>
              </a:rPr>
              <a:t>n</a:t>
            </a:r>
            <a:r>
              <a:rPr sz="1400" spc="5" dirty="0">
                <a:solidFill>
                  <a:srgbClr val="4D4D4D"/>
                </a:solidFill>
                <a:latin typeface="Arial"/>
                <a:cs typeface="Arial"/>
              </a:rPr>
              <a:t>c</a:t>
            </a:r>
            <a:r>
              <a:rPr sz="1400" dirty="0">
                <a:solidFill>
                  <a:srgbClr val="4D4D4D"/>
                </a:solidFill>
                <a:latin typeface="Arial"/>
                <a:cs typeface="Arial"/>
              </a:rPr>
              <a:t>l</a:t>
            </a:r>
            <a:r>
              <a:rPr sz="1400" spc="-5" dirty="0">
                <a:solidFill>
                  <a:srgbClr val="4D4D4D"/>
                </a:solidFill>
                <a:latin typeface="Arial"/>
                <a:cs typeface="Arial"/>
              </a:rPr>
              <a:t>ud</a:t>
            </a:r>
            <a:r>
              <a:rPr sz="1400" dirty="0">
                <a:solidFill>
                  <a:srgbClr val="4D4D4D"/>
                </a:solidFill>
                <a:latin typeface="Arial"/>
                <a:cs typeface="Arial"/>
              </a:rPr>
              <a:t>e</a:t>
            </a:r>
            <a:r>
              <a:rPr sz="1400" spc="-35" dirty="0">
                <a:solidFill>
                  <a:srgbClr val="4D4D4D"/>
                </a:solidFill>
                <a:latin typeface="Arial"/>
                <a:cs typeface="Arial"/>
              </a:rPr>
              <a:t> </a:t>
            </a:r>
            <a:r>
              <a:rPr sz="1400" dirty="0">
                <a:solidFill>
                  <a:srgbClr val="4D4D4D"/>
                </a:solidFill>
                <a:latin typeface="Arial"/>
                <a:cs typeface="Arial"/>
              </a:rPr>
              <a:t>a</a:t>
            </a:r>
            <a:r>
              <a:rPr sz="1400" spc="-10" dirty="0">
                <a:solidFill>
                  <a:srgbClr val="4D4D4D"/>
                </a:solidFill>
                <a:latin typeface="Arial"/>
                <a:cs typeface="Arial"/>
              </a:rPr>
              <a:t> </a:t>
            </a:r>
            <a:r>
              <a:rPr sz="1400" spc="5" dirty="0">
                <a:solidFill>
                  <a:srgbClr val="4D4D4D"/>
                </a:solidFill>
                <a:latin typeface="Arial"/>
                <a:cs typeface="Arial"/>
              </a:rPr>
              <a:t>c</a:t>
            </a:r>
            <a:r>
              <a:rPr sz="1400" spc="-5" dirty="0">
                <a:solidFill>
                  <a:srgbClr val="4D4D4D"/>
                </a:solidFill>
                <a:latin typeface="Arial"/>
                <a:cs typeface="Arial"/>
              </a:rPr>
              <a:t>op</a:t>
            </a:r>
            <a:r>
              <a:rPr sz="1400" dirty="0">
                <a:solidFill>
                  <a:srgbClr val="4D4D4D"/>
                </a:solidFill>
                <a:latin typeface="Arial"/>
                <a:cs typeface="Arial"/>
              </a:rPr>
              <a:t>y</a:t>
            </a:r>
            <a:r>
              <a:rPr sz="1400" spc="-25" dirty="0">
                <a:solidFill>
                  <a:srgbClr val="4D4D4D"/>
                </a:solidFill>
                <a:latin typeface="Arial"/>
                <a:cs typeface="Arial"/>
              </a:rPr>
              <a:t> </a:t>
            </a:r>
            <a:r>
              <a:rPr sz="1400" spc="-5" dirty="0">
                <a:solidFill>
                  <a:srgbClr val="4D4D4D"/>
                </a:solidFill>
                <a:latin typeface="Arial"/>
                <a:cs typeface="Arial"/>
              </a:rPr>
              <a:t>o</a:t>
            </a:r>
            <a:r>
              <a:rPr sz="1400" dirty="0">
                <a:solidFill>
                  <a:srgbClr val="4D4D4D"/>
                </a:solidFill>
                <a:latin typeface="Arial"/>
                <a:cs typeface="Arial"/>
              </a:rPr>
              <a:t>f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c</a:t>
            </a:r>
            <a:r>
              <a:rPr sz="1400" spc="-5" dirty="0">
                <a:solidFill>
                  <a:srgbClr val="4D4D4D"/>
                </a:solidFill>
                <a:latin typeface="Arial"/>
                <a:cs typeface="Arial"/>
              </a:rPr>
              <a:t>o</a:t>
            </a:r>
            <a:r>
              <a:rPr sz="1400" spc="-20" dirty="0">
                <a:solidFill>
                  <a:srgbClr val="4D4D4D"/>
                </a:solidFill>
                <a:latin typeface="Arial"/>
                <a:cs typeface="Arial"/>
              </a:rPr>
              <a:t>v</a:t>
            </a:r>
            <a:r>
              <a:rPr sz="1400" spc="-5" dirty="0">
                <a:solidFill>
                  <a:srgbClr val="4D4D4D"/>
                </a:solidFill>
                <a:latin typeface="Arial"/>
                <a:cs typeface="Arial"/>
              </a:rPr>
              <a:t>e</a:t>
            </a:r>
            <a:r>
              <a:rPr sz="1400" dirty="0">
                <a:solidFill>
                  <a:srgbClr val="4D4D4D"/>
                </a:solidFill>
                <a:latin typeface="Arial"/>
                <a:cs typeface="Arial"/>
              </a:rPr>
              <a:t>r</a:t>
            </a:r>
            <a:r>
              <a:rPr sz="1400" spc="-5" dirty="0">
                <a:solidFill>
                  <a:srgbClr val="4D4D4D"/>
                </a:solidFill>
                <a:latin typeface="Arial"/>
                <a:cs typeface="Arial"/>
              </a:rPr>
              <a:t>ag</a:t>
            </a:r>
            <a:r>
              <a:rPr sz="1400" dirty="0">
                <a:solidFill>
                  <a:srgbClr val="4D4D4D"/>
                </a:solidFill>
                <a:latin typeface="Arial"/>
                <a:cs typeface="Arial"/>
              </a:rPr>
              <a:t>e</a:t>
            </a:r>
            <a:r>
              <a:rPr sz="1400" spc="-30" dirty="0">
                <a:solidFill>
                  <a:srgbClr val="4D4D4D"/>
                </a:solidFill>
                <a:latin typeface="Arial"/>
                <a:cs typeface="Arial"/>
              </a:rPr>
              <a:t> </a:t>
            </a:r>
            <a:r>
              <a:rPr sz="1400" spc="-5" dirty="0">
                <a:solidFill>
                  <a:srgbClr val="4D4D4D"/>
                </a:solidFill>
                <a:latin typeface="Arial"/>
                <a:cs typeface="Arial"/>
              </a:rPr>
              <a:t>a</a:t>
            </a:r>
            <a:r>
              <a:rPr sz="1400" spc="5" dirty="0">
                <a:solidFill>
                  <a:srgbClr val="4D4D4D"/>
                </a:solidFill>
                <a:latin typeface="Arial"/>
                <a:cs typeface="Arial"/>
              </a:rPr>
              <a:t>ss</a:t>
            </a:r>
            <a:r>
              <a:rPr sz="1400" dirty="0">
                <a:solidFill>
                  <a:srgbClr val="4D4D4D"/>
                </a:solidFill>
                <a:latin typeface="Arial"/>
                <a:cs typeface="Arial"/>
              </a:rPr>
              <a:t>i</a:t>
            </a:r>
            <a:r>
              <a:rPr sz="1400" spc="5" dirty="0">
                <a:solidFill>
                  <a:srgbClr val="4D4D4D"/>
                </a:solidFill>
                <a:latin typeface="Arial"/>
                <a:cs typeface="Arial"/>
              </a:rPr>
              <a:t>st</a:t>
            </a:r>
            <a:r>
              <a:rPr sz="1400" spc="-5" dirty="0">
                <a:solidFill>
                  <a:srgbClr val="4D4D4D"/>
                </a:solidFill>
                <a:latin typeface="Arial"/>
                <a:cs typeface="Arial"/>
              </a:rPr>
              <a:t>a</a:t>
            </a:r>
            <a:r>
              <a:rPr sz="1400" spc="-15" dirty="0">
                <a:solidFill>
                  <a:srgbClr val="4D4D4D"/>
                </a:solidFill>
                <a:latin typeface="Arial"/>
                <a:cs typeface="Arial"/>
              </a:rPr>
              <a:t>n</a:t>
            </a:r>
            <a:r>
              <a:rPr sz="1400" spc="5" dirty="0">
                <a:solidFill>
                  <a:srgbClr val="4D4D4D"/>
                </a:solidFill>
                <a:latin typeface="Arial"/>
                <a:cs typeface="Arial"/>
              </a:rPr>
              <a:t>c</a:t>
            </a:r>
            <a:r>
              <a:rPr sz="1400" dirty="0">
                <a:solidFill>
                  <a:srgbClr val="4D4D4D"/>
                </a:solidFill>
                <a:latin typeface="Arial"/>
                <a:cs typeface="Arial"/>
              </a:rPr>
              <a:t>e</a:t>
            </a:r>
            <a:r>
              <a:rPr sz="1400" spc="-55" dirty="0">
                <a:solidFill>
                  <a:srgbClr val="4D4D4D"/>
                </a:solidFill>
                <a:latin typeface="Arial"/>
                <a:cs typeface="Arial"/>
              </a:rPr>
              <a:t> </a:t>
            </a:r>
            <a:r>
              <a:rPr sz="1400" spc="-5" dirty="0">
                <a:solidFill>
                  <a:srgbClr val="4D4D4D"/>
                </a:solidFill>
                <a:latin typeface="Arial"/>
                <a:cs typeface="Arial"/>
              </a:rPr>
              <a:t>b</a:t>
            </a:r>
            <a:r>
              <a:rPr sz="1400" dirty="0">
                <a:solidFill>
                  <a:srgbClr val="4D4D4D"/>
                </a:solidFill>
                <a:latin typeface="Arial"/>
                <a:cs typeface="Arial"/>
              </a:rPr>
              <a:t>r</a:t>
            </a:r>
            <a:r>
              <a:rPr sz="1400" spc="-5" dirty="0">
                <a:solidFill>
                  <a:srgbClr val="4D4D4D"/>
                </a:solidFill>
                <a:latin typeface="Arial"/>
                <a:cs typeface="Arial"/>
              </a:rPr>
              <a:t>o</a:t>
            </a:r>
            <a:r>
              <a:rPr sz="1400" spc="5" dirty="0">
                <a:solidFill>
                  <a:srgbClr val="4D4D4D"/>
                </a:solidFill>
                <a:latin typeface="Arial"/>
                <a:cs typeface="Arial"/>
              </a:rPr>
              <a:t>c</a:t>
            </a:r>
            <a:r>
              <a:rPr sz="1400" spc="-5" dirty="0">
                <a:solidFill>
                  <a:srgbClr val="4D4D4D"/>
                </a:solidFill>
                <a:latin typeface="Arial"/>
                <a:cs typeface="Arial"/>
              </a:rPr>
              <a:t>hu</a:t>
            </a:r>
            <a:r>
              <a:rPr sz="1400" dirty="0">
                <a:solidFill>
                  <a:srgbClr val="4D4D4D"/>
                </a:solidFill>
                <a:latin typeface="Arial"/>
                <a:cs typeface="Arial"/>
              </a:rPr>
              <a:t>re</a:t>
            </a:r>
            <a:endParaRPr sz="1400">
              <a:latin typeface="Arial"/>
              <a:cs typeface="Arial"/>
            </a:endParaRPr>
          </a:p>
        </p:txBody>
      </p:sp>
      <p:sp>
        <p:nvSpPr>
          <p:cNvPr id="9" name="object 9"/>
          <p:cNvSpPr txBox="1"/>
          <p:nvPr/>
        </p:nvSpPr>
        <p:spPr>
          <a:xfrm>
            <a:off x="6086218" y="5802572"/>
            <a:ext cx="1688464" cy="152400"/>
          </a:xfrm>
          <a:prstGeom prst="rect">
            <a:avLst/>
          </a:prstGeom>
        </p:spPr>
        <p:txBody>
          <a:bodyPr vert="horz" wrap="square" lIns="0" tIns="0" rIns="0" bIns="0" rtlCol="0">
            <a:spAutoFit/>
          </a:bodyPr>
          <a:lstStyle/>
          <a:p>
            <a:pPr marL="12700">
              <a:lnSpc>
                <a:spcPct val="100000"/>
              </a:lnSpc>
            </a:pPr>
            <a:r>
              <a:rPr sz="1000" spc="-10" dirty="0">
                <a:solidFill>
                  <a:srgbClr val="64004B"/>
                </a:solidFill>
                <a:latin typeface="Arial"/>
                <a:cs typeface="Arial"/>
              </a:rPr>
              <a:t>Item</a:t>
            </a:r>
            <a:r>
              <a:rPr sz="1000" spc="-5" dirty="0">
                <a:solidFill>
                  <a:srgbClr val="64004B"/>
                </a:solidFill>
                <a:latin typeface="Arial"/>
                <a:cs typeface="Arial"/>
              </a:rPr>
              <a:t> </a:t>
            </a:r>
            <a:r>
              <a:rPr sz="1000" spc="-15" dirty="0">
                <a:solidFill>
                  <a:srgbClr val="64004B"/>
                </a:solidFill>
                <a:latin typeface="Arial"/>
                <a:cs typeface="Arial"/>
              </a:rPr>
              <a:t>#</a:t>
            </a:r>
            <a:r>
              <a:rPr sz="1000" spc="-5" dirty="0">
                <a:solidFill>
                  <a:srgbClr val="64004B"/>
                </a:solidFill>
                <a:latin typeface="Arial"/>
                <a:cs typeface="Arial"/>
              </a:rPr>
              <a:t>: </a:t>
            </a:r>
            <a:r>
              <a:rPr sz="1000" spc="-15" dirty="0">
                <a:solidFill>
                  <a:srgbClr val="64004B"/>
                </a:solidFill>
                <a:latin typeface="Arial"/>
                <a:cs typeface="Arial"/>
              </a:rPr>
              <a:t>432</a:t>
            </a:r>
            <a:r>
              <a:rPr sz="1000" spc="-10" dirty="0">
                <a:solidFill>
                  <a:srgbClr val="64004B"/>
                </a:solidFill>
                <a:latin typeface="Arial"/>
                <a:cs typeface="Arial"/>
              </a:rPr>
              <a:t>U</a:t>
            </a:r>
            <a:r>
              <a:rPr sz="1000" spc="-15" dirty="0">
                <a:solidFill>
                  <a:srgbClr val="64004B"/>
                </a:solidFill>
                <a:latin typeface="Arial"/>
                <a:cs typeface="Arial"/>
              </a:rPr>
              <a:t>S1802534</a:t>
            </a:r>
            <a:r>
              <a:rPr sz="1000" dirty="0">
                <a:solidFill>
                  <a:srgbClr val="64004B"/>
                </a:solidFill>
                <a:latin typeface="Arial"/>
                <a:cs typeface="Arial"/>
              </a:rPr>
              <a:t>-</a:t>
            </a:r>
            <a:r>
              <a:rPr sz="1000" spc="-15" dirty="0">
                <a:solidFill>
                  <a:srgbClr val="64004B"/>
                </a:solidFill>
                <a:latin typeface="Arial"/>
                <a:cs typeface="Arial"/>
              </a:rPr>
              <a:t>01</a:t>
            </a:r>
            <a:r>
              <a:rPr sz="1000" dirty="0">
                <a:solidFill>
                  <a:srgbClr val="64004B"/>
                </a:solidFill>
                <a:latin typeface="Arial"/>
                <a:cs typeface="Arial"/>
              </a:rPr>
              <a:t>-</a:t>
            </a:r>
            <a:r>
              <a:rPr sz="1000" spc="-15" dirty="0">
                <a:solidFill>
                  <a:srgbClr val="64004B"/>
                </a:solidFill>
                <a:latin typeface="Arial"/>
                <a:cs typeface="Arial"/>
              </a:rPr>
              <a:t>01</a:t>
            </a:r>
            <a:endParaRPr sz="1000">
              <a:latin typeface="Arial"/>
              <a:cs typeface="Arial"/>
            </a:endParaRPr>
          </a:p>
        </p:txBody>
      </p:sp>
      <p:sp>
        <p:nvSpPr>
          <p:cNvPr id="10" name="object 10"/>
          <p:cNvSpPr/>
          <p:nvPr/>
        </p:nvSpPr>
        <p:spPr>
          <a:xfrm>
            <a:off x="5506211" y="2203704"/>
            <a:ext cx="2766059" cy="3171443"/>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5501640" y="2199132"/>
            <a:ext cx="2775585" cy="3180715"/>
          </a:xfrm>
          <a:custGeom>
            <a:avLst/>
            <a:gdLst/>
            <a:ahLst/>
            <a:cxnLst/>
            <a:rect l="l" t="t" r="r" b="b"/>
            <a:pathLst>
              <a:path w="2775584" h="3180715">
                <a:moveTo>
                  <a:pt x="0" y="0"/>
                </a:moveTo>
                <a:lnTo>
                  <a:pt x="2775204" y="0"/>
                </a:lnTo>
                <a:lnTo>
                  <a:pt x="2775204" y="3180588"/>
                </a:lnTo>
                <a:lnTo>
                  <a:pt x="0" y="3180588"/>
                </a:lnTo>
                <a:lnTo>
                  <a:pt x="0" y="0"/>
                </a:lnTo>
                <a:close/>
              </a:path>
            </a:pathLst>
          </a:custGeom>
          <a:ln w="9144">
            <a:solidFill>
              <a:srgbClr val="64004B"/>
            </a:solidFill>
          </a:ln>
        </p:spPr>
        <p:txBody>
          <a:bodyPr wrap="square" lIns="0" tIns="0" rIns="0" bIns="0" rtlCol="0"/>
          <a:lstStyle/>
          <a:p>
            <a:endParaRPr/>
          </a:p>
        </p:txBody>
      </p:sp>
      <p:sp>
        <p:nvSpPr>
          <p:cNvPr id="12" name="object 12"/>
          <p:cNvSpPr/>
          <p:nvPr/>
        </p:nvSpPr>
        <p:spPr>
          <a:xfrm>
            <a:off x="210952" y="6535950"/>
            <a:ext cx="2908907" cy="212029"/>
          </a:xfrm>
          <a:prstGeom prst="rect">
            <a:avLst/>
          </a:prstGeom>
          <a:blipFill>
            <a:blip r:embed="rId7" cstate="print"/>
            <a:stretch>
              <a:fillRect/>
            </a:stretch>
          </a:blipFill>
        </p:spPr>
        <p:txBody>
          <a:bodyPr wrap="square" lIns="0" tIns="0" rIns="0" bIns="0" rtlCol="0"/>
          <a:lstStyle/>
          <a:p>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dirty="0"/>
              <a:t>432US1902166-04-01  </a:t>
            </a:r>
            <a:r>
              <a:rPr spc="-100" dirty="0"/>
              <a:t> </a:t>
            </a:r>
            <a:r>
              <a:rPr dirty="0"/>
              <a:t>06/20</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15" name="object 15"/>
          <p:cNvSpPr txBox="1"/>
          <p:nvPr/>
        </p:nvSpPr>
        <p:spPr>
          <a:xfrm>
            <a:off x="8769095" y="6570472"/>
            <a:ext cx="138430" cy="127635"/>
          </a:xfrm>
          <a:prstGeom prst="rect">
            <a:avLst/>
          </a:prstGeom>
        </p:spPr>
        <p:txBody>
          <a:bodyPr vert="horz" wrap="square" lIns="0" tIns="0" rIns="0" bIns="0" rtlCol="0">
            <a:spAutoFit/>
          </a:bodyPr>
          <a:lstStyle/>
          <a:p>
            <a:pPr marL="12700">
              <a:lnSpc>
                <a:spcPct val="100000"/>
              </a:lnSpc>
            </a:pPr>
            <a:r>
              <a:rPr sz="800" spc="-5" dirty="0">
                <a:solidFill>
                  <a:srgbClr val="4A4A4A"/>
                </a:solidFill>
                <a:latin typeface="Arial"/>
                <a:cs typeface="Arial"/>
              </a:rPr>
              <a:t>20</a:t>
            </a:r>
            <a:endParaRPr sz="800">
              <a:latin typeface="Arial"/>
              <a:cs typeface="Arial"/>
            </a:endParaRPr>
          </a:p>
        </p:txBody>
      </p:sp>
      <p:sp>
        <p:nvSpPr>
          <p:cNvPr id="16" name="object 7">
            <a:extLst>
              <a:ext uri="{FF2B5EF4-FFF2-40B4-BE49-F238E27FC236}">
                <a16:creationId xmlns:a16="http://schemas.microsoft.com/office/drawing/2014/main" id="{9443BAC0-B97E-4942-B568-D46019985BFA}"/>
              </a:ext>
            </a:extLst>
          </p:cNvPr>
          <p:cNvSpPr txBox="1"/>
          <p:nvPr/>
        </p:nvSpPr>
        <p:spPr>
          <a:xfrm>
            <a:off x="535940" y="242155"/>
            <a:ext cx="5712460" cy="369332"/>
          </a:xfrm>
          <a:prstGeom prst="rect">
            <a:avLst/>
          </a:prstGeom>
        </p:spPr>
        <p:txBody>
          <a:bodyPr vert="horz" wrap="square" lIns="0" tIns="0" rIns="0" bIns="0" rtlCol="0">
            <a:spAutoFit/>
          </a:bodyPr>
          <a:lstStyle/>
          <a:p>
            <a:pPr marL="12700" marR="5080">
              <a:lnSpc>
                <a:spcPct val="100000"/>
              </a:lnSpc>
            </a:pPr>
            <a:r>
              <a:rPr sz="2400" b="1" i="1" spc="-10" dirty="0">
                <a:solidFill>
                  <a:srgbClr val="64004B"/>
                </a:solidFill>
                <a:latin typeface="Arial"/>
                <a:cs typeface="Arial"/>
              </a:rPr>
              <a:t>R</a:t>
            </a:r>
            <a:r>
              <a:rPr sz="2400" b="1" i="1" spc="-5" dirty="0">
                <a:solidFill>
                  <a:srgbClr val="64004B"/>
                </a:solidFill>
                <a:latin typeface="Arial"/>
                <a:cs typeface="Arial"/>
              </a:rPr>
              <a:t>esou</a:t>
            </a:r>
            <a:r>
              <a:rPr sz="2400" b="1" i="1" dirty="0">
                <a:solidFill>
                  <a:srgbClr val="64004B"/>
                </a:solidFill>
                <a:latin typeface="Arial"/>
                <a:cs typeface="Arial"/>
              </a:rPr>
              <a:t>r</a:t>
            </a:r>
            <a:r>
              <a:rPr sz="2400" b="1" i="1" spc="-5" dirty="0">
                <a:solidFill>
                  <a:srgbClr val="64004B"/>
                </a:solidFill>
                <a:latin typeface="Arial"/>
                <a:cs typeface="Arial"/>
              </a:rPr>
              <a:t>ce</a:t>
            </a:r>
            <a:r>
              <a:rPr sz="2400" b="1" i="1" dirty="0">
                <a:solidFill>
                  <a:srgbClr val="64004B"/>
                </a:solidFill>
                <a:latin typeface="Arial"/>
                <a:cs typeface="Arial"/>
              </a:rPr>
              <a:t>:</a:t>
            </a:r>
            <a:r>
              <a:rPr sz="2400" b="1" i="1" spc="20" dirty="0">
                <a:solidFill>
                  <a:srgbClr val="64004B"/>
                </a:solidFill>
                <a:latin typeface="Arial"/>
                <a:cs typeface="Arial"/>
              </a:rPr>
              <a:t> </a:t>
            </a:r>
            <a:r>
              <a:rPr lang="en-US" sz="2200" spc="-25" dirty="0">
                <a:solidFill>
                  <a:srgbClr val="64004B"/>
                </a:solidFill>
                <a:latin typeface="Arial"/>
                <a:cs typeface="Arial"/>
              </a:rPr>
              <a:t>Coverage Assistance Brochure</a:t>
            </a:r>
            <a:endParaRPr sz="2200" dirty="0">
              <a:latin typeface="Arial"/>
              <a:cs typeface="Arial"/>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8055" y="1360932"/>
            <a:ext cx="4034027" cy="478535"/>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759216" y="1438543"/>
            <a:ext cx="1414780" cy="330200"/>
          </a:xfrm>
          <a:prstGeom prst="rect">
            <a:avLst/>
          </a:prstGeom>
        </p:spPr>
        <p:txBody>
          <a:bodyPr vert="horz" wrap="square" lIns="0" tIns="0" rIns="0" bIns="0" rtlCol="0">
            <a:spAutoFit/>
          </a:bodyPr>
          <a:lstStyle/>
          <a:p>
            <a:pPr marL="12700">
              <a:lnSpc>
                <a:spcPct val="100000"/>
              </a:lnSpc>
            </a:pPr>
            <a:r>
              <a:rPr sz="2400" b="1" spc="-25" dirty="0">
                <a:solidFill>
                  <a:srgbClr val="FFFFFF"/>
                </a:solidFill>
                <a:latin typeface="Arial"/>
                <a:cs typeface="Arial"/>
              </a:rPr>
              <a:t>Su</a:t>
            </a:r>
            <a:r>
              <a:rPr sz="2400" b="1" dirty="0">
                <a:solidFill>
                  <a:srgbClr val="FFFFFF"/>
                </a:solidFill>
                <a:latin typeface="Arial"/>
                <a:cs typeface="Arial"/>
              </a:rPr>
              <a:t>mm</a:t>
            </a:r>
            <a:r>
              <a:rPr sz="2400" b="1" spc="-5" dirty="0">
                <a:solidFill>
                  <a:srgbClr val="FFFFFF"/>
                </a:solidFill>
                <a:latin typeface="Arial"/>
                <a:cs typeface="Arial"/>
              </a:rPr>
              <a:t>a</a:t>
            </a:r>
            <a:r>
              <a:rPr sz="2400" b="1" dirty="0">
                <a:solidFill>
                  <a:srgbClr val="FFFFFF"/>
                </a:solidFill>
                <a:latin typeface="Arial"/>
                <a:cs typeface="Arial"/>
              </a:rPr>
              <a:t>ry</a:t>
            </a:r>
            <a:endParaRPr sz="2400">
              <a:latin typeface="Arial"/>
              <a:cs typeface="Arial"/>
            </a:endParaRPr>
          </a:p>
        </p:txBody>
      </p:sp>
      <p:sp>
        <p:nvSpPr>
          <p:cNvPr id="4" name="object 4"/>
          <p:cNvSpPr/>
          <p:nvPr/>
        </p:nvSpPr>
        <p:spPr>
          <a:xfrm>
            <a:off x="411480" y="1802892"/>
            <a:ext cx="8442959" cy="4558283"/>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37387" y="1828800"/>
            <a:ext cx="8336279" cy="4451604"/>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447294" y="1826514"/>
            <a:ext cx="8344534" cy="0"/>
          </a:xfrm>
          <a:custGeom>
            <a:avLst/>
            <a:gdLst/>
            <a:ahLst/>
            <a:cxnLst/>
            <a:rect l="l" t="t" r="r" b="b"/>
            <a:pathLst>
              <a:path w="8344534">
                <a:moveTo>
                  <a:pt x="0" y="0"/>
                </a:moveTo>
                <a:lnTo>
                  <a:pt x="8344065" y="0"/>
                </a:lnTo>
              </a:path>
            </a:pathLst>
          </a:custGeom>
          <a:ln w="38100">
            <a:solidFill>
              <a:srgbClr val="64004B"/>
            </a:solidFill>
          </a:ln>
        </p:spPr>
        <p:txBody>
          <a:bodyPr wrap="square" lIns="0" tIns="0" rIns="0" bIns="0" rtlCol="0"/>
          <a:lstStyle/>
          <a:p>
            <a:endParaRPr/>
          </a:p>
        </p:txBody>
      </p:sp>
      <p:sp>
        <p:nvSpPr>
          <p:cNvPr id="8" name="object 8"/>
          <p:cNvSpPr txBox="1"/>
          <p:nvPr/>
        </p:nvSpPr>
        <p:spPr>
          <a:xfrm>
            <a:off x="639409" y="2122045"/>
            <a:ext cx="6891020" cy="3980577"/>
          </a:xfrm>
          <a:prstGeom prst="rect">
            <a:avLst/>
          </a:prstGeom>
        </p:spPr>
        <p:txBody>
          <a:bodyPr vert="horz" wrap="square" lIns="0" tIns="0" rIns="0" bIns="0" rtlCol="0">
            <a:spAutoFit/>
          </a:bodyPr>
          <a:lstStyle/>
          <a:p>
            <a:pPr marL="12700">
              <a:lnSpc>
                <a:spcPts val="1920"/>
              </a:lnSpc>
            </a:pPr>
            <a:r>
              <a:rPr sz="1600" b="1" spc="-15" dirty="0">
                <a:solidFill>
                  <a:srgbClr val="64004B"/>
                </a:solidFill>
                <a:latin typeface="Arial"/>
                <a:cs typeface="Arial"/>
              </a:rPr>
              <a:t>Desc</a:t>
            </a:r>
            <a:r>
              <a:rPr sz="1600" b="1" spc="-10" dirty="0">
                <a:solidFill>
                  <a:srgbClr val="64004B"/>
                </a:solidFill>
                <a:latin typeface="Arial"/>
                <a:cs typeface="Arial"/>
              </a:rPr>
              <a:t>ri</a:t>
            </a:r>
            <a:r>
              <a:rPr sz="1600" b="1" spc="-15" dirty="0">
                <a:solidFill>
                  <a:srgbClr val="64004B"/>
                </a:solidFill>
                <a:latin typeface="Arial"/>
                <a:cs typeface="Arial"/>
              </a:rPr>
              <a:t>pt</a:t>
            </a:r>
            <a:r>
              <a:rPr sz="1600" b="1" spc="-5" dirty="0">
                <a:solidFill>
                  <a:srgbClr val="64004B"/>
                </a:solidFill>
                <a:latin typeface="Arial"/>
                <a:cs typeface="Arial"/>
              </a:rPr>
              <a:t>i</a:t>
            </a:r>
            <a:r>
              <a:rPr sz="1600" b="1" spc="-15" dirty="0">
                <a:solidFill>
                  <a:srgbClr val="64004B"/>
                </a:solidFill>
                <a:latin typeface="Arial"/>
                <a:cs typeface="Arial"/>
              </a:rPr>
              <a:t>o</a:t>
            </a:r>
            <a:r>
              <a:rPr sz="1600" b="1" spc="-10" dirty="0">
                <a:solidFill>
                  <a:srgbClr val="64004B"/>
                </a:solidFill>
                <a:latin typeface="Arial"/>
                <a:cs typeface="Arial"/>
              </a:rPr>
              <a:t>n</a:t>
            </a:r>
            <a:endParaRPr sz="1600" dirty="0">
              <a:latin typeface="Arial"/>
              <a:cs typeface="Arial"/>
            </a:endParaRPr>
          </a:p>
          <a:p>
            <a:pPr marL="234950" marR="3355975" indent="-222250">
              <a:lnSpc>
                <a:spcPts val="1680"/>
              </a:lnSpc>
              <a:spcBef>
                <a:spcPts val="55"/>
              </a:spcBef>
              <a:buClr>
                <a:srgbClr val="F26937"/>
              </a:buClr>
              <a:buSzPct val="78571"/>
              <a:buFont typeface="Arial"/>
              <a:buChar char="•"/>
              <a:tabLst>
                <a:tab pos="235585" algn="l"/>
              </a:tabLst>
            </a:pPr>
            <a:endParaRPr lang="en-US" sz="1100" spc="-5" dirty="0">
              <a:solidFill>
                <a:srgbClr val="4D4D4D"/>
              </a:solidFill>
              <a:latin typeface="Arial"/>
              <a:cs typeface="Arial"/>
            </a:endParaRPr>
          </a:p>
          <a:p>
            <a:pPr marL="234950" marR="3355975" indent="-222250">
              <a:lnSpc>
                <a:spcPts val="1680"/>
              </a:lnSpc>
              <a:spcBef>
                <a:spcPts val="55"/>
              </a:spcBef>
              <a:buClr>
                <a:srgbClr val="F26937"/>
              </a:buClr>
              <a:buSzPct val="78571"/>
              <a:buFont typeface="Arial"/>
              <a:buChar char="•"/>
              <a:tabLst>
                <a:tab pos="235585" algn="l"/>
              </a:tabLst>
            </a:pPr>
            <a:r>
              <a:rPr sz="1400" spc="-5" dirty="0">
                <a:solidFill>
                  <a:srgbClr val="4D4D4D"/>
                </a:solidFill>
                <a:latin typeface="Arial"/>
                <a:cs typeface="Arial"/>
              </a:rPr>
              <a:t>Lea</a:t>
            </a:r>
            <a:r>
              <a:rPr sz="1400" spc="-20" dirty="0">
                <a:solidFill>
                  <a:srgbClr val="4D4D4D"/>
                </a:solidFill>
                <a:latin typeface="Arial"/>
                <a:cs typeface="Arial"/>
              </a:rPr>
              <a:t>v</a:t>
            </a:r>
            <a:r>
              <a:rPr sz="1400" spc="-5" dirty="0">
                <a:solidFill>
                  <a:srgbClr val="4D4D4D"/>
                </a:solidFill>
                <a:latin typeface="Arial"/>
                <a:cs typeface="Arial"/>
              </a:rPr>
              <a:t>e</a:t>
            </a:r>
            <a:r>
              <a:rPr sz="1400" dirty="0">
                <a:solidFill>
                  <a:srgbClr val="4D4D4D"/>
                </a:solidFill>
                <a:latin typeface="Arial"/>
                <a:cs typeface="Arial"/>
              </a:rPr>
              <a:t>-</a:t>
            </a:r>
            <a:r>
              <a:rPr sz="1400" spc="-5" dirty="0">
                <a:solidFill>
                  <a:srgbClr val="4D4D4D"/>
                </a:solidFill>
                <a:latin typeface="Arial"/>
                <a:cs typeface="Arial"/>
              </a:rPr>
              <a:t>beh</a:t>
            </a:r>
            <a:r>
              <a:rPr sz="1400" dirty="0">
                <a:solidFill>
                  <a:srgbClr val="4D4D4D"/>
                </a:solidFill>
                <a:latin typeface="Arial"/>
                <a:cs typeface="Arial"/>
              </a:rPr>
              <a:t>i</a:t>
            </a:r>
            <a:r>
              <a:rPr sz="1400" spc="-5" dirty="0">
                <a:solidFill>
                  <a:srgbClr val="4D4D4D"/>
                </a:solidFill>
                <a:latin typeface="Arial"/>
                <a:cs typeface="Arial"/>
              </a:rPr>
              <a:t>n</a:t>
            </a:r>
            <a:r>
              <a:rPr sz="1400" dirty="0">
                <a:solidFill>
                  <a:srgbClr val="4D4D4D"/>
                </a:solidFill>
                <a:latin typeface="Arial"/>
                <a:cs typeface="Arial"/>
              </a:rPr>
              <a:t>d</a:t>
            </a:r>
            <a:r>
              <a:rPr sz="1400" spc="-45" dirty="0">
                <a:solidFill>
                  <a:srgbClr val="4D4D4D"/>
                </a:solidFill>
                <a:latin typeface="Arial"/>
                <a:cs typeface="Arial"/>
              </a:rPr>
              <a:t> </a:t>
            </a:r>
            <a:r>
              <a:rPr sz="1400" spc="-5" dirty="0">
                <a:solidFill>
                  <a:srgbClr val="4D4D4D"/>
                </a:solidFill>
                <a:latin typeface="Arial"/>
                <a:cs typeface="Arial"/>
              </a:rPr>
              <a:t>de</a:t>
            </a:r>
            <a:r>
              <a:rPr sz="1400" spc="5" dirty="0">
                <a:solidFill>
                  <a:srgbClr val="4D4D4D"/>
                </a:solidFill>
                <a:latin typeface="Arial"/>
                <a:cs typeface="Arial"/>
              </a:rPr>
              <a:t>t</a:t>
            </a:r>
            <a:r>
              <a:rPr sz="1400" spc="-5" dirty="0">
                <a:solidFill>
                  <a:srgbClr val="4D4D4D"/>
                </a:solidFill>
                <a:latin typeface="Arial"/>
                <a:cs typeface="Arial"/>
              </a:rPr>
              <a:t>a</a:t>
            </a:r>
            <a:r>
              <a:rPr sz="1400" dirty="0">
                <a:solidFill>
                  <a:srgbClr val="4D4D4D"/>
                </a:solidFill>
                <a:latin typeface="Arial"/>
                <a:cs typeface="Arial"/>
              </a:rPr>
              <a:t>ili</a:t>
            </a:r>
            <a:r>
              <a:rPr sz="1400" spc="-5" dirty="0">
                <a:solidFill>
                  <a:srgbClr val="4D4D4D"/>
                </a:solidFill>
                <a:latin typeface="Arial"/>
                <a:cs typeface="Arial"/>
              </a:rPr>
              <a:t>n</a:t>
            </a:r>
            <a:r>
              <a:rPr sz="1400" dirty="0">
                <a:solidFill>
                  <a:srgbClr val="4D4D4D"/>
                </a:solidFill>
                <a:latin typeface="Arial"/>
                <a:cs typeface="Arial"/>
              </a:rPr>
              <a:t>g</a:t>
            </a:r>
            <a:r>
              <a:rPr sz="1400" spc="-35" dirty="0">
                <a:solidFill>
                  <a:srgbClr val="4D4D4D"/>
                </a:solidFill>
                <a:latin typeface="Arial"/>
                <a:cs typeface="Arial"/>
              </a:rPr>
              <a:t> </a:t>
            </a:r>
            <a:r>
              <a:rPr sz="1400" spc="5" dirty="0">
                <a:solidFill>
                  <a:srgbClr val="4D4D4D"/>
                </a:solidFill>
                <a:latin typeface="Arial"/>
                <a:cs typeface="Arial"/>
              </a:rPr>
              <a:t>k</a:t>
            </a:r>
            <a:r>
              <a:rPr sz="1400" spc="-5" dirty="0">
                <a:solidFill>
                  <a:srgbClr val="4D4D4D"/>
                </a:solidFill>
                <a:latin typeface="Arial"/>
                <a:cs typeface="Arial"/>
              </a:rPr>
              <a:t>e</a:t>
            </a:r>
            <a:r>
              <a:rPr sz="1400" dirty="0">
                <a:solidFill>
                  <a:srgbClr val="4D4D4D"/>
                </a:solidFill>
                <a:latin typeface="Arial"/>
                <a:cs typeface="Arial"/>
              </a:rPr>
              <a:t>y</a:t>
            </a:r>
            <a:r>
              <a:rPr sz="1400" spc="-15"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ea</a:t>
            </a:r>
            <a:r>
              <a:rPr sz="1400" spc="5" dirty="0">
                <a:solidFill>
                  <a:srgbClr val="4D4D4D"/>
                </a:solidFill>
                <a:latin typeface="Arial"/>
                <a:cs typeface="Arial"/>
              </a:rPr>
              <a:t>t</a:t>
            </a:r>
            <a:r>
              <a:rPr sz="1400" spc="-5" dirty="0">
                <a:solidFill>
                  <a:srgbClr val="4D4D4D"/>
                </a:solidFill>
                <a:latin typeface="Arial"/>
                <a:cs typeface="Arial"/>
              </a:rPr>
              <a:t>u</a:t>
            </a:r>
            <a:r>
              <a:rPr sz="1400" dirty="0">
                <a:solidFill>
                  <a:srgbClr val="4D4D4D"/>
                </a:solidFill>
                <a:latin typeface="Arial"/>
                <a:cs typeface="Arial"/>
              </a:rPr>
              <a:t>r</a:t>
            </a:r>
            <a:r>
              <a:rPr sz="1400" spc="-15" dirty="0">
                <a:solidFill>
                  <a:srgbClr val="4D4D4D"/>
                </a:solidFill>
                <a:latin typeface="Arial"/>
                <a:cs typeface="Arial"/>
              </a:rPr>
              <a:t>e</a:t>
            </a:r>
            <a:r>
              <a:rPr sz="1400" dirty="0">
                <a:solidFill>
                  <a:srgbClr val="4D4D4D"/>
                </a:solidFill>
                <a:latin typeface="Arial"/>
                <a:cs typeface="Arial"/>
              </a:rPr>
              <a:t>s</a:t>
            </a:r>
            <a:r>
              <a:rPr sz="1400" spc="-40" dirty="0">
                <a:solidFill>
                  <a:srgbClr val="4D4D4D"/>
                </a:solidFill>
                <a:latin typeface="Arial"/>
                <a:cs typeface="Arial"/>
              </a:rPr>
              <a:t> </a:t>
            </a:r>
            <a:r>
              <a:rPr sz="1400" spc="-5" dirty="0">
                <a:solidFill>
                  <a:srgbClr val="4D4D4D"/>
                </a:solidFill>
                <a:latin typeface="Arial"/>
                <a:cs typeface="Arial"/>
              </a:rPr>
              <a:t>o</a:t>
            </a:r>
            <a:r>
              <a:rPr sz="1400" dirty="0">
                <a:solidFill>
                  <a:srgbClr val="4D4D4D"/>
                </a:solidFill>
                <a:latin typeface="Arial"/>
                <a:cs typeface="Arial"/>
              </a:rPr>
              <a:t>f</a:t>
            </a:r>
            <a:r>
              <a:rPr sz="1400" spc="-15"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 </a:t>
            </a:r>
            <a:r>
              <a:rPr sz="1400" spc="-5" dirty="0">
                <a:solidFill>
                  <a:srgbClr val="4D4D4D"/>
                </a:solidFill>
                <a:latin typeface="Arial"/>
                <a:cs typeface="Arial"/>
              </a:rPr>
              <a:t>EL</a:t>
            </a:r>
            <a:r>
              <a:rPr sz="1400" spc="5" dirty="0">
                <a:solidFill>
                  <a:srgbClr val="4D4D4D"/>
                </a:solidFill>
                <a:latin typeface="Arial"/>
                <a:cs typeface="Arial"/>
              </a:rPr>
              <a:t>I</a:t>
            </a:r>
            <a:r>
              <a:rPr sz="1400" dirty="0">
                <a:solidFill>
                  <a:srgbClr val="4D4D4D"/>
                </a:solidFill>
                <a:latin typeface="Arial"/>
                <a:cs typeface="Arial"/>
              </a:rPr>
              <a:t>Q</a:t>
            </a:r>
            <a:r>
              <a:rPr sz="1400" spc="-10" dirty="0">
                <a:solidFill>
                  <a:srgbClr val="4D4D4D"/>
                </a:solidFill>
                <a:latin typeface="Arial"/>
                <a:cs typeface="Arial"/>
              </a:rPr>
              <a:t>U</a:t>
            </a:r>
            <a:r>
              <a:rPr sz="1400" spc="5" dirty="0">
                <a:solidFill>
                  <a:srgbClr val="4D4D4D"/>
                </a:solidFill>
                <a:latin typeface="Arial"/>
                <a:cs typeface="Arial"/>
              </a:rPr>
              <a:t>I</a:t>
            </a:r>
            <a:r>
              <a:rPr sz="1400" dirty="0">
                <a:solidFill>
                  <a:srgbClr val="4D4D4D"/>
                </a:solidFill>
                <a:latin typeface="Arial"/>
                <a:cs typeface="Arial"/>
              </a:rPr>
              <a:t>S</a:t>
            </a:r>
            <a:r>
              <a:rPr sz="1400" spc="-20" dirty="0">
                <a:solidFill>
                  <a:srgbClr val="4D4D4D"/>
                </a:solidFill>
                <a:latin typeface="Arial"/>
                <a:cs typeface="Arial"/>
              </a:rPr>
              <a:t> </a:t>
            </a:r>
            <a:r>
              <a:rPr sz="1400" spc="-5" dirty="0">
                <a:solidFill>
                  <a:srgbClr val="4D4D4D"/>
                </a:solidFill>
                <a:latin typeface="Arial"/>
                <a:cs typeface="Arial"/>
              </a:rPr>
              <a:t>36</a:t>
            </a:r>
            <a:r>
              <a:rPr sz="1400" dirty="0">
                <a:solidFill>
                  <a:srgbClr val="4D4D4D"/>
                </a:solidFill>
                <a:latin typeface="Arial"/>
                <a:cs typeface="Arial"/>
              </a:rPr>
              <a:t>0</a:t>
            </a:r>
            <a:r>
              <a:rPr sz="1400" spc="-20" dirty="0">
                <a:solidFill>
                  <a:srgbClr val="4D4D4D"/>
                </a:solidFill>
                <a:latin typeface="Arial"/>
                <a:cs typeface="Arial"/>
              </a:rPr>
              <a:t> </a:t>
            </a:r>
            <a:r>
              <a:rPr sz="1400" spc="-5" dirty="0">
                <a:solidFill>
                  <a:srgbClr val="4D4D4D"/>
                </a:solidFill>
                <a:latin typeface="Arial"/>
                <a:cs typeface="Arial"/>
              </a:rPr>
              <a:t>Suppo</a:t>
            </a:r>
            <a:r>
              <a:rPr sz="1400" dirty="0">
                <a:solidFill>
                  <a:srgbClr val="4D4D4D"/>
                </a:solidFill>
                <a:latin typeface="Arial"/>
                <a:cs typeface="Arial"/>
              </a:rPr>
              <a:t>rt</a:t>
            </a:r>
            <a:r>
              <a:rPr sz="1400" spc="-40" dirty="0">
                <a:solidFill>
                  <a:srgbClr val="4D4D4D"/>
                </a:solidFill>
                <a:latin typeface="Arial"/>
                <a:cs typeface="Arial"/>
              </a:rPr>
              <a:t> </a:t>
            </a:r>
            <a:r>
              <a:rPr sz="1400" spc="-5" dirty="0">
                <a:solidFill>
                  <a:srgbClr val="4D4D4D"/>
                </a:solidFill>
                <a:latin typeface="Arial"/>
                <a:cs typeface="Arial"/>
              </a:rPr>
              <a:t>p</a:t>
            </a:r>
            <a:r>
              <a:rPr sz="1400" dirty="0">
                <a:solidFill>
                  <a:srgbClr val="4D4D4D"/>
                </a:solidFill>
                <a:latin typeface="Arial"/>
                <a:cs typeface="Arial"/>
              </a:rPr>
              <a:t>r</a:t>
            </a:r>
            <a:r>
              <a:rPr sz="1400" spc="-5" dirty="0">
                <a:solidFill>
                  <a:srgbClr val="4D4D4D"/>
                </a:solidFill>
                <a:latin typeface="Arial"/>
                <a:cs typeface="Arial"/>
              </a:rPr>
              <a:t>og</a:t>
            </a:r>
            <a:r>
              <a:rPr sz="1400" dirty="0">
                <a:solidFill>
                  <a:srgbClr val="4D4D4D"/>
                </a:solidFill>
                <a:latin typeface="Arial"/>
                <a:cs typeface="Arial"/>
              </a:rPr>
              <a:t>r</a:t>
            </a:r>
            <a:r>
              <a:rPr sz="1400" spc="-5" dirty="0">
                <a:solidFill>
                  <a:srgbClr val="4D4D4D"/>
                </a:solidFill>
                <a:latin typeface="Arial"/>
                <a:cs typeface="Arial"/>
              </a:rPr>
              <a:t>a</a:t>
            </a:r>
            <a:r>
              <a:rPr sz="1400" dirty="0">
                <a:solidFill>
                  <a:srgbClr val="4D4D4D"/>
                </a:solidFill>
                <a:latin typeface="Arial"/>
                <a:cs typeface="Arial"/>
              </a:rPr>
              <a:t>m</a:t>
            </a:r>
            <a:endParaRPr sz="1400" dirty="0">
              <a:latin typeface="Arial"/>
              <a:cs typeface="Arial"/>
            </a:endParaRPr>
          </a:p>
          <a:p>
            <a:pPr marL="12700">
              <a:lnSpc>
                <a:spcPts val="1920"/>
              </a:lnSpc>
              <a:spcBef>
                <a:spcPts val="1145"/>
              </a:spcBef>
            </a:pPr>
            <a:r>
              <a:rPr sz="1600" b="1" spc="-25" dirty="0">
                <a:solidFill>
                  <a:srgbClr val="64004B"/>
                </a:solidFill>
                <a:latin typeface="Arial"/>
                <a:cs typeface="Arial"/>
              </a:rPr>
              <a:t>O</a:t>
            </a:r>
            <a:r>
              <a:rPr sz="1600" b="1" spc="-15" dirty="0">
                <a:solidFill>
                  <a:srgbClr val="64004B"/>
                </a:solidFill>
                <a:latin typeface="Arial"/>
                <a:cs typeface="Arial"/>
              </a:rPr>
              <a:t>b</a:t>
            </a:r>
            <a:r>
              <a:rPr sz="1600" b="1" spc="-10" dirty="0">
                <a:solidFill>
                  <a:srgbClr val="64004B"/>
                </a:solidFill>
                <a:latin typeface="Arial"/>
                <a:cs typeface="Arial"/>
              </a:rPr>
              <a:t>jec</a:t>
            </a:r>
            <a:r>
              <a:rPr sz="1600" b="1" spc="-15" dirty="0">
                <a:solidFill>
                  <a:srgbClr val="64004B"/>
                </a:solidFill>
                <a:latin typeface="Arial"/>
                <a:cs typeface="Arial"/>
              </a:rPr>
              <a:t>t</a:t>
            </a:r>
            <a:r>
              <a:rPr sz="1600" b="1" spc="0" dirty="0">
                <a:solidFill>
                  <a:srgbClr val="64004B"/>
                </a:solidFill>
                <a:latin typeface="Arial"/>
                <a:cs typeface="Arial"/>
              </a:rPr>
              <a:t>i</a:t>
            </a:r>
            <a:r>
              <a:rPr sz="1600" b="1" spc="-50" dirty="0">
                <a:solidFill>
                  <a:srgbClr val="64004B"/>
                </a:solidFill>
                <a:latin typeface="Arial"/>
                <a:cs typeface="Arial"/>
              </a:rPr>
              <a:t>v</a:t>
            </a:r>
            <a:r>
              <a:rPr sz="1600" b="1" spc="-10" dirty="0">
                <a:solidFill>
                  <a:srgbClr val="64004B"/>
                </a:solidFill>
                <a:latin typeface="Arial"/>
                <a:cs typeface="Arial"/>
              </a:rPr>
              <a:t>e</a:t>
            </a:r>
            <a:endParaRPr sz="1600" dirty="0">
              <a:latin typeface="Arial"/>
              <a:cs typeface="Arial"/>
            </a:endParaRPr>
          </a:p>
          <a:p>
            <a:pPr marL="234950" marR="3299460" indent="-222250">
              <a:lnSpc>
                <a:spcPts val="1680"/>
              </a:lnSpc>
              <a:spcBef>
                <a:spcPts val="50"/>
              </a:spcBef>
              <a:buClr>
                <a:srgbClr val="F26937"/>
              </a:buClr>
              <a:buSzPct val="78571"/>
              <a:buFont typeface="Arial"/>
              <a:buChar char="•"/>
              <a:tabLst>
                <a:tab pos="235585" algn="l"/>
              </a:tabLst>
            </a:pPr>
            <a:endParaRPr lang="en-US" sz="1100" spc="-5" dirty="0">
              <a:solidFill>
                <a:srgbClr val="4D4D4D"/>
              </a:solidFill>
              <a:latin typeface="Arial"/>
              <a:cs typeface="Arial"/>
            </a:endParaRPr>
          </a:p>
          <a:p>
            <a:pPr marL="234950" marR="3299460" indent="-222250">
              <a:lnSpc>
                <a:spcPts val="1680"/>
              </a:lnSpc>
              <a:spcBef>
                <a:spcPts val="50"/>
              </a:spcBef>
              <a:buClr>
                <a:srgbClr val="F26937"/>
              </a:buClr>
              <a:buSzPct val="78571"/>
              <a:buFont typeface="Arial"/>
              <a:buChar char="•"/>
              <a:tabLst>
                <a:tab pos="235585" algn="l"/>
              </a:tabLst>
            </a:pPr>
            <a:r>
              <a:rPr sz="1400" spc="-5" dirty="0">
                <a:solidFill>
                  <a:srgbClr val="4D4D4D"/>
                </a:solidFill>
                <a:latin typeface="Arial"/>
                <a:cs typeface="Arial"/>
              </a:rPr>
              <a:t>T</a:t>
            </a:r>
            <a:r>
              <a:rPr sz="1400" dirty="0">
                <a:solidFill>
                  <a:srgbClr val="4D4D4D"/>
                </a:solidFill>
                <a:latin typeface="Arial"/>
                <a:cs typeface="Arial"/>
              </a:rPr>
              <a:t>o</a:t>
            </a:r>
            <a:r>
              <a:rPr sz="1400" spc="-10" dirty="0">
                <a:solidFill>
                  <a:srgbClr val="4D4D4D"/>
                </a:solidFill>
                <a:latin typeface="Arial"/>
                <a:cs typeface="Arial"/>
              </a:rPr>
              <a:t> </a:t>
            </a:r>
            <a:r>
              <a:rPr sz="1400" spc="-5" dirty="0">
                <a:solidFill>
                  <a:srgbClr val="4D4D4D"/>
                </a:solidFill>
                <a:latin typeface="Arial"/>
                <a:cs typeface="Arial"/>
              </a:rPr>
              <a:t>provid</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physician</a:t>
            </a:r>
            <a:r>
              <a:rPr sz="1400" dirty="0">
                <a:solidFill>
                  <a:srgbClr val="4D4D4D"/>
                </a:solidFill>
                <a:latin typeface="Arial"/>
                <a:cs typeface="Arial"/>
              </a:rPr>
              <a:t>s</a:t>
            </a:r>
            <a:r>
              <a:rPr sz="1400" spc="-25" dirty="0">
                <a:solidFill>
                  <a:srgbClr val="4D4D4D"/>
                </a:solidFill>
                <a:latin typeface="Arial"/>
                <a:cs typeface="Arial"/>
              </a:rPr>
              <a:t> </a:t>
            </a:r>
            <a:r>
              <a:rPr sz="1400" spc="-5" dirty="0">
                <a:solidFill>
                  <a:srgbClr val="4D4D4D"/>
                </a:solidFill>
                <a:latin typeface="Arial"/>
                <a:cs typeface="Arial"/>
              </a:rPr>
              <a:t>an</a:t>
            </a:r>
            <a:r>
              <a:rPr sz="1400" dirty="0">
                <a:solidFill>
                  <a:srgbClr val="4D4D4D"/>
                </a:solidFill>
                <a:latin typeface="Arial"/>
                <a:cs typeface="Arial"/>
              </a:rPr>
              <a:t>d</a:t>
            </a:r>
            <a:r>
              <a:rPr sz="1400" spc="-20" dirty="0">
                <a:solidFill>
                  <a:srgbClr val="4D4D4D"/>
                </a:solidFill>
                <a:latin typeface="Arial"/>
                <a:cs typeface="Arial"/>
              </a:rPr>
              <a:t> </a:t>
            </a:r>
            <a:r>
              <a:rPr sz="1400" spc="-5" dirty="0">
                <a:solidFill>
                  <a:srgbClr val="4D4D4D"/>
                </a:solidFill>
                <a:latin typeface="Arial"/>
                <a:cs typeface="Arial"/>
              </a:rPr>
              <a:t>thei</a:t>
            </a:r>
            <a:r>
              <a:rPr sz="1400" dirty="0">
                <a:solidFill>
                  <a:srgbClr val="4D4D4D"/>
                </a:solidFill>
                <a:latin typeface="Arial"/>
                <a:cs typeface="Arial"/>
              </a:rPr>
              <a:t>r</a:t>
            </a:r>
            <a:r>
              <a:rPr sz="1400" spc="-20" dirty="0">
                <a:solidFill>
                  <a:srgbClr val="4D4D4D"/>
                </a:solidFill>
                <a:latin typeface="Arial"/>
                <a:cs typeface="Arial"/>
              </a:rPr>
              <a:t> </a:t>
            </a:r>
            <a:r>
              <a:rPr sz="1400" spc="-5" dirty="0">
                <a:solidFill>
                  <a:srgbClr val="4D4D4D"/>
                </a:solidFill>
                <a:latin typeface="Arial"/>
                <a:cs typeface="Arial"/>
              </a:rPr>
              <a:t>staf</a:t>
            </a:r>
            <a:r>
              <a:rPr sz="1400" dirty="0">
                <a:solidFill>
                  <a:srgbClr val="4D4D4D"/>
                </a:solidFill>
                <a:latin typeface="Arial"/>
                <a:cs typeface="Arial"/>
              </a:rPr>
              <a:t>f</a:t>
            </a:r>
            <a:r>
              <a:rPr sz="1400" spc="-40" dirty="0">
                <a:solidFill>
                  <a:srgbClr val="4D4D4D"/>
                </a:solidFill>
                <a:latin typeface="Arial"/>
                <a:cs typeface="Arial"/>
              </a:rPr>
              <a:t> </a:t>
            </a:r>
            <a:r>
              <a:rPr sz="1400" spc="-5" dirty="0">
                <a:solidFill>
                  <a:srgbClr val="4D4D4D"/>
                </a:solidFill>
                <a:latin typeface="Arial"/>
                <a:cs typeface="Arial"/>
              </a:rPr>
              <a:t>wit</a:t>
            </a:r>
            <a:r>
              <a:rPr sz="1400" dirty="0">
                <a:solidFill>
                  <a:srgbClr val="4D4D4D"/>
                </a:solidFill>
                <a:latin typeface="Arial"/>
                <a:cs typeface="Arial"/>
              </a:rPr>
              <a:t>h</a:t>
            </a:r>
            <a:r>
              <a:rPr sz="1400" spc="-10" dirty="0">
                <a:solidFill>
                  <a:srgbClr val="4D4D4D"/>
                </a:solidFill>
                <a:latin typeface="Arial"/>
                <a:cs typeface="Arial"/>
              </a:rPr>
              <a:t> </a:t>
            </a:r>
            <a:r>
              <a:rPr sz="1400" dirty="0">
                <a:solidFill>
                  <a:srgbClr val="4D4D4D"/>
                </a:solidFill>
                <a:latin typeface="Arial"/>
                <a:cs typeface="Arial"/>
              </a:rPr>
              <a:t>a </a:t>
            </a:r>
            <a:r>
              <a:rPr sz="1400" spc="-5" dirty="0">
                <a:solidFill>
                  <a:srgbClr val="4D4D4D"/>
                </a:solidFill>
                <a:latin typeface="Arial"/>
                <a:cs typeface="Arial"/>
              </a:rPr>
              <a:t>hand</a:t>
            </a:r>
            <a:r>
              <a:rPr sz="1400" dirty="0">
                <a:solidFill>
                  <a:srgbClr val="4D4D4D"/>
                </a:solidFill>
                <a:latin typeface="Arial"/>
                <a:cs typeface="Arial"/>
              </a:rPr>
              <a:t>y</a:t>
            </a:r>
            <a:r>
              <a:rPr sz="1400" spc="-25" dirty="0">
                <a:solidFill>
                  <a:srgbClr val="4D4D4D"/>
                </a:solidFill>
                <a:latin typeface="Arial"/>
                <a:cs typeface="Arial"/>
              </a:rPr>
              <a:t> </a:t>
            </a:r>
            <a:r>
              <a:rPr sz="1400" dirty="0">
                <a:solidFill>
                  <a:srgbClr val="4D4D4D"/>
                </a:solidFill>
                <a:latin typeface="Arial"/>
                <a:cs typeface="Arial"/>
              </a:rPr>
              <a:t>r</a:t>
            </a:r>
            <a:r>
              <a:rPr sz="1400" spc="-5" dirty="0">
                <a:solidFill>
                  <a:srgbClr val="4D4D4D"/>
                </a:solidFill>
                <a:latin typeface="Arial"/>
                <a:cs typeface="Arial"/>
              </a:rPr>
              <a:t>e</a:t>
            </a:r>
            <a:r>
              <a:rPr sz="1400" spc="5" dirty="0">
                <a:solidFill>
                  <a:srgbClr val="4D4D4D"/>
                </a:solidFill>
                <a:latin typeface="Arial"/>
                <a:cs typeface="Arial"/>
              </a:rPr>
              <a:t>f</a:t>
            </a:r>
            <a:r>
              <a:rPr sz="1400" spc="-5" dirty="0">
                <a:solidFill>
                  <a:srgbClr val="4D4D4D"/>
                </a:solidFill>
                <a:latin typeface="Arial"/>
                <a:cs typeface="Arial"/>
              </a:rPr>
              <a:t>e</a:t>
            </a:r>
            <a:r>
              <a:rPr sz="1400" dirty="0">
                <a:solidFill>
                  <a:srgbClr val="4D4D4D"/>
                </a:solidFill>
                <a:latin typeface="Arial"/>
                <a:cs typeface="Arial"/>
              </a:rPr>
              <a:t>r</a:t>
            </a:r>
            <a:r>
              <a:rPr sz="1400" spc="-5" dirty="0">
                <a:solidFill>
                  <a:srgbClr val="4D4D4D"/>
                </a:solidFill>
                <a:latin typeface="Arial"/>
                <a:cs typeface="Arial"/>
              </a:rPr>
              <a:t>en</a:t>
            </a:r>
            <a:r>
              <a:rPr sz="1400" spc="-10" dirty="0">
                <a:solidFill>
                  <a:srgbClr val="4D4D4D"/>
                </a:solidFill>
                <a:latin typeface="Arial"/>
                <a:cs typeface="Arial"/>
              </a:rPr>
              <a:t>c</a:t>
            </a:r>
            <a:r>
              <a:rPr sz="1400" dirty="0">
                <a:solidFill>
                  <a:srgbClr val="4D4D4D"/>
                </a:solidFill>
                <a:latin typeface="Arial"/>
                <a:cs typeface="Arial"/>
              </a:rPr>
              <a:t>e</a:t>
            </a:r>
            <a:r>
              <a:rPr sz="1400" spc="-45" dirty="0">
                <a:solidFill>
                  <a:srgbClr val="4D4D4D"/>
                </a:solidFill>
                <a:latin typeface="Arial"/>
                <a:cs typeface="Arial"/>
              </a:rPr>
              <a:t> </a:t>
            </a:r>
            <a:r>
              <a:rPr sz="1400" spc="5" dirty="0">
                <a:solidFill>
                  <a:srgbClr val="4D4D4D"/>
                </a:solidFill>
                <a:latin typeface="Arial"/>
                <a:cs typeface="Arial"/>
              </a:rPr>
              <a:t>c</a:t>
            </a:r>
            <a:r>
              <a:rPr sz="1400" spc="-5" dirty="0">
                <a:solidFill>
                  <a:srgbClr val="4D4D4D"/>
                </a:solidFill>
                <a:latin typeface="Arial"/>
                <a:cs typeface="Arial"/>
              </a:rPr>
              <a:t>a</a:t>
            </a:r>
            <a:r>
              <a:rPr sz="1400" dirty="0">
                <a:solidFill>
                  <a:srgbClr val="4D4D4D"/>
                </a:solidFill>
                <a:latin typeface="Arial"/>
                <a:cs typeface="Arial"/>
              </a:rPr>
              <a:t>rd</a:t>
            </a:r>
            <a:r>
              <a:rPr sz="1400" spc="-30" dirty="0">
                <a:solidFill>
                  <a:srgbClr val="4D4D4D"/>
                </a:solidFill>
                <a:latin typeface="Arial"/>
                <a:cs typeface="Arial"/>
              </a:rPr>
              <a:t> </a:t>
            </a:r>
            <a:r>
              <a:rPr sz="1400" spc="5" dirty="0">
                <a:solidFill>
                  <a:srgbClr val="4D4D4D"/>
                </a:solidFill>
                <a:latin typeface="Arial"/>
                <a:cs typeface="Arial"/>
              </a:rPr>
              <a:t>s</a:t>
            </a:r>
            <a:r>
              <a:rPr sz="1400" spc="-5" dirty="0">
                <a:solidFill>
                  <a:srgbClr val="4D4D4D"/>
                </a:solidFill>
                <a:latin typeface="Arial"/>
                <a:cs typeface="Arial"/>
              </a:rPr>
              <a:t>u</a:t>
            </a:r>
            <a:r>
              <a:rPr sz="1400" spc="-10" dirty="0">
                <a:solidFill>
                  <a:srgbClr val="4D4D4D"/>
                </a:solidFill>
                <a:latin typeface="Arial"/>
                <a:cs typeface="Arial"/>
              </a:rPr>
              <a:t>mm</a:t>
            </a:r>
            <a:r>
              <a:rPr sz="1400" spc="-5" dirty="0">
                <a:solidFill>
                  <a:srgbClr val="4D4D4D"/>
                </a:solidFill>
                <a:latin typeface="Arial"/>
                <a:cs typeface="Arial"/>
              </a:rPr>
              <a:t>a</a:t>
            </a:r>
            <a:r>
              <a:rPr sz="1400" dirty="0">
                <a:solidFill>
                  <a:srgbClr val="4D4D4D"/>
                </a:solidFill>
                <a:latin typeface="Arial"/>
                <a:cs typeface="Arial"/>
              </a:rPr>
              <a:t>ri</a:t>
            </a:r>
            <a:r>
              <a:rPr sz="1400" spc="5" dirty="0">
                <a:solidFill>
                  <a:srgbClr val="4D4D4D"/>
                </a:solidFill>
                <a:latin typeface="Arial"/>
                <a:cs typeface="Arial"/>
              </a:rPr>
              <a:t>z</a:t>
            </a:r>
            <a:r>
              <a:rPr sz="1400" dirty="0">
                <a:solidFill>
                  <a:srgbClr val="4D4D4D"/>
                </a:solidFill>
                <a:latin typeface="Arial"/>
                <a:cs typeface="Arial"/>
              </a:rPr>
              <a:t>i</a:t>
            </a:r>
            <a:r>
              <a:rPr sz="1400" spc="-5" dirty="0">
                <a:solidFill>
                  <a:srgbClr val="4D4D4D"/>
                </a:solidFill>
                <a:latin typeface="Arial"/>
                <a:cs typeface="Arial"/>
              </a:rPr>
              <a:t>n</a:t>
            </a:r>
            <a:r>
              <a:rPr sz="1400" dirty="0">
                <a:solidFill>
                  <a:srgbClr val="4D4D4D"/>
                </a:solidFill>
                <a:latin typeface="Arial"/>
                <a:cs typeface="Arial"/>
              </a:rPr>
              <a:t>g</a:t>
            </a:r>
            <a:r>
              <a:rPr sz="1400" spc="-45" dirty="0">
                <a:solidFill>
                  <a:srgbClr val="4D4D4D"/>
                </a:solidFill>
                <a:latin typeface="Arial"/>
                <a:cs typeface="Arial"/>
              </a:rPr>
              <a:t> </a:t>
            </a:r>
            <a:r>
              <a:rPr sz="1400" spc="5" dirty="0">
                <a:solidFill>
                  <a:srgbClr val="4D4D4D"/>
                </a:solidFill>
                <a:latin typeface="Arial"/>
                <a:cs typeface="Arial"/>
              </a:rPr>
              <a:t>k</a:t>
            </a:r>
            <a:r>
              <a:rPr sz="1400" spc="-5" dirty="0">
                <a:solidFill>
                  <a:srgbClr val="4D4D4D"/>
                </a:solidFill>
                <a:latin typeface="Arial"/>
                <a:cs typeface="Arial"/>
              </a:rPr>
              <a:t>e</a:t>
            </a:r>
            <a:r>
              <a:rPr sz="1400" dirty="0">
                <a:solidFill>
                  <a:srgbClr val="4D4D4D"/>
                </a:solidFill>
                <a:latin typeface="Arial"/>
                <a:cs typeface="Arial"/>
              </a:rPr>
              <a:t>y r</a:t>
            </a:r>
            <a:r>
              <a:rPr sz="1400" spc="-5" dirty="0">
                <a:solidFill>
                  <a:srgbClr val="4D4D4D"/>
                </a:solidFill>
                <a:latin typeface="Arial"/>
                <a:cs typeface="Arial"/>
              </a:rPr>
              <a:t>e</a:t>
            </a:r>
            <a:r>
              <a:rPr sz="1400" spc="5" dirty="0">
                <a:solidFill>
                  <a:srgbClr val="4D4D4D"/>
                </a:solidFill>
                <a:latin typeface="Arial"/>
                <a:cs typeface="Arial"/>
              </a:rPr>
              <a:t>s</a:t>
            </a:r>
            <a:r>
              <a:rPr sz="1400" spc="-5" dirty="0">
                <a:solidFill>
                  <a:srgbClr val="4D4D4D"/>
                </a:solidFill>
                <a:latin typeface="Arial"/>
                <a:cs typeface="Arial"/>
              </a:rPr>
              <a:t>ou</a:t>
            </a:r>
            <a:r>
              <a:rPr sz="1400" dirty="0">
                <a:solidFill>
                  <a:srgbClr val="4D4D4D"/>
                </a:solidFill>
                <a:latin typeface="Arial"/>
                <a:cs typeface="Arial"/>
              </a:rPr>
              <a:t>r</a:t>
            </a:r>
            <a:r>
              <a:rPr sz="1400" spc="-10" dirty="0">
                <a:solidFill>
                  <a:srgbClr val="4D4D4D"/>
                </a:solidFill>
                <a:latin typeface="Arial"/>
                <a:cs typeface="Arial"/>
              </a:rPr>
              <a:t>c</a:t>
            </a:r>
            <a:r>
              <a:rPr sz="1400" spc="-5" dirty="0">
                <a:solidFill>
                  <a:srgbClr val="4D4D4D"/>
                </a:solidFill>
                <a:latin typeface="Arial"/>
                <a:cs typeface="Arial"/>
              </a:rPr>
              <a:t>e</a:t>
            </a:r>
            <a:r>
              <a:rPr sz="1400" dirty="0">
                <a:solidFill>
                  <a:srgbClr val="4D4D4D"/>
                </a:solidFill>
                <a:latin typeface="Arial"/>
                <a:cs typeface="Arial"/>
              </a:rPr>
              <a:t>s</a:t>
            </a:r>
            <a:r>
              <a:rPr sz="1400" spc="-40" dirty="0">
                <a:solidFill>
                  <a:srgbClr val="4D4D4D"/>
                </a:solidFill>
                <a:latin typeface="Arial"/>
                <a:cs typeface="Arial"/>
              </a:rPr>
              <a:t> </a:t>
            </a:r>
            <a:r>
              <a:rPr sz="1400" spc="-5" dirty="0">
                <a:solidFill>
                  <a:srgbClr val="4D4D4D"/>
                </a:solidFill>
                <a:latin typeface="Arial"/>
                <a:cs typeface="Arial"/>
              </a:rPr>
              <a:t>a</a:t>
            </a:r>
            <a:r>
              <a:rPr sz="1400" spc="-20" dirty="0">
                <a:solidFill>
                  <a:srgbClr val="4D4D4D"/>
                </a:solidFill>
                <a:latin typeface="Arial"/>
                <a:cs typeface="Arial"/>
              </a:rPr>
              <a:t>v</a:t>
            </a:r>
            <a:r>
              <a:rPr sz="1400" spc="-5" dirty="0">
                <a:solidFill>
                  <a:srgbClr val="4D4D4D"/>
                </a:solidFill>
                <a:latin typeface="Arial"/>
                <a:cs typeface="Arial"/>
              </a:rPr>
              <a:t>a</a:t>
            </a:r>
            <a:r>
              <a:rPr sz="1400" dirty="0">
                <a:solidFill>
                  <a:srgbClr val="4D4D4D"/>
                </a:solidFill>
                <a:latin typeface="Arial"/>
                <a:cs typeface="Arial"/>
              </a:rPr>
              <a:t>il</a:t>
            </a:r>
            <a:r>
              <a:rPr sz="1400" spc="-5" dirty="0">
                <a:solidFill>
                  <a:srgbClr val="4D4D4D"/>
                </a:solidFill>
                <a:latin typeface="Arial"/>
                <a:cs typeface="Arial"/>
              </a:rPr>
              <a:t>ab</a:t>
            </a:r>
            <a:r>
              <a:rPr sz="1400" dirty="0">
                <a:solidFill>
                  <a:srgbClr val="4D4D4D"/>
                </a:solidFill>
                <a:latin typeface="Arial"/>
                <a:cs typeface="Arial"/>
              </a:rPr>
              <a:t>le</a:t>
            </a:r>
            <a:r>
              <a:rPr sz="1400" spc="-20"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o</a:t>
            </a:r>
            <a:r>
              <a:rPr sz="1400" spc="-1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he</a:t>
            </a:r>
            <a:r>
              <a:rPr sz="1400" dirty="0">
                <a:solidFill>
                  <a:srgbClr val="4D4D4D"/>
                </a:solidFill>
                <a:latin typeface="Arial"/>
                <a:cs typeface="Arial"/>
              </a:rPr>
              <a:t>m</a:t>
            </a:r>
            <a:r>
              <a:rPr sz="1400" spc="-35" dirty="0">
                <a:solidFill>
                  <a:srgbClr val="4D4D4D"/>
                </a:solidFill>
                <a:latin typeface="Arial"/>
                <a:cs typeface="Arial"/>
              </a:rPr>
              <a:t> </a:t>
            </a:r>
            <a:r>
              <a:rPr sz="1400" spc="-5" dirty="0">
                <a:solidFill>
                  <a:srgbClr val="4D4D4D"/>
                </a:solidFill>
                <a:latin typeface="Arial"/>
                <a:cs typeface="Arial"/>
              </a:rPr>
              <a:t>an</a:t>
            </a:r>
            <a:r>
              <a:rPr sz="1400" dirty="0">
                <a:solidFill>
                  <a:srgbClr val="4D4D4D"/>
                </a:solidFill>
                <a:latin typeface="Arial"/>
                <a:cs typeface="Arial"/>
              </a:rPr>
              <a:t>d</a:t>
            </a:r>
            <a:r>
              <a:rPr sz="1400" spc="-2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he</a:t>
            </a:r>
            <a:r>
              <a:rPr sz="1400" dirty="0">
                <a:solidFill>
                  <a:srgbClr val="4D4D4D"/>
                </a:solidFill>
                <a:latin typeface="Arial"/>
                <a:cs typeface="Arial"/>
              </a:rPr>
              <a:t>ir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a:t>
            </a:r>
            <a:r>
              <a:rPr sz="1400" spc="5" dirty="0">
                <a:solidFill>
                  <a:srgbClr val="4D4D4D"/>
                </a:solidFill>
                <a:latin typeface="Arial"/>
                <a:cs typeface="Arial"/>
              </a:rPr>
              <a:t>t</a:t>
            </a:r>
            <a:r>
              <a:rPr sz="1400" dirty="0">
                <a:solidFill>
                  <a:srgbClr val="4D4D4D"/>
                </a:solidFill>
                <a:latin typeface="Arial"/>
                <a:cs typeface="Arial"/>
              </a:rPr>
              <a:t>s</a:t>
            </a:r>
            <a:endParaRPr sz="1400" dirty="0">
              <a:latin typeface="Arial"/>
              <a:cs typeface="Arial"/>
            </a:endParaRPr>
          </a:p>
          <a:p>
            <a:pPr marL="12700">
              <a:lnSpc>
                <a:spcPct val="100000"/>
              </a:lnSpc>
              <a:spcBef>
                <a:spcPts val="1145"/>
              </a:spcBef>
            </a:pPr>
            <a:r>
              <a:rPr sz="1600" b="1" spc="-20" dirty="0">
                <a:solidFill>
                  <a:srgbClr val="64004B"/>
                </a:solidFill>
                <a:latin typeface="Arial"/>
                <a:cs typeface="Arial"/>
              </a:rPr>
              <a:t>Co</a:t>
            </a:r>
            <a:r>
              <a:rPr sz="1600" b="1" spc="-10" dirty="0">
                <a:solidFill>
                  <a:srgbClr val="64004B"/>
                </a:solidFill>
                <a:latin typeface="Arial"/>
                <a:cs typeface="Arial"/>
              </a:rPr>
              <a:t>re</a:t>
            </a:r>
            <a:r>
              <a:rPr sz="1600" b="1" spc="10" dirty="0">
                <a:solidFill>
                  <a:srgbClr val="64004B"/>
                </a:solidFill>
                <a:latin typeface="Arial"/>
                <a:cs typeface="Arial"/>
              </a:rPr>
              <a:t> </a:t>
            </a:r>
            <a:r>
              <a:rPr sz="1600" b="1" spc="-15" dirty="0">
                <a:solidFill>
                  <a:srgbClr val="64004B"/>
                </a:solidFill>
                <a:latin typeface="Arial"/>
                <a:cs typeface="Arial"/>
              </a:rPr>
              <a:t>Messag</a:t>
            </a:r>
            <a:r>
              <a:rPr sz="1600" b="1" spc="-10" dirty="0">
                <a:solidFill>
                  <a:srgbClr val="64004B"/>
                </a:solidFill>
                <a:latin typeface="Arial"/>
                <a:cs typeface="Arial"/>
              </a:rPr>
              <a:t>e</a:t>
            </a:r>
            <a:endParaRPr sz="1600" dirty="0">
              <a:latin typeface="Arial"/>
              <a:cs typeface="Arial"/>
            </a:endParaRPr>
          </a:p>
          <a:p>
            <a:pPr marL="234950" marR="3165475" indent="-222250">
              <a:lnSpc>
                <a:spcPct val="100000"/>
              </a:lnSpc>
              <a:spcBef>
                <a:spcPts val="1195"/>
              </a:spcBef>
              <a:buClr>
                <a:srgbClr val="F26937"/>
              </a:buClr>
              <a:buSzPct val="78571"/>
              <a:buFont typeface="Arial"/>
              <a:buChar char="•"/>
              <a:tabLst>
                <a:tab pos="235585" algn="l"/>
              </a:tabLst>
            </a:pPr>
            <a:r>
              <a:rPr sz="1400" spc="-10"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10" dirty="0">
                <a:solidFill>
                  <a:srgbClr val="4D4D4D"/>
                </a:solidFill>
                <a:latin typeface="Arial"/>
                <a:cs typeface="Arial"/>
              </a:rPr>
              <a:t>HC</a:t>
            </a:r>
            <a:r>
              <a:rPr sz="1400" spc="-5" dirty="0">
                <a:solidFill>
                  <a:srgbClr val="4D4D4D"/>
                </a:solidFill>
                <a:latin typeface="Arial"/>
                <a:cs typeface="Arial"/>
              </a:rPr>
              <a:t>P</a:t>
            </a:r>
            <a:r>
              <a:rPr sz="1400" spc="-25" dirty="0">
                <a:solidFill>
                  <a:srgbClr val="4D4D4D"/>
                </a:solidFill>
                <a:latin typeface="Arial"/>
                <a:cs typeface="Arial"/>
              </a:rPr>
              <a:t>’</a:t>
            </a:r>
            <a:r>
              <a:rPr sz="1400" dirty="0">
                <a:solidFill>
                  <a:srgbClr val="4D4D4D"/>
                </a:solidFill>
                <a:latin typeface="Arial"/>
                <a:cs typeface="Arial"/>
              </a:rPr>
              <a:t>s</a:t>
            </a:r>
            <a:r>
              <a:rPr sz="1400" spc="10" dirty="0">
                <a:solidFill>
                  <a:srgbClr val="4D4D4D"/>
                </a:solidFill>
                <a:latin typeface="Arial"/>
                <a:cs typeface="Arial"/>
              </a:rPr>
              <a:t> </a:t>
            </a:r>
            <a:r>
              <a:rPr sz="1400" dirty="0">
                <a:solidFill>
                  <a:srgbClr val="4D4D4D"/>
                </a:solidFill>
                <a:latin typeface="Arial"/>
                <a:cs typeface="Arial"/>
              </a:rPr>
              <a:t>“</a:t>
            </a:r>
            <a:r>
              <a:rPr sz="1400" spc="-5" dirty="0">
                <a:solidFill>
                  <a:srgbClr val="4D4D4D"/>
                </a:solidFill>
                <a:latin typeface="Arial"/>
                <a:cs typeface="Arial"/>
              </a:rPr>
              <a:t>g</a:t>
            </a:r>
            <a:r>
              <a:rPr sz="1400" dirty="0">
                <a:solidFill>
                  <a:srgbClr val="4D4D4D"/>
                </a:solidFill>
                <a:latin typeface="Arial"/>
                <a:cs typeface="Arial"/>
              </a:rPr>
              <a:t>o</a:t>
            </a:r>
            <a:r>
              <a:rPr sz="1400" spc="-2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o</a:t>
            </a:r>
            <a:r>
              <a:rPr sz="1400" dirty="0">
                <a:solidFill>
                  <a:srgbClr val="4D4D4D"/>
                </a:solidFill>
                <a:latin typeface="Arial"/>
                <a:cs typeface="Arial"/>
              </a:rPr>
              <a:t>”</a:t>
            </a:r>
            <a:r>
              <a:rPr sz="1400" spc="-30" dirty="0">
                <a:solidFill>
                  <a:srgbClr val="4D4D4D"/>
                </a:solidFill>
                <a:latin typeface="Arial"/>
                <a:cs typeface="Arial"/>
              </a:rPr>
              <a:t> </a:t>
            </a:r>
            <a:r>
              <a:rPr sz="1400" spc="-5" dirty="0">
                <a:solidFill>
                  <a:srgbClr val="4D4D4D"/>
                </a:solidFill>
                <a:latin typeface="Arial"/>
                <a:cs typeface="Arial"/>
              </a:rPr>
              <a:t>gu</a:t>
            </a:r>
            <a:r>
              <a:rPr sz="1400" dirty="0">
                <a:solidFill>
                  <a:srgbClr val="4D4D4D"/>
                </a:solidFill>
                <a:latin typeface="Arial"/>
                <a:cs typeface="Arial"/>
              </a:rPr>
              <a:t>i</a:t>
            </a:r>
            <a:r>
              <a:rPr sz="1400" spc="-5" dirty="0">
                <a:solidFill>
                  <a:srgbClr val="4D4D4D"/>
                </a:solidFill>
                <a:latin typeface="Arial"/>
                <a:cs typeface="Arial"/>
              </a:rPr>
              <a:t>d</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a:t>
            </a:r>
            <a:r>
              <a:rPr sz="1400" spc="-20" dirty="0">
                <a:solidFill>
                  <a:srgbClr val="4D4D4D"/>
                </a:solidFill>
                <a:latin typeface="Arial"/>
                <a:cs typeface="Arial"/>
              </a:rPr>
              <a:t> </a:t>
            </a:r>
            <a:r>
              <a:rPr sz="1400" spc="5" dirty="0">
                <a:solidFill>
                  <a:srgbClr val="4D4D4D"/>
                </a:solidFill>
                <a:latin typeface="Arial"/>
                <a:cs typeface="Arial"/>
              </a:rPr>
              <a:t>s</a:t>
            </a:r>
            <a:r>
              <a:rPr sz="1400" spc="-5" dirty="0">
                <a:solidFill>
                  <a:srgbClr val="4D4D4D"/>
                </a:solidFill>
                <a:latin typeface="Arial"/>
                <a:cs typeface="Arial"/>
              </a:rPr>
              <a:t>uppo</a:t>
            </a:r>
            <a:r>
              <a:rPr sz="1400" dirty="0">
                <a:solidFill>
                  <a:srgbClr val="4D4D4D"/>
                </a:solidFill>
                <a:latin typeface="Arial"/>
                <a:cs typeface="Arial"/>
              </a:rPr>
              <a:t>rt</a:t>
            </a:r>
            <a:r>
              <a:rPr sz="1400" spc="-40" dirty="0">
                <a:solidFill>
                  <a:srgbClr val="4D4D4D"/>
                </a:solidFill>
                <a:latin typeface="Arial"/>
                <a:cs typeface="Arial"/>
              </a:rPr>
              <a:t> </a:t>
            </a:r>
            <a:r>
              <a:rPr sz="1400" spc="-5" dirty="0">
                <a:solidFill>
                  <a:srgbClr val="4D4D4D"/>
                </a:solidFill>
                <a:latin typeface="Arial"/>
                <a:cs typeface="Arial"/>
              </a:rPr>
              <a:t>phon</a:t>
            </a:r>
            <a:r>
              <a:rPr sz="1400" dirty="0">
                <a:solidFill>
                  <a:srgbClr val="4D4D4D"/>
                </a:solidFill>
                <a:latin typeface="Arial"/>
                <a:cs typeface="Arial"/>
              </a:rPr>
              <a:t>e </a:t>
            </a:r>
            <a:r>
              <a:rPr sz="1400" spc="-5" dirty="0">
                <a:solidFill>
                  <a:srgbClr val="4D4D4D"/>
                </a:solidFill>
                <a:latin typeface="Arial"/>
                <a:cs typeface="Arial"/>
              </a:rPr>
              <a:t>nu</a:t>
            </a:r>
            <a:r>
              <a:rPr sz="1400" spc="-10" dirty="0">
                <a:solidFill>
                  <a:srgbClr val="4D4D4D"/>
                </a:solidFill>
                <a:latin typeface="Arial"/>
                <a:cs typeface="Arial"/>
              </a:rPr>
              <a:t>m</a:t>
            </a:r>
            <a:r>
              <a:rPr sz="1400" spc="-5" dirty="0">
                <a:solidFill>
                  <a:srgbClr val="4D4D4D"/>
                </a:solidFill>
                <a:latin typeface="Arial"/>
                <a:cs typeface="Arial"/>
              </a:rPr>
              <a:t>be</a:t>
            </a:r>
            <a:r>
              <a:rPr sz="1400" dirty="0">
                <a:solidFill>
                  <a:srgbClr val="4D4D4D"/>
                </a:solidFill>
                <a:latin typeface="Arial"/>
                <a:cs typeface="Arial"/>
              </a:rPr>
              <a:t>r</a:t>
            </a:r>
            <a:r>
              <a:rPr sz="1400" spc="5" dirty="0">
                <a:solidFill>
                  <a:srgbClr val="4D4D4D"/>
                </a:solidFill>
                <a:latin typeface="Arial"/>
                <a:cs typeface="Arial"/>
              </a:rPr>
              <a:t>s</a:t>
            </a:r>
            <a:r>
              <a:rPr sz="1400" dirty="0">
                <a:solidFill>
                  <a:srgbClr val="4D4D4D"/>
                </a:solidFill>
                <a:latin typeface="Arial"/>
                <a:cs typeface="Arial"/>
              </a:rPr>
              <a:t>,</a:t>
            </a:r>
            <a:r>
              <a:rPr sz="1400" spc="-40" dirty="0">
                <a:solidFill>
                  <a:srgbClr val="4D4D4D"/>
                </a:solidFill>
                <a:latin typeface="Arial"/>
                <a:cs typeface="Arial"/>
              </a:rPr>
              <a:t> </a:t>
            </a:r>
            <a:r>
              <a:rPr sz="1400" dirty="0">
                <a:solidFill>
                  <a:srgbClr val="4D4D4D"/>
                </a:solidFill>
                <a:latin typeface="Arial"/>
                <a:cs typeface="Arial"/>
              </a:rPr>
              <a:t>r</a:t>
            </a:r>
            <a:r>
              <a:rPr sz="1400" spc="-5" dirty="0">
                <a:solidFill>
                  <a:srgbClr val="4D4D4D"/>
                </a:solidFill>
                <a:latin typeface="Arial"/>
                <a:cs typeface="Arial"/>
              </a:rPr>
              <a:t>e</a:t>
            </a:r>
            <a:r>
              <a:rPr sz="1400" spc="5" dirty="0">
                <a:solidFill>
                  <a:srgbClr val="4D4D4D"/>
                </a:solidFill>
                <a:latin typeface="Arial"/>
                <a:cs typeface="Arial"/>
              </a:rPr>
              <a:t>s</a:t>
            </a:r>
            <a:r>
              <a:rPr sz="1400" spc="-5" dirty="0">
                <a:solidFill>
                  <a:srgbClr val="4D4D4D"/>
                </a:solidFill>
                <a:latin typeface="Arial"/>
                <a:cs typeface="Arial"/>
              </a:rPr>
              <a:t>ou</a:t>
            </a:r>
            <a:r>
              <a:rPr sz="1400" dirty="0">
                <a:solidFill>
                  <a:srgbClr val="4D4D4D"/>
                </a:solidFill>
                <a:latin typeface="Arial"/>
                <a:cs typeface="Arial"/>
              </a:rPr>
              <a:t>r</a:t>
            </a:r>
            <a:r>
              <a:rPr sz="1400" spc="-10" dirty="0">
                <a:solidFill>
                  <a:srgbClr val="4D4D4D"/>
                </a:solidFill>
                <a:latin typeface="Arial"/>
                <a:cs typeface="Arial"/>
              </a:rPr>
              <a:t>c</a:t>
            </a:r>
            <a:r>
              <a:rPr sz="1400" dirty="0">
                <a:solidFill>
                  <a:srgbClr val="4D4D4D"/>
                </a:solidFill>
                <a:latin typeface="Arial"/>
                <a:cs typeface="Arial"/>
              </a:rPr>
              <a:t>e</a:t>
            </a:r>
            <a:r>
              <a:rPr sz="1400" spc="-45" dirty="0">
                <a:solidFill>
                  <a:srgbClr val="4D4D4D"/>
                </a:solidFill>
                <a:latin typeface="Arial"/>
                <a:cs typeface="Arial"/>
              </a:rPr>
              <a:t> </a:t>
            </a:r>
            <a:r>
              <a:rPr sz="1400" dirty="0">
                <a:solidFill>
                  <a:srgbClr val="4D4D4D"/>
                </a:solidFill>
                <a:latin typeface="Arial"/>
                <a:cs typeface="Arial"/>
              </a:rPr>
              <a:t>li</a:t>
            </a:r>
            <a:r>
              <a:rPr sz="1400" spc="-5" dirty="0">
                <a:solidFill>
                  <a:srgbClr val="4D4D4D"/>
                </a:solidFill>
                <a:latin typeface="Arial"/>
                <a:cs typeface="Arial"/>
              </a:rPr>
              <a:t>n</a:t>
            </a:r>
            <a:r>
              <a:rPr sz="1400" spc="5" dirty="0">
                <a:solidFill>
                  <a:srgbClr val="4D4D4D"/>
                </a:solidFill>
                <a:latin typeface="Arial"/>
                <a:cs typeface="Arial"/>
              </a:rPr>
              <a:t>k</a:t>
            </a:r>
            <a:r>
              <a:rPr sz="1400" dirty="0">
                <a:solidFill>
                  <a:srgbClr val="4D4D4D"/>
                </a:solidFill>
                <a:latin typeface="Arial"/>
                <a:cs typeface="Arial"/>
              </a:rPr>
              <a:t>s</a:t>
            </a:r>
            <a:r>
              <a:rPr sz="1400" spc="-15" dirty="0">
                <a:solidFill>
                  <a:srgbClr val="4D4D4D"/>
                </a:solidFill>
                <a:latin typeface="Arial"/>
                <a:cs typeface="Arial"/>
              </a:rPr>
              <a:t> </a:t>
            </a:r>
            <a:r>
              <a:rPr sz="1400" spc="-5" dirty="0">
                <a:solidFill>
                  <a:srgbClr val="4D4D4D"/>
                </a:solidFill>
                <a:latin typeface="Arial"/>
                <a:cs typeface="Arial"/>
              </a:rPr>
              <a:t>an</a:t>
            </a:r>
            <a:r>
              <a:rPr sz="1400" dirty="0">
                <a:solidFill>
                  <a:srgbClr val="4D4D4D"/>
                </a:solidFill>
                <a:latin typeface="Arial"/>
                <a:cs typeface="Arial"/>
              </a:rPr>
              <a:t>d</a:t>
            </a:r>
            <a:r>
              <a:rPr sz="1400" spc="-20" dirty="0">
                <a:solidFill>
                  <a:srgbClr val="4D4D4D"/>
                </a:solidFill>
                <a:latin typeface="Arial"/>
                <a:cs typeface="Arial"/>
              </a:rPr>
              <a:t> </a:t>
            </a:r>
            <a:r>
              <a:rPr sz="1400" spc="5" dirty="0">
                <a:solidFill>
                  <a:srgbClr val="4D4D4D"/>
                </a:solidFill>
                <a:latin typeface="Arial"/>
                <a:cs typeface="Arial"/>
              </a:rPr>
              <a:t>k</a:t>
            </a:r>
            <a:r>
              <a:rPr sz="1400" spc="-5" dirty="0">
                <a:solidFill>
                  <a:srgbClr val="4D4D4D"/>
                </a:solidFill>
                <a:latin typeface="Arial"/>
                <a:cs typeface="Arial"/>
              </a:rPr>
              <a:t>e</a:t>
            </a:r>
            <a:r>
              <a:rPr sz="1400" dirty="0">
                <a:solidFill>
                  <a:srgbClr val="4D4D4D"/>
                </a:solidFill>
                <a:latin typeface="Arial"/>
                <a:cs typeface="Arial"/>
              </a:rPr>
              <a:t>y</a:t>
            </a:r>
            <a:r>
              <a:rPr sz="1400" spc="-25" dirty="0">
                <a:solidFill>
                  <a:srgbClr val="4D4D4D"/>
                </a:solidFill>
                <a:latin typeface="Arial"/>
                <a:cs typeface="Arial"/>
              </a:rPr>
              <a:t> </a:t>
            </a:r>
            <a:r>
              <a:rPr sz="1400" dirty="0">
                <a:solidFill>
                  <a:srgbClr val="4D4D4D"/>
                </a:solidFill>
                <a:latin typeface="Arial"/>
                <a:cs typeface="Arial"/>
              </a:rPr>
              <a:t>i</a:t>
            </a:r>
            <a:r>
              <a:rPr sz="1400" spc="-5" dirty="0">
                <a:solidFill>
                  <a:srgbClr val="4D4D4D"/>
                </a:solidFill>
                <a:latin typeface="Arial"/>
                <a:cs typeface="Arial"/>
              </a:rPr>
              <a:t>n</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a:t>
            </a:r>
            <a:r>
              <a:rPr sz="1400" spc="-10" dirty="0">
                <a:solidFill>
                  <a:srgbClr val="4D4D4D"/>
                </a:solidFill>
                <a:latin typeface="Arial"/>
                <a:cs typeface="Arial"/>
              </a:rPr>
              <a:t>m</a:t>
            </a:r>
            <a:r>
              <a:rPr sz="1400" spc="-5" dirty="0">
                <a:solidFill>
                  <a:srgbClr val="4D4D4D"/>
                </a:solidFill>
                <a:latin typeface="Arial"/>
                <a:cs typeface="Arial"/>
              </a:rPr>
              <a:t>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on </a:t>
            </a:r>
            <a:r>
              <a:rPr sz="1400" dirty="0">
                <a:solidFill>
                  <a:srgbClr val="4D4D4D"/>
                </a:solidFill>
                <a:latin typeface="Arial"/>
                <a:cs typeface="Arial"/>
              </a:rPr>
              <a:t>r</a:t>
            </a:r>
            <a:r>
              <a:rPr sz="1400" spc="-5" dirty="0">
                <a:solidFill>
                  <a:srgbClr val="4D4D4D"/>
                </a:solidFill>
                <a:latin typeface="Arial"/>
                <a:cs typeface="Arial"/>
              </a:rPr>
              <a:t>ega</a:t>
            </a:r>
            <a:r>
              <a:rPr sz="1400" dirty="0">
                <a:solidFill>
                  <a:srgbClr val="4D4D4D"/>
                </a:solidFill>
                <a:latin typeface="Arial"/>
                <a:cs typeface="Arial"/>
              </a:rPr>
              <a:t>r</a:t>
            </a:r>
            <a:r>
              <a:rPr sz="1400" spc="-5" dirty="0">
                <a:solidFill>
                  <a:srgbClr val="4D4D4D"/>
                </a:solidFill>
                <a:latin typeface="Arial"/>
                <a:cs typeface="Arial"/>
              </a:rPr>
              <a:t>d</a:t>
            </a:r>
            <a:r>
              <a:rPr sz="1400" dirty="0">
                <a:solidFill>
                  <a:srgbClr val="4D4D4D"/>
                </a:solidFill>
                <a:latin typeface="Arial"/>
                <a:cs typeface="Arial"/>
              </a:rPr>
              <a:t>i</a:t>
            </a:r>
            <a:r>
              <a:rPr sz="1400" spc="-5" dirty="0">
                <a:solidFill>
                  <a:srgbClr val="4D4D4D"/>
                </a:solidFill>
                <a:latin typeface="Arial"/>
                <a:cs typeface="Arial"/>
              </a:rPr>
              <a:t>n</a:t>
            </a:r>
            <a:r>
              <a:rPr sz="1400" dirty="0">
                <a:solidFill>
                  <a:srgbClr val="4D4D4D"/>
                </a:solidFill>
                <a:latin typeface="Arial"/>
                <a:cs typeface="Arial"/>
              </a:rPr>
              <a:t>g</a:t>
            </a:r>
            <a:r>
              <a:rPr sz="1400" spc="-45" dirty="0">
                <a:solidFill>
                  <a:srgbClr val="4D4D4D"/>
                </a:solidFill>
                <a:latin typeface="Arial"/>
                <a:cs typeface="Arial"/>
              </a:rPr>
              <a:t> </a:t>
            </a:r>
            <a:r>
              <a:rPr sz="1400" dirty="0">
                <a:solidFill>
                  <a:srgbClr val="4D4D4D"/>
                </a:solidFill>
                <a:latin typeface="Arial"/>
                <a:cs typeface="Arial"/>
              </a:rPr>
              <a:t>r</a:t>
            </a:r>
            <a:r>
              <a:rPr sz="1400" spc="-5" dirty="0">
                <a:solidFill>
                  <a:srgbClr val="4D4D4D"/>
                </a:solidFill>
                <a:latin typeface="Arial"/>
                <a:cs typeface="Arial"/>
              </a:rPr>
              <a:t>e</a:t>
            </a:r>
            <a:r>
              <a:rPr sz="1400" dirty="0">
                <a:solidFill>
                  <a:srgbClr val="4D4D4D"/>
                </a:solidFill>
                <a:latin typeface="Arial"/>
                <a:cs typeface="Arial"/>
              </a:rPr>
              <a:t>i</a:t>
            </a:r>
            <a:r>
              <a:rPr sz="1400" spc="-10" dirty="0">
                <a:solidFill>
                  <a:srgbClr val="4D4D4D"/>
                </a:solidFill>
                <a:latin typeface="Arial"/>
                <a:cs typeface="Arial"/>
              </a:rPr>
              <a:t>m</a:t>
            </a:r>
            <a:r>
              <a:rPr sz="1400" spc="-5" dirty="0">
                <a:solidFill>
                  <a:srgbClr val="4D4D4D"/>
                </a:solidFill>
                <a:latin typeface="Arial"/>
                <a:cs typeface="Arial"/>
              </a:rPr>
              <a:t>bu</a:t>
            </a:r>
            <a:r>
              <a:rPr sz="1400" dirty="0">
                <a:solidFill>
                  <a:srgbClr val="4D4D4D"/>
                </a:solidFill>
                <a:latin typeface="Arial"/>
                <a:cs typeface="Arial"/>
              </a:rPr>
              <a:t>r</a:t>
            </a:r>
            <a:r>
              <a:rPr sz="1400" spc="5" dirty="0">
                <a:solidFill>
                  <a:srgbClr val="4D4D4D"/>
                </a:solidFill>
                <a:latin typeface="Arial"/>
                <a:cs typeface="Arial"/>
              </a:rPr>
              <a:t>s</a:t>
            </a:r>
            <a:r>
              <a:rPr sz="1400" spc="-5" dirty="0">
                <a:solidFill>
                  <a:srgbClr val="4D4D4D"/>
                </a:solidFill>
                <a:latin typeface="Arial"/>
                <a:cs typeface="Arial"/>
              </a:rPr>
              <a:t>e</a:t>
            </a:r>
            <a:r>
              <a:rPr sz="1400" spc="-20" dirty="0">
                <a:solidFill>
                  <a:srgbClr val="4D4D4D"/>
                </a:solidFill>
                <a:latin typeface="Arial"/>
                <a:cs typeface="Arial"/>
              </a:rPr>
              <a:t>m</a:t>
            </a:r>
            <a:r>
              <a:rPr sz="1400" spc="-5" dirty="0">
                <a:solidFill>
                  <a:srgbClr val="4D4D4D"/>
                </a:solidFill>
                <a:latin typeface="Arial"/>
                <a:cs typeface="Arial"/>
              </a:rPr>
              <a:t>en</a:t>
            </a:r>
            <a:r>
              <a:rPr sz="1400" dirty="0">
                <a:solidFill>
                  <a:srgbClr val="4D4D4D"/>
                </a:solidFill>
                <a:latin typeface="Arial"/>
                <a:cs typeface="Arial"/>
              </a:rPr>
              <a:t>t</a:t>
            </a:r>
            <a:r>
              <a:rPr sz="1400" spc="-50" dirty="0">
                <a:solidFill>
                  <a:srgbClr val="4D4D4D"/>
                </a:solidFill>
                <a:latin typeface="Arial"/>
                <a:cs typeface="Arial"/>
              </a:rPr>
              <a:t> </a:t>
            </a:r>
            <a:r>
              <a:rPr sz="1400" spc="-5" dirty="0">
                <a:solidFill>
                  <a:srgbClr val="4D4D4D"/>
                </a:solidFill>
                <a:latin typeface="Arial"/>
                <a:cs typeface="Arial"/>
              </a:rPr>
              <a:t>p</a:t>
            </a:r>
            <a:r>
              <a:rPr sz="1400" dirty="0">
                <a:solidFill>
                  <a:srgbClr val="4D4D4D"/>
                </a:solidFill>
                <a:latin typeface="Arial"/>
                <a:cs typeface="Arial"/>
              </a:rPr>
              <a:t>r</a:t>
            </a:r>
            <a:r>
              <a:rPr sz="1400" spc="-5" dirty="0">
                <a:solidFill>
                  <a:srgbClr val="4D4D4D"/>
                </a:solidFill>
                <a:latin typeface="Arial"/>
                <a:cs typeface="Arial"/>
              </a:rPr>
              <a:t>og</a:t>
            </a:r>
            <a:r>
              <a:rPr sz="1400" dirty="0">
                <a:solidFill>
                  <a:srgbClr val="4D4D4D"/>
                </a:solidFill>
                <a:latin typeface="Arial"/>
                <a:cs typeface="Arial"/>
              </a:rPr>
              <a:t>r</a:t>
            </a:r>
            <a:r>
              <a:rPr sz="1400" spc="-5" dirty="0">
                <a:solidFill>
                  <a:srgbClr val="4D4D4D"/>
                </a:solidFill>
                <a:latin typeface="Arial"/>
                <a:cs typeface="Arial"/>
              </a:rPr>
              <a:t>a</a:t>
            </a:r>
            <a:r>
              <a:rPr sz="1400" spc="-10" dirty="0">
                <a:solidFill>
                  <a:srgbClr val="4D4D4D"/>
                </a:solidFill>
                <a:latin typeface="Arial"/>
                <a:cs typeface="Arial"/>
              </a:rPr>
              <a:t>m</a:t>
            </a:r>
            <a:r>
              <a:rPr sz="1400" dirty="0">
                <a:solidFill>
                  <a:srgbClr val="4D4D4D"/>
                </a:solidFill>
                <a:latin typeface="Arial"/>
                <a:cs typeface="Arial"/>
              </a:rPr>
              <a:t>s</a:t>
            </a:r>
            <a:r>
              <a:rPr sz="1400" spc="-35"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a:t>
            </a:r>
            <a:r>
              <a:rPr sz="1400" dirty="0">
                <a:solidFill>
                  <a:srgbClr val="4D4D4D"/>
                </a:solidFill>
                <a:latin typeface="Arial"/>
                <a:cs typeface="Arial"/>
              </a:rPr>
              <a:t>t </a:t>
            </a:r>
            <a:r>
              <a:rPr sz="1400" spc="5" dirty="0">
                <a:solidFill>
                  <a:srgbClr val="4D4D4D"/>
                </a:solidFill>
                <a:latin typeface="Arial"/>
                <a:cs typeface="Arial"/>
              </a:rPr>
              <a:t>s</a:t>
            </a:r>
            <a:r>
              <a:rPr sz="1400" spc="-5" dirty="0">
                <a:solidFill>
                  <a:srgbClr val="4D4D4D"/>
                </a:solidFill>
                <a:latin typeface="Arial"/>
                <a:cs typeface="Arial"/>
              </a:rPr>
              <a:t>uppo</a:t>
            </a:r>
            <a:r>
              <a:rPr sz="1400" dirty="0">
                <a:solidFill>
                  <a:srgbClr val="4D4D4D"/>
                </a:solidFill>
                <a:latin typeface="Arial"/>
                <a:cs typeface="Arial"/>
              </a:rPr>
              <a:t>rt</a:t>
            </a:r>
            <a:r>
              <a:rPr sz="1400" spc="-40" dirty="0">
                <a:solidFill>
                  <a:srgbClr val="4D4D4D"/>
                </a:solidFill>
                <a:latin typeface="Arial"/>
                <a:cs typeface="Arial"/>
              </a:rPr>
              <a:t> </a:t>
            </a:r>
            <a:r>
              <a:rPr sz="1400" spc="-5" dirty="0">
                <a:solidFill>
                  <a:srgbClr val="4D4D4D"/>
                </a:solidFill>
                <a:latin typeface="Arial"/>
                <a:cs typeface="Arial"/>
              </a:rPr>
              <a:t>EL</a:t>
            </a:r>
            <a:r>
              <a:rPr sz="1400" spc="5" dirty="0">
                <a:solidFill>
                  <a:srgbClr val="4D4D4D"/>
                </a:solidFill>
                <a:latin typeface="Arial"/>
                <a:cs typeface="Arial"/>
              </a:rPr>
              <a:t>I</a:t>
            </a:r>
            <a:r>
              <a:rPr sz="1400" dirty="0">
                <a:solidFill>
                  <a:srgbClr val="4D4D4D"/>
                </a:solidFill>
                <a:latin typeface="Arial"/>
                <a:cs typeface="Arial"/>
              </a:rPr>
              <a:t>Q</a:t>
            </a:r>
            <a:r>
              <a:rPr sz="1400" spc="-10" dirty="0">
                <a:solidFill>
                  <a:srgbClr val="4D4D4D"/>
                </a:solidFill>
                <a:latin typeface="Arial"/>
                <a:cs typeface="Arial"/>
              </a:rPr>
              <a:t>U</a:t>
            </a:r>
            <a:r>
              <a:rPr sz="1400" spc="5" dirty="0">
                <a:solidFill>
                  <a:srgbClr val="4D4D4D"/>
                </a:solidFill>
                <a:latin typeface="Arial"/>
                <a:cs typeface="Arial"/>
              </a:rPr>
              <a:t>I</a:t>
            </a:r>
            <a:r>
              <a:rPr sz="1400" dirty="0">
                <a:solidFill>
                  <a:srgbClr val="4D4D4D"/>
                </a:solidFill>
                <a:latin typeface="Arial"/>
                <a:cs typeface="Arial"/>
              </a:rPr>
              <a:t>S</a:t>
            </a:r>
            <a:r>
              <a:rPr sz="1350" spc="22" baseline="24691" dirty="0">
                <a:solidFill>
                  <a:srgbClr val="4D4D4D"/>
                </a:solidFill>
                <a:latin typeface="Arial"/>
                <a:cs typeface="Arial"/>
              </a:rPr>
              <a:t>®</a:t>
            </a:r>
            <a:endParaRPr sz="1350" baseline="24691" dirty="0">
              <a:latin typeface="Arial"/>
              <a:cs typeface="Arial"/>
            </a:endParaRPr>
          </a:p>
          <a:p>
            <a:pPr marR="5080" algn="r">
              <a:lnSpc>
                <a:spcPct val="100000"/>
              </a:lnSpc>
            </a:pPr>
            <a:r>
              <a:rPr sz="1000" spc="-10" dirty="0">
                <a:solidFill>
                  <a:srgbClr val="64004B"/>
                </a:solidFill>
                <a:latin typeface="Arial"/>
                <a:cs typeface="Arial"/>
              </a:rPr>
              <a:t>Item</a:t>
            </a:r>
            <a:r>
              <a:rPr sz="1000" spc="-5" dirty="0">
                <a:solidFill>
                  <a:srgbClr val="64004B"/>
                </a:solidFill>
                <a:latin typeface="Arial"/>
                <a:cs typeface="Arial"/>
              </a:rPr>
              <a:t> </a:t>
            </a:r>
            <a:r>
              <a:rPr sz="1000" spc="-15" dirty="0">
                <a:solidFill>
                  <a:srgbClr val="64004B"/>
                </a:solidFill>
                <a:latin typeface="Arial"/>
                <a:cs typeface="Arial"/>
              </a:rPr>
              <a:t>#</a:t>
            </a:r>
            <a:r>
              <a:rPr sz="1000" spc="-5" dirty="0">
                <a:solidFill>
                  <a:srgbClr val="64004B"/>
                </a:solidFill>
                <a:latin typeface="Arial"/>
                <a:cs typeface="Arial"/>
              </a:rPr>
              <a:t>: </a:t>
            </a:r>
            <a:r>
              <a:rPr sz="1000" spc="-15" dirty="0">
                <a:solidFill>
                  <a:srgbClr val="64004B"/>
                </a:solidFill>
                <a:latin typeface="Arial"/>
                <a:cs typeface="Arial"/>
              </a:rPr>
              <a:t>432</a:t>
            </a:r>
            <a:r>
              <a:rPr sz="1000" spc="-10" dirty="0">
                <a:solidFill>
                  <a:srgbClr val="64004B"/>
                </a:solidFill>
                <a:latin typeface="Arial"/>
                <a:cs typeface="Arial"/>
              </a:rPr>
              <a:t>U</a:t>
            </a:r>
            <a:r>
              <a:rPr sz="1000" spc="-15" dirty="0">
                <a:solidFill>
                  <a:srgbClr val="64004B"/>
                </a:solidFill>
                <a:latin typeface="Arial"/>
                <a:cs typeface="Arial"/>
              </a:rPr>
              <a:t>S1902358</a:t>
            </a:r>
            <a:r>
              <a:rPr sz="1000" dirty="0">
                <a:solidFill>
                  <a:srgbClr val="64004B"/>
                </a:solidFill>
                <a:latin typeface="Arial"/>
                <a:cs typeface="Arial"/>
              </a:rPr>
              <a:t>-</a:t>
            </a:r>
            <a:r>
              <a:rPr sz="1000" spc="-15" dirty="0">
                <a:solidFill>
                  <a:srgbClr val="64004B"/>
                </a:solidFill>
                <a:latin typeface="Arial"/>
                <a:cs typeface="Arial"/>
              </a:rPr>
              <a:t>01</a:t>
            </a:r>
            <a:r>
              <a:rPr sz="1000" dirty="0">
                <a:solidFill>
                  <a:srgbClr val="64004B"/>
                </a:solidFill>
                <a:latin typeface="Arial"/>
                <a:cs typeface="Arial"/>
              </a:rPr>
              <a:t>-</a:t>
            </a:r>
            <a:r>
              <a:rPr sz="1000" spc="-15" dirty="0">
                <a:solidFill>
                  <a:srgbClr val="64004B"/>
                </a:solidFill>
                <a:latin typeface="Arial"/>
                <a:cs typeface="Arial"/>
              </a:rPr>
              <a:t>01</a:t>
            </a:r>
            <a:endParaRPr sz="1000" dirty="0">
              <a:latin typeface="Arial"/>
              <a:cs typeface="Arial"/>
            </a:endParaRPr>
          </a:p>
        </p:txBody>
      </p:sp>
      <p:sp>
        <p:nvSpPr>
          <p:cNvPr id="9" name="object 9"/>
          <p:cNvSpPr/>
          <p:nvPr/>
        </p:nvSpPr>
        <p:spPr>
          <a:xfrm>
            <a:off x="4605528" y="2214372"/>
            <a:ext cx="2124455" cy="2709671"/>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4600955" y="2209800"/>
            <a:ext cx="2133600" cy="2719070"/>
          </a:xfrm>
          <a:custGeom>
            <a:avLst/>
            <a:gdLst/>
            <a:ahLst/>
            <a:cxnLst/>
            <a:rect l="l" t="t" r="r" b="b"/>
            <a:pathLst>
              <a:path w="2133600" h="2719070">
                <a:moveTo>
                  <a:pt x="0" y="0"/>
                </a:moveTo>
                <a:lnTo>
                  <a:pt x="2133600" y="0"/>
                </a:lnTo>
                <a:lnTo>
                  <a:pt x="2133600" y="2718816"/>
                </a:lnTo>
                <a:lnTo>
                  <a:pt x="0" y="2718816"/>
                </a:lnTo>
                <a:lnTo>
                  <a:pt x="0" y="0"/>
                </a:lnTo>
                <a:close/>
              </a:path>
            </a:pathLst>
          </a:custGeom>
          <a:ln w="9144">
            <a:solidFill>
              <a:srgbClr val="000000"/>
            </a:solidFill>
          </a:ln>
        </p:spPr>
        <p:txBody>
          <a:bodyPr wrap="square" lIns="0" tIns="0" rIns="0" bIns="0" rtlCol="0"/>
          <a:lstStyle/>
          <a:p>
            <a:endParaRPr/>
          </a:p>
        </p:txBody>
      </p:sp>
      <p:sp>
        <p:nvSpPr>
          <p:cNvPr id="11" name="object 11"/>
          <p:cNvSpPr/>
          <p:nvPr/>
        </p:nvSpPr>
        <p:spPr>
          <a:xfrm>
            <a:off x="6786371" y="2910839"/>
            <a:ext cx="1929383" cy="2499359"/>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6781800" y="2906267"/>
            <a:ext cx="1938655" cy="2508885"/>
          </a:xfrm>
          <a:custGeom>
            <a:avLst/>
            <a:gdLst/>
            <a:ahLst/>
            <a:cxnLst/>
            <a:rect l="l" t="t" r="r" b="b"/>
            <a:pathLst>
              <a:path w="1938654" h="2508885">
                <a:moveTo>
                  <a:pt x="0" y="0"/>
                </a:moveTo>
                <a:lnTo>
                  <a:pt x="1938527" y="0"/>
                </a:lnTo>
                <a:lnTo>
                  <a:pt x="1938527" y="2508504"/>
                </a:lnTo>
                <a:lnTo>
                  <a:pt x="0" y="2508504"/>
                </a:lnTo>
                <a:lnTo>
                  <a:pt x="0" y="0"/>
                </a:lnTo>
                <a:close/>
              </a:path>
            </a:pathLst>
          </a:custGeom>
          <a:ln w="9144">
            <a:solidFill>
              <a:srgbClr val="000000"/>
            </a:solidFill>
          </a:ln>
        </p:spPr>
        <p:txBody>
          <a:bodyPr wrap="square" lIns="0" tIns="0" rIns="0" bIns="0" rtlCol="0"/>
          <a:lstStyle/>
          <a:p>
            <a:endParaRPr/>
          </a:p>
        </p:txBody>
      </p:sp>
      <p:sp>
        <p:nvSpPr>
          <p:cNvPr id="13" name="object 13"/>
          <p:cNvSpPr/>
          <p:nvPr/>
        </p:nvSpPr>
        <p:spPr>
          <a:xfrm>
            <a:off x="163818" y="6543805"/>
            <a:ext cx="2908907" cy="212029"/>
          </a:xfrm>
          <a:prstGeom prst="rect">
            <a:avLst/>
          </a:prstGeom>
          <a:blipFill>
            <a:blip r:embed="rId8" cstate="print"/>
            <a:stretch>
              <a:fillRect/>
            </a:stretch>
          </a:blipFill>
        </p:spPr>
        <p:txBody>
          <a:bodyPr wrap="square" lIns="0" tIns="0" rIns="0" bIns="0" rtlCol="0"/>
          <a:lstStyle/>
          <a:p>
            <a:endParaRPr/>
          </a:p>
        </p:txBody>
      </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dirty="0"/>
              <a:t>432US1902166-04-01  </a:t>
            </a:r>
            <a:r>
              <a:rPr spc="-100" dirty="0"/>
              <a:t> </a:t>
            </a:r>
            <a:r>
              <a:rPr dirty="0"/>
              <a:t>06/20</a:t>
            </a: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23</a:t>
            </a:fld>
            <a:endParaRPr dirty="0"/>
          </a:p>
        </p:txBody>
      </p:sp>
      <p:sp>
        <p:nvSpPr>
          <p:cNvPr id="17" name="object 7">
            <a:extLst>
              <a:ext uri="{FF2B5EF4-FFF2-40B4-BE49-F238E27FC236}">
                <a16:creationId xmlns:a16="http://schemas.microsoft.com/office/drawing/2014/main" id="{0FC11ED7-6A9D-4061-A905-736C0B22BB6D}"/>
              </a:ext>
            </a:extLst>
          </p:cNvPr>
          <p:cNvSpPr txBox="1"/>
          <p:nvPr/>
        </p:nvSpPr>
        <p:spPr>
          <a:xfrm>
            <a:off x="535940" y="242155"/>
            <a:ext cx="5712460" cy="369332"/>
          </a:xfrm>
          <a:prstGeom prst="rect">
            <a:avLst/>
          </a:prstGeom>
        </p:spPr>
        <p:txBody>
          <a:bodyPr vert="horz" wrap="square" lIns="0" tIns="0" rIns="0" bIns="0" rtlCol="0">
            <a:spAutoFit/>
          </a:bodyPr>
          <a:lstStyle/>
          <a:p>
            <a:pPr marL="12700" marR="5080">
              <a:lnSpc>
                <a:spcPct val="100000"/>
              </a:lnSpc>
            </a:pPr>
            <a:r>
              <a:rPr sz="2400" b="1" i="1" spc="-10" dirty="0">
                <a:solidFill>
                  <a:srgbClr val="64004B"/>
                </a:solidFill>
                <a:latin typeface="Arial"/>
                <a:cs typeface="Arial"/>
              </a:rPr>
              <a:t>R</a:t>
            </a:r>
            <a:r>
              <a:rPr sz="2400" b="1" i="1" spc="-5" dirty="0">
                <a:solidFill>
                  <a:srgbClr val="64004B"/>
                </a:solidFill>
                <a:latin typeface="Arial"/>
                <a:cs typeface="Arial"/>
              </a:rPr>
              <a:t>esou</a:t>
            </a:r>
            <a:r>
              <a:rPr sz="2400" b="1" i="1" dirty="0">
                <a:solidFill>
                  <a:srgbClr val="64004B"/>
                </a:solidFill>
                <a:latin typeface="Arial"/>
                <a:cs typeface="Arial"/>
              </a:rPr>
              <a:t>r</a:t>
            </a:r>
            <a:r>
              <a:rPr sz="2400" b="1" i="1" spc="-5" dirty="0">
                <a:solidFill>
                  <a:srgbClr val="64004B"/>
                </a:solidFill>
                <a:latin typeface="Arial"/>
                <a:cs typeface="Arial"/>
              </a:rPr>
              <a:t>ce</a:t>
            </a:r>
            <a:r>
              <a:rPr sz="2400" b="1" i="1" dirty="0">
                <a:solidFill>
                  <a:srgbClr val="64004B"/>
                </a:solidFill>
                <a:latin typeface="Arial"/>
                <a:cs typeface="Arial"/>
              </a:rPr>
              <a:t>:</a:t>
            </a:r>
            <a:r>
              <a:rPr sz="2400" b="1" i="1" spc="20" dirty="0">
                <a:solidFill>
                  <a:srgbClr val="64004B"/>
                </a:solidFill>
                <a:latin typeface="Arial"/>
                <a:cs typeface="Arial"/>
              </a:rPr>
              <a:t> </a:t>
            </a:r>
            <a:r>
              <a:rPr lang="en-US" sz="2200" spc="-25" dirty="0">
                <a:solidFill>
                  <a:srgbClr val="64004B"/>
                </a:solidFill>
                <a:latin typeface="Arial"/>
                <a:cs typeface="Arial"/>
              </a:rPr>
              <a:t>ELIQUIS 360 Support Sell Sheet</a:t>
            </a:r>
            <a:endParaRPr sz="2200" dirty="0">
              <a:latin typeface="Arial"/>
              <a:cs typeface="Aria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5" end="5"/>
                                            </p:txEl>
                                          </p:spTgt>
                                        </p:tgtEl>
                                        <p:attrNameLst>
                                          <p:attrName>style.visibility</p:attrName>
                                        </p:attrNameLst>
                                      </p:cBhvr>
                                      <p:to>
                                        <p:strVal val="visible"/>
                                      </p:to>
                                    </p:set>
                                    <p:animEffect transition="in" filter="fade">
                                      <p:cBhvr>
                                        <p:cTn id="18" dur="500"/>
                                        <p:tgtEl>
                                          <p:spTgt spid="8">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500"/>
                                        <p:tgtEl>
                                          <p:spTgt spid="8">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animEffect transition="in" filter="fade">
                                      <p:cBhvr>
                                        <p:cTn id="2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4627" y="5443728"/>
            <a:ext cx="788035" cy="368935"/>
          </a:xfrm>
          <a:custGeom>
            <a:avLst/>
            <a:gdLst/>
            <a:ahLst/>
            <a:cxnLst/>
            <a:rect l="l" t="t" r="r" b="b"/>
            <a:pathLst>
              <a:path w="788035" h="368935">
                <a:moveTo>
                  <a:pt x="0" y="0"/>
                </a:moveTo>
                <a:lnTo>
                  <a:pt x="787908" y="0"/>
                </a:lnTo>
                <a:lnTo>
                  <a:pt x="787908" y="368808"/>
                </a:lnTo>
                <a:lnTo>
                  <a:pt x="0" y="368808"/>
                </a:lnTo>
                <a:lnTo>
                  <a:pt x="0" y="0"/>
                </a:lnTo>
                <a:close/>
              </a:path>
            </a:pathLst>
          </a:custGeom>
          <a:solidFill>
            <a:srgbClr val="F1F1F1"/>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328976" rIns="0" bIns="0" rtlCol="0">
            <a:spAutoFit/>
          </a:bodyPr>
          <a:lstStyle/>
          <a:p>
            <a:pPr>
              <a:lnSpc>
                <a:spcPct val="100000"/>
              </a:lnSpc>
            </a:pPr>
            <a:r>
              <a:rPr sz="2400" b="1" spc="-25" dirty="0">
                <a:latin typeface="Arial"/>
                <a:cs typeface="Arial"/>
              </a:rPr>
              <a:t>E</a:t>
            </a:r>
            <a:r>
              <a:rPr sz="2400" b="1" spc="-5" dirty="0">
                <a:latin typeface="Arial"/>
                <a:cs typeface="Arial"/>
              </a:rPr>
              <a:t>li</a:t>
            </a:r>
            <a:r>
              <a:rPr sz="2400" b="1" spc="-20" dirty="0">
                <a:latin typeface="Arial"/>
                <a:cs typeface="Arial"/>
              </a:rPr>
              <a:t>qu</a:t>
            </a:r>
            <a:r>
              <a:rPr sz="2400" b="1" spc="-5" dirty="0">
                <a:latin typeface="Arial"/>
                <a:cs typeface="Arial"/>
              </a:rPr>
              <a:t>i</a:t>
            </a:r>
            <a:r>
              <a:rPr sz="2400" b="1" dirty="0">
                <a:latin typeface="Arial"/>
                <a:cs typeface="Arial"/>
              </a:rPr>
              <a:t>s</a:t>
            </a:r>
            <a:r>
              <a:rPr sz="2400" b="1" spc="-35" dirty="0">
                <a:latin typeface="Arial"/>
                <a:cs typeface="Arial"/>
              </a:rPr>
              <a:t> </a:t>
            </a:r>
            <a:r>
              <a:rPr sz="2400" b="1" spc="-5" dirty="0">
                <a:latin typeface="Arial"/>
                <a:cs typeface="Arial"/>
              </a:rPr>
              <a:t>36</a:t>
            </a:r>
            <a:r>
              <a:rPr sz="2400" b="1" dirty="0">
                <a:latin typeface="Arial"/>
                <a:cs typeface="Arial"/>
              </a:rPr>
              <a:t>0</a:t>
            </a:r>
            <a:r>
              <a:rPr sz="2400" b="1" spc="10" dirty="0">
                <a:latin typeface="Arial"/>
                <a:cs typeface="Arial"/>
              </a:rPr>
              <a:t> </a:t>
            </a:r>
            <a:r>
              <a:rPr sz="2400" b="1" spc="-10" dirty="0">
                <a:latin typeface="Arial"/>
                <a:cs typeface="Arial"/>
              </a:rPr>
              <a:t>R</a:t>
            </a:r>
            <a:r>
              <a:rPr sz="2400" b="1" spc="-5" dirty="0">
                <a:latin typeface="Arial"/>
                <a:cs typeface="Arial"/>
              </a:rPr>
              <a:t>esou</a:t>
            </a:r>
            <a:r>
              <a:rPr sz="2400" b="1" dirty="0">
                <a:latin typeface="Arial"/>
                <a:cs typeface="Arial"/>
              </a:rPr>
              <a:t>r</a:t>
            </a:r>
            <a:r>
              <a:rPr sz="2400" b="1" spc="-5" dirty="0">
                <a:latin typeface="Arial"/>
                <a:cs typeface="Arial"/>
              </a:rPr>
              <a:t>ce</a:t>
            </a:r>
            <a:r>
              <a:rPr sz="2400" b="1" dirty="0">
                <a:latin typeface="Arial"/>
                <a:cs typeface="Arial"/>
              </a:rPr>
              <a:t>s</a:t>
            </a:r>
            <a:r>
              <a:rPr sz="2400" b="1" spc="25" dirty="0">
                <a:latin typeface="Arial"/>
                <a:cs typeface="Arial"/>
              </a:rPr>
              <a:t> </a:t>
            </a:r>
            <a:r>
              <a:rPr sz="2400" b="1" spc="-15" dirty="0">
                <a:latin typeface="Arial"/>
                <a:cs typeface="Arial"/>
              </a:rPr>
              <a:t>On</a:t>
            </a:r>
            <a:r>
              <a:rPr sz="2400" b="1" spc="-25" dirty="0">
                <a:latin typeface="Arial"/>
                <a:cs typeface="Arial"/>
              </a:rPr>
              <a:t> </a:t>
            </a:r>
            <a:r>
              <a:rPr sz="2400" b="1" spc="-75" dirty="0">
                <a:latin typeface="Arial"/>
                <a:cs typeface="Arial"/>
              </a:rPr>
              <a:t>W</a:t>
            </a:r>
            <a:r>
              <a:rPr sz="2400" b="1" spc="-20" dirty="0">
                <a:latin typeface="Arial"/>
                <a:cs typeface="Arial"/>
              </a:rPr>
              <a:t>ebo</a:t>
            </a:r>
            <a:r>
              <a:rPr sz="2400" b="1" spc="-10" dirty="0">
                <a:latin typeface="Arial"/>
                <a:cs typeface="Arial"/>
              </a:rPr>
              <a:t>r</a:t>
            </a:r>
            <a:r>
              <a:rPr sz="2400" b="1" spc="-5" dirty="0">
                <a:latin typeface="Arial"/>
                <a:cs typeface="Arial"/>
              </a:rPr>
              <a:t>der</a:t>
            </a:r>
            <a:endParaRPr sz="2400">
              <a:latin typeface="Arial"/>
              <a:cs typeface="Arial"/>
            </a:endParaRPr>
          </a:p>
        </p:txBody>
      </p:sp>
      <p:sp>
        <p:nvSpPr>
          <p:cNvPr id="4" name="object 4"/>
          <p:cNvSpPr/>
          <p:nvPr/>
        </p:nvSpPr>
        <p:spPr>
          <a:xfrm>
            <a:off x="373379" y="1767839"/>
            <a:ext cx="865441" cy="136855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68808" y="1763267"/>
            <a:ext cx="882650" cy="1377950"/>
          </a:xfrm>
          <a:custGeom>
            <a:avLst/>
            <a:gdLst/>
            <a:ahLst/>
            <a:cxnLst/>
            <a:rect l="l" t="t" r="r" b="b"/>
            <a:pathLst>
              <a:path w="882650" h="1377950">
                <a:moveTo>
                  <a:pt x="0" y="0"/>
                </a:moveTo>
                <a:lnTo>
                  <a:pt x="882396" y="0"/>
                </a:lnTo>
                <a:lnTo>
                  <a:pt x="882396" y="1377696"/>
                </a:lnTo>
                <a:lnTo>
                  <a:pt x="0" y="1377696"/>
                </a:lnTo>
                <a:lnTo>
                  <a:pt x="0" y="0"/>
                </a:lnTo>
                <a:close/>
              </a:path>
            </a:pathLst>
          </a:custGeom>
          <a:ln w="9144">
            <a:solidFill>
              <a:srgbClr val="64004B"/>
            </a:solidFill>
          </a:ln>
        </p:spPr>
        <p:txBody>
          <a:bodyPr wrap="square" lIns="0" tIns="0" rIns="0" bIns="0" rtlCol="0"/>
          <a:lstStyle/>
          <a:p>
            <a:endParaRPr/>
          </a:p>
        </p:txBody>
      </p:sp>
      <p:sp>
        <p:nvSpPr>
          <p:cNvPr id="6" name="object 6"/>
          <p:cNvSpPr/>
          <p:nvPr/>
        </p:nvSpPr>
        <p:spPr>
          <a:xfrm>
            <a:off x="489204" y="1933955"/>
            <a:ext cx="806430" cy="128623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84631" y="1929383"/>
            <a:ext cx="818515" cy="1295400"/>
          </a:xfrm>
          <a:custGeom>
            <a:avLst/>
            <a:gdLst/>
            <a:ahLst/>
            <a:cxnLst/>
            <a:rect l="l" t="t" r="r" b="b"/>
            <a:pathLst>
              <a:path w="818515" h="1295400">
                <a:moveTo>
                  <a:pt x="0" y="0"/>
                </a:moveTo>
                <a:lnTo>
                  <a:pt x="818388" y="0"/>
                </a:lnTo>
                <a:lnTo>
                  <a:pt x="818388" y="1295400"/>
                </a:lnTo>
                <a:lnTo>
                  <a:pt x="0" y="1295400"/>
                </a:lnTo>
                <a:lnTo>
                  <a:pt x="0" y="0"/>
                </a:lnTo>
                <a:close/>
              </a:path>
            </a:pathLst>
          </a:custGeom>
          <a:ln w="9144">
            <a:solidFill>
              <a:srgbClr val="64004B"/>
            </a:solidFill>
          </a:ln>
        </p:spPr>
        <p:txBody>
          <a:bodyPr wrap="square" lIns="0" tIns="0" rIns="0" bIns="0" rtlCol="0"/>
          <a:lstStyle/>
          <a:p>
            <a:endParaRPr/>
          </a:p>
        </p:txBody>
      </p:sp>
      <p:sp>
        <p:nvSpPr>
          <p:cNvPr id="8" name="object 8"/>
          <p:cNvSpPr/>
          <p:nvPr/>
        </p:nvSpPr>
        <p:spPr>
          <a:xfrm>
            <a:off x="579119" y="2005583"/>
            <a:ext cx="830897" cy="1316736"/>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74548" y="2001011"/>
            <a:ext cx="845819" cy="1325880"/>
          </a:xfrm>
          <a:custGeom>
            <a:avLst/>
            <a:gdLst/>
            <a:ahLst/>
            <a:cxnLst/>
            <a:rect l="l" t="t" r="r" b="b"/>
            <a:pathLst>
              <a:path w="845819" h="1325879">
                <a:moveTo>
                  <a:pt x="0" y="0"/>
                </a:moveTo>
                <a:lnTo>
                  <a:pt x="845819" y="0"/>
                </a:lnTo>
                <a:lnTo>
                  <a:pt x="845819" y="1325880"/>
                </a:lnTo>
                <a:lnTo>
                  <a:pt x="0" y="1325880"/>
                </a:lnTo>
                <a:lnTo>
                  <a:pt x="0" y="0"/>
                </a:lnTo>
                <a:close/>
              </a:path>
            </a:pathLst>
          </a:custGeom>
          <a:ln w="9144">
            <a:solidFill>
              <a:srgbClr val="64004B"/>
            </a:solidFill>
          </a:ln>
        </p:spPr>
        <p:txBody>
          <a:bodyPr wrap="square" lIns="0" tIns="0" rIns="0" bIns="0" rtlCol="0"/>
          <a:lstStyle/>
          <a:p>
            <a:endParaRPr/>
          </a:p>
        </p:txBody>
      </p:sp>
      <p:sp>
        <p:nvSpPr>
          <p:cNvPr id="10" name="object 10"/>
          <p:cNvSpPr txBox="1"/>
          <p:nvPr/>
        </p:nvSpPr>
        <p:spPr>
          <a:xfrm>
            <a:off x="5018272" y="1608142"/>
            <a:ext cx="1374775" cy="304800"/>
          </a:xfrm>
          <a:prstGeom prst="rect">
            <a:avLst/>
          </a:prstGeom>
        </p:spPr>
        <p:txBody>
          <a:bodyPr vert="horz" wrap="square" lIns="0" tIns="0" rIns="0" bIns="0" rtlCol="0">
            <a:spAutoFit/>
          </a:bodyPr>
          <a:lstStyle/>
          <a:p>
            <a:pPr marL="12700">
              <a:lnSpc>
                <a:spcPct val="100000"/>
              </a:lnSpc>
            </a:pPr>
            <a:r>
              <a:rPr sz="1000" b="1" spc="-10" dirty="0">
                <a:solidFill>
                  <a:srgbClr val="64004B"/>
                </a:solidFill>
                <a:latin typeface="Arial"/>
                <a:cs typeface="Arial"/>
              </a:rPr>
              <a:t>B</a:t>
            </a:r>
            <a:r>
              <a:rPr sz="1000" b="1" spc="-15" dirty="0">
                <a:solidFill>
                  <a:srgbClr val="64004B"/>
                </a:solidFill>
                <a:latin typeface="Arial"/>
                <a:cs typeface="Arial"/>
              </a:rPr>
              <a:t>e</a:t>
            </a:r>
            <a:r>
              <a:rPr sz="1000" b="1" spc="-10" dirty="0">
                <a:solidFill>
                  <a:srgbClr val="64004B"/>
                </a:solidFill>
                <a:latin typeface="Arial"/>
                <a:cs typeface="Arial"/>
              </a:rPr>
              <a:t>n</a:t>
            </a:r>
            <a:r>
              <a:rPr sz="1000" b="1" spc="-15" dirty="0">
                <a:solidFill>
                  <a:srgbClr val="64004B"/>
                </a:solidFill>
                <a:latin typeface="Arial"/>
                <a:cs typeface="Arial"/>
              </a:rPr>
              <a:t>e</a:t>
            </a:r>
            <a:r>
              <a:rPr sz="1000" b="1" spc="-5" dirty="0">
                <a:solidFill>
                  <a:srgbClr val="64004B"/>
                </a:solidFill>
                <a:latin typeface="Arial"/>
                <a:cs typeface="Arial"/>
              </a:rPr>
              <a:t>f</a:t>
            </a:r>
            <a:r>
              <a:rPr sz="1000" b="1" spc="-10" dirty="0">
                <a:solidFill>
                  <a:srgbClr val="64004B"/>
                </a:solidFill>
                <a:latin typeface="Arial"/>
                <a:cs typeface="Arial"/>
              </a:rPr>
              <a:t>i</a:t>
            </a:r>
            <a:r>
              <a:rPr sz="1000" b="1" spc="-5" dirty="0">
                <a:solidFill>
                  <a:srgbClr val="64004B"/>
                </a:solidFill>
                <a:latin typeface="Arial"/>
                <a:cs typeface="Arial"/>
              </a:rPr>
              <a:t>t</a:t>
            </a:r>
            <a:r>
              <a:rPr sz="1000" b="1" dirty="0">
                <a:solidFill>
                  <a:srgbClr val="64004B"/>
                </a:solidFill>
                <a:latin typeface="Arial"/>
                <a:cs typeface="Arial"/>
              </a:rPr>
              <a:t> </a:t>
            </a:r>
            <a:r>
              <a:rPr sz="1000" b="1" spc="-10" dirty="0">
                <a:solidFill>
                  <a:srgbClr val="64004B"/>
                </a:solidFill>
                <a:latin typeface="Arial"/>
                <a:cs typeface="Arial"/>
              </a:rPr>
              <a:t>R</a:t>
            </a:r>
            <a:r>
              <a:rPr sz="1000" b="1" spc="-15" dirty="0">
                <a:solidFill>
                  <a:srgbClr val="64004B"/>
                </a:solidFill>
                <a:latin typeface="Arial"/>
                <a:cs typeface="Arial"/>
              </a:rPr>
              <a:t>e</a:t>
            </a:r>
            <a:r>
              <a:rPr sz="1000" b="1" dirty="0">
                <a:solidFill>
                  <a:srgbClr val="64004B"/>
                </a:solidFill>
                <a:latin typeface="Arial"/>
                <a:cs typeface="Arial"/>
              </a:rPr>
              <a:t>v</a:t>
            </a:r>
            <a:r>
              <a:rPr sz="1000" b="1" spc="-10" dirty="0">
                <a:solidFill>
                  <a:srgbClr val="64004B"/>
                </a:solidFill>
                <a:latin typeface="Arial"/>
                <a:cs typeface="Arial"/>
              </a:rPr>
              <a:t>iew Carrier</a:t>
            </a:r>
            <a:endParaRPr sz="1000">
              <a:latin typeface="Arial"/>
              <a:cs typeface="Arial"/>
            </a:endParaRPr>
          </a:p>
          <a:p>
            <a:pPr marL="66040">
              <a:lnSpc>
                <a:spcPct val="100000"/>
              </a:lnSpc>
            </a:pPr>
            <a:r>
              <a:rPr sz="1000" spc="-15" dirty="0">
                <a:latin typeface="Arial"/>
                <a:cs typeface="Arial"/>
              </a:rPr>
              <a:t>432</a:t>
            </a:r>
            <a:r>
              <a:rPr sz="1000" spc="-10" dirty="0">
                <a:latin typeface="Arial"/>
                <a:cs typeface="Arial"/>
              </a:rPr>
              <a:t>U</a:t>
            </a:r>
            <a:r>
              <a:rPr sz="1000" spc="-15" dirty="0">
                <a:latin typeface="Arial"/>
                <a:cs typeface="Arial"/>
              </a:rPr>
              <a:t>S1702651</a:t>
            </a:r>
            <a:r>
              <a:rPr sz="1000" dirty="0">
                <a:latin typeface="Arial"/>
                <a:cs typeface="Arial"/>
              </a:rPr>
              <a:t>-</a:t>
            </a:r>
            <a:r>
              <a:rPr sz="1000" spc="-15" dirty="0">
                <a:latin typeface="Arial"/>
                <a:cs typeface="Arial"/>
              </a:rPr>
              <a:t>02</a:t>
            </a:r>
            <a:r>
              <a:rPr sz="1000" dirty="0">
                <a:latin typeface="Arial"/>
                <a:cs typeface="Arial"/>
              </a:rPr>
              <a:t>-</a:t>
            </a:r>
            <a:r>
              <a:rPr sz="1000" spc="-15" dirty="0">
                <a:latin typeface="Arial"/>
                <a:cs typeface="Arial"/>
              </a:rPr>
              <a:t>01</a:t>
            </a:r>
            <a:endParaRPr sz="1000">
              <a:latin typeface="Arial"/>
              <a:cs typeface="Arial"/>
            </a:endParaRPr>
          </a:p>
        </p:txBody>
      </p:sp>
      <p:sp>
        <p:nvSpPr>
          <p:cNvPr id="11" name="object 11"/>
          <p:cNvSpPr txBox="1"/>
          <p:nvPr/>
        </p:nvSpPr>
        <p:spPr>
          <a:xfrm>
            <a:off x="5024977" y="3682610"/>
            <a:ext cx="1267460" cy="304800"/>
          </a:xfrm>
          <a:prstGeom prst="rect">
            <a:avLst/>
          </a:prstGeom>
        </p:spPr>
        <p:txBody>
          <a:bodyPr vert="horz" wrap="square" lIns="0" tIns="0" rIns="0" bIns="0" rtlCol="0">
            <a:spAutoFit/>
          </a:bodyPr>
          <a:lstStyle/>
          <a:p>
            <a:pPr algn="ctr">
              <a:lnSpc>
                <a:spcPct val="100000"/>
              </a:lnSpc>
            </a:pPr>
            <a:r>
              <a:rPr sz="1000" b="1" spc="-10" dirty="0">
                <a:solidFill>
                  <a:srgbClr val="64004B"/>
                </a:solidFill>
                <a:latin typeface="Arial"/>
                <a:cs typeface="Arial"/>
              </a:rPr>
              <a:t>Sel</a:t>
            </a:r>
            <a:r>
              <a:rPr sz="1000" b="1" spc="-5" dirty="0">
                <a:solidFill>
                  <a:srgbClr val="64004B"/>
                </a:solidFill>
                <a:latin typeface="Arial"/>
                <a:cs typeface="Arial"/>
              </a:rPr>
              <a:t>l </a:t>
            </a:r>
            <a:r>
              <a:rPr sz="1000" b="1" spc="-15" dirty="0">
                <a:solidFill>
                  <a:srgbClr val="64004B"/>
                </a:solidFill>
                <a:latin typeface="Arial"/>
                <a:cs typeface="Arial"/>
              </a:rPr>
              <a:t>S</a:t>
            </a:r>
            <a:r>
              <a:rPr sz="1000" b="1" spc="-10" dirty="0">
                <a:solidFill>
                  <a:srgbClr val="64004B"/>
                </a:solidFill>
                <a:latin typeface="Arial"/>
                <a:cs typeface="Arial"/>
              </a:rPr>
              <a:t>heet</a:t>
            </a:r>
            <a:endParaRPr sz="1000">
              <a:latin typeface="Arial"/>
              <a:cs typeface="Arial"/>
            </a:endParaRPr>
          </a:p>
          <a:p>
            <a:pPr algn="ctr">
              <a:lnSpc>
                <a:spcPct val="100000"/>
              </a:lnSpc>
            </a:pPr>
            <a:r>
              <a:rPr sz="1000" spc="-15" dirty="0">
                <a:latin typeface="Arial"/>
                <a:cs typeface="Arial"/>
              </a:rPr>
              <a:t>432</a:t>
            </a:r>
            <a:r>
              <a:rPr sz="1000" spc="-10" dirty="0">
                <a:latin typeface="Arial"/>
                <a:cs typeface="Arial"/>
              </a:rPr>
              <a:t>U</a:t>
            </a:r>
            <a:r>
              <a:rPr sz="1000" spc="-15" dirty="0">
                <a:latin typeface="Arial"/>
                <a:cs typeface="Arial"/>
              </a:rPr>
              <a:t>S1902358</a:t>
            </a:r>
            <a:r>
              <a:rPr sz="1000" dirty="0">
                <a:latin typeface="Arial"/>
                <a:cs typeface="Arial"/>
              </a:rPr>
              <a:t>-</a:t>
            </a:r>
            <a:r>
              <a:rPr sz="1000" spc="-15" dirty="0">
                <a:latin typeface="Arial"/>
                <a:cs typeface="Arial"/>
              </a:rPr>
              <a:t>01</a:t>
            </a:r>
            <a:r>
              <a:rPr sz="1000" dirty="0">
                <a:latin typeface="Arial"/>
                <a:cs typeface="Arial"/>
              </a:rPr>
              <a:t>-</a:t>
            </a:r>
            <a:r>
              <a:rPr sz="1000" spc="-15" dirty="0">
                <a:latin typeface="Arial"/>
                <a:cs typeface="Arial"/>
              </a:rPr>
              <a:t>01</a:t>
            </a:r>
            <a:endParaRPr sz="1000">
              <a:latin typeface="Arial"/>
              <a:cs typeface="Arial"/>
            </a:endParaRPr>
          </a:p>
        </p:txBody>
      </p:sp>
      <p:sp>
        <p:nvSpPr>
          <p:cNvPr id="12" name="object 12"/>
          <p:cNvSpPr txBox="1"/>
          <p:nvPr/>
        </p:nvSpPr>
        <p:spPr>
          <a:xfrm>
            <a:off x="848843" y="3655668"/>
            <a:ext cx="1899920" cy="304800"/>
          </a:xfrm>
          <a:prstGeom prst="rect">
            <a:avLst/>
          </a:prstGeom>
        </p:spPr>
        <p:txBody>
          <a:bodyPr vert="horz" wrap="square" lIns="0" tIns="0" rIns="0" bIns="0" rtlCol="0">
            <a:spAutoFit/>
          </a:bodyPr>
          <a:lstStyle/>
          <a:p>
            <a:pPr algn="ctr">
              <a:lnSpc>
                <a:spcPct val="100000"/>
              </a:lnSpc>
            </a:pPr>
            <a:r>
              <a:rPr sz="1000" b="1" spc="-10" dirty="0">
                <a:solidFill>
                  <a:srgbClr val="64004B"/>
                </a:solidFill>
                <a:latin typeface="Arial"/>
                <a:cs typeface="Arial"/>
              </a:rPr>
              <a:t>Co</a:t>
            </a:r>
            <a:r>
              <a:rPr sz="1000" b="1" dirty="0">
                <a:solidFill>
                  <a:srgbClr val="64004B"/>
                </a:solidFill>
                <a:latin typeface="Arial"/>
                <a:cs typeface="Arial"/>
              </a:rPr>
              <a:t>v</a:t>
            </a:r>
            <a:r>
              <a:rPr sz="1000" b="1" spc="-10" dirty="0">
                <a:solidFill>
                  <a:srgbClr val="64004B"/>
                </a:solidFill>
                <a:latin typeface="Arial"/>
                <a:cs typeface="Arial"/>
              </a:rPr>
              <a:t>erage</a:t>
            </a:r>
            <a:r>
              <a:rPr sz="1000" b="1" spc="-20" dirty="0">
                <a:solidFill>
                  <a:srgbClr val="64004B"/>
                </a:solidFill>
                <a:latin typeface="Arial"/>
                <a:cs typeface="Arial"/>
              </a:rPr>
              <a:t> </a:t>
            </a:r>
            <a:r>
              <a:rPr sz="1000" b="1" spc="-50" dirty="0">
                <a:solidFill>
                  <a:srgbClr val="64004B"/>
                </a:solidFill>
                <a:latin typeface="Arial"/>
                <a:cs typeface="Arial"/>
              </a:rPr>
              <a:t>A</a:t>
            </a:r>
            <a:r>
              <a:rPr sz="1000" b="1" spc="-10" dirty="0">
                <a:solidFill>
                  <a:srgbClr val="64004B"/>
                </a:solidFill>
                <a:latin typeface="Arial"/>
                <a:cs typeface="Arial"/>
              </a:rPr>
              <a:t>ssis</a:t>
            </a:r>
            <a:r>
              <a:rPr sz="1000" b="1" spc="-5" dirty="0">
                <a:solidFill>
                  <a:srgbClr val="64004B"/>
                </a:solidFill>
                <a:latin typeface="Arial"/>
                <a:cs typeface="Arial"/>
              </a:rPr>
              <a:t>t</a:t>
            </a:r>
            <a:r>
              <a:rPr sz="1000" b="1" spc="-15" dirty="0">
                <a:solidFill>
                  <a:srgbClr val="64004B"/>
                </a:solidFill>
                <a:latin typeface="Arial"/>
                <a:cs typeface="Arial"/>
              </a:rPr>
              <a:t>a</a:t>
            </a:r>
            <a:r>
              <a:rPr sz="1000" b="1" spc="-10" dirty="0">
                <a:solidFill>
                  <a:srgbClr val="64004B"/>
                </a:solidFill>
                <a:latin typeface="Arial"/>
                <a:cs typeface="Arial"/>
              </a:rPr>
              <a:t>n</a:t>
            </a:r>
            <a:r>
              <a:rPr sz="1000" b="1" spc="-15" dirty="0">
                <a:solidFill>
                  <a:srgbClr val="64004B"/>
                </a:solidFill>
                <a:latin typeface="Arial"/>
                <a:cs typeface="Arial"/>
              </a:rPr>
              <a:t>c</a:t>
            </a:r>
            <a:r>
              <a:rPr sz="1000" b="1" spc="-10" dirty="0">
                <a:solidFill>
                  <a:srgbClr val="64004B"/>
                </a:solidFill>
                <a:latin typeface="Arial"/>
                <a:cs typeface="Arial"/>
              </a:rPr>
              <a:t>e</a:t>
            </a:r>
            <a:r>
              <a:rPr sz="1000" b="1" spc="20" dirty="0">
                <a:solidFill>
                  <a:srgbClr val="64004B"/>
                </a:solidFill>
                <a:latin typeface="Arial"/>
                <a:cs typeface="Arial"/>
              </a:rPr>
              <a:t> </a:t>
            </a:r>
            <a:r>
              <a:rPr sz="1000" b="1" spc="-10" dirty="0">
                <a:solidFill>
                  <a:srgbClr val="64004B"/>
                </a:solidFill>
                <a:latin typeface="Arial"/>
                <a:cs typeface="Arial"/>
              </a:rPr>
              <a:t>Bro</a:t>
            </a:r>
            <a:r>
              <a:rPr sz="1000" b="1" spc="-15" dirty="0">
                <a:solidFill>
                  <a:srgbClr val="64004B"/>
                </a:solidFill>
                <a:latin typeface="Arial"/>
                <a:cs typeface="Arial"/>
              </a:rPr>
              <a:t>c</a:t>
            </a:r>
            <a:r>
              <a:rPr sz="1000" b="1" spc="-10" dirty="0">
                <a:solidFill>
                  <a:srgbClr val="64004B"/>
                </a:solidFill>
                <a:latin typeface="Arial"/>
                <a:cs typeface="Arial"/>
              </a:rPr>
              <a:t>hure</a:t>
            </a:r>
            <a:endParaRPr sz="1000">
              <a:latin typeface="Arial"/>
              <a:cs typeface="Arial"/>
            </a:endParaRPr>
          </a:p>
          <a:p>
            <a:pPr algn="ctr">
              <a:lnSpc>
                <a:spcPct val="100000"/>
              </a:lnSpc>
            </a:pPr>
            <a:r>
              <a:rPr sz="1000" spc="-15" dirty="0">
                <a:latin typeface="Arial"/>
                <a:cs typeface="Arial"/>
              </a:rPr>
              <a:t>432</a:t>
            </a:r>
            <a:r>
              <a:rPr sz="1000" spc="-10" dirty="0">
                <a:latin typeface="Arial"/>
                <a:cs typeface="Arial"/>
              </a:rPr>
              <a:t>U</a:t>
            </a:r>
            <a:r>
              <a:rPr sz="1000" spc="-15" dirty="0">
                <a:latin typeface="Arial"/>
                <a:cs typeface="Arial"/>
              </a:rPr>
              <a:t>S1802534</a:t>
            </a:r>
            <a:r>
              <a:rPr sz="1000" dirty="0">
                <a:latin typeface="Arial"/>
                <a:cs typeface="Arial"/>
              </a:rPr>
              <a:t>-</a:t>
            </a:r>
            <a:r>
              <a:rPr sz="1000" spc="-15" dirty="0">
                <a:latin typeface="Arial"/>
                <a:cs typeface="Arial"/>
              </a:rPr>
              <a:t>01</a:t>
            </a:r>
            <a:r>
              <a:rPr sz="1000" dirty="0">
                <a:latin typeface="Arial"/>
                <a:cs typeface="Arial"/>
              </a:rPr>
              <a:t>-</a:t>
            </a:r>
            <a:r>
              <a:rPr sz="1000" spc="-15" dirty="0">
                <a:latin typeface="Arial"/>
                <a:cs typeface="Arial"/>
              </a:rPr>
              <a:t>01</a:t>
            </a:r>
            <a:endParaRPr sz="1000">
              <a:latin typeface="Arial"/>
              <a:cs typeface="Arial"/>
            </a:endParaRPr>
          </a:p>
        </p:txBody>
      </p:sp>
      <p:sp>
        <p:nvSpPr>
          <p:cNvPr id="13" name="object 13"/>
          <p:cNvSpPr/>
          <p:nvPr/>
        </p:nvSpPr>
        <p:spPr>
          <a:xfrm>
            <a:off x="7059168" y="1940052"/>
            <a:ext cx="1072895" cy="1298447"/>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7054595" y="1935479"/>
            <a:ext cx="1082040" cy="1308100"/>
          </a:xfrm>
          <a:custGeom>
            <a:avLst/>
            <a:gdLst/>
            <a:ahLst/>
            <a:cxnLst/>
            <a:rect l="l" t="t" r="r" b="b"/>
            <a:pathLst>
              <a:path w="1082040" h="1308100">
                <a:moveTo>
                  <a:pt x="0" y="0"/>
                </a:moveTo>
                <a:lnTo>
                  <a:pt x="1082040" y="0"/>
                </a:lnTo>
                <a:lnTo>
                  <a:pt x="1082040" y="1307591"/>
                </a:lnTo>
                <a:lnTo>
                  <a:pt x="0" y="1307591"/>
                </a:lnTo>
                <a:lnTo>
                  <a:pt x="0" y="0"/>
                </a:lnTo>
                <a:close/>
              </a:path>
            </a:pathLst>
          </a:custGeom>
          <a:ln w="9144">
            <a:solidFill>
              <a:srgbClr val="64004B"/>
            </a:solidFill>
          </a:ln>
        </p:spPr>
        <p:txBody>
          <a:bodyPr wrap="square" lIns="0" tIns="0" rIns="0" bIns="0" rtlCol="0"/>
          <a:lstStyle/>
          <a:p>
            <a:endParaRPr/>
          </a:p>
        </p:txBody>
      </p:sp>
      <p:sp>
        <p:nvSpPr>
          <p:cNvPr id="15" name="object 15"/>
          <p:cNvSpPr txBox="1"/>
          <p:nvPr/>
        </p:nvSpPr>
        <p:spPr>
          <a:xfrm>
            <a:off x="2992151" y="3684095"/>
            <a:ext cx="1267460" cy="304800"/>
          </a:xfrm>
          <a:prstGeom prst="rect">
            <a:avLst/>
          </a:prstGeom>
        </p:spPr>
        <p:txBody>
          <a:bodyPr vert="horz" wrap="square" lIns="0" tIns="0" rIns="0" bIns="0" rtlCol="0">
            <a:spAutoFit/>
          </a:bodyPr>
          <a:lstStyle/>
          <a:p>
            <a:pPr algn="ctr">
              <a:lnSpc>
                <a:spcPct val="100000"/>
              </a:lnSpc>
            </a:pPr>
            <a:r>
              <a:rPr sz="1000" b="1" spc="-10" dirty="0">
                <a:solidFill>
                  <a:srgbClr val="64004B"/>
                </a:solidFill>
                <a:latin typeface="Arial"/>
                <a:cs typeface="Arial"/>
              </a:rPr>
              <a:t>Bro</a:t>
            </a:r>
            <a:r>
              <a:rPr sz="1000" b="1" spc="-15" dirty="0">
                <a:solidFill>
                  <a:srgbClr val="64004B"/>
                </a:solidFill>
                <a:latin typeface="Arial"/>
                <a:cs typeface="Arial"/>
              </a:rPr>
              <a:t>c</a:t>
            </a:r>
            <a:r>
              <a:rPr sz="1000" b="1" spc="-10" dirty="0">
                <a:solidFill>
                  <a:srgbClr val="64004B"/>
                </a:solidFill>
                <a:latin typeface="Arial"/>
                <a:cs typeface="Arial"/>
              </a:rPr>
              <a:t>hure</a:t>
            </a:r>
            <a:r>
              <a:rPr sz="1000" b="1" spc="5" dirty="0">
                <a:solidFill>
                  <a:srgbClr val="64004B"/>
                </a:solidFill>
                <a:latin typeface="Arial"/>
                <a:cs typeface="Arial"/>
              </a:rPr>
              <a:t> </a:t>
            </a:r>
            <a:r>
              <a:rPr sz="1000" b="1" spc="-10" dirty="0">
                <a:solidFill>
                  <a:srgbClr val="64004B"/>
                </a:solidFill>
                <a:latin typeface="Arial"/>
                <a:cs typeface="Arial"/>
              </a:rPr>
              <a:t>Hold</a:t>
            </a:r>
            <a:r>
              <a:rPr sz="1000" b="1" spc="-15" dirty="0">
                <a:solidFill>
                  <a:srgbClr val="64004B"/>
                </a:solidFill>
                <a:latin typeface="Arial"/>
                <a:cs typeface="Arial"/>
              </a:rPr>
              <a:t>e</a:t>
            </a:r>
            <a:r>
              <a:rPr sz="1000" b="1" spc="-5" dirty="0">
                <a:solidFill>
                  <a:srgbClr val="64004B"/>
                </a:solidFill>
                <a:latin typeface="Arial"/>
                <a:cs typeface="Arial"/>
              </a:rPr>
              <a:t>r</a:t>
            </a:r>
            <a:endParaRPr sz="1000">
              <a:latin typeface="Arial"/>
              <a:cs typeface="Arial"/>
            </a:endParaRPr>
          </a:p>
          <a:p>
            <a:pPr algn="ctr">
              <a:lnSpc>
                <a:spcPct val="100000"/>
              </a:lnSpc>
            </a:pPr>
            <a:r>
              <a:rPr sz="1000" spc="-15" dirty="0">
                <a:latin typeface="Arial"/>
                <a:cs typeface="Arial"/>
              </a:rPr>
              <a:t>432</a:t>
            </a:r>
            <a:r>
              <a:rPr sz="1000" spc="-10" dirty="0">
                <a:latin typeface="Arial"/>
                <a:cs typeface="Arial"/>
              </a:rPr>
              <a:t>U</a:t>
            </a:r>
            <a:r>
              <a:rPr sz="1000" spc="-15" dirty="0">
                <a:latin typeface="Arial"/>
                <a:cs typeface="Arial"/>
              </a:rPr>
              <a:t>S1603807</a:t>
            </a:r>
            <a:r>
              <a:rPr sz="1000" dirty="0">
                <a:latin typeface="Arial"/>
                <a:cs typeface="Arial"/>
              </a:rPr>
              <a:t>-</a:t>
            </a:r>
            <a:r>
              <a:rPr sz="1000" spc="-15" dirty="0">
                <a:latin typeface="Arial"/>
                <a:cs typeface="Arial"/>
              </a:rPr>
              <a:t>01</a:t>
            </a:r>
            <a:r>
              <a:rPr sz="1000" dirty="0">
                <a:latin typeface="Arial"/>
                <a:cs typeface="Arial"/>
              </a:rPr>
              <a:t>-</a:t>
            </a:r>
            <a:r>
              <a:rPr sz="1000" spc="-15" dirty="0">
                <a:latin typeface="Arial"/>
                <a:cs typeface="Arial"/>
              </a:rPr>
              <a:t>01</a:t>
            </a:r>
            <a:endParaRPr sz="1000">
              <a:latin typeface="Arial"/>
              <a:cs typeface="Arial"/>
            </a:endParaRPr>
          </a:p>
        </p:txBody>
      </p:sp>
      <p:sp>
        <p:nvSpPr>
          <p:cNvPr id="16" name="object 16"/>
          <p:cNvSpPr/>
          <p:nvPr/>
        </p:nvSpPr>
        <p:spPr>
          <a:xfrm>
            <a:off x="5226126" y="2001011"/>
            <a:ext cx="982459" cy="1495044"/>
          </a:xfrm>
          <a:prstGeom prst="rect">
            <a:avLst/>
          </a:prstGeom>
          <a:blipFill>
            <a:blip r:embed="rId7" cstate="print"/>
            <a:stretch>
              <a:fillRect/>
            </a:stretch>
          </a:blipFill>
        </p:spPr>
        <p:txBody>
          <a:bodyPr wrap="square" lIns="0" tIns="0" rIns="0" bIns="0" rtlCol="0"/>
          <a:lstStyle/>
          <a:p>
            <a:endParaRPr/>
          </a:p>
        </p:txBody>
      </p:sp>
      <p:sp>
        <p:nvSpPr>
          <p:cNvPr id="18" name="object 18"/>
          <p:cNvSpPr txBox="1"/>
          <p:nvPr/>
        </p:nvSpPr>
        <p:spPr>
          <a:xfrm>
            <a:off x="1529265" y="1349450"/>
            <a:ext cx="2203450" cy="203835"/>
          </a:xfrm>
          <a:prstGeom prst="rect">
            <a:avLst/>
          </a:prstGeom>
        </p:spPr>
        <p:txBody>
          <a:bodyPr vert="horz" wrap="square" lIns="0" tIns="0" rIns="0" bIns="0" rtlCol="0">
            <a:spAutoFit/>
          </a:bodyPr>
          <a:lstStyle/>
          <a:p>
            <a:pPr marL="12700">
              <a:lnSpc>
                <a:spcPct val="100000"/>
              </a:lnSpc>
            </a:pPr>
            <a:r>
              <a:rPr sz="1400" b="1" spc="-5" dirty="0">
                <a:solidFill>
                  <a:srgbClr val="F4815C"/>
                </a:solidFill>
                <a:latin typeface="Arial"/>
                <a:cs typeface="Arial"/>
              </a:rPr>
              <a:t>Pa</a:t>
            </a:r>
            <a:r>
              <a:rPr sz="1400" b="1" dirty="0">
                <a:solidFill>
                  <a:srgbClr val="F4815C"/>
                </a:solidFill>
                <a:latin typeface="Arial"/>
                <a:cs typeface="Arial"/>
              </a:rPr>
              <a:t>t</a:t>
            </a:r>
            <a:r>
              <a:rPr sz="1400" b="1" spc="5" dirty="0">
                <a:solidFill>
                  <a:srgbClr val="F4815C"/>
                </a:solidFill>
                <a:latin typeface="Arial"/>
                <a:cs typeface="Arial"/>
              </a:rPr>
              <a:t>i</a:t>
            </a:r>
            <a:r>
              <a:rPr sz="1400" b="1" spc="-5" dirty="0">
                <a:solidFill>
                  <a:srgbClr val="F4815C"/>
                </a:solidFill>
                <a:latin typeface="Arial"/>
                <a:cs typeface="Arial"/>
              </a:rPr>
              <a:t>e</a:t>
            </a:r>
            <a:r>
              <a:rPr sz="1400" b="1" spc="-10" dirty="0">
                <a:solidFill>
                  <a:srgbClr val="F4815C"/>
                </a:solidFill>
                <a:latin typeface="Arial"/>
                <a:cs typeface="Arial"/>
              </a:rPr>
              <a:t>n</a:t>
            </a:r>
            <a:r>
              <a:rPr sz="1400" b="1" dirty="0">
                <a:solidFill>
                  <a:srgbClr val="F4815C"/>
                </a:solidFill>
                <a:latin typeface="Arial"/>
                <a:cs typeface="Arial"/>
              </a:rPr>
              <a:t>t-</a:t>
            </a:r>
            <a:r>
              <a:rPr sz="1400" b="1" spc="-10" dirty="0">
                <a:solidFill>
                  <a:srgbClr val="F4815C"/>
                </a:solidFill>
                <a:latin typeface="Arial"/>
                <a:cs typeface="Arial"/>
              </a:rPr>
              <a:t>F</a:t>
            </a:r>
            <a:r>
              <a:rPr sz="1400" b="1" spc="-15" dirty="0">
                <a:solidFill>
                  <a:srgbClr val="F4815C"/>
                </a:solidFill>
                <a:latin typeface="Arial"/>
                <a:cs typeface="Arial"/>
              </a:rPr>
              <a:t>a</a:t>
            </a:r>
            <a:r>
              <a:rPr sz="1400" b="1" spc="-5" dirty="0">
                <a:solidFill>
                  <a:srgbClr val="F4815C"/>
                </a:solidFill>
                <a:latin typeface="Arial"/>
                <a:cs typeface="Arial"/>
              </a:rPr>
              <a:t>c</a:t>
            </a:r>
            <a:r>
              <a:rPr sz="1400" b="1" spc="-10" dirty="0">
                <a:solidFill>
                  <a:srgbClr val="F4815C"/>
                </a:solidFill>
                <a:latin typeface="Arial"/>
                <a:cs typeface="Arial"/>
              </a:rPr>
              <a:t>in</a:t>
            </a:r>
            <a:r>
              <a:rPr sz="1400" b="1" dirty="0">
                <a:solidFill>
                  <a:srgbClr val="F4815C"/>
                </a:solidFill>
                <a:latin typeface="Arial"/>
                <a:cs typeface="Arial"/>
              </a:rPr>
              <a:t>g</a:t>
            </a:r>
            <a:r>
              <a:rPr sz="1400" b="1" spc="-50" dirty="0">
                <a:solidFill>
                  <a:srgbClr val="F4815C"/>
                </a:solidFill>
                <a:latin typeface="Arial"/>
                <a:cs typeface="Arial"/>
              </a:rPr>
              <a:t> </a:t>
            </a:r>
            <a:r>
              <a:rPr sz="1400" b="1" spc="-10" dirty="0">
                <a:solidFill>
                  <a:srgbClr val="F4815C"/>
                </a:solidFill>
                <a:latin typeface="Arial"/>
                <a:cs typeface="Arial"/>
              </a:rPr>
              <a:t>R</a:t>
            </a:r>
            <a:r>
              <a:rPr sz="1400" b="1" spc="-5" dirty="0">
                <a:solidFill>
                  <a:srgbClr val="F4815C"/>
                </a:solidFill>
                <a:latin typeface="Arial"/>
                <a:cs typeface="Arial"/>
              </a:rPr>
              <a:t>es</a:t>
            </a:r>
            <a:r>
              <a:rPr sz="1400" b="1" spc="-10" dirty="0">
                <a:solidFill>
                  <a:srgbClr val="F4815C"/>
                </a:solidFill>
                <a:latin typeface="Arial"/>
                <a:cs typeface="Arial"/>
              </a:rPr>
              <a:t>ou</a:t>
            </a:r>
            <a:r>
              <a:rPr sz="1400" b="1" spc="5" dirty="0">
                <a:solidFill>
                  <a:srgbClr val="F4815C"/>
                </a:solidFill>
                <a:latin typeface="Arial"/>
                <a:cs typeface="Arial"/>
              </a:rPr>
              <a:t>r</a:t>
            </a:r>
            <a:r>
              <a:rPr sz="1400" b="1" spc="-5" dirty="0">
                <a:solidFill>
                  <a:srgbClr val="F4815C"/>
                </a:solidFill>
                <a:latin typeface="Arial"/>
                <a:cs typeface="Arial"/>
              </a:rPr>
              <a:t>ce</a:t>
            </a:r>
            <a:r>
              <a:rPr sz="1400" b="1" dirty="0">
                <a:solidFill>
                  <a:srgbClr val="F4815C"/>
                </a:solidFill>
                <a:latin typeface="Arial"/>
                <a:cs typeface="Arial"/>
              </a:rPr>
              <a:t>s</a:t>
            </a:r>
            <a:endParaRPr sz="1400">
              <a:latin typeface="Arial"/>
              <a:cs typeface="Arial"/>
            </a:endParaRPr>
          </a:p>
        </p:txBody>
      </p:sp>
      <p:sp>
        <p:nvSpPr>
          <p:cNvPr id="19" name="object 19"/>
          <p:cNvSpPr txBox="1"/>
          <p:nvPr/>
        </p:nvSpPr>
        <p:spPr>
          <a:xfrm>
            <a:off x="5622681" y="1342853"/>
            <a:ext cx="1990725" cy="203835"/>
          </a:xfrm>
          <a:prstGeom prst="rect">
            <a:avLst/>
          </a:prstGeom>
        </p:spPr>
        <p:txBody>
          <a:bodyPr vert="horz" wrap="square" lIns="0" tIns="0" rIns="0" bIns="0" rtlCol="0">
            <a:spAutoFit/>
          </a:bodyPr>
          <a:lstStyle/>
          <a:p>
            <a:pPr marL="12700">
              <a:lnSpc>
                <a:spcPct val="100000"/>
              </a:lnSpc>
            </a:pPr>
            <a:r>
              <a:rPr sz="1400" b="1" spc="-10" dirty="0">
                <a:solidFill>
                  <a:srgbClr val="F4815C"/>
                </a:solidFill>
                <a:latin typeface="Arial"/>
                <a:cs typeface="Arial"/>
              </a:rPr>
              <a:t>HC</a:t>
            </a:r>
            <a:r>
              <a:rPr sz="1400" b="1" dirty="0">
                <a:solidFill>
                  <a:srgbClr val="F4815C"/>
                </a:solidFill>
                <a:latin typeface="Arial"/>
                <a:cs typeface="Arial"/>
              </a:rPr>
              <a:t>P-</a:t>
            </a:r>
            <a:r>
              <a:rPr sz="1400" b="1" spc="-10" dirty="0">
                <a:solidFill>
                  <a:srgbClr val="F4815C"/>
                </a:solidFill>
                <a:latin typeface="Arial"/>
                <a:cs typeface="Arial"/>
              </a:rPr>
              <a:t>F</a:t>
            </a:r>
            <a:r>
              <a:rPr sz="1400" b="1" spc="-5" dirty="0">
                <a:solidFill>
                  <a:srgbClr val="F4815C"/>
                </a:solidFill>
                <a:latin typeface="Arial"/>
                <a:cs typeface="Arial"/>
              </a:rPr>
              <a:t>ac</a:t>
            </a:r>
            <a:r>
              <a:rPr sz="1400" b="1" spc="5" dirty="0">
                <a:solidFill>
                  <a:srgbClr val="F4815C"/>
                </a:solidFill>
                <a:latin typeface="Arial"/>
                <a:cs typeface="Arial"/>
              </a:rPr>
              <a:t>i</a:t>
            </a:r>
            <a:r>
              <a:rPr sz="1400" b="1" spc="-10" dirty="0">
                <a:solidFill>
                  <a:srgbClr val="F4815C"/>
                </a:solidFill>
                <a:latin typeface="Arial"/>
                <a:cs typeface="Arial"/>
              </a:rPr>
              <a:t>n</a:t>
            </a:r>
            <a:r>
              <a:rPr sz="1400" b="1" dirty="0">
                <a:solidFill>
                  <a:srgbClr val="F4815C"/>
                </a:solidFill>
                <a:latin typeface="Arial"/>
                <a:cs typeface="Arial"/>
              </a:rPr>
              <a:t>g</a:t>
            </a:r>
            <a:r>
              <a:rPr sz="1400" b="1" spc="-25" dirty="0">
                <a:solidFill>
                  <a:srgbClr val="F4815C"/>
                </a:solidFill>
                <a:latin typeface="Arial"/>
                <a:cs typeface="Arial"/>
              </a:rPr>
              <a:t> </a:t>
            </a:r>
            <a:r>
              <a:rPr sz="1400" b="1" spc="-10" dirty="0">
                <a:solidFill>
                  <a:srgbClr val="F4815C"/>
                </a:solidFill>
                <a:latin typeface="Arial"/>
                <a:cs typeface="Arial"/>
              </a:rPr>
              <a:t>R</a:t>
            </a:r>
            <a:r>
              <a:rPr sz="1400" b="1" spc="-5" dirty="0">
                <a:solidFill>
                  <a:srgbClr val="F4815C"/>
                </a:solidFill>
                <a:latin typeface="Arial"/>
                <a:cs typeface="Arial"/>
              </a:rPr>
              <a:t>es</a:t>
            </a:r>
            <a:r>
              <a:rPr sz="1400" b="1" spc="-10" dirty="0">
                <a:solidFill>
                  <a:srgbClr val="F4815C"/>
                </a:solidFill>
                <a:latin typeface="Arial"/>
                <a:cs typeface="Arial"/>
              </a:rPr>
              <a:t>ou</a:t>
            </a:r>
            <a:r>
              <a:rPr sz="1400" b="1" spc="5" dirty="0">
                <a:solidFill>
                  <a:srgbClr val="F4815C"/>
                </a:solidFill>
                <a:latin typeface="Arial"/>
                <a:cs typeface="Arial"/>
              </a:rPr>
              <a:t>r</a:t>
            </a:r>
            <a:r>
              <a:rPr sz="1400" b="1" spc="-5" dirty="0">
                <a:solidFill>
                  <a:srgbClr val="F4815C"/>
                </a:solidFill>
                <a:latin typeface="Arial"/>
                <a:cs typeface="Arial"/>
              </a:rPr>
              <a:t>ce</a:t>
            </a:r>
            <a:r>
              <a:rPr sz="1400" b="1" dirty="0">
                <a:solidFill>
                  <a:srgbClr val="F4815C"/>
                </a:solidFill>
                <a:latin typeface="Arial"/>
                <a:cs typeface="Arial"/>
              </a:rPr>
              <a:t>s</a:t>
            </a:r>
            <a:endParaRPr sz="1400">
              <a:latin typeface="Arial"/>
              <a:cs typeface="Arial"/>
            </a:endParaRPr>
          </a:p>
        </p:txBody>
      </p:sp>
      <p:sp>
        <p:nvSpPr>
          <p:cNvPr id="20" name="object 20"/>
          <p:cNvSpPr/>
          <p:nvPr/>
        </p:nvSpPr>
        <p:spPr>
          <a:xfrm>
            <a:off x="643127" y="2226564"/>
            <a:ext cx="707135" cy="451103"/>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2967227" y="4003547"/>
            <a:ext cx="1316990" cy="1158240"/>
          </a:xfrm>
          <a:custGeom>
            <a:avLst/>
            <a:gdLst/>
            <a:ahLst/>
            <a:cxnLst/>
            <a:rect l="l" t="t" r="r" b="b"/>
            <a:pathLst>
              <a:path w="1316989" h="1158239">
                <a:moveTo>
                  <a:pt x="0" y="0"/>
                </a:moveTo>
                <a:lnTo>
                  <a:pt x="1316736" y="0"/>
                </a:lnTo>
                <a:lnTo>
                  <a:pt x="1316736" y="1158239"/>
                </a:lnTo>
                <a:lnTo>
                  <a:pt x="0" y="1158239"/>
                </a:lnTo>
                <a:lnTo>
                  <a:pt x="0" y="0"/>
                </a:lnTo>
                <a:close/>
              </a:path>
            </a:pathLst>
          </a:custGeom>
          <a:ln w="9144">
            <a:solidFill>
              <a:srgbClr val="000000"/>
            </a:solidFill>
          </a:ln>
        </p:spPr>
        <p:txBody>
          <a:bodyPr wrap="square" lIns="0" tIns="0" rIns="0" bIns="0" rtlCol="0"/>
          <a:lstStyle/>
          <a:p>
            <a:endParaRPr/>
          </a:p>
        </p:txBody>
      </p:sp>
      <p:sp>
        <p:nvSpPr>
          <p:cNvPr id="22" name="object 22"/>
          <p:cNvSpPr/>
          <p:nvPr/>
        </p:nvSpPr>
        <p:spPr>
          <a:xfrm>
            <a:off x="2967227" y="4003547"/>
            <a:ext cx="1319783" cy="1161287"/>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2962655" y="3998976"/>
            <a:ext cx="1329055" cy="1170940"/>
          </a:xfrm>
          <a:custGeom>
            <a:avLst/>
            <a:gdLst/>
            <a:ahLst/>
            <a:cxnLst/>
            <a:rect l="l" t="t" r="r" b="b"/>
            <a:pathLst>
              <a:path w="1329054" h="1170939">
                <a:moveTo>
                  <a:pt x="0" y="0"/>
                </a:moveTo>
                <a:lnTo>
                  <a:pt x="1328928" y="0"/>
                </a:lnTo>
                <a:lnTo>
                  <a:pt x="1328928" y="1170432"/>
                </a:lnTo>
                <a:lnTo>
                  <a:pt x="0" y="1170432"/>
                </a:lnTo>
                <a:lnTo>
                  <a:pt x="0" y="0"/>
                </a:lnTo>
                <a:close/>
              </a:path>
            </a:pathLst>
          </a:custGeom>
          <a:ln w="9143">
            <a:solidFill>
              <a:srgbClr val="000000"/>
            </a:solidFill>
          </a:ln>
        </p:spPr>
        <p:txBody>
          <a:bodyPr wrap="square" lIns="0" tIns="0" rIns="0" bIns="0" rtlCol="0"/>
          <a:lstStyle/>
          <a:p>
            <a:endParaRPr/>
          </a:p>
        </p:txBody>
      </p:sp>
      <p:sp>
        <p:nvSpPr>
          <p:cNvPr id="24" name="object 24"/>
          <p:cNvSpPr/>
          <p:nvPr/>
        </p:nvSpPr>
        <p:spPr>
          <a:xfrm>
            <a:off x="2973323" y="4721352"/>
            <a:ext cx="353695" cy="431800"/>
          </a:xfrm>
          <a:custGeom>
            <a:avLst/>
            <a:gdLst/>
            <a:ahLst/>
            <a:cxnLst/>
            <a:rect l="l" t="t" r="r" b="b"/>
            <a:pathLst>
              <a:path w="353695" h="431800">
                <a:moveTo>
                  <a:pt x="0" y="0"/>
                </a:moveTo>
                <a:lnTo>
                  <a:pt x="0" y="431292"/>
                </a:lnTo>
                <a:lnTo>
                  <a:pt x="353568" y="431292"/>
                </a:lnTo>
                <a:lnTo>
                  <a:pt x="0" y="0"/>
                </a:lnTo>
                <a:close/>
              </a:path>
            </a:pathLst>
          </a:custGeom>
          <a:solidFill>
            <a:srgbClr val="FFFFFF"/>
          </a:solidFill>
        </p:spPr>
        <p:txBody>
          <a:bodyPr wrap="square" lIns="0" tIns="0" rIns="0" bIns="0" rtlCol="0"/>
          <a:lstStyle/>
          <a:p>
            <a:endParaRPr/>
          </a:p>
        </p:txBody>
      </p:sp>
      <p:sp>
        <p:nvSpPr>
          <p:cNvPr id="25" name="object 25"/>
          <p:cNvSpPr/>
          <p:nvPr/>
        </p:nvSpPr>
        <p:spPr>
          <a:xfrm>
            <a:off x="4841747" y="4035552"/>
            <a:ext cx="1723894" cy="2226564"/>
          </a:xfrm>
          <a:prstGeom prst="rect">
            <a:avLst/>
          </a:prstGeom>
          <a:blipFill>
            <a:blip r:embed="rId10" cstate="print"/>
            <a:stretch>
              <a:fillRect/>
            </a:stretch>
          </a:blipFill>
        </p:spPr>
        <p:txBody>
          <a:bodyPr wrap="square" lIns="0" tIns="0" rIns="0" bIns="0" rtlCol="0"/>
          <a:lstStyle/>
          <a:p>
            <a:endParaRPr/>
          </a:p>
        </p:txBody>
      </p:sp>
      <p:sp>
        <p:nvSpPr>
          <p:cNvPr id="26" name="object 26"/>
          <p:cNvSpPr/>
          <p:nvPr/>
        </p:nvSpPr>
        <p:spPr>
          <a:xfrm>
            <a:off x="4837176" y="4030979"/>
            <a:ext cx="1736089" cy="2235835"/>
          </a:xfrm>
          <a:custGeom>
            <a:avLst/>
            <a:gdLst/>
            <a:ahLst/>
            <a:cxnLst/>
            <a:rect l="l" t="t" r="r" b="b"/>
            <a:pathLst>
              <a:path w="1736090" h="2235835">
                <a:moveTo>
                  <a:pt x="0" y="0"/>
                </a:moveTo>
                <a:lnTo>
                  <a:pt x="1735835" y="0"/>
                </a:lnTo>
                <a:lnTo>
                  <a:pt x="1735835" y="2235708"/>
                </a:lnTo>
                <a:lnTo>
                  <a:pt x="0" y="2235708"/>
                </a:lnTo>
                <a:lnTo>
                  <a:pt x="0" y="0"/>
                </a:lnTo>
                <a:close/>
              </a:path>
            </a:pathLst>
          </a:custGeom>
          <a:ln w="9143">
            <a:solidFill>
              <a:srgbClr val="64004B"/>
            </a:solidFill>
          </a:ln>
        </p:spPr>
        <p:txBody>
          <a:bodyPr wrap="square" lIns="0" tIns="0" rIns="0" bIns="0" rtlCol="0"/>
          <a:lstStyle/>
          <a:p>
            <a:endParaRPr/>
          </a:p>
        </p:txBody>
      </p:sp>
      <p:sp>
        <p:nvSpPr>
          <p:cNvPr id="27" name="object 27"/>
          <p:cNvSpPr/>
          <p:nvPr/>
        </p:nvSpPr>
        <p:spPr>
          <a:xfrm>
            <a:off x="1019556" y="3997452"/>
            <a:ext cx="1389887" cy="2176271"/>
          </a:xfrm>
          <a:prstGeom prst="rect">
            <a:avLst/>
          </a:prstGeom>
          <a:blipFill>
            <a:blip r:embed="rId11" cstate="print"/>
            <a:stretch>
              <a:fillRect/>
            </a:stretch>
          </a:blipFill>
        </p:spPr>
        <p:txBody>
          <a:bodyPr wrap="square" lIns="0" tIns="0" rIns="0" bIns="0" rtlCol="0"/>
          <a:lstStyle/>
          <a:p>
            <a:endParaRPr/>
          </a:p>
        </p:txBody>
      </p:sp>
      <p:sp>
        <p:nvSpPr>
          <p:cNvPr id="28" name="object 28"/>
          <p:cNvSpPr/>
          <p:nvPr/>
        </p:nvSpPr>
        <p:spPr>
          <a:xfrm>
            <a:off x="1014983" y="3992879"/>
            <a:ext cx="1399540" cy="2185670"/>
          </a:xfrm>
          <a:custGeom>
            <a:avLst/>
            <a:gdLst/>
            <a:ahLst/>
            <a:cxnLst/>
            <a:rect l="l" t="t" r="r" b="b"/>
            <a:pathLst>
              <a:path w="1399539" h="2185670">
                <a:moveTo>
                  <a:pt x="0" y="0"/>
                </a:moveTo>
                <a:lnTo>
                  <a:pt x="1399031" y="0"/>
                </a:lnTo>
                <a:lnTo>
                  <a:pt x="1399031" y="2185416"/>
                </a:lnTo>
                <a:lnTo>
                  <a:pt x="0" y="2185416"/>
                </a:lnTo>
                <a:lnTo>
                  <a:pt x="0" y="0"/>
                </a:lnTo>
                <a:close/>
              </a:path>
            </a:pathLst>
          </a:custGeom>
          <a:ln w="9144">
            <a:solidFill>
              <a:srgbClr val="64004B"/>
            </a:solidFill>
          </a:ln>
        </p:spPr>
        <p:txBody>
          <a:bodyPr wrap="square" lIns="0" tIns="0" rIns="0" bIns="0" rtlCol="0"/>
          <a:lstStyle/>
          <a:p>
            <a:endParaRPr/>
          </a:p>
        </p:txBody>
      </p:sp>
      <p:sp>
        <p:nvSpPr>
          <p:cNvPr id="29" name="object 29"/>
          <p:cNvSpPr txBox="1"/>
          <p:nvPr/>
        </p:nvSpPr>
        <p:spPr>
          <a:xfrm>
            <a:off x="6696315" y="1613853"/>
            <a:ext cx="1795780" cy="304800"/>
          </a:xfrm>
          <a:prstGeom prst="rect">
            <a:avLst/>
          </a:prstGeom>
        </p:spPr>
        <p:txBody>
          <a:bodyPr vert="horz" wrap="square" lIns="0" tIns="0" rIns="0" bIns="0" rtlCol="0">
            <a:spAutoFit/>
          </a:bodyPr>
          <a:lstStyle/>
          <a:p>
            <a:pPr algn="ctr">
              <a:lnSpc>
                <a:spcPct val="100000"/>
              </a:lnSpc>
            </a:pPr>
            <a:r>
              <a:rPr sz="1000" b="1" spc="-10" dirty="0">
                <a:solidFill>
                  <a:srgbClr val="64004B"/>
                </a:solidFill>
                <a:latin typeface="Arial"/>
                <a:cs typeface="Arial"/>
              </a:rPr>
              <a:t>B</a:t>
            </a:r>
            <a:r>
              <a:rPr sz="1000" b="1" spc="-15" dirty="0">
                <a:solidFill>
                  <a:srgbClr val="64004B"/>
                </a:solidFill>
                <a:latin typeface="Arial"/>
                <a:cs typeface="Arial"/>
              </a:rPr>
              <a:t>e</a:t>
            </a:r>
            <a:r>
              <a:rPr sz="1000" b="1" spc="-10" dirty="0">
                <a:solidFill>
                  <a:srgbClr val="64004B"/>
                </a:solidFill>
                <a:latin typeface="Arial"/>
                <a:cs typeface="Arial"/>
              </a:rPr>
              <a:t>n</a:t>
            </a:r>
            <a:r>
              <a:rPr sz="1000" b="1" spc="-15" dirty="0">
                <a:solidFill>
                  <a:srgbClr val="64004B"/>
                </a:solidFill>
                <a:latin typeface="Arial"/>
                <a:cs typeface="Arial"/>
              </a:rPr>
              <a:t>e</a:t>
            </a:r>
            <a:r>
              <a:rPr sz="1000" b="1" spc="-5" dirty="0">
                <a:solidFill>
                  <a:srgbClr val="64004B"/>
                </a:solidFill>
                <a:latin typeface="Arial"/>
                <a:cs typeface="Arial"/>
              </a:rPr>
              <a:t>f</a:t>
            </a:r>
            <a:r>
              <a:rPr sz="1000" b="1" spc="-10" dirty="0">
                <a:solidFill>
                  <a:srgbClr val="64004B"/>
                </a:solidFill>
                <a:latin typeface="Arial"/>
                <a:cs typeface="Arial"/>
              </a:rPr>
              <a:t>i</a:t>
            </a:r>
            <a:r>
              <a:rPr sz="1000" b="1" spc="-5" dirty="0">
                <a:solidFill>
                  <a:srgbClr val="64004B"/>
                </a:solidFill>
                <a:latin typeface="Arial"/>
                <a:cs typeface="Arial"/>
              </a:rPr>
              <a:t>t</a:t>
            </a:r>
            <a:r>
              <a:rPr sz="1000" b="1" dirty="0">
                <a:solidFill>
                  <a:srgbClr val="64004B"/>
                </a:solidFill>
                <a:latin typeface="Arial"/>
                <a:cs typeface="Arial"/>
              </a:rPr>
              <a:t> </a:t>
            </a:r>
            <a:r>
              <a:rPr sz="1000" b="1" spc="-10" dirty="0">
                <a:solidFill>
                  <a:srgbClr val="64004B"/>
                </a:solidFill>
                <a:latin typeface="Arial"/>
                <a:cs typeface="Arial"/>
              </a:rPr>
              <a:t>R</a:t>
            </a:r>
            <a:r>
              <a:rPr sz="1000" b="1" spc="-15" dirty="0">
                <a:solidFill>
                  <a:srgbClr val="64004B"/>
                </a:solidFill>
                <a:latin typeface="Arial"/>
                <a:cs typeface="Arial"/>
              </a:rPr>
              <a:t>e</a:t>
            </a:r>
            <a:r>
              <a:rPr sz="1000" b="1" dirty="0">
                <a:solidFill>
                  <a:srgbClr val="64004B"/>
                </a:solidFill>
                <a:latin typeface="Arial"/>
                <a:cs typeface="Arial"/>
              </a:rPr>
              <a:t>v</a:t>
            </a:r>
            <a:r>
              <a:rPr sz="1000" b="1" spc="-10" dirty="0">
                <a:solidFill>
                  <a:srgbClr val="64004B"/>
                </a:solidFill>
                <a:latin typeface="Arial"/>
                <a:cs typeface="Arial"/>
              </a:rPr>
              <a:t>iew F</a:t>
            </a:r>
            <a:r>
              <a:rPr sz="1000" b="1" spc="-15" dirty="0">
                <a:solidFill>
                  <a:srgbClr val="64004B"/>
                </a:solidFill>
                <a:latin typeface="Arial"/>
                <a:cs typeface="Arial"/>
              </a:rPr>
              <a:t>a</a:t>
            </a:r>
            <a:r>
              <a:rPr sz="1000" b="1" spc="-10" dirty="0">
                <a:solidFill>
                  <a:srgbClr val="64004B"/>
                </a:solidFill>
                <a:latin typeface="Arial"/>
                <a:cs typeface="Arial"/>
              </a:rPr>
              <a:t>x</a:t>
            </a:r>
            <a:r>
              <a:rPr sz="1000" b="1" spc="-20" dirty="0">
                <a:solidFill>
                  <a:srgbClr val="64004B"/>
                </a:solidFill>
                <a:latin typeface="Arial"/>
                <a:cs typeface="Arial"/>
              </a:rPr>
              <a:t> </a:t>
            </a:r>
            <a:r>
              <a:rPr sz="1000" b="1" spc="-10" dirty="0">
                <a:solidFill>
                  <a:srgbClr val="64004B"/>
                </a:solidFill>
                <a:latin typeface="Arial"/>
                <a:cs typeface="Arial"/>
              </a:rPr>
              <a:t>Form</a:t>
            </a:r>
            <a:r>
              <a:rPr sz="1000" b="1" dirty="0">
                <a:solidFill>
                  <a:srgbClr val="64004B"/>
                </a:solidFill>
                <a:latin typeface="Arial"/>
                <a:cs typeface="Arial"/>
              </a:rPr>
              <a:t> </a:t>
            </a:r>
            <a:r>
              <a:rPr sz="1000" b="1" spc="-15" dirty="0">
                <a:solidFill>
                  <a:srgbClr val="64004B"/>
                </a:solidFill>
                <a:latin typeface="Arial"/>
                <a:cs typeface="Arial"/>
              </a:rPr>
              <a:t>Pad</a:t>
            </a:r>
            <a:endParaRPr sz="1000">
              <a:latin typeface="Arial"/>
              <a:cs typeface="Arial"/>
            </a:endParaRPr>
          </a:p>
          <a:p>
            <a:pPr marR="58419" algn="ctr">
              <a:lnSpc>
                <a:spcPct val="100000"/>
              </a:lnSpc>
            </a:pPr>
            <a:r>
              <a:rPr sz="1000" spc="-15" dirty="0">
                <a:latin typeface="Arial"/>
                <a:cs typeface="Arial"/>
              </a:rPr>
              <a:t>432US2001098</a:t>
            </a:r>
            <a:r>
              <a:rPr sz="1000" spc="-5" dirty="0">
                <a:latin typeface="Arial"/>
                <a:cs typeface="Arial"/>
              </a:rPr>
              <a:t>-</a:t>
            </a:r>
            <a:r>
              <a:rPr sz="1000" spc="-15" dirty="0">
                <a:latin typeface="Arial"/>
                <a:cs typeface="Arial"/>
              </a:rPr>
              <a:t>01</a:t>
            </a:r>
            <a:r>
              <a:rPr sz="1000" spc="-10" dirty="0">
                <a:latin typeface="Arial"/>
                <a:cs typeface="Arial"/>
              </a:rPr>
              <a:t>-01</a:t>
            </a:r>
            <a:endParaRPr sz="1000">
              <a:latin typeface="Arial"/>
              <a:cs typeface="Arial"/>
            </a:endParaRPr>
          </a:p>
        </p:txBody>
      </p:sp>
      <p:sp>
        <p:nvSpPr>
          <p:cNvPr id="30" name="object 30"/>
          <p:cNvSpPr txBox="1"/>
          <p:nvPr/>
        </p:nvSpPr>
        <p:spPr>
          <a:xfrm>
            <a:off x="6949171" y="3523376"/>
            <a:ext cx="1292860" cy="457200"/>
          </a:xfrm>
          <a:prstGeom prst="rect">
            <a:avLst/>
          </a:prstGeom>
        </p:spPr>
        <p:txBody>
          <a:bodyPr vert="horz" wrap="square" lIns="0" tIns="0" rIns="0" bIns="0" rtlCol="0">
            <a:spAutoFit/>
          </a:bodyPr>
          <a:lstStyle/>
          <a:p>
            <a:pPr marL="12065" marR="5080" algn="ctr">
              <a:lnSpc>
                <a:spcPct val="100000"/>
              </a:lnSpc>
            </a:pPr>
            <a:r>
              <a:rPr sz="1000" b="1" spc="-15" dirty="0">
                <a:solidFill>
                  <a:srgbClr val="64004B"/>
                </a:solidFill>
                <a:latin typeface="Arial"/>
                <a:cs typeface="Arial"/>
              </a:rPr>
              <a:t>S</a:t>
            </a:r>
            <a:r>
              <a:rPr sz="1000" b="1" spc="-10" dirty="0">
                <a:solidFill>
                  <a:srgbClr val="64004B"/>
                </a:solidFill>
                <a:latin typeface="Arial"/>
                <a:cs typeface="Arial"/>
              </a:rPr>
              <a:t>ummary</a:t>
            </a:r>
            <a:r>
              <a:rPr sz="1000" b="1" spc="-5" dirty="0">
                <a:solidFill>
                  <a:srgbClr val="64004B"/>
                </a:solidFill>
                <a:latin typeface="Arial"/>
                <a:cs typeface="Arial"/>
              </a:rPr>
              <a:t> of</a:t>
            </a:r>
            <a:r>
              <a:rPr sz="1000" b="1" dirty="0">
                <a:solidFill>
                  <a:srgbClr val="64004B"/>
                </a:solidFill>
                <a:latin typeface="Arial"/>
                <a:cs typeface="Arial"/>
              </a:rPr>
              <a:t> </a:t>
            </a:r>
            <a:r>
              <a:rPr sz="1000" b="1" spc="-10" dirty="0">
                <a:solidFill>
                  <a:srgbClr val="64004B"/>
                </a:solidFill>
                <a:latin typeface="Arial"/>
                <a:cs typeface="Arial"/>
              </a:rPr>
              <a:t>B</a:t>
            </a:r>
            <a:r>
              <a:rPr sz="1000" b="1" spc="-15" dirty="0">
                <a:solidFill>
                  <a:srgbClr val="64004B"/>
                </a:solidFill>
                <a:latin typeface="Arial"/>
                <a:cs typeface="Arial"/>
              </a:rPr>
              <a:t>e</a:t>
            </a:r>
            <a:r>
              <a:rPr sz="1000" b="1" spc="-10" dirty="0">
                <a:solidFill>
                  <a:srgbClr val="64004B"/>
                </a:solidFill>
                <a:latin typeface="Arial"/>
                <a:cs typeface="Arial"/>
              </a:rPr>
              <a:t>n</a:t>
            </a:r>
            <a:r>
              <a:rPr sz="1000" b="1" spc="-15" dirty="0">
                <a:solidFill>
                  <a:srgbClr val="64004B"/>
                </a:solidFill>
                <a:latin typeface="Arial"/>
                <a:cs typeface="Arial"/>
              </a:rPr>
              <a:t>e</a:t>
            </a:r>
            <a:r>
              <a:rPr sz="1000" b="1" spc="-5" dirty="0">
                <a:solidFill>
                  <a:srgbClr val="64004B"/>
                </a:solidFill>
                <a:latin typeface="Arial"/>
                <a:cs typeface="Arial"/>
              </a:rPr>
              <a:t>f</a:t>
            </a:r>
            <a:r>
              <a:rPr sz="1000" b="1" spc="-10" dirty="0">
                <a:solidFill>
                  <a:srgbClr val="64004B"/>
                </a:solidFill>
                <a:latin typeface="Arial"/>
                <a:cs typeface="Arial"/>
              </a:rPr>
              <a:t>i</a:t>
            </a:r>
            <a:r>
              <a:rPr sz="1000" b="1" spc="-5" dirty="0">
                <a:solidFill>
                  <a:srgbClr val="64004B"/>
                </a:solidFill>
                <a:latin typeface="Arial"/>
                <a:cs typeface="Arial"/>
              </a:rPr>
              <a:t>ts </a:t>
            </a:r>
            <a:r>
              <a:rPr sz="1000" b="1" spc="-15" dirty="0">
                <a:solidFill>
                  <a:srgbClr val="64004B"/>
                </a:solidFill>
                <a:latin typeface="Arial"/>
                <a:cs typeface="Arial"/>
              </a:rPr>
              <a:t>Sa</a:t>
            </a:r>
            <a:r>
              <a:rPr sz="1000" b="1" spc="-10" dirty="0">
                <a:solidFill>
                  <a:srgbClr val="64004B"/>
                </a:solidFill>
                <a:latin typeface="Arial"/>
                <a:cs typeface="Arial"/>
              </a:rPr>
              <a:t>mple</a:t>
            </a:r>
            <a:r>
              <a:rPr sz="1000" b="1" spc="-5" dirty="0">
                <a:solidFill>
                  <a:srgbClr val="64004B"/>
                </a:solidFill>
                <a:latin typeface="Arial"/>
                <a:cs typeface="Arial"/>
              </a:rPr>
              <a:t> </a:t>
            </a:r>
            <a:r>
              <a:rPr sz="1000" b="1" spc="-10" dirty="0">
                <a:solidFill>
                  <a:srgbClr val="64004B"/>
                </a:solidFill>
                <a:latin typeface="Arial"/>
                <a:cs typeface="Arial"/>
              </a:rPr>
              <a:t>Flashcard</a:t>
            </a:r>
            <a:r>
              <a:rPr sz="1000" b="1" spc="-5" dirty="0">
                <a:solidFill>
                  <a:srgbClr val="64004B"/>
                </a:solidFill>
                <a:latin typeface="Arial"/>
                <a:cs typeface="Arial"/>
              </a:rPr>
              <a:t> </a:t>
            </a:r>
            <a:r>
              <a:rPr sz="1000" spc="-15" dirty="0">
                <a:latin typeface="Arial"/>
                <a:cs typeface="Arial"/>
              </a:rPr>
              <a:t>432</a:t>
            </a:r>
            <a:r>
              <a:rPr sz="1000" spc="-10" dirty="0">
                <a:latin typeface="Arial"/>
                <a:cs typeface="Arial"/>
              </a:rPr>
              <a:t>U</a:t>
            </a:r>
            <a:r>
              <a:rPr sz="1000" spc="-15" dirty="0">
                <a:latin typeface="Arial"/>
                <a:cs typeface="Arial"/>
              </a:rPr>
              <a:t>S1903842</a:t>
            </a:r>
            <a:r>
              <a:rPr sz="1000" dirty="0">
                <a:latin typeface="Arial"/>
                <a:cs typeface="Arial"/>
              </a:rPr>
              <a:t>-</a:t>
            </a:r>
            <a:r>
              <a:rPr sz="1000" spc="-15" dirty="0">
                <a:latin typeface="Arial"/>
                <a:cs typeface="Arial"/>
              </a:rPr>
              <a:t>02</a:t>
            </a:r>
            <a:r>
              <a:rPr sz="1000" dirty="0">
                <a:latin typeface="Arial"/>
                <a:cs typeface="Arial"/>
              </a:rPr>
              <a:t>-</a:t>
            </a:r>
            <a:r>
              <a:rPr sz="1000" spc="-15" dirty="0">
                <a:latin typeface="Arial"/>
                <a:cs typeface="Arial"/>
              </a:rPr>
              <a:t>01</a:t>
            </a:r>
            <a:endParaRPr sz="1000">
              <a:latin typeface="Arial"/>
              <a:cs typeface="Arial"/>
            </a:endParaRPr>
          </a:p>
        </p:txBody>
      </p:sp>
      <p:sp>
        <p:nvSpPr>
          <p:cNvPr id="31" name="object 31"/>
          <p:cNvSpPr/>
          <p:nvPr/>
        </p:nvSpPr>
        <p:spPr>
          <a:xfrm>
            <a:off x="6737604" y="4038600"/>
            <a:ext cx="1712349" cy="2226358"/>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6733031" y="4034028"/>
            <a:ext cx="1724025" cy="2235835"/>
          </a:xfrm>
          <a:custGeom>
            <a:avLst/>
            <a:gdLst/>
            <a:ahLst/>
            <a:cxnLst/>
            <a:rect l="l" t="t" r="r" b="b"/>
            <a:pathLst>
              <a:path w="1724025" h="2235835">
                <a:moveTo>
                  <a:pt x="0" y="0"/>
                </a:moveTo>
                <a:lnTo>
                  <a:pt x="1723644" y="0"/>
                </a:lnTo>
                <a:lnTo>
                  <a:pt x="1723644" y="2235708"/>
                </a:lnTo>
                <a:lnTo>
                  <a:pt x="0" y="2235708"/>
                </a:lnTo>
                <a:lnTo>
                  <a:pt x="0" y="0"/>
                </a:lnTo>
                <a:close/>
              </a:path>
            </a:pathLst>
          </a:custGeom>
          <a:ln w="9144">
            <a:solidFill>
              <a:srgbClr val="64004B"/>
            </a:solidFill>
          </a:ln>
        </p:spPr>
        <p:txBody>
          <a:bodyPr wrap="square" lIns="0" tIns="0" rIns="0" bIns="0" rtlCol="0"/>
          <a:lstStyle/>
          <a:p>
            <a:endParaRPr/>
          </a:p>
        </p:txBody>
      </p:sp>
      <p:sp>
        <p:nvSpPr>
          <p:cNvPr id="33" name="object 33"/>
          <p:cNvSpPr/>
          <p:nvPr/>
        </p:nvSpPr>
        <p:spPr>
          <a:xfrm>
            <a:off x="179529" y="6551661"/>
            <a:ext cx="2908907" cy="212029"/>
          </a:xfrm>
          <a:prstGeom prst="rect">
            <a:avLst/>
          </a:prstGeom>
          <a:blipFill>
            <a:blip r:embed="rId13" cstate="print"/>
            <a:stretch>
              <a:fillRect/>
            </a:stretch>
          </a:blipFill>
        </p:spPr>
        <p:txBody>
          <a:bodyPr wrap="square" lIns="0" tIns="0" rIns="0" bIns="0" rtlCol="0"/>
          <a:lstStyle/>
          <a:p>
            <a:endParaRPr/>
          </a:p>
        </p:txBody>
      </p:sp>
      <p:sp>
        <p:nvSpPr>
          <p:cNvPr id="34" name="object 34"/>
          <p:cNvSpPr txBox="1"/>
          <p:nvPr/>
        </p:nvSpPr>
        <p:spPr>
          <a:xfrm>
            <a:off x="314261" y="6250333"/>
            <a:ext cx="2118360" cy="177800"/>
          </a:xfrm>
          <a:prstGeom prst="rect">
            <a:avLst/>
          </a:prstGeom>
        </p:spPr>
        <p:txBody>
          <a:bodyPr vert="horz" wrap="square" lIns="0" tIns="0" rIns="0" bIns="0" rtlCol="0">
            <a:spAutoFit/>
          </a:bodyPr>
          <a:lstStyle/>
          <a:p>
            <a:pPr marL="12700">
              <a:lnSpc>
                <a:spcPct val="100000"/>
              </a:lnSpc>
            </a:pPr>
            <a:r>
              <a:rPr sz="1200" spc="-10" dirty="0">
                <a:solidFill>
                  <a:srgbClr val="64004B"/>
                </a:solidFill>
                <a:latin typeface="Arial"/>
                <a:cs typeface="Arial"/>
              </a:rPr>
              <a:t>4</a:t>
            </a:r>
            <a:r>
              <a:rPr sz="1200" dirty="0">
                <a:solidFill>
                  <a:srgbClr val="64004B"/>
                </a:solidFill>
                <a:latin typeface="Arial"/>
                <a:cs typeface="Arial"/>
              </a:rPr>
              <a:t>432US1902166-04-01  </a:t>
            </a:r>
            <a:r>
              <a:rPr sz="1200" spc="-100" dirty="0">
                <a:solidFill>
                  <a:srgbClr val="64004B"/>
                </a:solidFill>
                <a:latin typeface="Arial"/>
                <a:cs typeface="Arial"/>
              </a:rPr>
              <a:t> </a:t>
            </a:r>
            <a:r>
              <a:rPr sz="1200" dirty="0">
                <a:solidFill>
                  <a:srgbClr val="64004B"/>
                </a:solidFill>
                <a:latin typeface="Arial"/>
                <a:cs typeface="Arial"/>
              </a:rPr>
              <a:t>06/20</a:t>
            </a:r>
            <a:endParaRPr sz="1200">
              <a:latin typeface="Arial"/>
              <a:cs typeface="Arial"/>
            </a:endParaRPr>
          </a:p>
        </p:txBody>
      </p:sp>
      <p:sp>
        <p:nvSpPr>
          <p:cNvPr id="35" name="object 3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24</a:t>
            </a:fld>
            <a:endParaRPr dirty="0"/>
          </a:p>
        </p:txBody>
      </p:sp>
      <p:sp>
        <p:nvSpPr>
          <p:cNvPr id="36" name="object 3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graphicFrame>
        <p:nvGraphicFramePr>
          <p:cNvPr id="17" name="object 17"/>
          <p:cNvGraphicFramePr>
            <a:graphicFrameLocks noGrp="1"/>
          </p:cNvGraphicFramePr>
          <p:nvPr/>
        </p:nvGraphicFramePr>
        <p:xfrm>
          <a:off x="1514595" y="1709338"/>
          <a:ext cx="3007921" cy="1392954"/>
        </p:xfrm>
        <a:graphic>
          <a:graphicData uri="http://schemas.openxmlformats.org/drawingml/2006/table">
            <a:tbl>
              <a:tblPr firstRow="1" bandRow="1">
                <a:tableStyleId>{2D5ABB26-0587-4C30-8999-92F81FD0307C}</a:tableStyleId>
              </a:tblPr>
              <a:tblGrid>
                <a:gridCol w="1185539">
                  <a:extLst>
                    <a:ext uri="{9D8B030D-6E8A-4147-A177-3AD203B41FA5}">
                      <a16:colId xmlns:a16="http://schemas.microsoft.com/office/drawing/2014/main" val="20000"/>
                    </a:ext>
                  </a:extLst>
                </a:gridCol>
                <a:gridCol w="1822382">
                  <a:extLst>
                    <a:ext uri="{9D8B030D-6E8A-4147-A177-3AD203B41FA5}">
                      <a16:colId xmlns:a16="http://schemas.microsoft.com/office/drawing/2014/main" val="20001"/>
                    </a:ext>
                  </a:extLst>
                </a:gridCol>
              </a:tblGrid>
              <a:tr h="168692">
                <a:tc>
                  <a:txBody>
                    <a:bodyPr/>
                    <a:lstStyle/>
                    <a:p>
                      <a:pPr marL="635">
                        <a:lnSpc>
                          <a:spcPts val="940"/>
                        </a:lnSpc>
                      </a:pPr>
                      <a:r>
                        <a:rPr sz="800" spc="-5" dirty="0">
                          <a:solidFill>
                            <a:srgbClr val="64004B"/>
                          </a:solidFill>
                          <a:latin typeface="Arial"/>
                          <a:cs typeface="Arial"/>
                        </a:rPr>
                        <a:t>432U</a:t>
                      </a:r>
                      <a:r>
                        <a:rPr sz="800" dirty="0">
                          <a:solidFill>
                            <a:srgbClr val="64004B"/>
                          </a:solidFill>
                          <a:latin typeface="Arial"/>
                          <a:cs typeface="Arial"/>
                        </a:rPr>
                        <a:t>S</a:t>
                      </a:r>
                      <a:r>
                        <a:rPr sz="800" spc="-5" dirty="0">
                          <a:solidFill>
                            <a:srgbClr val="64004B"/>
                          </a:solidFill>
                          <a:latin typeface="Arial"/>
                          <a:cs typeface="Arial"/>
                        </a:rPr>
                        <a:t>1901420-</a:t>
                      </a:r>
                      <a:r>
                        <a:rPr sz="800" spc="5" dirty="0">
                          <a:solidFill>
                            <a:srgbClr val="64004B"/>
                          </a:solidFill>
                          <a:latin typeface="Arial"/>
                          <a:cs typeface="Arial"/>
                        </a:rPr>
                        <a:t>0</a:t>
                      </a:r>
                      <a:r>
                        <a:rPr sz="800" spc="-5" dirty="0">
                          <a:solidFill>
                            <a:srgbClr val="64004B"/>
                          </a:solidFill>
                          <a:latin typeface="Arial"/>
                          <a:cs typeface="Arial"/>
                        </a:rPr>
                        <a:t>2-01</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tc>
                  <a:txBody>
                    <a:bodyPr/>
                    <a:lstStyle/>
                    <a:p>
                      <a:pPr marL="635">
                        <a:lnSpc>
                          <a:spcPts val="940"/>
                        </a:lnSpc>
                      </a:pPr>
                      <a:r>
                        <a:rPr sz="800" dirty="0">
                          <a:solidFill>
                            <a:srgbClr val="64004B"/>
                          </a:solidFill>
                          <a:latin typeface="Arial"/>
                          <a:cs typeface="Arial"/>
                        </a:rPr>
                        <a:t>E</a:t>
                      </a:r>
                      <a:r>
                        <a:rPr sz="800" spc="-5" dirty="0">
                          <a:solidFill>
                            <a:srgbClr val="64004B"/>
                          </a:solidFill>
                          <a:latin typeface="Arial"/>
                          <a:cs typeface="Arial"/>
                        </a:rPr>
                        <a:t>ng</a:t>
                      </a:r>
                      <a:r>
                        <a:rPr sz="800" dirty="0">
                          <a:solidFill>
                            <a:srgbClr val="64004B"/>
                          </a:solidFill>
                          <a:latin typeface="Arial"/>
                          <a:cs typeface="Arial"/>
                        </a:rPr>
                        <a:t>li</a:t>
                      </a:r>
                      <a:r>
                        <a:rPr sz="800" spc="5" dirty="0">
                          <a:solidFill>
                            <a:srgbClr val="64004B"/>
                          </a:solidFill>
                          <a:latin typeface="Arial"/>
                          <a:cs typeface="Arial"/>
                        </a:rPr>
                        <a:t>s</a:t>
                      </a:r>
                      <a:r>
                        <a:rPr sz="800" dirty="0">
                          <a:solidFill>
                            <a:srgbClr val="64004B"/>
                          </a:solidFill>
                          <a:latin typeface="Arial"/>
                          <a:cs typeface="Arial"/>
                        </a:rPr>
                        <a:t>h </a:t>
                      </a:r>
                      <a:r>
                        <a:rPr sz="800" spc="-5" dirty="0">
                          <a:solidFill>
                            <a:srgbClr val="64004B"/>
                          </a:solidFill>
                          <a:latin typeface="Arial"/>
                          <a:cs typeface="Arial"/>
                        </a:rPr>
                        <a:t>Co-pa</a:t>
                      </a:r>
                      <a:r>
                        <a:rPr sz="800" dirty="0">
                          <a:solidFill>
                            <a:srgbClr val="64004B"/>
                          </a:solidFill>
                          <a:latin typeface="Arial"/>
                          <a:cs typeface="Arial"/>
                        </a:rPr>
                        <a:t>y</a:t>
                      </a:r>
                      <a:r>
                        <a:rPr sz="800" spc="10" dirty="0">
                          <a:solidFill>
                            <a:srgbClr val="64004B"/>
                          </a:solidFill>
                          <a:latin typeface="Arial"/>
                          <a:cs typeface="Arial"/>
                        </a:rPr>
                        <a:t> </a:t>
                      </a:r>
                      <a:r>
                        <a:rPr sz="800" dirty="0">
                          <a:solidFill>
                            <a:srgbClr val="64004B"/>
                          </a:solidFill>
                          <a:latin typeface="Arial"/>
                          <a:cs typeface="Arial"/>
                        </a:rPr>
                        <a:t>B</a:t>
                      </a:r>
                      <a:r>
                        <a:rPr sz="800" spc="-5" dirty="0">
                          <a:solidFill>
                            <a:srgbClr val="64004B"/>
                          </a:solidFill>
                          <a:latin typeface="Arial"/>
                          <a:cs typeface="Arial"/>
                        </a:rPr>
                        <a:t>ro</a:t>
                      </a:r>
                      <a:r>
                        <a:rPr sz="800" spc="5" dirty="0">
                          <a:solidFill>
                            <a:srgbClr val="64004B"/>
                          </a:solidFill>
                          <a:latin typeface="Arial"/>
                          <a:cs typeface="Arial"/>
                        </a:rPr>
                        <a:t>c</a:t>
                      </a:r>
                      <a:r>
                        <a:rPr sz="800" spc="-5" dirty="0">
                          <a:solidFill>
                            <a:srgbClr val="64004B"/>
                          </a:solidFill>
                          <a:latin typeface="Arial"/>
                          <a:cs typeface="Arial"/>
                        </a:rPr>
                        <a:t>hur</a:t>
                      </a:r>
                      <a:r>
                        <a:rPr sz="800" dirty="0">
                          <a:solidFill>
                            <a:srgbClr val="64004B"/>
                          </a:solidFill>
                          <a:latin typeface="Arial"/>
                          <a:cs typeface="Arial"/>
                        </a:rPr>
                        <a:t>e</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extLst>
                  <a:ext uri="{0D108BD9-81ED-4DB2-BD59-A6C34878D82A}">
                    <a16:rowId xmlns:a16="http://schemas.microsoft.com/office/drawing/2014/main" val="10000"/>
                  </a:ext>
                </a:extLst>
              </a:tr>
              <a:tr h="164724">
                <a:tc>
                  <a:txBody>
                    <a:bodyPr/>
                    <a:lstStyle/>
                    <a:p>
                      <a:pPr marL="635">
                        <a:lnSpc>
                          <a:spcPts val="940"/>
                        </a:lnSpc>
                      </a:pPr>
                      <a:r>
                        <a:rPr sz="800" spc="-5" dirty="0">
                          <a:solidFill>
                            <a:srgbClr val="64004B"/>
                          </a:solidFill>
                          <a:latin typeface="Arial"/>
                          <a:cs typeface="Arial"/>
                        </a:rPr>
                        <a:t>432U</a:t>
                      </a:r>
                      <a:r>
                        <a:rPr sz="800" dirty="0">
                          <a:solidFill>
                            <a:srgbClr val="64004B"/>
                          </a:solidFill>
                          <a:latin typeface="Arial"/>
                          <a:cs typeface="Arial"/>
                        </a:rPr>
                        <a:t>S</a:t>
                      </a:r>
                      <a:r>
                        <a:rPr sz="800" spc="-5" dirty="0">
                          <a:solidFill>
                            <a:srgbClr val="64004B"/>
                          </a:solidFill>
                          <a:latin typeface="Arial"/>
                          <a:cs typeface="Arial"/>
                        </a:rPr>
                        <a:t>1804284-</a:t>
                      </a:r>
                      <a:r>
                        <a:rPr sz="800" spc="5" dirty="0">
                          <a:solidFill>
                            <a:srgbClr val="64004B"/>
                          </a:solidFill>
                          <a:latin typeface="Arial"/>
                          <a:cs typeface="Arial"/>
                        </a:rPr>
                        <a:t>0</a:t>
                      </a:r>
                      <a:r>
                        <a:rPr sz="800" spc="-5" dirty="0">
                          <a:solidFill>
                            <a:srgbClr val="64004B"/>
                          </a:solidFill>
                          <a:latin typeface="Arial"/>
                          <a:cs typeface="Arial"/>
                        </a:rPr>
                        <a:t>1-01</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tc>
                  <a:txBody>
                    <a:bodyPr/>
                    <a:lstStyle/>
                    <a:p>
                      <a:pPr marL="635">
                        <a:lnSpc>
                          <a:spcPts val="940"/>
                        </a:lnSpc>
                      </a:pPr>
                      <a:r>
                        <a:rPr sz="800" dirty="0">
                          <a:solidFill>
                            <a:srgbClr val="64004B"/>
                          </a:solidFill>
                          <a:latin typeface="Arial"/>
                          <a:cs typeface="Arial"/>
                        </a:rPr>
                        <a:t>E</a:t>
                      </a:r>
                      <a:r>
                        <a:rPr sz="800" spc="-5" dirty="0">
                          <a:solidFill>
                            <a:srgbClr val="64004B"/>
                          </a:solidFill>
                          <a:latin typeface="Arial"/>
                          <a:cs typeface="Arial"/>
                        </a:rPr>
                        <a:t>ng</a:t>
                      </a:r>
                      <a:r>
                        <a:rPr sz="800" dirty="0">
                          <a:solidFill>
                            <a:srgbClr val="64004B"/>
                          </a:solidFill>
                          <a:latin typeface="Arial"/>
                          <a:cs typeface="Arial"/>
                        </a:rPr>
                        <a:t>li</a:t>
                      </a:r>
                      <a:r>
                        <a:rPr sz="800" spc="5" dirty="0">
                          <a:solidFill>
                            <a:srgbClr val="64004B"/>
                          </a:solidFill>
                          <a:latin typeface="Arial"/>
                          <a:cs typeface="Arial"/>
                        </a:rPr>
                        <a:t>s</a:t>
                      </a:r>
                      <a:r>
                        <a:rPr sz="800" dirty="0">
                          <a:solidFill>
                            <a:srgbClr val="64004B"/>
                          </a:solidFill>
                          <a:latin typeface="Arial"/>
                          <a:cs typeface="Arial"/>
                        </a:rPr>
                        <a:t>h FTO</a:t>
                      </a:r>
                      <a:r>
                        <a:rPr sz="800" spc="-10" dirty="0">
                          <a:solidFill>
                            <a:srgbClr val="64004B"/>
                          </a:solidFill>
                          <a:latin typeface="Arial"/>
                          <a:cs typeface="Arial"/>
                        </a:rPr>
                        <a:t> </a:t>
                      </a:r>
                      <a:r>
                        <a:rPr sz="800" dirty="0">
                          <a:solidFill>
                            <a:srgbClr val="64004B"/>
                          </a:solidFill>
                          <a:latin typeface="Arial"/>
                          <a:cs typeface="Arial"/>
                        </a:rPr>
                        <a:t>B</a:t>
                      </a:r>
                      <a:r>
                        <a:rPr sz="800" spc="-5" dirty="0">
                          <a:solidFill>
                            <a:srgbClr val="64004B"/>
                          </a:solidFill>
                          <a:latin typeface="Arial"/>
                          <a:cs typeface="Arial"/>
                        </a:rPr>
                        <a:t>ro</a:t>
                      </a:r>
                      <a:r>
                        <a:rPr sz="800" spc="5" dirty="0">
                          <a:solidFill>
                            <a:srgbClr val="64004B"/>
                          </a:solidFill>
                          <a:latin typeface="Arial"/>
                          <a:cs typeface="Arial"/>
                        </a:rPr>
                        <a:t>c</a:t>
                      </a:r>
                      <a:r>
                        <a:rPr sz="800" spc="-5" dirty="0">
                          <a:solidFill>
                            <a:srgbClr val="64004B"/>
                          </a:solidFill>
                          <a:latin typeface="Arial"/>
                          <a:cs typeface="Arial"/>
                        </a:rPr>
                        <a:t>hur</a:t>
                      </a:r>
                      <a:r>
                        <a:rPr sz="800" dirty="0">
                          <a:solidFill>
                            <a:srgbClr val="64004B"/>
                          </a:solidFill>
                          <a:latin typeface="Arial"/>
                          <a:cs typeface="Arial"/>
                        </a:rPr>
                        <a:t>e</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extLst>
                  <a:ext uri="{0D108BD9-81ED-4DB2-BD59-A6C34878D82A}">
                    <a16:rowId xmlns:a16="http://schemas.microsoft.com/office/drawing/2014/main" val="10001"/>
                  </a:ext>
                </a:extLst>
              </a:tr>
              <a:tr h="190867">
                <a:tc>
                  <a:txBody>
                    <a:bodyPr/>
                    <a:lstStyle/>
                    <a:p>
                      <a:pPr marL="635">
                        <a:lnSpc>
                          <a:spcPts val="940"/>
                        </a:lnSpc>
                      </a:pPr>
                      <a:r>
                        <a:rPr sz="800" spc="-5" dirty="0">
                          <a:solidFill>
                            <a:srgbClr val="64004B"/>
                          </a:solidFill>
                          <a:latin typeface="Arial"/>
                          <a:cs typeface="Arial"/>
                        </a:rPr>
                        <a:t>432U</a:t>
                      </a:r>
                      <a:r>
                        <a:rPr sz="800" dirty="0">
                          <a:solidFill>
                            <a:srgbClr val="64004B"/>
                          </a:solidFill>
                          <a:latin typeface="Arial"/>
                          <a:cs typeface="Arial"/>
                        </a:rPr>
                        <a:t>S</a:t>
                      </a:r>
                      <a:r>
                        <a:rPr sz="800" spc="-5" dirty="0">
                          <a:solidFill>
                            <a:srgbClr val="64004B"/>
                          </a:solidFill>
                          <a:latin typeface="Arial"/>
                          <a:cs typeface="Arial"/>
                        </a:rPr>
                        <a:t>1804285-</a:t>
                      </a:r>
                      <a:r>
                        <a:rPr sz="800" spc="5" dirty="0">
                          <a:solidFill>
                            <a:srgbClr val="64004B"/>
                          </a:solidFill>
                          <a:latin typeface="Arial"/>
                          <a:cs typeface="Arial"/>
                        </a:rPr>
                        <a:t>0</a:t>
                      </a:r>
                      <a:r>
                        <a:rPr sz="800" spc="-5" dirty="0">
                          <a:solidFill>
                            <a:srgbClr val="64004B"/>
                          </a:solidFill>
                          <a:latin typeface="Arial"/>
                          <a:cs typeface="Arial"/>
                        </a:rPr>
                        <a:t>1-01</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tc>
                  <a:txBody>
                    <a:bodyPr/>
                    <a:lstStyle/>
                    <a:p>
                      <a:pPr marL="635">
                        <a:lnSpc>
                          <a:spcPts val="940"/>
                        </a:lnSpc>
                      </a:pPr>
                      <a:r>
                        <a:rPr sz="800" dirty="0">
                          <a:solidFill>
                            <a:srgbClr val="64004B"/>
                          </a:solidFill>
                          <a:latin typeface="Arial"/>
                          <a:cs typeface="Arial"/>
                        </a:rPr>
                        <a:t>E</a:t>
                      </a:r>
                      <a:r>
                        <a:rPr sz="800" spc="-5" dirty="0">
                          <a:solidFill>
                            <a:srgbClr val="64004B"/>
                          </a:solidFill>
                          <a:latin typeface="Arial"/>
                          <a:cs typeface="Arial"/>
                        </a:rPr>
                        <a:t>ng</a:t>
                      </a:r>
                      <a:r>
                        <a:rPr sz="800" dirty="0">
                          <a:solidFill>
                            <a:srgbClr val="64004B"/>
                          </a:solidFill>
                          <a:latin typeface="Arial"/>
                          <a:cs typeface="Arial"/>
                        </a:rPr>
                        <a:t>li</a:t>
                      </a:r>
                      <a:r>
                        <a:rPr sz="800" spc="5" dirty="0">
                          <a:solidFill>
                            <a:srgbClr val="64004B"/>
                          </a:solidFill>
                          <a:latin typeface="Arial"/>
                          <a:cs typeface="Arial"/>
                        </a:rPr>
                        <a:t>s</a:t>
                      </a:r>
                      <a:r>
                        <a:rPr sz="800" dirty="0">
                          <a:solidFill>
                            <a:srgbClr val="64004B"/>
                          </a:solidFill>
                          <a:latin typeface="Arial"/>
                          <a:cs typeface="Arial"/>
                        </a:rPr>
                        <a:t>h P</a:t>
                      </a:r>
                      <a:r>
                        <a:rPr sz="800" spc="-5" dirty="0">
                          <a:solidFill>
                            <a:srgbClr val="64004B"/>
                          </a:solidFill>
                          <a:latin typeface="Arial"/>
                          <a:cs typeface="Arial"/>
                        </a:rPr>
                        <a:t>re-a</a:t>
                      </a:r>
                      <a:r>
                        <a:rPr sz="800" spc="5" dirty="0">
                          <a:solidFill>
                            <a:srgbClr val="64004B"/>
                          </a:solidFill>
                          <a:latin typeface="Arial"/>
                          <a:cs typeface="Arial"/>
                        </a:rPr>
                        <a:t>c</a:t>
                      </a:r>
                      <a:r>
                        <a:rPr sz="800" dirty="0">
                          <a:solidFill>
                            <a:srgbClr val="64004B"/>
                          </a:solidFill>
                          <a:latin typeface="Arial"/>
                          <a:cs typeface="Arial"/>
                        </a:rPr>
                        <a:t>ti</a:t>
                      </a:r>
                      <a:r>
                        <a:rPr sz="800" spc="-10" dirty="0">
                          <a:solidFill>
                            <a:srgbClr val="64004B"/>
                          </a:solidFill>
                          <a:latin typeface="Arial"/>
                          <a:cs typeface="Arial"/>
                        </a:rPr>
                        <a:t>v</a:t>
                      </a:r>
                      <a:r>
                        <a:rPr sz="800" spc="-5" dirty="0">
                          <a:solidFill>
                            <a:srgbClr val="64004B"/>
                          </a:solidFill>
                          <a:latin typeface="Arial"/>
                          <a:cs typeface="Arial"/>
                        </a:rPr>
                        <a:t>a</a:t>
                      </a:r>
                      <a:r>
                        <a:rPr sz="800" dirty="0">
                          <a:solidFill>
                            <a:srgbClr val="64004B"/>
                          </a:solidFill>
                          <a:latin typeface="Arial"/>
                          <a:cs typeface="Arial"/>
                        </a:rPr>
                        <a:t>t</a:t>
                      </a:r>
                      <a:r>
                        <a:rPr sz="800" spc="-5" dirty="0">
                          <a:solidFill>
                            <a:srgbClr val="64004B"/>
                          </a:solidFill>
                          <a:latin typeface="Arial"/>
                          <a:cs typeface="Arial"/>
                        </a:rPr>
                        <a:t>e</a:t>
                      </a:r>
                      <a:r>
                        <a:rPr sz="800" dirty="0">
                          <a:solidFill>
                            <a:srgbClr val="64004B"/>
                          </a:solidFill>
                          <a:latin typeface="Arial"/>
                          <a:cs typeface="Arial"/>
                        </a:rPr>
                        <a:t>d FTO</a:t>
                      </a:r>
                      <a:r>
                        <a:rPr sz="800" spc="-10" dirty="0">
                          <a:solidFill>
                            <a:srgbClr val="64004B"/>
                          </a:solidFill>
                          <a:latin typeface="Arial"/>
                          <a:cs typeface="Arial"/>
                        </a:rPr>
                        <a:t> </a:t>
                      </a:r>
                      <a:r>
                        <a:rPr sz="800" dirty="0">
                          <a:solidFill>
                            <a:srgbClr val="64004B"/>
                          </a:solidFill>
                          <a:latin typeface="Arial"/>
                          <a:cs typeface="Arial"/>
                        </a:rPr>
                        <a:t>B</a:t>
                      </a:r>
                      <a:r>
                        <a:rPr sz="800" spc="-5" dirty="0">
                          <a:solidFill>
                            <a:srgbClr val="64004B"/>
                          </a:solidFill>
                          <a:latin typeface="Arial"/>
                          <a:cs typeface="Arial"/>
                        </a:rPr>
                        <a:t>ro</a:t>
                      </a:r>
                      <a:r>
                        <a:rPr sz="800" spc="5" dirty="0">
                          <a:solidFill>
                            <a:srgbClr val="64004B"/>
                          </a:solidFill>
                          <a:latin typeface="Arial"/>
                          <a:cs typeface="Arial"/>
                        </a:rPr>
                        <a:t>c</a:t>
                      </a:r>
                      <a:r>
                        <a:rPr sz="800" spc="-5" dirty="0">
                          <a:solidFill>
                            <a:srgbClr val="64004B"/>
                          </a:solidFill>
                          <a:latin typeface="Arial"/>
                          <a:cs typeface="Arial"/>
                        </a:rPr>
                        <a:t>hur</a:t>
                      </a:r>
                      <a:r>
                        <a:rPr sz="800" dirty="0">
                          <a:solidFill>
                            <a:srgbClr val="64004B"/>
                          </a:solidFill>
                          <a:latin typeface="Arial"/>
                          <a:cs typeface="Arial"/>
                        </a:rPr>
                        <a:t>e</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extLst>
                  <a:ext uri="{0D108BD9-81ED-4DB2-BD59-A6C34878D82A}">
                    <a16:rowId xmlns:a16="http://schemas.microsoft.com/office/drawing/2014/main" val="10002"/>
                  </a:ext>
                </a:extLst>
              </a:tr>
              <a:tr h="153104">
                <a:tc>
                  <a:txBody>
                    <a:bodyPr/>
                    <a:lstStyle/>
                    <a:p>
                      <a:pPr marL="635">
                        <a:lnSpc>
                          <a:spcPts val="940"/>
                        </a:lnSpc>
                      </a:pPr>
                      <a:r>
                        <a:rPr sz="800" spc="-5" dirty="0">
                          <a:solidFill>
                            <a:srgbClr val="64004B"/>
                          </a:solidFill>
                          <a:latin typeface="Arial"/>
                          <a:cs typeface="Arial"/>
                        </a:rPr>
                        <a:t>432U</a:t>
                      </a:r>
                      <a:r>
                        <a:rPr sz="800" dirty="0">
                          <a:solidFill>
                            <a:srgbClr val="64004B"/>
                          </a:solidFill>
                          <a:latin typeface="Arial"/>
                          <a:cs typeface="Arial"/>
                        </a:rPr>
                        <a:t>S</a:t>
                      </a:r>
                      <a:r>
                        <a:rPr sz="800" spc="-5" dirty="0">
                          <a:solidFill>
                            <a:srgbClr val="64004B"/>
                          </a:solidFill>
                          <a:latin typeface="Arial"/>
                          <a:cs typeface="Arial"/>
                        </a:rPr>
                        <a:t>1901420-</a:t>
                      </a:r>
                      <a:r>
                        <a:rPr sz="800" spc="5" dirty="0">
                          <a:solidFill>
                            <a:srgbClr val="64004B"/>
                          </a:solidFill>
                          <a:latin typeface="Arial"/>
                          <a:cs typeface="Arial"/>
                        </a:rPr>
                        <a:t>0</a:t>
                      </a:r>
                      <a:r>
                        <a:rPr sz="800" spc="-5" dirty="0">
                          <a:solidFill>
                            <a:srgbClr val="64004B"/>
                          </a:solidFill>
                          <a:latin typeface="Arial"/>
                          <a:cs typeface="Arial"/>
                        </a:rPr>
                        <a:t>3-01</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tc>
                  <a:txBody>
                    <a:bodyPr/>
                    <a:lstStyle/>
                    <a:p>
                      <a:pPr marL="635">
                        <a:lnSpc>
                          <a:spcPts val="940"/>
                        </a:lnSpc>
                      </a:pPr>
                      <a:r>
                        <a:rPr sz="800" dirty="0">
                          <a:solidFill>
                            <a:srgbClr val="64004B"/>
                          </a:solidFill>
                          <a:latin typeface="Arial"/>
                          <a:cs typeface="Arial"/>
                        </a:rPr>
                        <a:t>S</a:t>
                      </a:r>
                      <a:r>
                        <a:rPr sz="800" spc="-5" dirty="0">
                          <a:solidFill>
                            <a:srgbClr val="64004B"/>
                          </a:solidFill>
                          <a:latin typeface="Arial"/>
                          <a:cs typeface="Arial"/>
                        </a:rPr>
                        <a:t>pan</a:t>
                      </a:r>
                      <a:r>
                        <a:rPr sz="800" dirty="0">
                          <a:solidFill>
                            <a:srgbClr val="64004B"/>
                          </a:solidFill>
                          <a:latin typeface="Arial"/>
                          <a:cs typeface="Arial"/>
                        </a:rPr>
                        <a:t>i</a:t>
                      </a:r>
                      <a:r>
                        <a:rPr sz="800" spc="5" dirty="0">
                          <a:solidFill>
                            <a:srgbClr val="64004B"/>
                          </a:solidFill>
                          <a:latin typeface="Arial"/>
                          <a:cs typeface="Arial"/>
                        </a:rPr>
                        <a:t>s</a:t>
                      </a:r>
                      <a:r>
                        <a:rPr sz="800" dirty="0">
                          <a:solidFill>
                            <a:srgbClr val="64004B"/>
                          </a:solidFill>
                          <a:latin typeface="Arial"/>
                          <a:cs typeface="Arial"/>
                        </a:rPr>
                        <a:t>h </a:t>
                      </a:r>
                      <a:r>
                        <a:rPr sz="800" spc="-5" dirty="0">
                          <a:solidFill>
                            <a:srgbClr val="64004B"/>
                          </a:solidFill>
                          <a:latin typeface="Arial"/>
                          <a:cs typeface="Arial"/>
                        </a:rPr>
                        <a:t>Co-pa</a:t>
                      </a:r>
                      <a:r>
                        <a:rPr sz="800" dirty="0">
                          <a:solidFill>
                            <a:srgbClr val="64004B"/>
                          </a:solidFill>
                          <a:latin typeface="Arial"/>
                          <a:cs typeface="Arial"/>
                        </a:rPr>
                        <a:t>y</a:t>
                      </a:r>
                      <a:r>
                        <a:rPr sz="800" spc="20" dirty="0">
                          <a:solidFill>
                            <a:srgbClr val="64004B"/>
                          </a:solidFill>
                          <a:latin typeface="Arial"/>
                          <a:cs typeface="Arial"/>
                        </a:rPr>
                        <a:t> </a:t>
                      </a:r>
                      <a:r>
                        <a:rPr sz="800" dirty="0">
                          <a:solidFill>
                            <a:srgbClr val="64004B"/>
                          </a:solidFill>
                          <a:latin typeface="Arial"/>
                          <a:cs typeface="Arial"/>
                        </a:rPr>
                        <a:t>B</a:t>
                      </a:r>
                      <a:r>
                        <a:rPr sz="800" spc="-5" dirty="0">
                          <a:solidFill>
                            <a:srgbClr val="64004B"/>
                          </a:solidFill>
                          <a:latin typeface="Arial"/>
                          <a:cs typeface="Arial"/>
                        </a:rPr>
                        <a:t>ro</a:t>
                      </a:r>
                      <a:r>
                        <a:rPr sz="800" spc="5" dirty="0">
                          <a:solidFill>
                            <a:srgbClr val="64004B"/>
                          </a:solidFill>
                          <a:latin typeface="Arial"/>
                          <a:cs typeface="Arial"/>
                        </a:rPr>
                        <a:t>c</a:t>
                      </a:r>
                      <a:r>
                        <a:rPr sz="800" spc="-5" dirty="0">
                          <a:solidFill>
                            <a:srgbClr val="64004B"/>
                          </a:solidFill>
                          <a:latin typeface="Arial"/>
                          <a:cs typeface="Arial"/>
                        </a:rPr>
                        <a:t>hur</a:t>
                      </a:r>
                      <a:r>
                        <a:rPr sz="800" dirty="0">
                          <a:solidFill>
                            <a:srgbClr val="64004B"/>
                          </a:solidFill>
                          <a:latin typeface="Arial"/>
                          <a:cs typeface="Arial"/>
                        </a:rPr>
                        <a:t>e</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extLst>
                  <a:ext uri="{0D108BD9-81ED-4DB2-BD59-A6C34878D82A}">
                    <a16:rowId xmlns:a16="http://schemas.microsoft.com/office/drawing/2014/main" val="10003"/>
                  </a:ext>
                </a:extLst>
              </a:tr>
              <a:tr h="153103">
                <a:tc>
                  <a:txBody>
                    <a:bodyPr/>
                    <a:lstStyle/>
                    <a:p>
                      <a:pPr marL="635">
                        <a:lnSpc>
                          <a:spcPts val="940"/>
                        </a:lnSpc>
                      </a:pPr>
                      <a:r>
                        <a:rPr sz="800" spc="-5" dirty="0">
                          <a:solidFill>
                            <a:srgbClr val="64004B"/>
                          </a:solidFill>
                          <a:latin typeface="Arial"/>
                          <a:cs typeface="Arial"/>
                        </a:rPr>
                        <a:t>432U</a:t>
                      </a:r>
                      <a:r>
                        <a:rPr sz="800" dirty="0">
                          <a:solidFill>
                            <a:srgbClr val="64004B"/>
                          </a:solidFill>
                          <a:latin typeface="Arial"/>
                          <a:cs typeface="Arial"/>
                        </a:rPr>
                        <a:t>S</a:t>
                      </a:r>
                      <a:r>
                        <a:rPr sz="800" spc="-5" dirty="0">
                          <a:solidFill>
                            <a:srgbClr val="64004B"/>
                          </a:solidFill>
                          <a:latin typeface="Arial"/>
                          <a:cs typeface="Arial"/>
                        </a:rPr>
                        <a:t>1804284-</a:t>
                      </a:r>
                      <a:r>
                        <a:rPr sz="800" spc="5" dirty="0">
                          <a:solidFill>
                            <a:srgbClr val="64004B"/>
                          </a:solidFill>
                          <a:latin typeface="Arial"/>
                          <a:cs typeface="Arial"/>
                        </a:rPr>
                        <a:t>0</a:t>
                      </a:r>
                      <a:r>
                        <a:rPr sz="800" spc="-5" dirty="0">
                          <a:solidFill>
                            <a:srgbClr val="64004B"/>
                          </a:solidFill>
                          <a:latin typeface="Arial"/>
                          <a:cs typeface="Arial"/>
                        </a:rPr>
                        <a:t>7-01</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tc>
                  <a:txBody>
                    <a:bodyPr/>
                    <a:lstStyle/>
                    <a:p>
                      <a:pPr marL="635">
                        <a:lnSpc>
                          <a:spcPts val="940"/>
                        </a:lnSpc>
                      </a:pPr>
                      <a:r>
                        <a:rPr sz="800" dirty="0">
                          <a:solidFill>
                            <a:srgbClr val="64004B"/>
                          </a:solidFill>
                          <a:latin typeface="Arial"/>
                          <a:cs typeface="Arial"/>
                        </a:rPr>
                        <a:t>S</a:t>
                      </a:r>
                      <a:r>
                        <a:rPr sz="800" spc="-5" dirty="0">
                          <a:solidFill>
                            <a:srgbClr val="64004B"/>
                          </a:solidFill>
                          <a:latin typeface="Arial"/>
                          <a:cs typeface="Arial"/>
                        </a:rPr>
                        <a:t>pan</a:t>
                      </a:r>
                      <a:r>
                        <a:rPr sz="800" dirty="0">
                          <a:solidFill>
                            <a:srgbClr val="64004B"/>
                          </a:solidFill>
                          <a:latin typeface="Arial"/>
                          <a:cs typeface="Arial"/>
                        </a:rPr>
                        <a:t>i</a:t>
                      </a:r>
                      <a:r>
                        <a:rPr sz="800" spc="5" dirty="0">
                          <a:solidFill>
                            <a:srgbClr val="64004B"/>
                          </a:solidFill>
                          <a:latin typeface="Arial"/>
                          <a:cs typeface="Arial"/>
                        </a:rPr>
                        <a:t>s</a:t>
                      </a:r>
                      <a:r>
                        <a:rPr sz="800" dirty="0">
                          <a:solidFill>
                            <a:srgbClr val="64004B"/>
                          </a:solidFill>
                          <a:latin typeface="Arial"/>
                          <a:cs typeface="Arial"/>
                        </a:rPr>
                        <a:t>h FTO B</a:t>
                      </a:r>
                      <a:r>
                        <a:rPr sz="800" spc="-5" dirty="0">
                          <a:solidFill>
                            <a:srgbClr val="64004B"/>
                          </a:solidFill>
                          <a:latin typeface="Arial"/>
                          <a:cs typeface="Arial"/>
                        </a:rPr>
                        <a:t>ro</a:t>
                      </a:r>
                      <a:r>
                        <a:rPr sz="800" spc="5" dirty="0">
                          <a:solidFill>
                            <a:srgbClr val="64004B"/>
                          </a:solidFill>
                          <a:latin typeface="Arial"/>
                          <a:cs typeface="Arial"/>
                        </a:rPr>
                        <a:t>c</a:t>
                      </a:r>
                      <a:r>
                        <a:rPr sz="800" spc="-5" dirty="0">
                          <a:solidFill>
                            <a:srgbClr val="64004B"/>
                          </a:solidFill>
                          <a:latin typeface="Arial"/>
                          <a:cs typeface="Arial"/>
                        </a:rPr>
                        <a:t>hur</a:t>
                      </a:r>
                      <a:r>
                        <a:rPr sz="800" dirty="0">
                          <a:solidFill>
                            <a:srgbClr val="64004B"/>
                          </a:solidFill>
                          <a:latin typeface="Arial"/>
                          <a:cs typeface="Arial"/>
                        </a:rPr>
                        <a:t>e</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extLst>
                  <a:ext uri="{0D108BD9-81ED-4DB2-BD59-A6C34878D82A}">
                    <a16:rowId xmlns:a16="http://schemas.microsoft.com/office/drawing/2014/main" val="10004"/>
                  </a:ext>
                </a:extLst>
              </a:tr>
              <a:tr h="152848">
                <a:tc>
                  <a:txBody>
                    <a:bodyPr/>
                    <a:lstStyle/>
                    <a:p>
                      <a:pPr marL="635">
                        <a:lnSpc>
                          <a:spcPts val="940"/>
                        </a:lnSpc>
                      </a:pPr>
                      <a:r>
                        <a:rPr sz="800" spc="-5" dirty="0">
                          <a:solidFill>
                            <a:srgbClr val="64004B"/>
                          </a:solidFill>
                          <a:latin typeface="Arial"/>
                          <a:cs typeface="Arial"/>
                        </a:rPr>
                        <a:t>432U</a:t>
                      </a:r>
                      <a:r>
                        <a:rPr sz="800" dirty="0">
                          <a:solidFill>
                            <a:srgbClr val="64004B"/>
                          </a:solidFill>
                          <a:latin typeface="Arial"/>
                          <a:cs typeface="Arial"/>
                        </a:rPr>
                        <a:t>S</a:t>
                      </a:r>
                      <a:r>
                        <a:rPr sz="800" spc="-5" dirty="0">
                          <a:solidFill>
                            <a:srgbClr val="64004B"/>
                          </a:solidFill>
                          <a:latin typeface="Arial"/>
                          <a:cs typeface="Arial"/>
                        </a:rPr>
                        <a:t>1804285-</a:t>
                      </a:r>
                      <a:r>
                        <a:rPr sz="800" spc="5" dirty="0">
                          <a:solidFill>
                            <a:srgbClr val="64004B"/>
                          </a:solidFill>
                          <a:latin typeface="Arial"/>
                          <a:cs typeface="Arial"/>
                        </a:rPr>
                        <a:t>1</a:t>
                      </a:r>
                      <a:r>
                        <a:rPr sz="800" spc="-5" dirty="0">
                          <a:solidFill>
                            <a:srgbClr val="64004B"/>
                          </a:solidFill>
                          <a:latin typeface="Arial"/>
                          <a:cs typeface="Arial"/>
                        </a:rPr>
                        <a:t>5-01</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tc>
                  <a:txBody>
                    <a:bodyPr/>
                    <a:lstStyle/>
                    <a:p>
                      <a:pPr marL="635">
                        <a:lnSpc>
                          <a:spcPts val="940"/>
                        </a:lnSpc>
                      </a:pPr>
                      <a:r>
                        <a:rPr sz="800" dirty="0">
                          <a:solidFill>
                            <a:srgbClr val="64004B"/>
                          </a:solidFill>
                          <a:latin typeface="Arial"/>
                          <a:cs typeface="Arial"/>
                        </a:rPr>
                        <a:t>S</a:t>
                      </a:r>
                      <a:r>
                        <a:rPr sz="800" spc="-5" dirty="0">
                          <a:solidFill>
                            <a:srgbClr val="64004B"/>
                          </a:solidFill>
                          <a:latin typeface="Arial"/>
                          <a:cs typeface="Arial"/>
                        </a:rPr>
                        <a:t>pan</a:t>
                      </a:r>
                      <a:r>
                        <a:rPr sz="800" dirty="0">
                          <a:solidFill>
                            <a:srgbClr val="64004B"/>
                          </a:solidFill>
                          <a:latin typeface="Arial"/>
                          <a:cs typeface="Arial"/>
                        </a:rPr>
                        <a:t>i</a:t>
                      </a:r>
                      <a:r>
                        <a:rPr sz="800" spc="5" dirty="0">
                          <a:solidFill>
                            <a:srgbClr val="64004B"/>
                          </a:solidFill>
                          <a:latin typeface="Arial"/>
                          <a:cs typeface="Arial"/>
                        </a:rPr>
                        <a:t>s</a:t>
                      </a:r>
                      <a:r>
                        <a:rPr sz="800" dirty="0">
                          <a:solidFill>
                            <a:srgbClr val="64004B"/>
                          </a:solidFill>
                          <a:latin typeface="Arial"/>
                          <a:cs typeface="Arial"/>
                        </a:rPr>
                        <a:t>h P</a:t>
                      </a:r>
                      <a:r>
                        <a:rPr sz="800" spc="-5" dirty="0">
                          <a:solidFill>
                            <a:srgbClr val="64004B"/>
                          </a:solidFill>
                          <a:latin typeface="Arial"/>
                          <a:cs typeface="Arial"/>
                        </a:rPr>
                        <a:t>re-a</a:t>
                      </a:r>
                      <a:r>
                        <a:rPr sz="800" spc="5" dirty="0">
                          <a:solidFill>
                            <a:srgbClr val="64004B"/>
                          </a:solidFill>
                          <a:latin typeface="Arial"/>
                          <a:cs typeface="Arial"/>
                        </a:rPr>
                        <a:t>c</a:t>
                      </a:r>
                      <a:r>
                        <a:rPr sz="800" dirty="0">
                          <a:solidFill>
                            <a:srgbClr val="64004B"/>
                          </a:solidFill>
                          <a:latin typeface="Arial"/>
                          <a:cs typeface="Arial"/>
                        </a:rPr>
                        <a:t>ti</a:t>
                      </a:r>
                      <a:r>
                        <a:rPr sz="800" spc="-10" dirty="0">
                          <a:solidFill>
                            <a:srgbClr val="64004B"/>
                          </a:solidFill>
                          <a:latin typeface="Arial"/>
                          <a:cs typeface="Arial"/>
                        </a:rPr>
                        <a:t>v</a:t>
                      </a:r>
                      <a:r>
                        <a:rPr sz="800" spc="-5" dirty="0">
                          <a:solidFill>
                            <a:srgbClr val="64004B"/>
                          </a:solidFill>
                          <a:latin typeface="Arial"/>
                          <a:cs typeface="Arial"/>
                        </a:rPr>
                        <a:t>a</a:t>
                      </a:r>
                      <a:r>
                        <a:rPr sz="800" dirty="0">
                          <a:solidFill>
                            <a:srgbClr val="64004B"/>
                          </a:solidFill>
                          <a:latin typeface="Arial"/>
                          <a:cs typeface="Arial"/>
                        </a:rPr>
                        <a:t>t</a:t>
                      </a:r>
                      <a:r>
                        <a:rPr sz="800" spc="-5" dirty="0">
                          <a:solidFill>
                            <a:srgbClr val="64004B"/>
                          </a:solidFill>
                          <a:latin typeface="Arial"/>
                          <a:cs typeface="Arial"/>
                        </a:rPr>
                        <a:t>e</a:t>
                      </a:r>
                      <a:r>
                        <a:rPr sz="800" dirty="0">
                          <a:solidFill>
                            <a:srgbClr val="64004B"/>
                          </a:solidFill>
                          <a:latin typeface="Arial"/>
                          <a:cs typeface="Arial"/>
                        </a:rPr>
                        <a:t>d</a:t>
                      </a:r>
                      <a:r>
                        <a:rPr sz="800" spc="10" dirty="0">
                          <a:solidFill>
                            <a:srgbClr val="64004B"/>
                          </a:solidFill>
                          <a:latin typeface="Arial"/>
                          <a:cs typeface="Arial"/>
                        </a:rPr>
                        <a:t> </a:t>
                      </a:r>
                      <a:r>
                        <a:rPr sz="800" dirty="0">
                          <a:solidFill>
                            <a:srgbClr val="64004B"/>
                          </a:solidFill>
                          <a:latin typeface="Arial"/>
                          <a:cs typeface="Arial"/>
                        </a:rPr>
                        <a:t>FTO</a:t>
                      </a:r>
                      <a:r>
                        <a:rPr sz="800" spc="-10" dirty="0">
                          <a:solidFill>
                            <a:srgbClr val="64004B"/>
                          </a:solidFill>
                          <a:latin typeface="Arial"/>
                          <a:cs typeface="Arial"/>
                        </a:rPr>
                        <a:t> </a:t>
                      </a:r>
                      <a:r>
                        <a:rPr sz="800" dirty="0">
                          <a:solidFill>
                            <a:srgbClr val="64004B"/>
                          </a:solidFill>
                          <a:latin typeface="Arial"/>
                          <a:cs typeface="Arial"/>
                        </a:rPr>
                        <a:t>B</a:t>
                      </a:r>
                      <a:r>
                        <a:rPr sz="800" spc="-5" dirty="0">
                          <a:solidFill>
                            <a:srgbClr val="64004B"/>
                          </a:solidFill>
                          <a:latin typeface="Arial"/>
                          <a:cs typeface="Arial"/>
                        </a:rPr>
                        <a:t>ro</a:t>
                      </a:r>
                      <a:r>
                        <a:rPr sz="800" spc="5" dirty="0">
                          <a:solidFill>
                            <a:srgbClr val="64004B"/>
                          </a:solidFill>
                          <a:latin typeface="Arial"/>
                          <a:cs typeface="Arial"/>
                        </a:rPr>
                        <a:t>c</a:t>
                      </a:r>
                      <a:r>
                        <a:rPr sz="800" spc="-5" dirty="0">
                          <a:solidFill>
                            <a:srgbClr val="64004B"/>
                          </a:solidFill>
                          <a:latin typeface="Arial"/>
                          <a:cs typeface="Arial"/>
                        </a:rPr>
                        <a:t>hur</a:t>
                      </a:r>
                      <a:r>
                        <a:rPr sz="800" dirty="0">
                          <a:solidFill>
                            <a:srgbClr val="64004B"/>
                          </a:solidFill>
                          <a:latin typeface="Arial"/>
                          <a:cs typeface="Arial"/>
                        </a:rPr>
                        <a:t>e</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extLst>
                  <a:ext uri="{0D108BD9-81ED-4DB2-BD59-A6C34878D82A}">
                    <a16:rowId xmlns:a16="http://schemas.microsoft.com/office/drawing/2014/main" val="10005"/>
                  </a:ext>
                </a:extLst>
              </a:tr>
              <a:tr h="132483">
                <a:tc>
                  <a:txBody>
                    <a:bodyPr/>
                    <a:lstStyle/>
                    <a:p>
                      <a:pPr marL="635">
                        <a:lnSpc>
                          <a:spcPts val="940"/>
                        </a:lnSpc>
                      </a:pPr>
                      <a:r>
                        <a:rPr sz="800" spc="-5" dirty="0">
                          <a:solidFill>
                            <a:srgbClr val="64004B"/>
                          </a:solidFill>
                          <a:latin typeface="Arial"/>
                          <a:cs typeface="Arial"/>
                        </a:rPr>
                        <a:t>432U</a:t>
                      </a:r>
                      <a:r>
                        <a:rPr sz="800" dirty="0">
                          <a:solidFill>
                            <a:srgbClr val="64004B"/>
                          </a:solidFill>
                          <a:latin typeface="Arial"/>
                          <a:cs typeface="Arial"/>
                        </a:rPr>
                        <a:t>S</a:t>
                      </a:r>
                      <a:r>
                        <a:rPr sz="800" spc="-5" dirty="0">
                          <a:solidFill>
                            <a:srgbClr val="64004B"/>
                          </a:solidFill>
                          <a:latin typeface="Arial"/>
                          <a:cs typeface="Arial"/>
                        </a:rPr>
                        <a:t>1804285-</a:t>
                      </a:r>
                      <a:r>
                        <a:rPr sz="800" spc="5" dirty="0">
                          <a:solidFill>
                            <a:srgbClr val="64004B"/>
                          </a:solidFill>
                          <a:latin typeface="Arial"/>
                          <a:cs typeface="Arial"/>
                        </a:rPr>
                        <a:t>1</a:t>
                      </a:r>
                      <a:r>
                        <a:rPr sz="800" spc="-5" dirty="0">
                          <a:solidFill>
                            <a:srgbClr val="64004B"/>
                          </a:solidFill>
                          <a:latin typeface="Arial"/>
                          <a:cs typeface="Arial"/>
                        </a:rPr>
                        <a:t>7-01</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tc>
                  <a:txBody>
                    <a:bodyPr/>
                    <a:lstStyle/>
                    <a:p>
                      <a:pPr marL="635">
                        <a:lnSpc>
                          <a:spcPts val="940"/>
                        </a:lnSpc>
                      </a:pPr>
                      <a:r>
                        <a:rPr sz="800" spc="-5" dirty="0">
                          <a:solidFill>
                            <a:srgbClr val="64004B"/>
                          </a:solidFill>
                          <a:latin typeface="Arial"/>
                          <a:cs typeface="Arial"/>
                        </a:rPr>
                        <a:t>Ru</a:t>
                      </a:r>
                      <a:r>
                        <a:rPr sz="800" spc="5" dirty="0">
                          <a:solidFill>
                            <a:srgbClr val="64004B"/>
                          </a:solidFill>
                          <a:latin typeface="Arial"/>
                          <a:cs typeface="Arial"/>
                        </a:rPr>
                        <a:t>ss</a:t>
                      </a:r>
                      <a:r>
                        <a:rPr sz="800" dirty="0">
                          <a:solidFill>
                            <a:srgbClr val="64004B"/>
                          </a:solidFill>
                          <a:latin typeface="Arial"/>
                          <a:cs typeface="Arial"/>
                        </a:rPr>
                        <a:t>i</a:t>
                      </a:r>
                      <a:r>
                        <a:rPr sz="800" spc="-5" dirty="0">
                          <a:solidFill>
                            <a:srgbClr val="64004B"/>
                          </a:solidFill>
                          <a:latin typeface="Arial"/>
                          <a:cs typeface="Arial"/>
                        </a:rPr>
                        <a:t>a</a:t>
                      </a:r>
                      <a:r>
                        <a:rPr sz="800" dirty="0">
                          <a:solidFill>
                            <a:srgbClr val="64004B"/>
                          </a:solidFill>
                          <a:latin typeface="Arial"/>
                          <a:cs typeface="Arial"/>
                        </a:rPr>
                        <a:t>n</a:t>
                      </a:r>
                      <a:r>
                        <a:rPr sz="800" spc="-10" dirty="0">
                          <a:solidFill>
                            <a:srgbClr val="64004B"/>
                          </a:solidFill>
                          <a:latin typeface="Arial"/>
                          <a:cs typeface="Arial"/>
                        </a:rPr>
                        <a:t> </a:t>
                      </a:r>
                      <a:r>
                        <a:rPr sz="800" dirty="0">
                          <a:solidFill>
                            <a:srgbClr val="64004B"/>
                          </a:solidFill>
                          <a:latin typeface="Arial"/>
                          <a:cs typeface="Arial"/>
                        </a:rPr>
                        <a:t>P</a:t>
                      </a:r>
                      <a:r>
                        <a:rPr sz="800" spc="-5" dirty="0">
                          <a:solidFill>
                            <a:srgbClr val="64004B"/>
                          </a:solidFill>
                          <a:latin typeface="Arial"/>
                          <a:cs typeface="Arial"/>
                        </a:rPr>
                        <a:t>re-a</a:t>
                      </a:r>
                      <a:r>
                        <a:rPr sz="800" spc="5" dirty="0">
                          <a:solidFill>
                            <a:srgbClr val="64004B"/>
                          </a:solidFill>
                          <a:latin typeface="Arial"/>
                          <a:cs typeface="Arial"/>
                        </a:rPr>
                        <a:t>c</a:t>
                      </a:r>
                      <a:r>
                        <a:rPr sz="800" dirty="0">
                          <a:solidFill>
                            <a:srgbClr val="64004B"/>
                          </a:solidFill>
                          <a:latin typeface="Arial"/>
                          <a:cs typeface="Arial"/>
                        </a:rPr>
                        <a:t>ti</a:t>
                      </a:r>
                      <a:r>
                        <a:rPr sz="800" spc="-10" dirty="0">
                          <a:solidFill>
                            <a:srgbClr val="64004B"/>
                          </a:solidFill>
                          <a:latin typeface="Arial"/>
                          <a:cs typeface="Arial"/>
                        </a:rPr>
                        <a:t>v</a:t>
                      </a:r>
                      <a:r>
                        <a:rPr sz="800" spc="-5" dirty="0">
                          <a:solidFill>
                            <a:srgbClr val="64004B"/>
                          </a:solidFill>
                          <a:latin typeface="Arial"/>
                          <a:cs typeface="Arial"/>
                        </a:rPr>
                        <a:t>a</a:t>
                      </a:r>
                      <a:r>
                        <a:rPr sz="800" dirty="0">
                          <a:solidFill>
                            <a:srgbClr val="64004B"/>
                          </a:solidFill>
                          <a:latin typeface="Arial"/>
                          <a:cs typeface="Arial"/>
                        </a:rPr>
                        <a:t>t</a:t>
                      </a:r>
                      <a:r>
                        <a:rPr sz="800" spc="-5" dirty="0">
                          <a:solidFill>
                            <a:srgbClr val="64004B"/>
                          </a:solidFill>
                          <a:latin typeface="Arial"/>
                          <a:cs typeface="Arial"/>
                        </a:rPr>
                        <a:t>e</a:t>
                      </a:r>
                      <a:r>
                        <a:rPr sz="800" dirty="0">
                          <a:solidFill>
                            <a:srgbClr val="64004B"/>
                          </a:solidFill>
                          <a:latin typeface="Arial"/>
                          <a:cs typeface="Arial"/>
                        </a:rPr>
                        <a:t>d</a:t>
                      </a:r>
                      <a:r>
                        <a:rPr sz="800" spc="15" dirty="0">
                          <a:solidFill>
                            <a:srgbClr val="64004B"/>
                          </a:solidFill>
                          <a:latin typeface="Arial"/>
                          <a:cs typeface="Arial"/>
                        </a:rPr>
                        <a:t> </a:t>
                      </a:r>
                      <a:r>
                        <a:rPr sz="800" dirty="0">
                          <a:solidFill>
                            <a:srgbClr val="64004B"/>
                          </a:solidFill>
                          <a:latin typeface="Arial"/>
                          <a:cs typeface="Arial"/>
                        </a:rPr>
                        <a:t>FTO</a:t>
                      </a:r>
                      <a:r>
                        <a:rPr sz="800" spc="-10" dirty="0">
                          <a:solidFill>
                            <a:srgbClr val="64004B"/>
                          </a:solidFill>
                          <a:latin typeface="Arial"/>
                          <a:cs typeface="Arial"/>
                        </a:rPr>
                        <a:t> </a:t>
                      </a:r>
                      <a:r>
                        <a:rPr sz="800" dirty="0">
                          <a:solidFill>
                            <a:srgbClr val="64004B"/>
                          </a:solidFill>
                          <a:latin typeface="Arial"/>
                          <a:cs typeface="Arial"/>
                        </a:rPr>
                        <a:t>B</a:t>
                      </a:r>
                      <a:r>
                        <a:rPr sz="800" spc="-5" dirty="0">
                          <a:solidFill>
                            <a:srgbClr val="64004B"/>
                          </a:solidFill>
                          <a:latin typeface="Arial"/>
                          <a:cs typeface="Arial"/>
                        </a:rPr>
                        <a:t>ro</a:t>
                      </a:r>
                      <a:r>
                        <a:rPr sz="800" spc="5" dirty="0">
                          <a:solidFill>
                            <a:srgbClr val="64004B"/>
                          </a:solidFill>
                          <a:latin typeface="Arial"/>
                          <a:cs typeface="Arial"/>
                        </a:rPr>
                        <a:t>c</a:t>
                      </a:r>
                      <a:r>
                        <a:rPr sz="800" spc="-5" dirty="0">
                          <a:solidFill>
                            <a:srgbClr val="64004B"/>
                          </a:solidFill>
                          <a:latin typeface="Arial"/>
                          <a:cs typeface="Arial"/>
                        </a:rPr>
                        <a:t>hur</a:t>
                      </a:r>
                      <a:r>
                        <a:rPr sz="800" dirty="0">
                          <a:solidFill>
                            <a:srgbClr val="64004B"/>
                          </a:solidFill>
                          <a:latin typeface="Arial"/>
                          <a:cs typeface="Arial"/>
                        </a:rPr>
                        <a:t>e</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extLst>
                  <a:ext uri="{0D108BD9-81ED-4DB2-BD59-A6C34878D82A}">
                    <a16:rowId xmlns:a16="http://schemas.microsoft.com/office/drawing/2014/main" val="10006"/>
                  </a:ext>
                </a:extLst>
              </a:tr>
              <a:tr h="129063">
                <a:tc>
                  <a:txBody>
                    <a:bodyPr/>
                    <a:lstStyle/>
                    <a:p>
                      <a:pPr marL="635">
                        <a:lnSpc>
                          <a:spcPts val="940"/>
                        </a:lnSpc>
                      </a:pPr>
                      <a:r>
                        <a:rPr sz="800" spc="-5" dirty="0">
                          <a:solidFill>
                            <a:srgbClr val="64004B"/>
                          </a:solidFill>
                          <a:latin typeface="Arial"/>
                          <a:cs typeface="Arial"/>
                        </a:rPr>
                        <a:t>432U</a:t>
                      </a:r>
                      <a:r>
                        <a:rPr sz="800" dirty="0">
                          <a:solidFill>
                            <a:srgbClr val="64004B"/>
                          </a:solidFill>
                          <a:latin typeface="Arial"/>
                          <a:cs typeface="Arial"/>
                        </a:rPr>
                        <a:t>S</a:t>
                      </a:r>
                      <a:r>
                        <a:rPr sz="800" spc="-5" dirty="0">
                          <a:solidFill>
                            <a:srgbClr val="64004B"/>
                          </a:solidFill>
                          <a:latin typeface="Arial"/>
                          <a:cs typeface="Arial"/>
                        </a:rPr>
                        <a:t>1804285-</a:t>
                      </a:r>
                      <a:r>
                        <a:rPr sz="800" spc="5" dirty="0">
                          <a:solidFill>
                            <a:srgbClr val="64004B"/>
                          </a:solidFill>
                          <a:latin typeface="Arial"/>
                          <a:cs typeface="Arial"/>
                        </a:rPr>
                        <a:t>1</a:t>
                      </a:r>
                      <a:r>
                        <a:rPr sz="800" spc="-5" dirty="0">
                          <a:solidFill>
                            <a:srgbClr val="64004B"/>
                          </a:solidFill>
                          <a:latin typeface="Arial"/>
                          <a:cs typeface="Arial"/>
                        </a:rPr>
                        <a:t>3-01</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tc>
                  <a:txBody>
                    <a:bodyPr/>
                    <a:lstStyle/>
                    <a:p>
                      <a:pPr marL="635">
                        <a:lnSpc>
                          <a:spcPts val="940"/>
                        </a:lnSpc>
                      </a:pPr>
                      <a:r>
                        <a:rPr sz="800" dirty="0">
                          <a:solidFill>
                            <a:srgbClr val="64004B"/>
                          </a:solidFill>
                          <a:latin typeface="Arial"/>
                          <a:cs typeface="Arial"/>
                        </a:rPr>
                        <a:t>A</a:t>
                      </a:r>
                      <a:r>
                        <a:rPr sz="800" spc="-5" dirty="0">
                          <a:solidFill>
                            <a:srgbClr val="64004B"/>
                          </a:solidFill>
                          <a:latin typeface="Arial"/>
                          <a:cs typeface="Arial"/>
                        </a:rPr>
                        <a:t>rab</a:t>
                      </a:r>
                      <a:r>
                        <a:rPr sz="800" dirty="0">
                          <a:solidFill>
                            <a:srgbClr val="64004B"/>
                          </a:solidFill>
                          <a:latin typeface="Arial"/>
                          <a:cs typeface="Arial"/>
                        </a:rPr>
                        <a:t>ic P</a:t>
                      </a:r>
                      <a:r>
                        <a:rPr sz="800" spc="-5" dirty="0">
                          <a:solidFill>
                            <a:srgbClr val="64004B"/>
                          </a:solidFill>
                          <a:latin typeface="Arial"/>
                          <a:cs typeface="Arial"/>
                        </a:rPr>
                        <a:t>re-a</a:t>
                      </a:r>
                      <a:r>
                        <a:rPr sz="800" spc="5" dirty="0">
                          <a:solidFill>
                            <a:srgbClr val="64004B"/>
                          </a:solidFill>
                          <a:latin typeface="Arial"/>
                          <a:cs typeface="Arial"/>
                        </a:rPr>
                        <a:t>c</a:t>
                      </a:r>
                      <a:r>
                        <a:rPr sz="800" dirty="0">
                          <a:solidFill>
                            <a:srgbClr val="64004B"/>
                          </a:solidFill>
                          <a:latin typeface="Arial"/>
                          <a:cs typeface="Arial"/>
                        </a:rPr>
                        <a:t>ti</a:t>
                      </a:r>
                      <a:r>
                        <a:rPr sz="800" spc="-10" dirty="0">
                          <a:solidFill>
                            <a:srgbClr val="64004B"/>
                          </a:solidFill>
                          <a:latin typeface="Arial"/>
                          <a:cs typeface="Arial"/>
                        </a:rPr>
                        <a:t>v</a:t>
                      </a:r>
                      <a:r>
                        <a:rPr sz="800" spc="-5" dirty="0">
                          <a:solidFill>
                            <a:srgbClr val="64004B"/>
                          </a:solidFill>
                          <a:latin typeface="Arial"/>
                          <a:cs typeface="Arial"/>
                        </a:rPr>
                        <a:t>a</a:t>
                      </a:r>
                      <a:r>
                        <a:rPr sz="800" dirty="0">
                          <a:solidFill>
                            <a:srgbClr val="64004B"/>
                          </a:solidFill>
                          <a:latin typeface="Arial"/>
                          <a:cs typeface="Arial"/>
                        </a:rPr>
                        <a:t>t</a:t>
                      </a:r>
                      <a:r>
                        <a:rPr sz="800" spc="-5" dirty="0">
                          <a:solidFill>
                            <a:srgbClr val="64004B"/>
                          </a:solidFill>
                          <a:latin typeface="Arial"/>
                          <a:cs typeface="Arial"/>
                        </a:rPr>
                        <a:t>e</a:t>
                      </a:r>
                      <a:r>
                        <a:rPr sz="800" dirty="0">
                          <a:solidFill>
                            <a:srgbClr val="64004B"/>
                          </a:solidFill>
                          <a:latin typeface="Arial"/>
                          <a:cs typeface="Arial"/>
                        </a:rPr>
                        <a:t>d</a:t>
                      </a:r>
                      <a:r>
                        <a:rPr sz="800" spc="10" dirty="0">
                          <a:solidFill>
                            <a:srgbClr val="64004B"/>
                          </a:solidFill>
                          <a:latin typeface="Arial"/>
                          <a:cs typeface="Arial"/>
                        </a:rPr>
                        <a:t> </a:t>
                      </a:r>
                      <a:r>
                        <a:rPr sz="800" dirty="0">
                          <a:solidFill>
                            <a:srgbClr val="64004B"/>
                          </a:solidFill>
                          <a:latin typeface="Arial"/>
                          <a:cs typeface="Arial"/>
                        </a:rPr>
                        <a:t>FTO</a:t>
                      </a:r>
                      <a:r>
                        <a:rPr sz="800" spc="-10" dirty="0">
                          <a:solidFill>
                            <a:srgbClr val="64004B"/>
                          </a:solidFill>
                          <a:latin typeface="Arial"/>
                          <a:cs typeface="Arial"/>
                        </a:rPr>
                        <a:t> </a:t>
                      </a:r>
                      <a:r>
                        <a:rPr sz="800" dirty="0">
                          <a:solidFill>
                            <a:srgbClr val="64004B"/>
                          </a:solidFill>
                          <a:latin typeface="Arial"/>
                          <a:cs typeface="Arial"/>
                        </a:rPr>
                        <a:t>B</a:t>
                      </a:r>
                      <a:r>
                        <a:rPr sz="800" spc="-5" dirty="0">
                          <a:solidFill>
                            <a:srgbClr val="64004B"/>
                          </a:solidFill>
                          <a:latin typeface="Arial"/>
                          <a:cs typeface="Arial"/>
                        </a:rPr>
                        <a:t>ro</a:t>
                      </a:r>
                      <a:r>
                        <a:rPr sz="800" spc="5" dirty="0">
                          <a:solidFill>
                            <a:srgbClr val="64004B"/>
                          </a:solidFill>
                          <a:latin typeface="Arial"/>
                          <a:cs typeface="Arial"/>
                        </a:rPr>
                        <a:t>c</a:t>
                      </a:r>
                      <a:r>
                        <a:rPr sz="800" spc="-5" dirty="0">
                          <a:solidFill>
                            <a:srgbClr val="64004B"/>
                          </a:solidFill>
                          <a:latin typeface="Arial"/>
                          <a:cs typeface="Arial"/>
                        </a:rPr>
                        <a:t>hur</a:t>
                      </a:r>
                      <a:r>
                        <a:rPr sz="800" dirty="0">
                          <a:solidFill>
                            <a:srgbClr val="64004B"/>
                          </a:solidFill>
                          <a:latin typeface="Arial"/>
                          <a:cs typeface="Arial"/>
                        </a:rPr>
                        <a:t>e</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extLst>
                  <a:ext uri="{0D108BD9-81ED-4DB2-BD59-A6C34878D82A}">
                    <a16:rowId xmlns:a16="http://schemas.microsoft.com/office/drawing/2014/main" val="10007"/>
                  </a:ext>
                </a:extLst>
              </a:tr>
              <a:tr h="148070">
                <a:tc>
                  <a:txBody>
                    <a:bodyPr/>
                    <a:lstStyle/>
                    <a:p>
                      <a:pPr marL="635">
                        <a:lnSpc>
                          <a:spcPts val="940"/>
                        </a:lnSpc>
                      </a:pPr>
                      <a:r>
                        <a:rPr sz="800" spc="-5" dirty="0">
                          <a:solidFill>
                            <a:srgbClr val="64004B"/>
                          </a:solidFill>
                          <a:latin typeface="Arial"/>
                          <a:cs typeface="Arial"/>
                        </a:rPr>
                        <a:t>432U</a:t>
                      </a:r>
                      <a:r>
                        <a:rPr sz="800" dirty="0">
                          <a:solidFill>
                            <a:srgbClr val="64004B"/>
                          </a:solidFill>
                          <a:latin typeface="Arial"/>
                          <a:cs typeface="Arial"/>
                        </a:rPr>
                        <a:t>S</a:t>
                      </a:r>
                      <a:r>
                        <a:rPr sz="800" spc="-5" dirty="0">
                          <a:solidFill>
                            <a:srgbClr val="64004B"/>
                          </a:solidFill>
                          <a:latin typeface="Arial"/>
                          <a:cs typeface="Arial"/>
                        </a:rPr>
                        <a:t>1804285-</a:t>
                      </a:r>
                      <a:r>
                        <a:rPr sz="800" spc="5" dirty="0">
                          <a:solidFill>
                            <a:srgbClr val="64004B"/>
                          </a:solidFill>
                          <a:latin typeface="Arial"/>
                          <a:cs typeface="Arial"/>
                        </a:rPr>
                        <a:t>0</a:t>
                      </a:r>
                      <a:r>
                        <a:rPr sz="800" spc="-5" dirty="0">
                          <a:solidFill>
                            <a:srgbClr val="64004B"/>
                          </a:solidFill>
                          <a:latin typeface="Arial"/>
                          <a:cs typeface="Arial"/>
                        </a:rPr>
                        <a:t>6-01</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tc>
                  <a:txBody>
                    <a:bodyPr/>
                    <a:lstStyle/>
                    <a:p>
                      <a:pPr marL="635">
                        <a:lnSpc>
                          <a:spcPts val="940"/>
                        </a:lnSpc>
                      </a:pPr>
                      <a:r>
                        <a:rPr sz="800" spc="-5" dirty="0">
                          <a:solidFill>
                            <a:srgbClr val="64004B"/>
                          </a:solidFill>
                          <a:latin typeface="Arial"/>
                          <a:cs typeface="Arial"/>
                        </a:rPr>
                        <a:t>Ch</a:t>
                      </a:r>
                      <a:r>
                        <a:rPr sz="800" dirty="0">
                          <a:solidFill>
                            <a:srgbClr val="64004B"/>
                          </a:solidFill>
                          <a:latin typeface="Arial"/>
                          <a:cs typeface="Arial"/>
                        </a:rPr>
                        <a:t>i</a:t>
                      </a:r>
                      <a:r>
                        <a:rPr sz="800" spc="-5" dirty="0">
                          <a:solidFill>
                            <a:srgbClr val="64004B"/>
                          </a:solidFill>
                          <a:latin typeface="Arial"/>
                          <a:cs typeface="Arial"/>
                        </a:rPr>
                        <a:t>ne</a:t>
                      </a:r>
                      <a:r>
                        <a:rPr sz="800" spc="5" dirty="0">
                          <a:solidFill>
                            <a:srgbClr val="64004B"/>
                          </a:solidFill>
                          <a:latin typeface="Arial"/>
                          <a:cs typeface="Arial"/>
                        </a:rPr>
                        <a:t>s</a:t>
                      </a:r>
                      <a:r>
                        <a:rPr sz="800" dirty="0">
                          <a:solidFill>
                            <a:srgbClr val="64004B"/>
                          </a:solidFill>
                          <a:latin typeface="Arial"/>
                          <a:cs typeface="Arial"/>
                        </a:rPr>
                        <a:t>e</a:t>
                      </a:r>
                      <a:r>
                        <a:rPr sz="800" spc="10" dirty="0">
                          <a:solidFill>
                            <a:srgbClr val="64004B"/>
                          </a:solidFill>
                          <a:latin typeface="Arial"/>
                          <a:cs typeface="Arial"/>
                        </a:rPr>
                        <a:t> </a:t>
                      </a:r>
                      <a:r>
                        <a:rPr sz="800" dirty="0">
                          <a:solidFill>
                            <a:srgbClr val="64004B"/>
                          </a:solidFill>
                          <a:latin typeface="Arial"/>
                          <a:cs typeface="Arial"/>
                        </a:rPr>
                        <a:t>P</a:t>
                      </a:r>
                      <a:r>
                        <a:rPr sz="800" spc="-5" dirty="0">
                          <a:solidFill>
                            <a:srgbClr val="64004B"/>
                          </a:solidFill>
                          <a:latin typeface="Arial"/>
                          <a:cs typeface="Arial"/>
                        </a:rPr>
                        <a:t>re-a</a:t>
                      </a:r>
                      <a:r>
                        <a:rPr sz="800" spc="5" dirty="0">
                          <a:solidFill>
                            <a:srgbClr val="64004B"/>
                          </a:solidFill>
                          <a:latin typeface="Arial"/>
                          <a:cs typeface="Arial"/>
                        </a:rPr>
                        <a:t>c</a:t>
                      </a:r>
                      <a:r>
                        <a:rPr sz="800" dirty="0">
                          <a:solidFill>
                            <a:srgbClr val="64004B"/>
                          </a:solidFill>
                          <a:latin typeface="Arial"/>
                          <a:cs typeface="Arial"/>
                        </a:rPr>
                        <a:t>ti</a:t>
                      </a:r>
                      <a:r>
                        <a:rPr sz="800" spc="-10" dirty="0">
                          <a:solidFill>
                            <a:srgbClr val="64004B"/>
                          </a:solidFill>
                          <a:latin typeface="Arial"/>
                          <a:cs typeface="Arial"/>
                        </a:rPr>
                        <a:t>v</a:t>
                      </a:r>
                      <a:r>
                        <a:rPr sz="800" spc="-5" dirty="0">
                          <a:solidFill>
                            <a:srgbClr val="64004B"/>
                          </a:solidFill>
                          <a:latin typeface="Arial"/>
                          <a:cs typeface="Arial"/>
                        </a:rPr>
                        <a:t>a</a:t>
                      </a:r>
                      <a:r>
                        <a:rPr sz="800" dirty="0">
                          <a:solidFill>
                            <a:srgbClr val="64004B"/>
                          </a:solidFill>
                          <a:latin typeface="Arial"/>
                          <a:cs typeface="Arial"/>
                        </a:rPr>
                        <a:t>t</a:t>
                      </a:r>
                      <a:r>
                        <a:rPr sz="800" spc="-5" dirty="0">
                          <a:solidFill>
                            <a:srgbClr val="64004B"/>
                          </a:solidFill>
                          <a:latin typeface="Arial"/>
                          <a:cs typeface="Arial"/>
                        </a:rPr>
                        <a:t>e</a:t>
                      </a:r>
                      <a:r>
                        <a:rPr sz="800" dirty="0">
                          <a:solidFill>
                            <a:srgbClr val="64004B"/>
                          </a:solidFill>
                          <a:latin typeface="Arial"/>
                          <a:cs typeface="Arial"/>
                        </a:rPr>
                        <a:t>d FTO</a:t>
                      </a:r>
                      <a:r>
                        <a:rPr sz="800" spc="-10" dirty="0">
                          <a:solidFill>
                            <a:srgbClr val="64004B"/>
                          </a:solidFill>
                          <a:latin typeface="Arial"/>
                          <a:cs typeface="Arial"/>
                        </a:rPr>
                        <a:t> </a:t>
                      </a:r>
                      <a:r>
                        <a:rPr sz="800" dirty="0">
                          <a:solidFill>
                            <a:srgbClr val="64004B"/>
                          </a:solidFill>
                          <a:latin typeface="Arial"/>
                          <a:cs typeface="Arial"/>
                        </a:rPr>
                        <a:t>B</a:t>
                      </a:r>
                      <a:r>
                        <a:rPr sz="800" spc="-5" dirty="0">
                          <a:solidFill>
                            <a:srgbClr val="64004B"/>
                          </a:solidFill>
                          <a:latin typeface="Arial"/>
                          <a:cs typeface="Arial"/>
                        </a:rPr>
                        <a:t>ro</a:t>
                      </a:r>
                      <a:r>
                        <a:rPr sz="800" spc="5" dirty="0">
                          <a:solidFill>
                            <a:srgbClr val="64004B"/>
                          </a:solidFill>
                          <a:latin typeface="Arial"/>
                          <a:cs typeface="Arial"/>
                        </a:rPr>
                        <a:t>c</a:t>
                      </a:r>
                      <a:r>
                        <a:rPr sz="800" spc="-5" dirty="0">
                          <a:solidFill>
                            <a:srgbClr val="64004B"/>
                          </a:solidFill>
                          <a:latin typeface="Arial"/>
                          <a:cs typeface="Arial"/>
                        </a:rPr>
                        <a:t>hur</a:t>
                      </a:r>
                      <a:r>
                        <a:rPr sz="800" dirty="0">
                          <a:solidFill>
                            <a:srgbClr val="64004B"/>
                          </a:solidFill>
                          <a:latin typeface="Arial"/>
                          <a:cs typeface="Arial"/>
                        </a:rPr>
                        <a:t>e</a:t>
                      </a:r>
                      <a:endParaRPr sz="800">
                        <a:latin typeface="Arial"/>
                        <a:cs typeface="Arial"/>
                      </a:endParaRPr>
                    </a:p>
                  </a:txBody>
                  <a:tcPr marL="0" marR="0" marT="0" marB="0">
                    <a:lnL w="12700">
                      <a:solidFill>
                        <a:srgbClr val="64004B"/>
                      </a:solidFill>
                      <a:prstDash val="solid"/>
                    </a:lnL>
                    <a:lnR w="12700">
                      <a:solidFill>
                        <a:srgbClr val="64004B"/>
                      </a:solidFill>
                      <a:prstDash val="solid"/>
                    </a:lnR>
                    <a:lnT w="12700">
                      <a:solidFill>
                        <a:srgbClr val="64004B"/>
                      </a:solidFill>
                      <a:prstDash val="solid"/>
                    </a:lnT>
                    <a:lnB w="12700">
                      <a:solidFill>
                        <a:srgbClr val="64004B"/>
                      </a:solidFill>
                      <a:prstDash val="solid"/>
                    </a:lnB>
                    <a:solidFill>
                      <a:srgbClr val="EAE7E9"/>
                    </a:solidFill>
                  </a:tcPr>
                </a:tc>
                <a:extLst>
                  <a:ext uri="{0D108BD9-81ED-4DB2-BD59-A6C34878D82A}">
                    <a16:rowId xmlns:a16="http://schemas.microsoft.com/office/drawing/2014/main" val="10008"/>
                  </a:ext>
                </a:extLst>
              </a:tr>
            </a:tbl>
          </a:graphicData>
        </a:graphic>
      </p:graphicFrame>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6550152" y="0"/>
            <a:ext cx="2215883" cy="113995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82383" y="182880"/>
            <a:ext cx="1638299" cy="771143"/>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48055" y="1360932"/>
            <a:ext cx="4034027" cy="47853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1759216" y="1438543"/>
            <a:ext cx="1414780" cy="330200"/>
          </a:xfrm>
          <a:prstGeom prst="rect">
            <a:avLst/>
          </a:prstGeom>
        </p:spPr>
        <p:txBody>
          <a:bodyPr vert="horz" wrap="square" lIns="0" tIns="0" rIns="0" bIns="0" rtlCol="0">
            <a:spAutoFit/>
          </a:bodyPr>
          <a:lstStyle/>
          <a:p>
            <a:pPr marL="12700">
              <a:lnSpc>
                <a:spcPct val="100000"/>
              </a:lnSpc>
            </a:pPr>
            <a:r>
              <a:rPr sz="2400" b="1" spc="-25" dirty="0">
                <a:solidFill>
                  <a:srgbClr val="FFFFFF"/>
                </a:solidFill>
                <a:latin typeface="Arial"/>
                <a:cs typeface="Arial"/>
              </a:rPr>
              <a:t>Su</a:t>
            </a:r>
            <a:r>
              <a:rPr sz="2400" b="1" dirty="0">
                <a:solidFill>
                  <a:srgbClr val="FFFFFF"/>
                </a:solidFill>
                <a:latin typeface="Arial"/>
                <a:cs typeface="Arial"/>
              </a:rPr>
              <a:t>mm</a:t>
            </a:r>
            <a:r>
              <a:rPr sz="2400" b="1" spc="-5" dirty="0">
                <a:solidFill>
                  <a:srgbClr val="FFFFFF"/>
                </a:solidFill>
                <a:latin typeface="Arial"/>
                <a:cs typeface="Arial"/>
              </a:rPr>
              <a:t>a</a:t>
            </a:r>
            <a:r>
              <a:rPr sz="2400" b="1" dirty="0">
                <a:solidFill>
                  <a:srgbClr val="FFFFFF"/>
                </a:solidFill>
                <a:latin typeface="Arial"/>
                <a:cs typeface="Arial"/>
              </a:rPr>
              <a:t>ry</a:t>
            </a:r>
            <a:endParaRPr sz="2400">
              <a:latin typeface="Arial"/>
              <a:cs typeface="Arial"/>
            </a:endParaRPr>
          </a:p>
        </p:txBody>
      </p:sp>
      <p:sp>
        <p:nvSpPr>
          <p:cNvPr id="7" name="object 7"/>
          <p:cNvSpPr/>
          <p:nvPr/>
        </p:nvSpPr>
        <p:spPr>
          <a:xfrm>
            <a:off x="412532" y="1810747"/>
            <a:ext cx="8442959" cy="4558283"/>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403859" y="1864086"/>
            <a:ext cx="8336280" cy="4451604"/>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447294" y="1807464"/>
            <a:ext cx="8344534" cy="38100"/>
          </a:xfrm>
          <a:custGeom>
            <a:avLst/>
            <a:gdLst/>
            <a:ahLst/>
            <a:cxnLst/>
            <a:rect l="l" t="t" r="r" b="b"/>
            <a:pathLst>
              <a:path w="8344534" h="38100">
                <a:moveTo>
                  <a:pt x="0" y="38100"/>
                </a:moveTo>
                <a:lnTo>
                  <a:pt x="8344065" y="38100"/>
                </a:lnTo>
                <a:lnTo>
                  <a:pt x="8344065" y="0"/>
                </a:lnTo>
                <a:lnTo>
                  <a:pt x="0" y="0"/>
                </a:lnTo>
                <a:lnTo>
                  <a:pt x="0" y="38100"/>
                </a:lnTo>
                <a:close/>
              </a:path>
            </a:pathLst>
          </a:custGeom>
          <a:solidFill>
            <a:srgbClr val="64004B"/>
          </a:solidFill>
        </p:spPr>
        <p:txBody>
          <a:bodyPr wrap="square" lIns="0" tIns="0" rIns="0" bIns="0" rtlCol="0"/>
          <a:lstStyle/>
          <a:p>
            <a:endParaRPr/>
          </a:p>
        </p:txBody>
      </p:sp>
      <p:sp>
        <p:nvSpPr>
          <p:cNvPr id="10" name="object 10"/>
          <p:cNvSpPr txBox="1">
            <a:spLocks noGrp="1"/>
          </p:cNvSpPr>
          <p:nvPr>
            <p:ph type="title"/>
          </p:nvPr>
        </p:nvSpPr>
        <p:spPr>
          <a:xfrm>
            <a:off x="535940" y="306901"/>
            <a:ext cx="8072119" cy="369332"/>
          </a:xfrm>
          <a:prstGeom prst="rect">
            <a:avLst/>
          </a:prstGeom>
        </p:spPr>
        <p:txBody>
          <a:bodyPr vert="horz" wrap="square" lIns="0" tIns="0" rIns="0" bIns="0" rtlCol="0">
            <a:spAutoFit/>
          </a:bodyPr>
          <a:lstStyle/>
          <a:p>
            <a:pPr marL="12700">
              <a:lnSpc>
                <a:spcPct val="100000"/>
              </a:lnSpc>
            </a:pPr>
            <a:r>
              <a:rPr sz="2400" b="1" i="1" spc="-10" dirty="0">
                <a:latin typeface="Arial"/>
                <a:cs typeface="Arial"/>
              </a:rPr>
              <a:t>R</a:t>
            </a:r>
            <a:r>
              <a:rPr sz="2400" b="1" i="1" spc="-5" dirty="0">
                <a:latin typeface="Arial"/>
                <a:cs typeface="Arial"/>
              </a:rPr>
              <a:t>esou</a:t>
            </a:r>
            <a:r>
              <a:rPr sz="2400" b="1" i="1" dirty="0">
                <a:latin typeface="Arial"/>
                <a:cs typeface="Arial"/>
              </a:rPr>
              <a:t>r</a:t>
            </a:r>
            <a:r>
              <a:rPr sz="2400" b="1" i="1" spc="-5" dirty="0">
                <a:latin typeface="Arial"/>
                <a:cs typeface="Arial"/>
              </a:rPr>
              <a:t>ce</a:t>
            </a:r>
            <a:r>
              <a:rPr sz="2400" b="1" i="1" dirty="0">
                <a:latin typeface="Arial"/>
                <a:cs typeface="Arial"/>
              </a:rPr>
              <a:t>:</a:t>
            </a:r>
            <a:r>
              <a:rPr sz="2400" b="1" i="1" spc="20" dirty="0">
                <a:latin typeface="Arial"/>
                <a:cs typeface="Arial"/>
              </a:rPr>
              <a:t> </a:t>
            </a:r>
            <a:r>
              <a:rPr sz="2400" spc="-10" dirty="0"/>
              <a:t>HC</a:t>
            </a:r>
            <a:r>
              <a:rPr sz="2400" dirty="0"/>
              <a:t>P</a:t>
            </a:r>
            <a:r>
              <a:rPr sz="2400" spc="-25" dirty="0"/>
              <a:t> </a:t>
            </a:r>
            <a:r>
              <a:rPr sz="2400" spc="-5" dirty="0"/>
              <a:t>P</a:t>
            </a:r>
            <a:r>
              <a:rPr sz="2400" dirty="0"/>
              <a:t>r</a:t>
            </a:r>
            <a:r>
              <a:rPr sz="2400" spc="-5" dirty="0"/>
              <a:t>o</a:t>
            </a:r>
            <a:r>
              <a:rPr sz="2400" dirty="0"/>
              <a:t>v</a:t>
            </a:r>
            <a:r>
              <a:rPr sz="2400" spc="-10" dirty="0"/>
              <a:t>i</a:t>
            </a:r>
            <a:r>
              <a:rPr sz="2400" spc="-5" dirty="0"/>
              <a:t>de</a:t>
            </a:r>
            <a:r>
              <a:rPr sz="2400" dirty="0"/>
              <a:t>r</a:t>
            </a:r>
            <a:r>
              <a:rPr sz="2400" spc="20" dirty="0"/>
              <a:t> </a:t>
            </a:r>
            <a:r>
              <a:rPr sz="2400" spc="-5" dirty="0"/>
              <a:t>Po</a:t>
            </a:r>
            <a:r>
              <a:rPr sz="2400" dirty="0"/>
              <a:t>r</a:t>
            </a:r>
            <a:r>
              <a:rPr sz="2400" spc="-5" dirty="0"/>
              <a:t>ta</a:t>
            </a:r>
            <a:r>
              <a:rPr sz="2400" dirty="0"/>
              <a:t>l</a:t>
            </a:r>
            <a:endParaRPr sz="2400" dirty="0">
              <a:latin typeface="Arial"/>
              <a:cs typeface="Arial"/>
            </a:endParaRPr>
          </a:p>
        </p:txBody>
      </p:sp>
      <p:sp>
        <p:nvSpPr>
          <p:cNvPr id="11" name="object 11"/>
          <p:cNvSpPr/>
          <p:nvPr/>
        </p:nvSpPr>
        <p:spPr>
          <a:xfrm>
            <a:off x="4785359" y="2625851"/>
            <a:ext cx="3860291" cy="2129027"/>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4820411" y="2660904"/>
            <a:ext cx="3735323" cy="2004059"/>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4815840" y="2656332"/>
            <a:ext cx="3744595" cy="2013585"/>
          </a:xfrm>
          <a:custGeom>
            <a:avLst/>
            <a:gdLst/>
            <a:ahLst/>
            <a:cxnLst/>
            <a:rect l="l" t="t" r="r" b="b"/>
            <a:pathLst>
              <a:path w="3744595" h="2013585">
                <a:moveTo>
                  <a:pt x="0" y="0"/>
                </a:moveTo>
                <a:lnTo>
                  <a:pt x="3744467" y="0"/>
                </a:lnTo>
                <a:lnTo>
                  <a:pt x="3744467" y="2013204"/>
                </a:lnTo>
                <a:lnTo>
                  <a:pt x="0" y="2013204"/>
                </a:lnTo>
                <a:lnTo>
                  <a:pt x="0" y="0"/>
                </a:lnTo>
                <a:close/>
              </a:path>
            </a:pathLst>
          </a:custGeom>
          <a:ln w="9144">
            <a:solidFill>
              <a:srgbClr val="64004B"/>
            </a:solidFill>
          </a:ln>
        </p:spPr>
        <p:txBody>
          <a:bodyPr wrap="square" lIns="0" tIns="0" rIns="0" bIns="0" rtlCol="0"/>
          <a:lstStyle/>
          <a:p>
            <a:endParaRPr/>
          </a:p>
        </p:txBody>
      </p:sp>
      <p:sp>
        <p:nvSpPr>
          <p:cNvPr id="14" name="object 14"/>
          <p:cNvSpPr txBox="1"/>
          <p:nvPr/>
        </p:nvSpPr>
        <p:spPr>
          <a:xfrm>
            <a:off x="614898" y="2195321"/>
            <a:ext cx="3858260" cy="3217997"/>
          </a:xfrm>
          <a:prstGeom prst="rect">
            <a:avLst/>
          </a:prstGeom>
        </p:spPr>
        <p:txBody>
          <a:bodyPr vert="horz" wrap="square" lIns="0" tIns="0" rIns="0" bIns="0" rtlCol="0">
            <a:spAutoFit/>
          </a:bodyPr>
          <a:lstStyle/>
          <a:p>
            <a:pPr marL="12700">
              <a:lnSpc>
                <a:spcPts val="1920"/>
              </a:lnSpc>
            </a:pPr>
            <a:r>
              <a:rPr sz="1600" b="1" spc="-15" dirty="0">
                <a:solidFill>
                  <a:srgbClr val="64004B"/>
                </a:solidFill>
                <a:latin typeface="Arial"/>
                <a:cs typeface="Arial"/>
              </a:rPr>
              <a:t>Desc</a:t>
            </a:r>
            <a:r>
              <a:rPr sz="1600" b="1" spc="-10" dirty="0">
                <a:solidFill>
                  <a:srgbClr val="64004B"/>
                </a:solidFill>
                <a:latin typeface="Arial"/>
                <a:cs typeface="Arial"/>
              </a:rPr>
              <a:t>ri</a:t>
            </a:r>
            <a:r>
              <a:rPr sz="1600" b="1" spc="-15" dirty="0">
                <a:solidFill>
                  <a:srgbClr val="64004B"/>
                </a:solidFill>
                <a:latin typeface="Arial"/>
                <a:cs typeface="Arial"/>
              </a:rPr>
              <a:t>pt</a:t>
            </a:r>
            <a:r>
              <a:rPr sz="1600" b="1" spc="-5" dirty="0">
                <a:solidFill>
                  <a:srgbClr val="64004B"/>
                </a:solidFill>
                <a:latin typeface="Arial"/>
                <a:cs typeface="Arial"/>
              </a:rPr>
              <a:t>i</a:t>
            </a:r>
            <a:r>
              <a:rPr sz="1600" b="1" spc="-15" dirty="0">
                <a:solidFill>
                  <a:srgbClr val="64004B"/>
                </a:solidFill>
                <a:latin typeface="Arial"/>
                <a:cs typeface="Arial"/>
              </a:rPr>
              <a:t>o</a:t>
            </a:r>
            <a:r>
              <a:rPr sz="1600" b="1" spc="-10" dirty="0">
                <a:solidFill>
                  <a:srgbClr val="64004B"/>
                </a:solidFill>
                <a:latin typeface="Arial"/>
                <a:cs typeface="Arial"/>
              </a:rPr>
              <a:t>n</a:t>
            </a:r>
            <a:endParaRPr sz="1600" dirty="0">
              <a:latin typeface="Arial"/>
              <a:cs typeface="Arial"/>
            </a:endParaRPr>
          </a:p>
          <a:p>
            <a:pPr marL="234950" marR="471805" indent="-222250">
              <a:lnSpc>
                <a:spcPts val="1680"/>
              </a:lnSpc>
              <a:spcBef>
                <a:spcPts val="55"/>
              </a:spcBef>
              <a:buClr>
                <a:srgbClr val="F26937"/>
              </a:buClr>
              <a:buSzPct val="78571"/>
              <a:buFont typeface="Arial"/>
              <a:buChar char="•"/>
              <a:tabLst>
                <a:tab pos="235585" algn="l"/>
              </a:tabLst>
            </a:pPr>
            <a:r>
              <a:rPr sz="1400" spc="-10" dirty="0">
                <a:solidFill>
                  <a:srgbClr val="4D4D4D"/>
                </a:solidFill>
                <a:latin typeface="Arial"/>
                <a:cs typeface="Arial"/>
              </a:rPr>
              <a:t>W</a:t>
            </a:r>
            <a:r>
              <a:rPr sz="1400" spc="-5" dirty="0">
                <a:solidFill>
                  <a:srgbClr val="4D4D4D"/>
                </a:solidFill>
                <a:latin typeface="Arial"/>
                <a:cs typeface="Arial"/>
              </a:rPr>
              <a:t>eb</a:t>
            </a:r>
            <a:r>
              <a:rPr sz="1400" spc="5" dirty="0">
                <a:solidFill>
                  <a:srgbClr val="4D4D4D"/>
                </a:solidFill>
                <a:latin typeface="Arial"/>
                <a:cs typeface="Arial"/>
              </a:rPr>
              <a:t>s</a:t>
            </a:r>
            <a:r>
              <a:rPr sz="1400" dirty="0">
                <a:solidFill>
                  <a:srgbClr val="4D4D4D"/>
                </a:solidFill>
                <a:latin typeface="Arial"/>
                <a:cs typeface="Arial"/>
              </a:rPr>
              <a:t>i</a:t>
            </a:r>
            <a:r>
              <a:rPr sz="1400" spc="-10" dirty="0">
                <a:solidFill>
                  <a:srgbClr val="4D4D4D"/>
                </a:solidFill>
                <a:latin typeface="Arial"/>
                <a:cs typeface="Arial"/>
              </a:rPr>
              <a:t>t</a:t>
            </a:r>
            <a:r>
              <a:rPr sz="1400" dirty="0">
                <a:solidFill>
                  <a:srgbClr val="4D4D4D"/>
                </a:solidFill>
                <a:latin typeface="Arial"/>
                <a:cs typeface="Arial"/>
              </a:rPr>
              <a:t>e</a:t>
            </a:r>
            <a:r>
              <a:rPr sz="1400" spc="-45"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a:t>
            </a:r>
            <a:r>
              <a:rPr sz="1400" dirty="0">
                <a:solidFill>
                  <a:srgbClr val="4D4D4D"/>
                </a:solidFill>
                <a:latin typeface="Arial"/>
                <a:cs typeface="Arial"/>
              </a:rPr>
              <a:t>t</a:t>
            </a:r>
            <a:r>
              <a:rPr sz="1400" spc="-25" dirty="0">
                <a:solidFill>
                  <a:srgbClr val="4D4D4D"/>
                </a:solidFill>
                <a:latin typeface="Arial"/>
                <a:cs typeface="Arial"/>
              </a:rPr>
              <a:t> </a:t>
            </a:r>
            <a:r>
              <a:rPr sz="1400" spc="5" dirty="0">
                <a:solidFill>
                  <a:srgbClr val="4D4D4D"/>
                </a:solidFill>
                <a:latin typeface="Arial"/>
                <a:cs typeface="Arial"/>
              </a:rPr>
              <a:t>c</a:t>
            </a:r>
            <a:r>
              <a:rPr sz="1400" spc="-5" dirty="0">
                <a:solidFill>
                  <a:srgbClr val="4D4D4D"/>
                </a:solidFill>
                <a:latin typeface="Arial"/>
                <a:cs typeface="Arial"/>
              </a:rPr>
              <a:t>a</a:t>
            </a:r>
            <a:r>
              <a:rPr sz="1400" dirty="0">
                <a:solidFill>
                  <a:srgbClr val="4D4D4D"/>
                </a:solidFill>
                <a:latin typeface="Arial"/>
                <a:cs typeface="Arial"/>
              </a:rPr>
              <a:t>n</a:t>
            </a:r>
            <a:r>
              <a:rPr sz="1400" spc="-20" dirty="0">
                <a:solidFill>
                  <a:srgbClr val="4D4D4D"/>
                </a:solidFill>
                <a:latin typeface="Arial"/>
                <a:cs typeface="Arial"/>
              </a:rPr>
              <a:t> </a:t>
            </a:r>
            <a:r>
              <a:rPr sz="1400" spc="-5" dirty="0">
                <a:solidFill>
                  <a:srgbClr val="4D4D4D"/>
                </a:solidFill>
                <a:latin typeface="Arial"/>
                <a:cs typeface="Arial"/>
              </a:rPr>
              <a:t>on</a:t>
            </a:r>
            <a:r>
              <a:rPr sz="1400" dirty="0">
                <a:solidFill>
                  <a:srgbClr val="4D4D4D"/>
                </a:solidFill>
                <a:latin typeface="Arial"/>
                <a:cs typeface="Arial"/>
              </a:rPr>
              <a:t>ly</a:t>
            </a:r>
            <a:r>
              <a:rPr sz="1400" spc="-15" dirty="0">
                <a:solidFill>
                  <a:srgbClr val="4D4D4D"/>
                </a:solidFill>
                <a:latin typeface="Arial"/>
                <a:cs typeface="Arial"/>
              </a:rPr>
              <a:t> </a:t>
            </a:r>
            <a:r>
              <a:rPr sz="1400" spc="-5" dirty="0">
                <a:solidFill>
                  <a:srgbClr val="4D4D4D"/>
                </a:solidFill>
                <a:latin typeface="Arial"/>
                <a:cs typeface="Arial"/>
              </a:rPr>
              <a:t>b</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a</a:t>
            </a:r>
            <a:r>
              <a:rPr sz="1400" spc="5" dirty="0">
                <a:solidFill>
                  <a:srgbClr val="4D4D4D"/>
                </a:solidFill>
                <a:latin typeface="Arial"/>
                <a:cs typeface="Arial"/>
              </a:rPr>
              <a:t>cc</a:t>
            </a:r>
            <a:r>
              <a:rPr sz="1400" spc="-5" dirty="0">
                <a:solidFill>
                  <a:srgbClr val="4D4D4D"/>
                </a:solidFill>
                <a:latin typeface="Arial"/>
                <a:cs typeface="Arial"/>
              </a:rPr>
              <a:t>e</a:t>
            </a:r>
            <a:r>
              <a:rPr sz="1400" spc="5" dirty="0">
                <a:solidFill>
                  <a:srgbClr val="4D4D4D"/>
                </a:solidFill>
                <a:latin typeface="Arial"/>
                <a:cs typeface="Arial"/>
              </a:rPr>
              <a:t>ss</a:t>
            </a:r>
            <a:r>
              <a:rPr sz="1400" spc="-15" dirty="0">
                <a:solidFill>
                  <a:srgbClr val="4D4D4D"/>
                </a:solidFill>
                <a:latin typeface="Arial"/>
                <a:cs typeface="Arial"/>
              </a:rPr>
              <a:t>e</a:t>
            </a:r>
            <a:r>
              <a:rPr sz="1400" dirty="0">
                <a:solidFill>
                  <a:srgbClr val="4D4D4D"/>
                </a:solidFill>
                <a:latin typeface="Arial"/>
                <a:cs typeface="Arial"/>
              </a:rPr>
              <a:t>d</a:t>
            </a:r>
            <a:r>
              <a:rPr sz="1400" spc="-45" dirty="0">
                <a:solidFill>
                  <a:srgbClr val="4D4D4D"/>
                </a:solidFill>
                <a:latin typeface="Arial"/>
                <a:cs typeface="Arial"/>
              </a:rPr>
              <a:t> </a:t>
            </a:r>
            <a:r>
              <a:rPr sz="1400" spc="-5" dirty="0">
                <a:solidFill>
                  <a:srgbClr val="4D4D4D"/>
                </a:solidFill>
                <a:latin typeface="Arial"/>
                <a:cs typeface="Arial"/>
              </a:rPr>
              <a:t>a</a:t>
            </a:r>
            <a:r>
              <a:rPr sz="1400" spc="5" dirty="0">
                <a:solidFill>
                  <a:srgbClr val="4D4D4D"/>
                </a:solidFill>
                <a:latin typeface="Arial"/>
                <a:cs typeface="Arial"/>
              </a:rPr>
              <a:t>ft</a:t>
            </a:r>
            <a:r>
              <a:rPr sz="1400" spc="-5" dirty="0">
                <a:solidFill>
                  <a:srgbClr val="4D4D4D"/>
                </a:solidFill>
                <a:latin typeface="Arial"/>
                <a:cs typeface="Arial"/>
              </a:rPr>
              <a:t>e</a:t>
            </a:r>
            <a:r>
              <a:rPr sz="1400" dirty="0">
                <a:solidFill>
                  <a:srgbClr val="4D4D4D"/>
                </a:solidFill>
                <a:latin typeface="Arial"/>
                <a:cs typeface="Arial"/>
              </a:rPr>
              <a:t>r r</a:t>
            </a:r>
            <a:r>
              <a:rPr sz="1400" spc="-5" dirty="0">
                <a:solidFill>
                  <a:srgbClr val="4D4D4D"/>
                </a:solidFill>
                <a:latin typeface="Arial"/>
                <a:cs typeface="Arial"/>
              </a:rPr>
              <a:t>eg</a:t>
            </a:r>
            <a:r>
              <a:rPr sz="1400" dirty="0">
                <a:solidFill>
                  <a:srgbClr val="4D4D4D"/>
                </a:solidFill>
                <a:latin typeface="Arial"/>
                <a:cs typeface="Arial"/>
              </a:rPr>
              <a:t>i</a:t>
            </a:r>
            <a:r>
              <a:rPr sz="1400" spc="5" dirty="0">
                <a:solidFill>
                  <a:srgbClr val="4D4D4D"/>
                </a:solidFill>
                <a:latin typeface="Arial"/>
                <a:cs typeface="Arial"/>
              </a:rPr>
              <a:t>st</a:t>
            </a:r>
            <a:r>
              <a:rPr sz="1400" dirty="0">
                <a:solidFill>
                  <a:srgbClr val="4D4D4D"/>
                </a:solidFill>
                <a:latin typeface="Arial"/>
                <a:cs typeface="Arial"/>
              </a:rPr>
              <a:t>r</a:t>
            </a:r>
            <a:r>
              <a:rPr sz="1400" spc="-15" dirty="0">
                <a:solidFill>
                  <a:srgbClr val="4D4D4D"/>
                </a:solidFill>
                <a:latin typeface="Arial"/>
                <a:cs typeface="Arial"/>
              </a:rPr>
              <a:t>a</a:t>
            </a:r>
            <a:r>
              <a:rPr sz="1400" spc="5" dirty="0">
                <a:solidFill>
                  <a:srgbClr val="4D4D4D"/>
                </a:solidFill>
                <a:latin typeface="Arial"/>
                <a:cs typeface="Arial"/>
              </a:rPr>
              <a:t>t</a:t>
            </a:r>
            <a:r>
              <a:rPr sz="1400" dirty="0">
                <a:solidFill>
                  <a:srgbClr val="4D4D4D"/>
                </a:solidFill>
                <a:latin typeface="Arial"/>
                <a:cs typeface="Arial"/>
              </a:rPr>
              <a:t>i</a:t>
            </a:r>
            <a:r>
              <a:rPr sz="1400" spc="-15" dirty="0">
                <a:solidFill>
                  <a:srgbClr val="4D4D4D"/>
                </a:solidFill>
                <a:latin typeface="Arial"/>
                <a:cs typeface="Arial"/>
              </a:rPr>
              <a:t>o</a:t>
            </a:r>
            <a:r>
              <a:rPr sz="1400" dirty="0">
                <a:solidFill>
                  <a:srgbClr val="4D4D4D"/>
                </a:solidFill>
                <a:latin typeface="Arial"/>
                <a:cs typeface="Arial"/>
              </a:rPr>
              <a:t>n</a:t>
            </a:r>
            <a:r>
              <a:rPr sz="1400" spc="-45" dirty="0">
                <a:solidFill>
                  <a:srgbClr val="4D4D4D"/>
                </a:solidFill>
                <a:latin typeface="Arial"/>
                <a:cs typeface="Arial"/>
              </a:rPr>
              <a:t> </a:t>
            </a:r>
            <a:r>
              <a:rPr sz="1400" dirty="0">
                <a:solidFill>
                  <a:srgbClr val="4D4D4D"/>
                </a:solidFill>
                <a:latin typeface="Arial"/>
                <a:cs typeface="Arial"/>
              </a:rPr>
              <a:t>is </a:t>
            </a:r>
            <a:r>
              <a:rPr sz="1400" spc="5" dirty="0">
                <a:solidFill>
                  <a:srgbClr val="4D4D4D"/>
                </a:solidFill>
                <a:latin typeface="Arial"/>
                <a:cs typeface="Arial"/>
              </a:rPr>
              <a:t>c</a:t>
            </a:r>
            <a:r>
              <a:rPr sz="1400" spc="-5" dirty="0">
                <a:solidFill>
                  <a:srgbClr val="4D4D4D"/>
                </a:solidFill>
                <a:latin typeface="Arial"/>
                <a:cs typeface="Arial"/>
              </a:rPr>
              <a:t>o</a:t>
            </a:r>
            <a:r>
              <a:rPr sz="1400" spc="-10" dirty="0">
                <a:solidFill>
                  <a:srgbClr val="4D4D4D"/>
                </a:solidFill>
                <a:latin typeface="Arial"/>
                <a:cs typeface="Arial"/>
              </a:rPr>
              <a:t>m</a:t>
            </a:r>
            <a:r>
              <a:rPr sz="1400" spc="-5" dirty="0">
                <a:solidFill>
                  <a:srgbClr val="4D4D4D"/>
                </a:solidFill>
                <a:latin typeface="Arial"/>
                <a:cs typeface="Arial"/>
              </a:rPr>
              <a:t>p</a:t>
            </a:r>
            <a:r>
              <a:rPr sz="1400" dirty="0">
                <a:solidFill>
                  <a:srgbClr val="4D4D4D"/>
                </a:solidFill>
                <a:latin typeface="Arial"/>
                <a:cs typeface="Arial"/>
              </a:rPr>
              <a:t>l</a:t>
            </a:r>
            <a:r>
              <a:rPr sz="1400" spc="-5" dirty="0">
                <a:solidFill>
                  <a:srgbClr val="4D4D4D"/>
                </a:solidFill>
                <a:latin typeface="Arial"/>
                <a:cs typeface="Arial"/>
              </a:rPr>
              <a:t>e</a:t>
            </a:r>
            <a:r>
              <a:rPr sz="1400" spc="5" dirty="0">
                <a:solidFill>
                  <a:srgbClr val="4D4D4D"/>
                </a:solidFill>
                <a:latin typeface="Arial"/>
                <a:cs typeface="Arial"/>
              </a:rPr>
              <a:t>t</a:t>
            </a:r>
            <a:r>
              <a:rPr sz="1400" spc="-5" dirty="0">
                <a:solidFill>
                  <a:srgbClr val="4D4D4D"/>
                </a:solidFill>
                <a:latin typeface="Arial"/>
                <a:cs typeface="Arial"/>
              </a:rPr>
              <a:t>e</a:t>
            </a:r>
            <a:r>
              <a:rPr sz="1400" dirty="0">
                <a:solidFill>
                  <a:srgbClr val="4D4D4D"/>
                </a:solidFill>
                <a:latin typeface="Arial"/>
                <a:cs typeface="Arial"/>
              </a:rPr>
              <a:t>d</a:t>
            </a:r>
            <a:r>
              <a:rPr sz="1400" spc="-45" dirty="0">
                <a:solidFill>
                  <a:srgbClr val="4D4D4D"/>
                </a:solidFill>
                <a:latin typeface="Arial"/>
                <a:cs typeface="Arial"/>
              </a:rPr>
              <a:t> </a:t>
            </a:r>
            <a:r>
              <a:rPr sz="1400" spc="-5" dirty="0">
                <a:solidFill>
                  <a:srgbClr val="4D4D4D"/>
                </a:solidFill>
                <a:latin typeface="Arial"/>
                <a:cs typeface="Arial"/>
              </a:rPr>
              <a:t>an</a:t>
            </a:r>
            <a:r>
              <a:rPr sz="1400" dirty="0">
                <a:solidFill>
                  <a:srgbClr val="4D4D4D"/>
                </a:solidFill>
                <a:latin typeface="Arial"/>
                <a:cs typeface="Arial"/>
              </a:rPr>
              <a:t>d</a:t>
            </a:r>
            <a:r>
              <a:rPr sz="1400" spc="-20" dirty="0">
                <a:solidFill>
                  <a:srgbClr val="4D4D4D"/>
                </a:solidFill>
                <a:latin typeface="Arial"/>
                <a:cs typeface="Arial"/>
              </a:rPr>
              <a:t> v</a:t>
            </a:r>
            <a:r>
              <a:rPr sz="1400" spc="-5" dirty="0">
                <a:solidFill>
                  <a:srgbClr val="4D4D4D"/>
                </a:solidFill>
                <a:latin typeface="Arial"/>
                <a:cs typeface="Arial"/>
              </a:rPr>
              <a:t>a</a:t>
            </a:r>
            <a:r>
              <a:rPr sz="1400" dirty="0">
                <a:solidFill>
                  <a:srgbClr val="4D4D4D"/>
                </a:solidFill>
                <a:latin typeface="Arial"/>
                <a:cs typeface="Arial"/>
              </a:rPr>
              <a:t>li</a:t>
            </a:r>
            <a:r>
              <a:rPr sz="1400" spc="-5" dirty="0">
                <a:solidFill>
                  <a:srgbClr val="4D4D4D"/>
                </a:solidFill>
                <a:latin typeface="Arial"/>
                <a:cs typeface="Arial"/>
              </a:rPr>
              <a:t>da</a:t>
            </a:r>
            <a:r>
              <a:rPr sz="1400" spc="5" dirty="0">
                <a:solidFill>
                  <a:srgbClr val="4D4D4D"/>
                </a:solidFill>
                <a:latin typeface="Arial"/>
                <a:cs typeface="Arial"/>
              </a:rPr>
              <a:t>t</a:t>
            </a:r>
            <a:r>
              <a:rPr sz="1400" spc="-5" dirty="0">
                <a:solidFill>
                  <a:srgbClr val="4D4D4D"/>
                </a:solidFill>
                <a:latin typeface="Arial"/>
                <a:cs typeface="Arial"/>
              </a:rPr>
              <a:t>e</a:t>
            </a:r>
            <a:r>
              <a:rPr sz="1400" dirty="0">
                <a:solidFill>
                  <a:srgbClr val="4D4D4D"/>
                </a:solidFill>
                <a:latin typeface="Arial"/>
                <a:cs typeface="Arial"/>
              </a:rPr>
              <a:t>d</a:t>
            </a:r>
            <a:endParaRPr sz="1400" dirty="0">
              <a:latin typeface="Arial"/>
              <a:cs typeface="Arial"/>
            </a:endParaRPr>
          </a:p>
          <a:p>
            <a:pPr marL="12700">
              <a:lnSpc>
                <a:spcPts val="1920"/>
              </a:lnSpc>
              <a:spcBef>
                <a:spcPts val="1145"/>
              </a:spcBef>
            </a:pPr>
            <a:r>
              <a:rPr sz="1600" b="1" spc="-25" dirty="0">
                <a:solidFill>
                  <a:srgbClr val="64004B"/>
                </a:solidFill>
                <a:latin typeface="Arial"/>
                <a:cs typeface="Arial"/>
              </a:rPr>
              <a:t>O</a:t>
            </a:r>
            <a:r>
              <a:rPr sz="1600" b="1" spc="-15" dirty="0">
                <a:solidFill>
                  <a:srgbClr val="64004B"/>
                </a:solidFill>
                <a:latin typeface="Arial"/>
                <a:cs typeface="Arial"/>
              </a:rPr>
              <a:t>b</a:t>
            </a:r>
            <a:r>
              <a:rPr sz="1600" b="1" spc="-10" dirty="0">
                <a:solidFill>
                  <a:srgbClr val="64004B"/>
                </a:solidFill>
                <a:latin typeface="Arial"/>
                <a:cs typeface="Arial"/>
              </a:rPr>
              <a:t>jec</a:t>
            </a:r>
            <a:r>
              <a:rPr sz="1600" b="1" spc="-15" dirty="0">
                <a:solidFill>
                  <a:srgbClr val="64004B"/>
                </a:solidFill>
                <a:latin typeface="Arial"/>
                <a:cs typeface="Arial"/>
              </a:rPr>
              <a:t>t</a:t>
            </a:r>
            <a:r>
              <a:rPr sz="1600" b="1" spc="0" dirty="0">
                <a:solidFill>
                  <a:srgbClr val="64004B"/>
                </a:solidFill>
                <a:latin typeface="Arial"/>
                <a:cs typeface="Arial"/>
              </a:rPr>
              <a:t>i</a:t>
            </a:r>
            <a:r>
              <a:rPr sz="1600" b="1" spc="-50" dirty="0">
                <a:solidFill>
                  <a:srgbClr val="64004B"/>
                </a:solidFill>
                <a:latin typeface="Arial"/>
                <a:cs typeface="Arial"/>
              </a:rPr>
              <a:t>v</a:t>
            </a:r>
            <a:r>
              <a:rPr sz="1600" b="1" spc="-10" dirty="0">
                <a:solidFill>
                  <a:srgbClr val="64004B"/>
                </a:solidFill>
                <a:latin typeface="Arial"/>
                <a:cs typeface="Arial"/>
              </a:rPr>
              <a:t>e</a:t>
            </a:r>
            <a:endParaRPr sz="1600" dirty="0">
              <a:latin typeface="Arial"/>
              <a:cs typeface="Arial"/>
            </a:endParaRPr>
          </a:p>
          <a:p>
            <a:pPr marL="234950" marR="254635" indent="-222250">
              <a:lnSpc>
                <a:spcPts val="1680"/>
              </a:lnSpc>
              <a:spcBef>
                <a:spcPts val="55"/>
              </a:spcBef>
              <a:buClr>
                <a:srgbClr val="F26937"/>
              </a:buClr>
              <a:buSzPct val="78571"/>
              <a:buFont typeface="Arial"/>
              <a:buChar char="•"/>
              <a:tabLst>
                <a:tab pos="235585" algn="l"/>
              </a:tabLst>
            </a:pPr>
            <a:r>
              <a:rPr sz="1400" spc="-5" dirty="0">
                <a:solidFill>
                  <a:srgbClr val="4D4D4D"/>
                </a:solidFill>
                <a:latin typeface="Arial"/>
                <a:cs typeface="Arial"/>
              </a:rPr>
              <a:t>P</a:t>
            </a:r>
            <a:r>
              <a:rPr sz="1400" dirty="0">
                <a:solidFill>
                  <a:srgbClr val="4D4D4D"/>
                </a:solidFill>
                <a:latin typeface="Arial"/>
                <a:cs typeface="Arial"/>
              </a:rPr>
              <a:t>r</a:t>
            </a:r>
            <a:r>
              <a:rPr sz="1400" spc="-5" dirty="0">
                <a:solidFill>
                  <a:srgbClr val="4D4D4D"/>
                </a:solidFill>
                <a:latin typeface="Arial"/>
                <a:cs typeface="Arial"/>
              </a:rPr>
              <a:t>o</a:t>
            </a:r>
            <a:r>
              <a:rPr sz="1400" spc="-20" dirty="0">
                <a:solidFill>
                  <a:srgbClr val="4D4D4D"/>
                </a:solidFill>
                <a:latin typeface="Arial"/>
                <a:cs typeface="Arial"/>
              </a:rPr>
              <a:t>v</a:t>
            </a:r>
            <a:r>
              <a:rPr sz="1400" dirty="0">
                <a:solidFill>
                  <a:srgbClr val="4D4D4D"/>
                </a:solidFill>
                <a:latin typeface="Arial"/>
                <a:cs typeface="Arial"/>
              </a:rPr>
              <a:t>i</a:t>
            </a:r>
            <a:r>
              <a:rPr sz="1400" spc="-5" dirty="0">
                <a:solidFill>
                  <a:srgbClr val="4D4D4D"/>
                </a:solidFill>
                <a:latin typeface="Arial"/>
                <a:cs typeface="Arial"/>
              </a:rPr>
              <a:t>de</a:t>
            </a:r>
            <a:r>
              <a:rPr sz="1400" dirty="0">
                <a:solidFill>
                  <a:srgbClr val="4D4D4D"/>
                </a:solidFill>
                <a:latin typeface="Arial"/>
                <a:cs typeface="Arial"/>
              </a:rPr>
              <a:t>s</a:t>
            </a:r>
            <a:r>
              <a:rPr sz="1400" spc="-15" dirty="0">
                <a:solidFill>
                  <a:srgbClr val="4D4D4D"/>
                </a:solidFill>
                <a:latin typeface="Arial"/>
                <a:cs typeface="Arial"/>
              </a:rPr>
              <a:t> </a:t>
            </a:r>
            <a:r>
              <a:rPr sz="1400" spc="-5" dirty="0">
                <a:solidFill>
                  <a:srgbClr val="4D4D4D"/>
                </a:solidFill>
                <a:latin typeface="Arial"/>
                <a:cs typeface="Arial"/>
              </a:rPr>
              <a:t>a</a:t>
            </a:r>
            <a:r>
              <a:rPr sz="1400" dirty="0">
                <a:solidFill>
                  <a:srgbClr val="4D4D4D"/>
                </a:solidFill>
                <a:latin typeface="Arial"/>
                <a:cs typeface="Arial"/>
              </a:rPr>
              <a:t>n</a:t>
            </a:r>
            <a:r>
              <a:rPr sz="1400" spc="-10" dirty="0">
                <a:solidFill>
                  <a:srgbClr val="4D4D4D"/>
                </a:solidFill>
                <a:latin typeface="Arial"/>
                <a:cs typeface="Arial"/>
              </a:rPr>
              <a:t> </a:t>
            </a:r>
            <a:r>
              <a:rPr sz="1400" spc="-5" dirty="0">
                <a:solidFill>
                  <a:srgbClr val="4D4D4D"/>
                </a:solidFill>
                <a:latin typeface="Arial"/>
                <a:cs typeface="Arial"/>
              </a:rPr>
              <a:t>a</a:t>
            </a:r>
            <a:r>
              <a:rPr sz="1400" dirty="0">
                <a:solidFill>
                  <a:srgbClr val="4D4D4D"/>
                </a:solidFill>
                <a:latin typeface="Arial"/>
                <a:cs typeface="Arial"/>
              </a:rPr>
              <a:t>l</a:t>
            </a:r>
            <a:r>
              <a:rPr sz="1400" spc="5" dirty="0">
                <a:solidFill>
                  <a:srgbClr val="4D4D4D"/>
                </a:solidFill>
                <a:latin typeface="Arial"/>
                <a:cs typeface="Arial"/>
              </a:rPr>
              <a:t>t</a:t>
            </a:r>
            <a:r>
              <a:rPr sz="1400" spc="-5" dirty="0">
                <a:solidFill>
                  <a:srgbClr val="4D4D4D"/>
                </a:solidFill>
                <a:latin typeface="Arial"/>
                <a:cs typeface="Arial"/>
              </a:rPr>
              <a:t>e</a:t>
            </a:r>
            <a:r>
              <a:rPr sz="1400" dirty="0">
                <a:solidFill>
                  <a:srgbClr val="4D4D4D"/>
                </a:solidFill>
                <a:latin typeface="Arial"/>
                <a:cs typeface="Arial"/>
              </a:rPr>
              <a:t>r</a:t>
            </a:r>
            <a:r>
              <a:rPr sz="1400" spc="-5" dirty="0">
                <a:solidFill>
                  <a:srgbClr val="4D4D4D"/>
                </a:solidFill>
                <a:latin typeface="Arial"/>
                <a:cs typeface="Arial"/>
              </a:rPr>
              <a:t>na</a:t>
            </a:r>
            <a:r>
              <a:rPr sz="1400" spc="-10" dirty="0">
                <a:solidFill>
                  <a:srgbClr val="4D4D4D"/>
                </a:solidFill>
                <a:latin typeface="Arial"/>
                <a:cs typeface="Arial"/>
              </a:rPr>
              <a:t>t</a:t>
            </a:r>
            <a:r>
              <a:rPr sz="1400" dirty="0">
                <a:solidFill>
                  <a:srgbClr val="4D4D4D"/>
                </a:solidFill>
                <a:latin typeface="Arial"/>
                <a:cs typeface="Arial"/>
              </a:rPr>
              <a:t>i</a:t>
            </a:r>
            <a:r>
              <a:rPr sz="1400" spc="-20" dirty="0">
                <a:solidFill>
                  <a:srgbClr val="4D4D4D"/>
                </a:solidFill>
                <a:latin typeface="Arial"/>
                <a:cs typeface="Arial"/>
              </a:rPr>
              <a:t>v</a:t>
            </a:r>
            <a:r>
              <a:rPr sz="1400" dirty="0">
                <a:solidFill>
                  <a:srgbClr val="4D4D4D"/>
                </a:solidFill>
                <a:latin typeface="Arial"/>
                <a:cs typeface="Arial"/>
              </a:rPr>
              <a:t>e</a:t>
            </a:r>
            <a:r>
              <a:rPr sz="1400" spc="-20" dirty="0">
                <a:solidFill>
                  <a:srgbClr val="4D4D4D"/>
                </a:solidFill>
                <a:latin typeface="Arial"/>
                <a:cs typeface="Arial"/>
              </a:rPr>
              <a:t> </a:t>
            </a:r>
            <a:r>
              <a:rPr sz="1400" dirty="0">
                <a:solidFill>
                  <a:srgbClr val="4D4D4D"/>
                </a:solidFill>
                <a:latin typeface="Arial"/>
                <a:cs typeface="Arial"/>
              </a:rPr>
              <a:t>r</a:t>
            </a:r>
            <a:r>
              <a:rPr sz="1400" spc="-5" dirty="0">
                <a:solidFill>
                  <a:srgbClr val="4D4D4D"/>
                </a:solidFill>
                <a:latin typeface="Arial"/>
                <a:cs typeface="Arial"/>
              </a:rPr>
              <a:t>e</a:t>
            </a:r>
            <a:r>
              <a:rPr sz="1400" spc="5" dirty="0">
                <a:solidFill>
                  <a:srgbClr val="4D4D4D"/>
                </a:solidFill>
                <a:latin typeface="Arial"/>
                <a:cs typeface="Arial"/>
              </a:rPr>
              <a:t>s</a:t>
            </a:r>
            <a:r>
              <a:rPr sz="1400" spc="-5" dirty="0">
                <a:solidFill>
                  <a:srgbClr val="4D4D4D"/>
                </a:solidFill>
                <a:latin typeface="Arial"/>
                <a:cs typeface="Arial"/>
              </a:rPr>
              <a:t>ou</a:t>
            </a:r>
            <a:r>
              <a:rPr sz="1400" dirty="0">
                <a:solidFill>
                  <a:srgbClr val="4D4D4D"/>
                </a:solidFill>
                <a:latin typeface="Arial"/>
                <a:cs typeface="Arial"/>
              </a:rPr>
              <a:t>r</a:t>
            </a:r>
            <a:r>
              <a:rPr sz="1400" spc="-10" dirty="0">
                <a:solidFill>
                  <a:srgbClr val="4D4D4D"/>
                </a:solidFill>
                <a:latin typeface="Arial"/>
                <a:cs typeface="Arial"/>
              </a:rPr>
              <a:t>c</a:t>
            </a:r>
            <a:r>
              <a:rPr sz="1400" dirty="0">
                <a:solidFill>
                  <a:srgbClr val="4D4D4D"/>
                </a:solidFill>
                <a:latin typeface="Arial"/>
                <a:cs typeface="Arial"/>
              </a:rPr>
              <a:t>e</a:t>
            </a:r>
            <a:r>
              <a:rPr sz="1400" spc="-45"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a:t>
            </a:r>
            <a:r>
              <a:rPr sz="1400" spc="-20" dirty="0">
                <a:solidFill>
                  <a:srgbClr val="4D4D4D"/>
                </a:solidFill>
                <a:latin typeface="Arial"/>
                <a:cs typeface="Arial"/>
              </a:rPr>
              <a:t> </a:t>
            </a:r>
            <a:r>
              <a:rPr sz="1400" spc="-5" dirty="0">
                <a:solidFill>
                  <a:srgbClr val="4D4D4D"/>
                </a:solidFill>
                <a:latin typeface="Arial"/>
                <a:cs typeface="Arial"/>
              </a:rPr>
              <a:t>o</a:t>
            </a:r>
            <a:r>
              <a:rPr sz="1400" spc="-20" dirty="0">
                <a:solidFill>
                  <a:srgbClr val="4D4D4D"/>
                </a:solidFill>
                <a:latin typeface="Arial"/>
                <a:cs typeface="Arial"/>
              </a:rPr>
              <a:t>f</a:t>
            </a:r>
            <a:r>
              <a:rPr sz="1400" spc="5" dirty="0">
                <a:solidFill>
                  <a:srgbClr val="4D4D4D"/>
                </a:solidFill>
                <a:latin typeface="Arial"/>
                <a:cs typeface="Arial"/>
              </a:rPr>
              <a:t>f</a:t>
            </a:r>
            <a:r>
              <a:rPr sz="1400" dirty="0">
                <a:solidFill>
                  <a:srgbClr val="4D4D4D"/>
                </a:solidFill>
                <a:latin typeface="Arial"/>
                <a:cs typeface="Arial"/>
              </a:rPr>
              <a:t>i</a:t>
            </a:r>
            <a:r>
              <a:rPr sz="1400" spc="5" dirty="0">
                <a:solidFill>
                  <a:srgbClr val="4D4D4D"/>
                </a:solidFill>
                <a:latin typeface="Arial"/>
                <a:cs typeface="Arial"/>
              </a:rPr>
              <a:t>c</a:t>
            </a:r>
            <a:r>
              <a:rPr sz="1400" spc="-5" dirty="0">
                <a:solidFill>
                  <a:srgbClr val="4D4D4D"/>
                </a:solidFill>
                <a:latin typeface="Arial"/>
                <a:cs typeface="Arial"/>
              </a:rPr>
              <a:t>e</a:t>
            </a:r>
            <a:r>
              <a:rPr sz="1400" dirty="0">
                <a:solidFill>
                  <a:srgbClr val="4D4D4D"/>
                </a:solidFill>
                <a:latin typeface="Arial"/>
                <a:cs typeface="Arial"/>
              </a:rPr>
              <a:t>s </a:t>
            </a:r>
            <a:r>
              <a:rPr sz="1400" spc="-5" dirty="0">
                <a:solidFill>
                  <a:srgbClr val="4D4D4D"/>
                </a:solidFill>
                <a:latin typeface="Arial"/>
                <a:cs typeface="Arial"/>
              </a:rPr>
              <a:t>p</a:t>
            </a:r>
            <a:r>
              <a:rPr sz="1400" dirty="0">
                <a:solidFill>
                  <a:srgbClr val="4D4D4D"/>
                </a:solidFill>
                <a:latin typeface="Arial"/>
                <a:cs typeface="Arial"/>
              </a:rPr>
              <a:t>r</a:t>
            </a:r>
            <a:r>
              <a:rPr sz="1400" spc="-5" dirty="0">
                <a:solidFill>
                  <a:srgbClr val="4D4D4D"/>
                </a:solidFill>
                <a:latin typeface="Arial"/>
                <a:cs typeface="Arial"/>
              </a:rPr>
              <a:t>e</a:t>
            </a:r>
            <a:r>
              <a:rPr sz="1400" spc="5" dirty="0">
                <a:solidFill>
                  <a:srgbClr val="4D4D4D"/>
                </a:solidFill>
                <a:latin typeface="Arial"/>
                <a:cs typeface="Arial"/>
              </a:rPr>
              <a:t>f</a:t>
            </a:r>
            <a:r>
              <a:rPr sz="1400" spc="-5" dirty="0">
                <a:solidFill>
                  <a:srgbClr val="4D4D4D"/>
                </a:solidFill>
                <a:latin typeface="Arial"/>
                <a:cs typeface="Arial"/>
              </a:rPr>
              <a:t>e</a:t>
            </a:r>
            <a:r>
              <a:rPr sz="1400" dirty="0">
                <a:solidFill>
                  <a:srgbClr val="4D4D4D"/>
                </a:solidFill>
                <a:latin typeface="Arial"/>
                <a:cs typeface="Arial"/>
              </a:rPr>
              <a:t>rri</a:t>
            </a:r>
            <a:r>
              <a:rPr sz="1400" spc="-15" dirty="0">
                <a:solidFill>
                  <a:srgbClr val="4D4D4D"/>
                </a:solidFill>
                <a:latin typeface="Arial"/>
                <a:cs typeface="Arial"/>
              </a:rPr>
              <a:t>n</a:t>
            </a:r>
            <a:r>
              <a:rPr sz="1400" dirty="0">
                <a:solidFill>
                  <a:srgbClr val="4D4D4D"/>
                </a:solidFill>
                <a:latin typeface="Arial"/>
                <a:cs typeface="Arial"/>
              </a:rPr>
              <a:t>g</a:t>
            </a:r>
            <a:r>
              <a:rPr sz="1400" spc="-45"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o</a:t>
            </a:r>
            <a:r>
              <a:rPr sz="1400" spc="-20" dirty="0">
                <a:solidFill>
                  <a:srgbClr val="4D4D4D"/>
                </a:solidFill>
                <a:latin typeface="Arial"/>
                <a:cs typeface="Arial"/>
              </a:rPr>
              <a:t> </a:t>
            </a:r>
            <a:r>
              <a:rPr sz="1400" spc="-5" dirty="0">
                <a:solidFill>
                  <a:srgbClr val="4D4D4D"/>
                </a:solidFill>
                <a:latin typeface="Arial"/>
                <a:cs typeface="Arial"/>
              </a:rPr>
              <a:t>ope</a:t>
            </a:r>
            <a:r>
              <a:rPr sz="1400" dirty="0">
                <a:solidFill>
                  <a:srgbClr val="4D4D4D"/>
                </a:solidFill>
                <a:latin typeface="Arial"/>
                <a:cs typeface="Arial"/>
              </a:rPr>
              <a:t>r</a:t>
            </a:r>
            <a:r>
              <a:rPr sz="1400" spc="-5" dirty="0">
                <a:solidFill>
                  <a:srgbClr val="4D4D4D"/>
                </a:solidFill>
                <a:latin typeface="Arial"/>
                <a:cs typeface="Arial"/>
              </a:rPr>
              <a:t>a</a:t>
            </a:r>
            <a:r>
              <a:rPr sz="1400" spc="5" dirty="0">
                <a:solidFill>
                  <a:srgbClr val="4D4D4D"/>
                </a:solidFill>
                <a:latin typeface="Arial"/>
                <a:cs typeface="Arial"/>
              </a:rPr>
              <a:t>t</a:t>
            </a:r>
            <a:r>
              <a:rPr sz="1400" dirty="0">
                <a:solidFill>
                  <a:srgbClr val="4D4D4D"/>
                </a:solidFill>
                <a:latin typeface="Arial"/>
                <a:cs typeface="Arial"/>
              </a:rPr>
              <a:t>e</a:t>
            </a:r>
            <a:r>
              <a:rPr sz="1400" spc="-45" dirty="0">
                <a:solidFill>
                  <a:srgbClr val="4D4D4D"/>
                </a:solidFill>
                <a:latin typeface="Arial"/>
                <a:cs typeface="Arial"/>
              </a:rPr>
              <a:t> </a:t>
            </a:r>
            <a:r>
              <a:rPr sz="1400" dirty="0">
                <a:solidFill>
                  <a:srgbClr val="4D4D4D"/>
                </a:solidFill>
                <a:latin typeface="Arial"/>
                <a:cs typeface="Arial"/>
              </a:rPr>
              <a:t>in</a:t>
            </a:r>
            <a:r>
              <a:rPr sz="1400" spc="-10" dirty="0">
                <a:solidFill>
                  <a:srgbClr val="4D4D4D"/>
                </a:solidFill>
                <a:latin typeface="Arial"/>
                <a:cs typeface="Arial"/>
              </a:rPr>
              <a:t> </a:t>
            </a:r>
            <a:r>
              <a:rPr sz="1400" spc="-5" dirty="0">
                <a:solidFill>
                  <a:srgbClr val="4D4D4D"/>
                </a:solidFill>
                <a:latin typeface="Arial"/>
                <a:cs typeface="Arial"/>
              </a:rPr>
              <a:t>a</a:t>
            </a:r>
            <a:r>
              <a:rPr sz="1400" dirty="0">
                <a:solidFill>
                  <a:srgbClr val="4D4D4D"/>
                </a:solidFill>
                <a:latin typeface="Arial"/>
                <a:cs typeface="Arial"/>
              </a:rPr>
              <a:t>n</a:t>
            </a:r>
            <a:r>
              <a:rPr sz="1400" spc="-10" dirty="0">
                <a:solidFill>
                  <a:srgbClr val="4D4D4D"/>
                </a:solidFill>
                <a:latin typeface="Arial"/>
                <a:cs typeface="Arial"/>
              </a:rPr>
              <a:t> </a:t>
            </a:r>
            <a:r>
              <a:rPr sz="1400" spc="-5" dirty="0">
                <a:solidFill>
                  <a:srgbClr val="4D4D4D"/>
                </a:solidFill>
                <a:latin typeface="Arial"/>
                <a:cs typeface="Arial"/>
              </a:rPr>
              <a:t>e</a:t>
            </a:r>
            <a:r>
              <a:rPr sz="1400" dirty="0">
                <a:solidFill>
                  <a:srgbClr val="4D4D4D"/>
                </a:solidFill>
                <a:latin typeface="Arial"/>
                <a:cs typeface="Arial"/>
              </a:rPr>
              <a:t>l</a:t>
            </a:r>
            <a:r>
              <a:rPr sz="1400" spc="-5" dirty="0">
                <a:solidFill>
                  <a:srgbClr val="4D4D4D"/>
                </a:solidFill>
                <a:latin typeface="Arial"/>
                <a:cs typeface="Arial"/>
              </a:rPr>
              <a:t>e</a:t>
            </a:r>
            <a:r>
              <a:rPr sz="1400" spc="5" dirty="0">
                <a:solidFill>
                  <a:srgbClr val="4D4D4D"/>
                </a:solidFill>
                <a:latin typeface="Arial"/>
                <a:cs typeface="Arial"/>
              </a:rPr>
              <a:t>ct</a:t>
            </a:r>
            <a:r>
              <a:rPr sz="1400" dirty="0">
                <a:solidFill>
                  <a:srgbClr val="4D4D4D"/>
                </a:solidFill>
                <a:latin typeface="Arial"/>
                <a:cs typeface="Arial"/>
              </a:rPr>
              <a:t>r</a:t>
            </a:r>
            <a:r>
              <a:rPr sz="1400" spc="-5" dirty="0">
                <a:solidFill>
                  <a:srgbClr val="4D4D4D"/>
                </a:solidFill>
                <a:latin typeface="Arial"/>
                <a:cs typeface="Arial"/>
              </a:rPr>
              <a:t>o</a:t>
            </a:r>
            <a:r>
              <a:rPr sz="1400" spc="-15" dirty="0">
                <a:solidFill>
                  <a:srgbClr val="4D4D4D"/>
                </a:solidFill>
                <a:latin typeface="Arial"/>
                <a:cs typeface="Arial"/>
              </a:rPr>
              <a:t>n</a:t>
            </a:r>
            <a:r>
              <a:rPr sz="1400" dirty="0">
                <a:solidFill>
                  <a:srgbClr val="4D4D4D"/>
                </a:solidFill>
                <a:latin typeface="Arial"/>
                <a:cs typeface="Arial"/>
              </a:rPr>
              <a:t>ic </a:t>
            </a:r>
            <a:r>
              <a:rPr sz="1400" spc="-5" dirty="0">
                <a:solidFill>
                  <a:srgbClr val="4D4D4D"/>
                </a:solidFill>
                <a:latin typeface="Arial"/>
                <a:cs typeface="Arial"/>
              </a:rPr>
              <a:t>en</a:t>
            </a:r>
            <a:r>
              <a:rPr sz="1400" spc="-20" dirty="0">
                <a:solidFill>
                  <a:srgbClr val="4D4D4D"/>
                </a:solidFill>
                <a:latin typeface="Arial"/>
                <a:cs typeface="Arial"/>
              </a:rPr>
              <a:t>v</a:t>
            </a:r>
            <a:r>
              <a:rPr sz="1400" dirty="0">
                <a:solidFill>
                  <a:srgbClr val="4D4D4D"/>
                </a:solidFill>
                <a:latin typeface="Arial"/>
                <a:cs typeface="Arial"/>
              </a:rPr>
              <a:t>ir</a:t>
            </a:r>
            <a:r>
              <a:rPr sz="1400" spc="-5" dirty="0">
                <a:solidFill>
                  <a:srgbClr val="4D4D4D"/>
                </a:solidFill>
                <a:latin typeface="Arial"/>
                <a:cs typeface="Arial"/>
              </a:rPr>
              <a:t>on</a:t>
            </a:r>
            <a:r>
              <a:rPr sz="1400" spc="-10" dirty="0">
                <a:solidFill>
                  <a:srgbClr val="4D4D4D"/>
                </a:solidFill>
                <a:latin typeface="Arial"/>
                <a:cs typeface="Arial"/>
              </a:rPr>
              <a:t>m</a:t>
            </a:r>
            <a:r>
              <a:rPr sz="1400" spc="-5" dirty="0">
                <a:solidFill>
                  <a:srgbClr val="4D4D4D"/>
                </a:solidFill>
                <a:latin typeface="Arial"/>
                <a:cs typeface="Arial"/>
              </a:rPr>
              <a:t>en</a:t>
            </a:r>
            <a:r>
              <a:rPr sz="1400" dirty="0">
                <a:solidFill>
                  <a:srgbClr val="4D4D4D"/>
                </a:solidFill>
                <a:latin typeface="Arial"/>
                <a:cs typeface="Arial"/>
              </a:rPr>
              <a:t>t</a:t>
            </a:r>
            <a:endParaRPr sz="1400" dirty="0">
              <a:latin typeface="Arial"/>
              <a:cs typeface="Arial"/>
            </a:endParaRPr>
          </a:p>
          <a:p>
            <a:pPr marL="12700">
              <a:lnSpc>
                <a:spcPts val="1920"/>
              </a:lnSpc>
              <a:spcBef>
                <a:spcPts val="1145"/>
              </a:spcBef>
            </a:pPr>
            <a:r>
              <a:rPr sz="1600" b="1" spc="-20" dirty="0">
                <a:solidFill>
                  <a:srgbClr val="64004B"/>
                </a:solidFill>
                <a:latin typeface="Arial"/>
                <a:cs typeface="Arial"/>
              </a:rPr>
              <a:t>Co</a:t>
            </a:r>
            <a:r>
              <a:rPr sz="1600" b="1" spc="-10" dirty="0">
                <a:solidFill>
                  <a:srgbClr val="64004B"/>
                </a:solidFill>
                <a:latin typeface="Arial"/>
                <a:cs typeface="Arial"/>
              </a:rPr>
              <a:t>re</a:t>
            </a:r>
            <a:r>
              <a:rPr sz="1600" b="1" spc="10" dirty="0">
                <a:solidFill>
                  <a:srgbClr val="64004B"/>
                </a:solidFill>
                <a:latin typeface="Arial"/>
                <a:cs typeface="Arial"/>
              </a:rPr>
              <a:t> </a:t>
            </a:r>
            <a:r>
              <a:rPr sz="1600" b="1" spc="-15" dirty="0">
                <a:solidFill>
                  <a:srgbClr val="64004B"/>
                </a:solidFill>
                <a:latin typeface="Arial"/>
                <a:cs typeface="Arial"/>
              </a:rPr>
              <a:t>Messag</a:t>
            </a:r>
            <a:r>
              <a:rPr sz="1600" b="1" spc="-10" dirty="0">
                <a:solidFill>
                  <a:srgbClr val="64004B"/>
                </a:solidFill>
                <a:latin typeface="Arial"/>
                <a:cs typeface="Arial"/>
              </a:rPr>
              <a:t>e</a:t>
            </a:r>
            <a:endParaRPr sz="1600" dirty="0">
              <a:latin typeface="Arial"/>
              <a:cs typeface="Arial"/>
            </a:endParaRPr>
          </a:p>
          <a:p>
            <a:pPr marL="234950" marR="5080" indent="-222250">
              <a:lnSpc>
                <a:spcPts val="1680"/>
              </a:lnSpc>
              <a:spcBef>
                <a:spcPts val="55"/>
              </a:spcBef>
              <a:buClr>
                <a:srgbClr val="F26937"/>
              </a:buClr>
              <a:buSzPct val="78571"/>
              <a:buFont typeface="Arial"/>
              <a:buChar char="•"/>
              <a:tabLst>
                <a:tab pos="235585" algn="l"/>
              </a:tabLst>
            </a:pPr>
            <a:r>
              <a:rPr sz="1400" spc="-10"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10" dirty="0">
                <a:solidFill>
                  <a:srgbClr val="4D4D4D"/>
                </a:solidFill>
                <a:latin typeface="Arial"/>
                <a:cs typeface="Arial"/>
              </a:rPr>
              <a:t>m</a:t>
            </a:r>
            <a:r>
              <a:rPr sz="1400" spc="-5" dirty="0">
                <a:solidFill>
                  <a:srgbClr val="4D4D4D"/>
                </a:solidFill>
                <a:latin typeface="Arial"/>
                <a:cs typeface="Arial"/>
              </a:rPr>
              <a:t>o</a:t>
            </a:r>
            <a:r>
              <a:rPr sz="1400" spc="5" dirty="0">
                <a:solidFill>
                  <a:srgbClr val="4D4D4D"/>
                </a:solidFill>
                <a:latin typeface="Arial"/>
                <a:cs typeface="Arial"/>
              </a:rPr>
              <a:t>s</a:t>
            </a:r>
            <a:r>
              <a:rPr sz="1400" dirty="0">
                <a:solidFill>
                  <a:srgbClr val="4D4D4D"/>
                </a:solidFill>
                <a:latin typeface="Arial"/>
                <a:cs typeface="Arial"/>
              </a:rPr>
              <a:t>t</a:t>
            </a:r>
            <a:r>
              <a:rPr sz="1400" spc="-15" dirty="0">
                <a:solidFill>
                  <a:srgbClr val="4D4D4D"/>
                </a:solidFill>
                <a:latin typeface="Arial"/>
                <a:cs typeface="Arial"/>
              </a:rPr>
              <a:t> </a:t>
            </a:r>
            <a:r>
              <a:rPr sz="1400" spc="-5" dirty="0">
                <a:solidFill>
                  <a:srgbClr val="4D4D4D"/>
                </a:solidFill>
                <a:latin typeface="Arial"/>
                <a:cs typeface="Arial"/>
              </a:rPr>
              <a:t>e</a:t>
            </a:r>
            <a:r>
              <a:rPr sz="1400" spc="-20" dirty="0">
                <a:solidFill>
                  <a:srgbClr val="4D4D4D"/>
                </a:solidFill>
                <a:latin typeface="Arial"/>
                <a:cs typeface="Arial"/>
              </a:rPr>
              <a:t>f</a:t>
            </a:r>
            <a:r>
              <a:rPr sz="1400" spc="5" dirty="0">
                <a:solidFill>
                  <a:srgbClr val="4D4D4D"/>
                </a:solidFill>
                <a:latin typeface="Arial"/>
                <a:cs typeface="Arial"/>
              </a:rPr>
              <a:t>f</a:t>
            </a:r>
            <a:r>
              <a:rPr sz="1400" dirty="0">
                <a:solidFill>
                  <a:srgbClr val="4D4D4D"/>
                </a:solidFill>
                <a:latin typeface="Arial"/>
                <a:cs typeface="Arial"/>
              </a:rPr>
              <a:t>i</a:t>
            </a:r>
            <a:r>
              <a:rPr sz="1400" spc="5" dirty="0">
                <a:solidFill>
                  <a:srgbClr val="4D4D4D"/>
                </a:solidFill>
                <a:latin typeface="Arial"/>
                <a:cs typeface="Arial"/>
              </a:rPr>
              <a:t>c</a:t>
            </a:r>
            <a:r>
              <a:rPr sz="1400" dirty="0">
                <a:solidFill>
                  <a:srgbClr val="4D4D4D"/>
                </a:solidFill>
                <a:latin typeface="Arial"/>
                <a:cs typeface="Arial"/>
              </a:rPr>
              <a:t>i</a:t>
            </a:r>
            <a:r>
              <a:rPr sz="1400" spc="-5" dirty="0">
                <a:solidFill>
                  <a:srgbClr val="4D4D4D"/>
                </a:solidFill>
                <a:latin typeface="Arial"/>
                <a:cs typeface="Arial"/>
              </a:rPr>
              <a:t>e</a:t>
            </a:r>
            <a:r>
              <a:rPr sz="1400" spc="-15" dirty="0">
                <a:solidFill>
                  <a:srgbClr val="4D4D4D"/>
                </a:solidFill>
                <a:latin typeface="Arial"/>
                <a:cs typeface="Arial"/>
              </a:rPr>
              <a:t>n</a:t>
            </a:r>
            <a:r>
              <a:rPr sz="1400" dirty="0">
                <a:solidFill>
                  <a:srgbClr val="4D4D4D"/>
                </a:solidFill>
                <a:latin typeface="Arial"/>
                <a:cs typeface="Arial"/>
              </a:rPr>
              <a:t>t</a:t>
            </a:r>
            <a:r>
              <a:rPr sz="1400" spc="-40" dirty="0">
                <a:solidFill>
                  <a:srgbClr val="4D4D4D"/>
                </a:solidFill>
                <a:latin typeface="Arial"/>
                <a:cs typeface="Arial"/>
              </a:rPr>
              <a:t> </a:t>
            </a:r>
            <a:r>
              <a:rPr sz="1400" spc="-20" dirty="0">
                <a:solidFill>
                  <a:srgbClr val="4D4D4D"/>
                </a:solidFill>
                <a:latin typeface="Arial"/>
                <a:cs typeface="Arial"/>
              </a:rPr>
              <a:t>w</a:t>
            </a:r>
            <a:r>
              <a:rPr sz="1400" spc="-5" dirty="0">
                <a:solidFill>
                  <a:srgbClr val="4D4D4D"/>
                </a:solidFill>
                <a:latin typeface="Arial"/>
                <a:cs typeface="Arial"/>
              </a:rPr>
              <a:t>a</a:t>
            </a:r>
            <a:r>
              <a:rPr sz="1400" dirty="0">
                <a:solidFill>
                  <a:srgbClr val="4D4D4D"/>
                </a:solidFill>
                <a:latin typeface="Arial"/>
                <a:cs typeface="Arial"/>
              </a:rPr>
              <a:t>y </a:t>
            </a:r>
            <a:r>
              <a:rPr sz="1400" spc="5" dirty="0">
                <a:solidFill>
                  <a:srgbClr val="4D4D4D"/>
                </a:solidFill>
                <a:latin typeface="Arial"/>
                <a:cs typeface="Arial"/>
              </a:rPr>
              <a:t>t</a:t>
            </a:r>
            <a:r>
              <a:rPr sz="1400" dirty="0">
                <a:solidFill>
                  <a:srgbClr val="4D4D4D"/>
                </a:solidFill>
                <a:latin typeface="Arial"/>
                <a:cs typeface="Arial"/>
              </a:rPr>
              <a:t>o</a:t>
            </a:r>
            <a:r>
              <a:rPr sz="1400" spc="-10" dirty="0">
                <a:solidFill>
                  <a:srgbClr val="4D4D4D"/>
                </a:solidFill>
                <a:latin typeface="Arial"/>
                <a:cs typeface="Arial"/>
              </a:rPr>
              <a:t> </a:t>
            </a:r>
            <a:r>
              <a:rPr sz="1400" dirty="0">
                <a:solidFill>
                  <a:srgbClr val="4D4D4D"/>
                </a:solidFill>
                <a:latin typeface="Arial"/>
                <a:cs typeface="Arial"/>
              </a:rPr>
              <a:t>i</a:t>
            </a:r>
            <a:r>
              <a:rPr sz="1400" spc="-5" dirty="0">
                <a:solidFill>
                  <a:srgbClr val="4D4D4D"/>
                </a:solidFill>
                <a:latin typeface="Arial"/>
                <a:cs typeface="Arial"/>
              </a:rPr>
              <a:t>n</a:t>
            </a:r>
            <a:r>
              <a:rPr sz="1400" dirty="0">
                <a:solidFill>
                  <a:srgbClr val="4D4D4D"/>
                </a:solidFill>
                <a:latin typeface="Arial"/>
                <a:cs typeface="Arial"/>
              </a:rPr>
              <a:t>i</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a</a:t>
            </a:r>
            <a:r>
              <a:rPr sz="1400" spc="5" dirty="0">
                <a:solidFill>
                  <a:srgbClr val="4D4D4D"/>
                </a:solidFill>
                <a:latin typeface="Arial"/>
                <a:cs typeface="Arial"/>
              </a:rPr>
              <a:t>t</a:t>
            </a:r>
            <a:r>
              <a:rPr sz="1400" dirty="0">
                <a:solidFill>
                  <a:srgbClr val="4D4D4D"/>
                </a:solidFill>
                <a:latin typeface="Arial"/>
                <a:cs typeface="Arial"/>
              </a:rPr>
              <a:t>e</a:t>
            </a:r>
            <a:r>
              <a:rPr sz="1400" spc="-45" dirty="0">
                <a:solidFill>
                  <a:srgbClr val="4D4D4D"/>
                </a:solidFill>
                <a:latin typeface="Arial"/>
                <a:cs typeface="Arial"/>
              </a:rPr>
              <a:t> </a:t>
            </a:r>
            <a:r>
              <a:rPr sz="1400" dirty="0">
                <a:solidFill>
                  <a:srgbClr val="4D4D4D"/>
                </a:solidFill>
                <a:latin typeface="Arial"/>
                <a:cs typeface="Arial"/>
              </a:rPr>
              <a:t>a</a:t>
            </a:r>
            <a:r>
              <a:rPr sz="1400" spc="-10" dirty="0">
                <a:solidFill>
                  <a:srgbClr val="4D4D4D"/>
                </a:solidFill>
                <a:latin typeface="Arial"/>
                <a:cs typeface="Arial"/>
              </a:rPr>
              <a:t> </a:t>
            </a:r>
            <a:r>
              <a:rPr sz="1400" spc="-5" dirty="0">
                <a:solidFill>
                  <a:srgbClr val="4D4D4D"/>
                </a:solidFill>
                <a:latin typeface="Arial"/>
                <a:cs typeface="Arial"/>
              </a:rPr>
              <a:t>bene</a:t>
            </a:r>
            <a:r>
              <a:rPr sz="1400" spc="5" dirty="0">
                <a:solidFill>
                  <a:srgbClr val="4D4D4D"/>
                </a:solidFill>
                <a:latin typeface="Arial"/>
                <a:cs typeface="Arial"/>
              </a:rPr>
              <a:t>f</a:t>
            </a:r>
            <a:r>
              <a:rPr sz="1400" dirty="0">
                <a:solidFill>
                  <a:srgbClr val="4D4D4D"/>
                </a:solidFill>
                <a:latin typeface="Arial"/>
                <a:cs typeface="Arial"/>
              </a:rPr>
              <a:t>it r</a:t>
            </a:r>
            <a:r>
              <a:rPr sz="1400" spc="-5" dirty="0">
                <a:solidFill>
                  <a:srgbClr val="4D4D4D"/>
                </a:solidFill>
                <a:latin typeface="Arial"/>
                <a:cs typeface="Arial"/>
              </a:rPr>
              <a:t>e</a:t>
            </a:r>
            <a:r>
              <a:rPr sz="1400" spc="-20" dirty="0">
                <a:solidFill>
                  <a:srgbClr val="4D4D4D"/>
                </a:solidFill>
                <a:latin typeface="Arial"/>
                <a:cs typeface="Arial"/>
              </a:rPr>
              <a:t>v</a:t>
            </a:r>
            <a:r>
              <a:rPr sz="1400" dirty="0">
                <a:solidFill>
                  <a:srgbClr val="4D4D4D"/>
                </a:solidFill>
                <a:latin typeface="Arial"/>
                <a:cs typeface="Arial"/>
              </a:rPr>
              <a:t>i</a:t>
            </a:r>
            <a:r>
              <a:rPr sz="1400" spc="-5" dirty="0">
                <a:solidFill>
                  <a:srgbClr val="4D4D4D"/>
                </a:solidFill>
                <a:latin typeface="Arial"/>
                <a:cs typeface="Arial"/>
              </a:rPr>
              <a:t>e</a:t>
            </a:r>
            <a:r>
              <a:rPr sz="1400" dirty="0">
                <a:solidFill>
                  <a:srgbClr val="4D4D4D"/>
                </a:solidFill>
                <a:latin typeface="Arial"/>
                <a:cs typeface="Arial"/>
              </a:rPr>
              <a:t>w is</a:t>
            </a:r>
            <a:r>
              <a:rPr sz="1400" spc="-15"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o</a:t>
            </a:r>
            <a:r>
              <a:rPr sz="1400" spc="-10" dirty="0">
                <a:solidFill>
                  <a:srgbClr val="4D4D4D"/>
                </a:solidFill>
                <a:latin typeface="Arial"/>
                <a:cs typeface="Arial"/>
              </a:rPr>
              <a:t> </a:t>
            </a:r>
            <a:r>
              <a:rPr sz="1400" spc="-5" dirty="0">
                <a:solidFill>
                  <a:srgbClr val="4D4D4D"/>
                </a:solidFill>
                <a:latin typeface="Arial"/>
                <a:cs typeface="Arial"/>
              </a:rPr>
              <a:t>ha</a:t>
            </a:r>
            <a:r>
              <a:rPr sz="1400" spc="-20" dirty="0">
                <a:solidFill>
                  <a:srgbClr val="4D4D4D"/>
                </a:solidFill>
                <a:latin typeface="Arial"/>
                <a:cs typeface="Arial"/>
              </a:rPr>
              <a:t>v</a:t>
            </a:r>
            <a:r>
              <a:rPr sz="1400" dirty="0">
                <a:solidFill>
                  <a:srgbClr val="4D4D4D"/>
                </a:solidFill>
                <a:latin typeface="Arial"/>
                <a:cs typeface="Arial"/>
              </a:rPr>
              <a:t>e</a:t>
            </a:r>
            <a:r>
              <a:rPr sz="1400" spc="-10" dirty="0">
                <a:solidFill>
                  <a:srgbClr val="4D4D4D"/>
                </a:solidFill>
                <a:latin typeface="Arial"/>
                <a:cs typeface="Arial"/>
              </a:rPr>
              <a:t>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a:t>
            </a:r>
            <a:r>
              <a:rPr sz="1400" spc="5" dirty="0">
                <a:solidFill>
                  <a:srgbClr val="4D4D4D"/>
                </a:solidFill>
                <a:latin typeface="Arial"/>
                <a:cs typeface="Arial"/>
              </a:rPr>
              <a:t>t</a:t>
            </a:r>
            <a:r>
              <a:rPr sz="1400" dirty="0">
                <a:solidFill>
                  <a:srgbClr val="4D4D4D"/>
                </a:solidFill>
                <a:latin typeface="Arial"/>
                <a:cs typeface="Arial"/>
              </a:rPr>
              <a:t>s</a:t>
            </a:r>
            <a:r>
              <a:rPr sz="1400" spc="-40" dirty="0">
                <a:solidFill>
                  <a:srgbClr val="4D4D4D"/>
                </a:solidFill>
                <a:latin typeface="Arial"/>
                <a:cs typeface="Arial"/>
              </a:rPr>
              <a:t> </a:t>
            </a:r>
            <a:r>
              <a:rPr sz="1400" spc="5" dirty="0">
                <a:solidFill>
                  <a:srgbClr val="4D4D4D"/>
                </a:solidFill>
                <a:latin typeface="Arial"/>
                <a:cs typeface="Arial"/>
              </a:rPr>
              <a:t>c</a:t>
            </a:r>
            <a:r>
              <a:rPr sz="1400" spc="-5" dirty="0">
                <a:solidFill>
                  <a:srgbClr val="4D4D4D"/>
                </a:solidFill>
                <a:latin typeface="Arial"/>
                <a:cs typeface="Arial"/>
              </a:rPr>
              <a:t>a</a:t>
            </a:r>
            <a:r>
              <a:rPr sz="1400" dirty="0">
                <a:solidFill>
                  <a:srgbClr val="4D4D4D"/>
                </a:solidFill>
                <a:latin typeface="Arial"/>
                <a:cs typeface="Arial"/>
              </a:rPr>
              <a:t>ll</a:t>
            </a:r>
            <a:r>
              <a:rPr sz="1400" spc="-20" dirty="0">
                <a:solidFill>
                  <a:srgbClr val="4D4D4D"/>
                </a:solidFill>
                <a:latin typeface="Arial"/>
                <a:cs typeface="Arial"/>
              </a:rPr>
              <a:t> </a:t>
            </a:r>
            <a:r>
              <a:rPr sz="1400" spc="-5" dirty="0">
                <a:solidFill>
                  <a:srgbClr val="4D4D4D"/>
                </a:solidFill>
                <a:latin typeface="Arial"/>
                <a:cs typeface="Arial"/>
              </a:rPr>
              <a:t>85</a:t>
            </a:r>
            <a:r>
              <a:rPr sz="1400" dirty="0">
                <a:solidFill>
                  <a:srgbClr val="4D4D4D"/>
                </a:solidFill>
                <a:latin typeface="Arial"/>
                <a:cs typeface="Arial"/>
              </a:rPr>
              <a:t>5-</a:t>
            </a:r>
            <a:r>
              <a:rPr sz="1400" spc="-5" dirty="0">
                <a:solidFill>
                  <a:srgbClr val="4D4D4D"/>
                </a:solidFill>
                <a:latin typeface="Arial"/>
                <a:cs typeface="Arial"/>
              </a:rPr>
              <a:t>EL</a:t>
            </a:r>
            <a:r>
              <a:rPr sz="1400" spc="5" dirty="0">
                <a:solidFill>
                  <a:srgbClr val="4D4D4D"/>
                </a:solidFill>
                <a:latin typeface="Arial"/>
                <a:cs typeface="Arial"/>
              </a:rPr>
              <a:t>I</a:t>
            </a:r>
            <a:r>
              <a:rPr sz="1400" dirty="0">
                <a:solidFill>
                  <a:srgbClr val="4D4D4D"/>
                </a:solidFill>
                <a:latin typeface="Arial"/>
                <a:cs typeface="Arial"/>
              </a:rPr>
              <a:t>Q</a:t>
            </a:r>
            <a:r>
              <a:rPr sz="1400" spc="-10" dirty="0">
                <a:solidFill>
                  <a:srgbClr val="4D4D4D"/>
                </a:solidFill>
                <a:latin typeface="Arial"/>
                <a:cs typeface="Arial"/>
              </a:rPr>
              <a:t>UI</a:t>
            </a:r>
            <a:r>
              <a:rPr sz="1400" spc="-5" dirty="0">
                <a:solidFill>
                  <a:srgbClr val="4D4D4D"/>
                </a:solidFill>
                <a:latin typeface="Arial"/>
                <a:cs typeface="Arial"/>
              </a:rPr>
              <a:t>S</a:t>
            </a:r>
            <a:r>
              <a:rPr sz="1400" dirty="0">
                <a:solidFill>
                  <a:srgbClr val="4D4D4D"/>
                </a:solidFill>
                <a:latin typeface="Arial"/>
                <a:cs typeface="Arial"/>
              </a:rPr>
              <a:t>.</a:t>
            </a:r>
            <a:r>
              <a:rPr sz="1400" spc="-40" dirty="0">
                <a:solidFill>
                  <a:srgbClr val="4D4D4D"/>
                </a:solidFill>
                <a:latin typeface="Arial"/>
                <a:cs typeface="Arial"/>
              </a:rPr>
              <a:t> </a:t>
            </a:r>
            <a:r>
              <a:rPr sz="1400" spc="5" dirty="0">
                <a:solidFill>
                  <a:srgbClr val="4D4D4D"/>
                </a:solidFill>
                <a:latin typeface="Arial"/>
                <a:cs typeface="Arial"/>
              </a:rPr>
              <a:t>If 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o</a:t>
            </a:r>
            <a:r>
              <a:rPr sz="1400" spc="-20" dirty="0">
                <a:solidFill>
                  <a:srgbClr val="4D4D4D"/>
                </a:solidFill>
                <a:latin typeface="Arial"/>
                <a:cs typeface="Arial"/>
              </a:rPr>
              <a:t>f</a:t>
            </a:r>
            <a:r>
              <a:rPr sz="1400" spc="5" dirty="0">
                <a:solidFill>
                  <a:srgbClr val="4D4D4D"/>
                </a:solidFill>
                <a:latin typeface="Arial"/>
                <a:cs typeface="Arial"/>
              </a:rPr>
              <a:t>f</a:t>
            </a:r>
            <a:r>
              <a:rPr sz="1400" dirty="0">
                <a:solidFill>
                  <a:srgbClr val="4D4D4D"/>
                </a:solidFill>
                <a:latin typeface="Arial"/>
                <a:cs typeface="Arial"/>
              </a:rPr>
              <a:t>i</a:t>
            </a:r>
            <a:r>
              <a:rPr sz="1400" spc="5" dirty="0">
                <a:solidFill>
                  <a:srgbClr val="4D4D4D"/>
                </a:solidFill>
                <a:latin typeface="Arial"/>
                <a:cs typeface="Arial"/>
              </a:rPr>
              <a:t>c</a:t>
            </a:r>
            <a:r>
              <a:rPr sz="1400" dirty="0">
                <a:solidFill>
                  <a:srgbClr val="4D4D4D"/>
                </a:solidFill>
                <a:latin typeface="Arial"/>
                <a:cs typeface="Arial"/>
              </a:rPr>
              <a:t>e</a:t>
            </a:r>
            <a:r>
              <a:rPr sz="1400" spc="-45" dirty="0">
                <a:solidFill>
                  <a:srgbClr val="4D4D4D"/>
                </a:solidFill>
                <a:latin typeface="Arial"/>
                <a:cs typeface="Arial"/>
              </a:rPr>
              <a:t> </a:t>
            </a:r>
            <a:r>
              <a:rPr sz="1400" spc="-20" dirty="0">
                <a:solidFill>
                  <a:srgbClr val="4D4D4D"/>
                </a:solidFill>
                <a:latin typeface="Arial"/>
                <a:cs typeface="Arial"/>
              </a:rPr>
              <a:t>w</a:t>
            </a:r>
            <a:r>
              <a:rPr sz="1400" spc="-5" dirty="0">
                <a:solidFill>
                  <a:srgbClr val="4D4D4D"/>
                </a:solidFill>
                <a:latin typeface="Arial"/>
                <a:cs typeface="Arial"/>
              </a:rPr>
              <a:t>ou</a:t>
            </a:r>
            <a:r>
              <a:rPr sz="1400" dirty="0">
                <a:solidFill>
                  <a:srgbClr val="4D4D4D"/>
                </a:solidFill>
                <a:latin typeface="Arial"/>
                <a:cs typeface="Arial"/>
              </a:rPr>
              <a:t>ld</a:t>
            </a:r>
            <a:r>
              <a:rPr sz="1400" spc="-10" dirty="0">
                <a:solidFill>
                  <a:srgbClr val="4D4D4D"/>
                </a:solidFill>
                <a:latin typeface="Arial"/>
                <a:cs typeface="Arial"/>
              </a:rPr>
              <a:t> </a:t>
            </a:r>
            <a:r>
              <a:rPr sz="1400" dirty="0">
                <a:solidFill>
                  <a:srgbClr val="4D4D4D"/>
                </a:solidFill>
                <a:latin typeface="Arial"/>
                <a:cs typeface="Arial"/>
              </a:rPr>
              <a:t>li</a:t>
            </a:r>
            <a:r>
              <a:rPr sz="1400" spc="5" dirty="0">
                <a:solidFill>
                  <a:srgbClr val="4D4D4D"/>
                </a:solidFill>
                <a:latin typeface="Arial"/>
                <a:cs typeface="Arial"/>
              </a:rPr>
              <a:t>k</a:t>
            </a:r>
            <a:r>
              <a:rPr sz="1400" dirty="0">
                <a:solidFill>
                  <a:srgbClr val="4D4D4D"/>
                </a:solidFill>
                <a:latin typeface="Arial"/>
                <a:cs typeface="Arial"/>
              </a:rPr>
              <a:t>e</a:t>
            </a:r>
            <a:r>
              <a:rPr sz="1400" spc="-10"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o</a:t>
            </a:r>
            <a:r>
              <a:rPr sz="1400" spc="-20" dirty="0">
                <a:solidFill>
                  <a:srgbClr val="4D4D4D"/>
                </a:solidFill>
                <a:latin typeface="Arial"/>
                <a:cs typeface="Arial"/>
              </a:rPr>
              <a:t> </a:t>
            </a:r>
            <a:r>
              <a:rPr sz="1400" spc="5" dirty="0">
                <a:solidFill>
                  <a:srgbClr val="4D4D4D"/>
                </a:solidFill>
                <a:latin typeface="Arial"/>
                <a:cs typeface="Arial"/>
              </a:rPr>
              <a:t>s</a:t>
            </a:r>
            <a:r>
              <a:rPr sz="1400" spc="-5" dirty="0">
                <a:solidFill>
                  <a:srgbClr val="4D4D4D"/>
                </a:solidFill>
                <a:latin typeface="Arial"/>
                <a:cs typeface="Arial"/>
              </a:rPr>
              <a:t>ub</a:t>
            </a:r>
            <a:r>
              <a:rPr sz="1400" spc="-10" dirty="0">
                <a:solidFill>
                  <a:srgbClr val="4D4D4D"/>
                </a:solidFill>
                <a:latin typeface="Arial"/>
                <a:cs typeface="Arial"/>
              </a:rPr>
              <a:t>m</a:t>
            </a:r>
            <a:r>
              <a:rPr sz="1400" dirty="0">
                <a:solidFill>
                  <a:srgbClr val="4D4D4D"/>
                </a:solidFill>
                <a:latin typeface="Arial"/>
                <a:cs typeface="Arial"/>
              </a:rPr>
              <a:t>it</a:t>
            </a:r>
            <a:r>
              <a:rPr sz="1400" spc="-25"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en</a:t>
            </a:r>
            <a:r>
              <a:rPr sz="1400" dirty="0">
                <a:solidFill>
                  <a:srgbClr val="4D4D4D"/>
                </a:solidFill>
                <a:latin typeface="Arial"/>
                <a:cs typeface="Arial"/>
              </a:rPr>
              <a:t>r</a:t>
            </a:r>
            <a:r>
              <a:rPr sz="1400" spc="-5" dirty="0">
                <a:solidFill>
                  <a:srgbClr val="4D4D4D"/>
                </a:solidFill>
                <a:latin typeface="Arial"/>
                <a:cs typeface="Arial"/>
              </a:rPr>
              <a:t>o</a:t>
            </a:r>
            <a:r>
              <a:rPr sz="1400" dirty="0">
                <a:solidFill>
                  <a:srgbClr val="4D4D4D"/>
                </a:solidFill>
                <a:latin typeface="Arial"/>
                <a:cs typeface="Arial"/>
              </a:rPr>
              <a:t>ll</a:t>
            </a:r>
            <a:r>
              <a:rPr sz="1400" spc="-10" dirty="0">
                <a:solidFill>
                  <a:srgbClr val="4D4D4D"/>
                </a:solidFill>
                <a:latin typeface="Arial"/>
                <a:cs typeface="Arial"/>
              </a:rPr>
              <a:t>m</a:t>
            </a:r>
            <a:r>
              <a:rPr sz="1400" spc="-5" dirty="0">
                <a:solidFill>
                  <a:srgbClr val="4D4D4D"/>
                </a:solidFill>
                <a:latin typeface="Arial"/>
                <a:cs typeface="Arial"/>
              </a:rPr>
              <a:t>en</a:t>
            </a:r>
            <a:r>
              <a:rPr sz="1400" dirty="0">
                <a:solidFill>
                  <a:srgbClr val="4D4D4D"/>
                </a:solidFill>
                <a:latin typeface="Arial"/>
                <a:cs typeface="Arial"/>
              </a:rPr>
              <a:t>t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rm</a:t>
            </a:r>
            <a:r>
              <a:rPr sz="1400" spc="-25" dirty="0">
                <a:solidFill>
                  <a:srgbClr val="4D4D4D"/>
                </a:solidFill>
                <a:latin typeface="Arial"/>
                <a:cs typeface="Arial"/>
              </a:rPr>
              <a:t> </a:t>
            </a:r>
            <a:r>
              <a:rPr sz="1400" spc="-5" dirty="0">
                <a:solidFill>
                  <a:srgbClr val="4D4D4D"/>
                </a:solidFill>
                <a:latin typeface="Arial"/>
                <a:cs typeface="Arial"/>
              </a:rPr>
              <a:t>o</a:t>
            </a:r>
            <a:r>
              <a:rPr sz="1400" dirty="0">
                <a:solidFill>
                  <a:srgbClr val="4D4D4D"/>
                </a:solidFill>
                <a:latin typeface="Arial"/>
                <a:cs typeface="Arial"/>
              </a:rPr>
              <a:t>n</a:t>
            </a:r>
            <a:r>
              <a:rPr sz="1400" spc="-2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a:t>
            </a:r>
            <a:r>
              <a:rPr sz="1400" spc="5" dirty="0">
                <a:solidFill>
                  <a:srgbClr val="4D4D4D"/>
                </a:solidFill>
                <a:latin typeface="Arial"/>
                <a:cs typeface="Arial"/>
              </a:rPr>
              <a:t>t</a:t>
            </a:r>
            <a:r>
              <a:rPr sz="1400" spc="-25" dirty="0">
                <a:solidFill>
                  <a:srgbClr val="4D4D4D"/>
                </a:solidFill>
                <a:latin typeface="Arial"/>
                <a:cs typeface="Arial"/>
              </a:rPr>
              <a:t>’</a:t>
            </a:r>
            <a:r>
              <a:rPr sz="1400" dirty="0">
                <a:solidFill>
                  <a:srgbClr val="4D4D4D"/>
                </a:solidFill>
                <a:latin typeface="Arial"/>
                <a:cs typeface="Arial"/>
              </a:rPr>
              <a:t>s</a:t>
            </a:r>
            <a:r>
              <a:rPr sz="1400" spc="-50" dirty="0">
                <a:solidFill>
                  <a:srgbClr val="4D4D4D"/>
                </a:solidFill>
                <a:latin typeface="Arial"/>
                <a:cs typeface="Arial"/>
              </a:rPr>
              <a:t> </a:t>
            </a:r>
            <a:r>
              <a:rPr sz="1400" spc="-5" dirty="0">
                <a:solidFill>
                  <a:srgbClr val="4D4D4D"/>
                </a:solidFill>
                <a:latin typeface="Arial"/>
                <a:cs typeface="Arial"/>
              </a:rPr>
              <a:t>beha</a:t>
            </a:r>
            <a:r>
              <a:rPr sz="1400" dirty="0">
                <a:solidFill>
                  <a:srgbClr val="4D4D4D"/>
                </a:solidFill>
                <a:latin typeface="Arial"/>
                <a:cs typeface="Arial"/>
              </a:rPr>
              <a:t>l</a:t>
            </a:r>
            <a:r>
              <a:rPr sz="1400" spc="5" dirty="0">
                <a:solidFill>
                  <a:srgbClr val="4D4D4D"/>
                </a:solidFill>
                <a:latin typeface="Arial"/>
                <a:cs typeface="Arial"/>
              </a:rPr>
              <a:t>f</a:t>
            </a:r>
            <a:r>
              <a:rPr sz="140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30" dirty="0">
                <a:solidFill>
                  <a:srgbClr val="4D4D4D"/>
                </a:solidFill>
                <a:latin typeface="Arial"/>
                <a:cs typeface="Arial"/>
              </a:rPr>
              <a:t> </a:t>
            </a:r>
            <a:r>
              <a:rPr sz="1400" spc="-5" dirty="0">
                <a:solidFill>
                  <a:srgbClr val="4D4D4D"/>
                </a:solidFill>
                <a:latin typeface="Arial"/>
                <a:cs typeface="Arial"/>
              </a:rPr>
              <a:t>po</a:t>
            </a:r>
            <a:r>
              <a:rPr sz="1400" dirty="0">
                <a:solidFill>
                  <a:srgbClr val="4D4D4D"/>
                </a:solidFill>
                <a:latin typeface="Arial"/>
                <a:cs typeface="Arial"/>
              </a:rPr>
              <a:t>r</a:t>
            </a:r>
            <a:r>
              <a:rPr sz="1400" spc="5" dirty="0">
                <a:solidFill>
                  <a:srgbClr val="4D4D4D"/>
                </a:solidFill>
                <a:latin typeface="Arial"/>
                <a:cs typeface="Arial"/>
              </a:rPr>
              <a:t>t</a:t>
            </a:r>
            <a:r>
              <a:rPr sz="1400" spc="-5" dirty="0">
                <a:solidFill>
                  <a:srgbClr val="4D4D4D"/>
                </a:solidFill>
                <a:latin typeface="Arial"/>
                <a:cs typeface="Arial"/>
              </a:rPr>
              <a:t>a</a:t>
            </a:r>
            <a:r>
              <a:rPr sz="1400" dirty="0">
                <a:solidFill>
                  <a:srgbClr val="4D4D4D"/>
                </a:solidFill>
                <a:latin typeface="Arial"/>
                <a:cs typeface="Arial"/>
              </a:rPr>
              <a:t>l</a:t>
            </a:r>
            <a:r>
              <a:rPr sz="1400" spc="-30" dirty="0">
                <a:solidFill>
                  <a:srgbClr val="4D4D4D"/>
                </a:solidFill>
                <a:latin typeface="Arial"/>
                <a:cs typeface="Arial"/>
              </a:rPr>
              <a:t> </a:t>
            </a:r>
            <a:r>
              <a:rPr sz="1400" dirty="0">
                <a:solidFill>
                  <a:srgbClr val="4D4D4D"/>
                </a:solidFill>
                <a:latin typeface="Arial"/>
                <a:cs typeface="Arial"/>
              </a:rPr>
              <a:t>is</a:t>
            </a:r>
            <a:r>
              <a:rPr sz="1400" spc="-15" dirty="0">
                <a:solidFill>
                  <a:srgbClr val="4D4D4D"/>
                </a:solidFill>
                <a:latin typeface="Arial"/>
                <a:cs typeface="Arial"/>
              </a:rPr>
              <a:t> </a:t>
            </a:r>
            <a:r>
              <a:rPr sz="1400" spc="-5" dirty="0">
                <a:solidFill>
                  <a:srgbClr val="4D4D4D"/>
                </a:solidFill>
                <a:latin typeface="Arial"/>
                <a:cs typeface="Arial"/>
              </a:rPr>
              <a:t>a</a:t>
            </a:r>
            <a:r>
              <a:rPr sz="1400" dirty="0">
                <a:solidFill>
                  <a:srgbClr val="4D4D4D"/>
                </a:solidFill>
                <a:latin typeface="Arial"/>
                <a:cs typeface="Arial"/>
              </a:rPr>
              <a:t>n </a:t>
            </a:r>
            <a:r>
              <a:rPr sz="1400" spc="-5" dirty="0">
                <a:solidFill>
                  <a:srgbClr val="4D4D4D"/>
                </a:solidFill>
                <a:latin typeface="Arial"/>
                <a:cs typeface="Arial"/>
              </a:rPr>
              <a:t>op</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o</a:t>
            </a:r>
            <a:r>
              <a:rPr sz="1400" dirty="0">
                <a:solidFill>
                  <a:srgbClr val="4D4D4D"/>
                </a:solidFill>
                <a:latin typeface="Arial"/>
                <a:cs typeface="Arial"/>
              </a:rPr>
              <a:t>n</a:t>
            </a:r>
            <a:endParaRPr sz="1400" dirty="0">
              <a:latin typeface="Arial"/>
              <a:cs typeface="Arial"/>
            </a:endParaRPr>
          </a:p>
        </p:txBody>
      </p:sp>
      <p:sp>
        <p:nvSpPr>
          <p:cNvPr id="15" name="object 15"/>
          <p:cNvSpPr/>
          <p:nvPr/>
        </p:nvSpPr>
        <p:spPr>
          <a:xfrm>
            <a:off x="210952" y="6543805"/>
            <a:ext cx="2908907" cy="212029"/>
          </a:xfrm>
          <a:prstGeom prst="rect">
            <a:avLst/>
          </a:prstGeom>
          <a:blipFill>
            <a:blip r:embed="rId10" cstate="print"/>
            <a:stretch>
              <a:fillRect/>
            </a:stretch>
          </a:blipFill>
        </p:spPr>
        <p:txBody>
          <a:bodyPr wrap="square" lIns="0" tIns="0" rIns="0" bIns="0" rtlCol="0"/>
          <a:lstStyle/>
          <a:p>
            <a:endParaRP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dirty="0"/>
              <a:t>432US1902166-04-01  </a:t>
            </a:r>
            <a:r>
              <a:rPr spc="-100" dirty="0"/>
              <a:t> </a:t>
            </a:r>
            <a:r>
              <a:rPr dirty="0"/>
              <a:t>06/20</a:t>
            </a: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25</a:t>
            </a:fld>
            <a:endParaRPr dirty="0"/>
          </a:p>
        </p:txBody>
      </p:sp>
      <p:sp>
        <p:nvSpPr>
          <p:cNvPr id="19" name="TextBox 18">
            <a:extLst>
              <a:ext uri="{FF2B5EF4-FFF2-40B4-BE49-F238E27FC236}">
                <a16:creationId xmlns:a16="http://schemas.microsoft.com/office/drawing/2014/main" id="{14C63D0D-E53B-4E5C-ADBC-C11A84893558}"/>
              </a:ext>
            </a:extLst>
          </p:cNvPr>
          <p:cNvSpPr txBox="1"/>
          <p:nvPr/>
        </p:nvSpPr>
        <p:spPr>
          <a:xfrm>
            <a:off x="1371600" y="5650412"/>
            <a:ext cx="6248400" cy="584775"/>
          </a:xfrm>
          <a:prstGeom prst="rect">
            <a:avLst/>
          </a:prstGeom>
          <a:noFill/>
        </p:spPr>
        <p:txBody>
          <a:bodyPr wrap="square" rtlCol="0">
            <a:spAutoFit/>
          </a:bodyPr>
          <a:lstStyle/>
          <a:p>
            <a:pPr algn="ctr"/>
            <a:r>
              <a:rPr lang="en-US" sz="3200" spc="-30" dirty="0">
                <a:hlinkClick r:id="rId11"/>
              </a:rPr>
              <a:t>w</a:t>
            </a:r>
            <a:r>
              <a:rPr lang="en-US" sz="3200" spc="-20" dirty="0">
                <a:hlinkClick r:id="rId11"/>
              </a:rPr>
              <a:t>w</a:t>
            </a:r>
            <a:r>
              <a:rPr lang="en-US" sz="3200" spc="-114" dirty="0">
                <a:hlinkClick r:id="rId11"/>
              </a:rPr>
              <a:t>w</a:t>
            </a:r>
            <a:r>
              <a:rPr lang="en-US" sz="3200" spc="-5" dirty="0">
                <a:hlinkClick r:id="rId11"/>
              </a:rPr>
              <a:t>.</a:t>
            </a:r>
            <a:r>
              <a:rPr lang="en-US" sz="3200" spc="-20" dirty="0">
                <a:hlinkClick r:id="rId11"/>
              </a:rPr>
              <a:t>EL</a:t>
            </a:r>
            <a:r>
              <a:rPr lang="en-US" sz="3200" spc="-10" dirty="0">
                <a:hlinkClick r:id="rId11"/>
              </a:rPr>
              <a:t>IQ</a:t>
            </a:r>
            <a:r>
              <a:rPr lang="en-US" sz="3200" spc="-5" dirty="0">
                <a:hlinkClick r:id="rId11"/>
              </a:rPr>
              <a:t>UI</a:t>
            </a:r>
            <a:r>
              <a:rPr lang="en-US" sz="3200" spc="-20" dirty="0">
                <a:hlinkClick r:id="rId11"/>
              </a:rPr>
              <a:t>S</a:t>
            </a:r>
            <a:r>
              <a:rPr lang="en-US" sz="3200" spc="-10" dirty="0">
                <a:hlinkClick r:id="rId11"/>
              </a:rPr>
              <a:t>360p</a:t>
            </a:r>
            <a:r>
              <a:rPr lang="en-US" sz="3200" spc="10" dirty="0">
                <a:hlinkClick r:id="rId11"/>
              </a:rPr>
              <a:t>r</a:t>
            </a:r>
            <a:r>
              <a:rPr lang="en-US" sz="3200" spc="-10" dirty="0">
                <a:hlinkClick r:id="rId11"/>
              </a:rPr>
              <a:t>o</a:t>
            </a:r>
            <a:r>
              <a:rPr lang="en-US" sz="3200" dirty="0">
                <a:hlinkClick r:id="rId11"/>
              </a:rPr>
              <a:t>v</a:t>
            </a:r>
            <a:r>
              <a:rPr lang="en-US" sz="3200" spc="-5" dirty="0">
                <a:hlinkClick r:id="rId11"/>
              </a:rPr>
              <a:t>i</a:t>
            </a:r>
            <a:r>
              <a:rPr lang="en-US" sz="3200" spc="5" dirty="0">
                <a:hlinkClick r:id="rId11"/>
              </a:rPr>
              <a:t>d</a:t>
            </a:r>
            <a:r>
              <a:rPr lang="en-US" sz="3200" spc="-10" dirty="0">
                <a:hlinkClick r:id="rId11"/>
              </a:rPr>
              <a:t>e</a:t>
            </a:r>
            <a:r>
              <a:rPr lang="en-US" sz="3200" dirty="0">
                <a:hlinkClick r:id="rId11"/>
              </a:rPr>
              <a:t>r</a:t>
            </a:r>
            <a:r>
              <a:rPr lang="en-US" sz="3200" spc="-10" dirty="0">
                <a:hlinkClick r:id="rId11"/>
              </a:rPr>
              <a:t>po</a:t>
            </a:r>
            <a:r>
              <a:rPr lang="en-US" sz="3200" dirty="0">
                <a:hlinkClick r:id="rId11"/>
              </a:rPr>
              <a:t>r</a:t>
            </a:r>
            <a:r>
              <a:rPr lang="en-US" sz="3200" spc="-5" dirty="0">
                <a:hlinkClick r:id="rId11"/>
              </a:rPr>
              <a:t>t</a:t>
            </a:r>
            <a:r>
              <a:rPr lang="en-US" sz="3200" spc="5" dirty="0">
                <a:hlinkClick r:id="rId11"/>
              </a:rPr>
              <a:t>a</a:t>
            </a:r>
            <a:r>
              <a:rPr lang="en-US" sz="3200" spc="-5" dirty="0">
                <a:hlinkClick r:id="rId11"/>
              </a:rPr>
              <a:t>l.</a:t>
            </a:r>
            <a:r>
              <a:rPr lang="en-US" sz="3200" dirty="0">
                <a:hlinkClick r:id="rId11"/>
              </a:rPr>
              <a:t>c</a:t>
            </a:r>
            <a:r>
              <a:rPr lang="en-US" sz="3200" spc="-10" dirty="0">
                <a:hlinkClick r:id="rId11"/>
              </a:rPr>
              <a:t>om</a:t>
            </a:r>
            <a:endParaRPr lang="en-US" sz="32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fade">
                                      <p:cBhvr>
                                        <p:cTn id="15" dur="500"/>
                                        <p:tgtEl>
                                          <p:spTgt spid="1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fade">
                                      <p:cBhvr>
                                        <p:cTn id="18" dur="500"/>
                                        <p:tgtEl>
                                          <p:spTgt spid="1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Effect transition="in" filter="fade">
                                      <p:cBhvr>
                                        <p:cTn id="23" dur="500"/>
                                        <p:tgtEl>
                                          <p:spTgt spid="1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xEl>
                                              <p:pRg st="5" end="5"/>
                                            </p:txEl>
                                          </p:spTgt>
                                        </p:tgtEl>
                                        <p:attrNameLst>
                                          <p:attrName>style.visibility</p:attrName>
                                        </p:attrNameLst>
                                      </p:cBhvr>
                                      <p:to>
                                        <p:strVal val="visible"/>
                                      </p:to>
                                    </p:set>
                                    <p:animEffect transition="in" filter="fade">
                                      <p:cBhvr>
                                        <p:cTn id="26"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55" y="0"/>
            <a:ext cx="9136144" cy="6850144"/>
          </a:xfrm>
          <a:prstGeom prst="rect">
            <a:avLst/>
          </a:prstGeom>
          <a:blipFill>
            <a:blip r:embed="rId3" cstate="print"/>
            <a:stretch>
              <a:fillRect/>
            </a:stretch>
          </a:blipFill>
        </p:spPr>
        <p:txBody>
          <a:bodyPr wrap="square" lIns="0" tIns="0" rIns="0" bIns="0" rtlCol="0"/>
          <a:lstStyle/>
          <a:p>
            <a:endParaRPr dirty="0"/>
          </a:p>
        </p:txBody>
      </p:sp>
      <p:sp>
        <p:nvSpPr>
          <p:cNvPr id="3" name="object 3"/>
          <p:cNvSpPr/>
          <p:nvPr/>
        </p:nvSpPr>
        <p:spPr>
          <a:xfrm>
            <a:off x="6550152" y="0"/>
            <a:ext cx="2215883" cy="1139951"/>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6882383" y="182880"/>
            <a:ext cx="1638299" cy="771143"/>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448055" y="1360932"/>
            <a:ext cx="4034027" cy="478535"/>
          </a:xfrm>
          <a:prstGeom prst="rect">
            <a:avLst/>
          </a:prstGeom>
          <a:blipFill>
            <a:blip r:embed="rId6" cstate="print"/>
            <a:stretch>
              <a:fillRect/>
            </a:stretch>
          </a:blipFill>
        </p:spPr>
        <p:txBody>
          <a:bodyPr wrap="square" lIns="0" tIns="0" rIns="0" bIns="0" rtlCol="0"/>
          <a:lstStyle/>
          <a:p>
            <a:endParaRPr/>
          </a:p>
        </p:txBody>
      </p:sp>
      <p:sp>
        <p:nvSpPr>
          <p:cNvPr id="6" name="object 6"/>
          <p:cNvSpPr txBox="1"/>
          <p:nvPr/>
        </p:nvSpPr>
        <p:spPr>
          <a:xfrm>
            <a:off x="1759216" y="1438543"/>
            <a:ext cx="1414780" cy="330200"/>
          </a:xfrm>
          <a:prstGeom prst="rect">
            <a:avLst/>
          </a:prstGeom>
        </p:spPr>
        <p:txBody>
          <a:bodyPr vert="horz" wrap="square" lIns="0" tIns="0" rIns="0" bIns="0" rtlCol="0">
            <a:spAutoFit/>
          </a:bodyPr>
          <a:lstStyle/>
          <a:p>
            <a:pPr marL="12700">
              <a:lnSpc>
                <a:spcPct val="100000"/>
              </a:lnSpc>
            </a:pPr>
            <a:r>
              <a:rPr sz="2400" b="1" spc="-25" dirty="0">
                <a:solidFill>
                  <a:srgbClr val="FFFFFF"/>
                </a:solidFill>
                <a:latin typeface="Arial"/>
                <a:cs typeface="Arial"/>
              </a:rPr>
              <a:t>Su</a:t>
            </a:r>
            <a:r>
              <a:rPr sz="2400" b="1" dirty="0">
                <a:solidFill>
                  <a:srgbClr val="FFFFFF"/>
                </a:solidFill>
                <a:latin typeface="Arial"/>
                <a:cs typeface="Arial"/>
              </a:rPr>
              <a:t>mm</a:t>
            </a:r>
            <a:r>
              <a:rPr sz="2400" b="1" spc="-5" dirty="0">
                <a:solidFill>
                  <a:srgbClr val="FFFFFF"/>
                </a:solidFill>
                <a:latin typeface="Arial"/>
                <a:cs typeface="Arial"/>
              </a:rPr>
              <a:t>a</a:t>
            </a:r>
            <a:r>
              <a:rPr sz="2400" b="1" dirty="0">
                <a:solidFill>
                  <a:srgbClr val="FFFFFF"/>
                </a:solidFill>
                <a:latin typeface="Arial"/>
                <a:cs typeface="Arial"/>
              </a:rPr>
              <a:t>ry</a:t>
            </a:r>
            <a:endParaRPr sz="2400">
              <a:latin typeface="Arial"/>
              <a:cs typeface="Arial"/>
            </a:endParaRPr>
          </a:p>
        </p:txBody>
      </p:sp>
      <p:sp>
        <p:nvSpPr>
          <p:cNvPr id="7" name="object 7"/>
          <p:cNvSpPr/>
          <p:nvPr/>
        </p:nvSpPr>
        <p:spPr>
          <a:xfrm>
            <a:off x="454151" y="1828800"/>
            <a:ext cx="8336280" cy="4451604"/>
          </a:xfrm>
          <a:prstGeom prst="rect">
            <a:avLst/>
          </a:prstGeom>
          <a:blipFill>
            <a:blip r:embed="rId7" cstate="print"/>
            <a:stretch>
              <a:fillRect/>
            </a:stretch>
          </a:blipFill>
        </p:spPr>
        <p:txBody>
          <a:bodyPr wrap="square" lIns="0" tIns="0" rIns="0" bIns="0" rtlCol="0"/>
          <a:lstStyle/>
          <a:p>
            <a:endParaRPr dirty="0"/>
          </a:p>
        </p:txBody>
      </p:sp>
      <p:sp>
        <p:nvSpPr>
          <p:cNvPr id="8" name="object 8"/>
          <p:cNvSpPr/>
          <p:nvPr/>
        </p:nvSpPr>
        <p:spPr>
          <a:xfrm>
            <a:off x="447294" y="1807464"/>
            <a:ext cx="8344534" cy="38100"/>
          </a:xfrm>
          <a:custGeom>
            <a:avLst/>
            <a:gdLst/>
            <a:ahLst/>
            <a:cxnLst/>
            <a:rect l="l" t="t" r="r" b="b"/>
            <a:pathLst>
              <a:path w="8344534" h="38100">
                <a:moveTo>
                  <a:pt x="0" y="38100"/>
                </a:moveTo>
                <a:lnTo>
                  <a:pt x="8344065" y="38100"/>
                </a:lnTo>
                <a:lnTo>
                  <a:pt x="8344065" y="0"/>
                </a:lnTo>
                <a:lnTo>
                  <a:pt x="0" y="0"/>
                </a:lnTo>
                <a:lnTo>
                  <a:pt x="0" y="38100"/>
                </a:lnTo>
                <a:close/>
              </a:path>
            </a:pathLst>
          </a:custGeom>
          <a:solidFill>
            <a:srgbClr val="64004B"/>
          </a:solidFill>
        </p:spPr>
        <p:txBody>
          <a:bodyPr wrap="square" lIns="0" tIns="0" rIns="0" bIns="0" rtlCol="0"/>
          <a:lstStyle/>
          <a:p>
            <a:endParaRPr/>
          </a:p>
        </p:txBody>
      </p:sp>
      <p:sp>
        <p:nvSpPr>
          <p:cNvPr id="9" name="object 9"/>
          <p:cNvSpPr txBox="1">
            <a:spLocks noGrp="1"/>
          </p:cNvSpPr>
          <p:nvPr>
            <p:ph type="title"/>
          </p:nvPr>
        </p:nvSpPr>
        <p:spPr>
          <a:xfrm>
            <a:off x="535940" y="306901"/>
            <a:ext cx="8072119" cy="369332"/>
          </a:xfrm>
          <a:prstGeom prst="rect">
            <a:avLst/>
          </a:prstGeom>
        </p:spPr>
        <p:txBody>
          <a:bodyPr vert="horz" wrap="square" lIns="0" tIns="0" rIns="0" bIns="0" rtlCol="0">
            <a:spAutoFit/>
          </a:bodyPr>
          <a:lstStyle/>
          <a:p>
            <a:pPr marL="12700">
              <a:lnSpc>
                <a:spcPct val="100000"/>
              </a:lnSpc>
            </a:pPr>
            <a:r>
              <a:rPr sz="2400" b="1" i="1" spc="-10" dirty="0">
                <a:latin typeface="Arial"/>
                <a:cs typeface="Arial"/>
              </a:rPr>
              <a:t>R</a:t>
            </a:r>
            <a:r>
              <a:rPr sz="2400" b="1" i="1" spc="-5" dirty="0">
                <a:latin typeface="Arial"/>
                <a:cs typeface="Arial"/>
              </a:rPr>
              <a:t>esou</a:t>
            </a:r>
            <a:r>
              <a:rPr sz="2400" b="1" i="1" dirty="0">
                <a:latin typeface="Arial"/>
                <a:cs typeface="Arial"/>
              </a:rPr>
              <a:t>r</a:t>
            </a:r>
            <a:r>
              <a:rPr sz="2400" b="1" i="1" spc="-5" dirty="0">
                <a:latin typeface="Arial"/>
                <a:cs typeface="Arial"/>
              </a:rPr>
              <a:t>ce</a:t>
            </a:r>
            <a:r>
              <a:rPr sz="2400" b="1" i="1" dirty="0">
                <a:latin typeface="Arial"/>
                <a:cs typeface="Arial"/>
              </a:rPr>
              <a:t>:</a:t>
            </a:r>
            <a:r>
              <a:rPr sz="2400" b="1" i="1" spc="20" dirty="0">
                <a:latin typeface="Arial"/>
                <a:cs typeface="Arial"/>
              </a:rPr>
              <a:t> </a:t>
            </a:r>
            <a:r>
              <a:rPr sz="2400" spc="-5" dirty="0"/>
              <a:t>Fo</a:t>
            </a:r>
            <a:r>
              <a:rPr sz="2400" dirty="0"/>
              <a:t>rm</a:t>
            </a:r>
            <a:r>
              <a:rPr sz="2400" spc="-5" dirty="0"/>
              <a:t>u</a:t>
            </a:r>
            <a:r>
              <a:rPr sz="2400" spc="-10" dirty="0"/>
              <a:t>l</a:t>
            </a:r>
            <a:r>
              <a:rPr sz="2400" spc="-5" dirty="0"/>
              <a:t>a</a:t>
            </a:r>
            <a:r>
              <a:rPr sz="2400" spc="5" dirty="0"/>
              <a:t>r</a:t>
            </a:r>
            <a:r>
              <a:rPr sz="2400" dirty="0"/>
              <a:t>y</a:t>
            </a:r>
            <a:r>
              <a:rPr sz="2400" spc="15" dirty="0"/>
              <a:t> </a:t>
            </a:r>
            <a:r>
              <a:rPr sz="2400" spc="-5" dirty="0"/>
              <a:t>Look</a:t>
            </a:r>
            <a:r>
              <a:rPr sz="2400" dirty="0"/>
              <a:t>-</a:t>
            </a:r>
            <a:r>
              <a:rPr sz="2400" spc="-5" dirty="0"/>
              <a:t>u</a:t>
            </a:r>
            <a:r>
              <a:rPr sz="2400" dirty="0"/>
              <a:t>p</a:t>
            </a:r>
            <a:r>
              <a:rPr sz="2400" spc="-35" dirty="0"/>
              <a:t> </a:t>
            </a:r>
            <a:r>
              <a:rPr sz="2400" spc="-285" dirty="0"/>
              <a:t>T</a:t>
            </a:r>
            <a:r>
              <a:rPr sz="2400" spc="-5" dirty="0"/>
              <a:t>ool</a:t>
            </a:r>
            <a:endParaRPr sz="2400" dirty="0">
              <a:latin typeface="Arial"/>
              <a:cs typeface="Arial"/>
            </a:endParaRPr>
          </a:p>
        </p:txBody>
      </p:sp>
      <p:sp>
        <p:nvSpPr>
          <p:cNvPr id="10" name="object 10"/>
          <p:cNvSpPr txBox="1"/>
          <p:nvPr/>
        </p:nvSpPr>
        <p:spPr>
          <a:xfrm>
            <a:off x="753662" y="2260734"/>
            <a:ext cx="3769995" cy="3154680"/>
          </a:xfrm>
          <a:prstGeom prst="rect">
            <a:avLst/>
          </a:prstGeom>
        </p:spPr>
        <p:txBody>
          <a:bodyPr vert="horz" wrap="square" lIns="0" tIns="0" rIns="0" bIns="0" rtlCol="0">
            <a:spAutoFit/>
          </a:bodyPr>
          <a:lstStyle/>
          <a:p>
            <a:pPr marL="12700">
              <a:lnSpc>
                <a:spcPts val="1920"/>
              </a:lnSpc>
            </a:pPr>
            <a:r>
              <a:rPr sz="1600" b="1" spc="-15" dirty="0">
                <a:solidFill>
                  <a:srgbClr val="64004B"/>
                </a:solidFill>
                <a:latin typeface="Arial"/>
                <a:cs typeface="Arial"/>
              </a:rPr>
              <a:t>Desc</a:t>
            </a:r>
            <a:r>
              <a:rPr sz="1600" b="1" spc="-10" dirty="0">
                <a:solidFill>
                  <a:srgbClr val="64004B"/>
                </a:solidFill>
                <a:latin typeface="Arial"/>
                <a:cs typeface="Arial"/>
              </a:rPr>
              <a:t>ri</a:t>
            </a:r>
            <a:r>
              <a:rPr sz="1600" b="1" spc="-15" dirty="0">
                <a:solidFill>
                  <a:srgbClr val="64004B"/>
                </a:solidFill>
                <a:latin typeface="Arial"/>
                <a:cs typeface="Arial"/>
              </a:rPr>
              <a:t>pt</a:t>
            </a:r>
            <a:r>
              <a:rPr sz="1600" b="1" spc="-5" dirty="0">
                <a:solidFill>
                  <a:srgbClr val="64004B"/>
                </a:solidFill>
                <a:latin typeface="Arial"/>
                <a:cs typeface="Arial"/>
              </a:rPr>
              <a:t>i</a:t>
            </a:r>
            <a:r>
              <a:rPr sz="1600" b="1" spc="-15" dirty="0">
                <a:solidFill>
                  <a:srgbClr val="64004B"/>
                </a:solidFill>
                <a:latin typeface="Arial"/>
                <a:cs typeface="Arial"/>
              </a:rPr>
              <a:t>o</a:t>
            </a:r>
            <a:r>
              <a:rPr sz="1600" b="1" spc="-10" dirty="0">
                <a:solidFill>
                  <a:srgbClr val="64004B"/>
                </a:solidFill>
                <a:latin typeface="Arial"/>
                <a:cs typeface="Arial"/>
              </a:rPr>
              <a:t>n</a:t>
            </a:r>
            <a:endParaRPr sz="1600" dirty="0">
              <a:latin typeface="Arial"/>
              <a:cs typeface="Arial"/>
            </a:endParaRPr>
          </a:p>
          <a:p>
            <a:pPr marL="234950" indent="-222250">
              <a:lnSpc>
                <a:spcPts val="1680"/>
              </a:lnSpc>
              <a:buClr>
                <a:srgbClr val="F26937"/>
              </a:buClr>
              <a:buSzPct val="78571"/>
              <a:buFont typeface="Arial"/>
              <a:buChar char="•"/>
              <a:tabLst>
                <a:tab pos="235585" algn="l"/>
              </a:tabLst>
            </a:pPr>
            <a:r>
              <a:rPr sz="1400" spc="-5" dirty="0">
                <a:solidFill>
                  <a:srgbClr val="4D4D4D"/>
                </a:solidFill>
                <a:latin typeface="Arial"/>
                <a:cs typeface="Arial"/>
              </a:rPr>
              <a:t>P</a:t>
            </a:r>
            <a:r>
              <a:rPr sz="1400" dirty="0">
                <a:solidFill>
                  <a:srgbClr val="4D4D4D"/>
                </a:solidFill>
                <a:latin typeface="Arial"/>
                <a:cs typeface="Arial"/>
              </a:rPr>
              <a:t>r</a:t>
            </a:r>
            <a:r>
              <a:rPr sz="1400" spc="-5" dirty="0">
                <a:solidFill>
                  <a:srgbClr val="4D4D4D"/>
                </a:solidFill>
                <a:latin typeface="Arial"/>
                <a:cs typeface="Arial"/>
              </a:rPr>
              <a:t>o</a:t>
            </a:r>
            <a:r>
              <a:rPr sz="1400" spc="-20" dirty="0">
                <a:solidFill>
                  <a:srgbClr val="4D4D4D"/>
                </a:solidFill>
                <a:latin typeface="Arial"/>
                <a:cs typeface="Arial"/>
              </a:rPr>
              <a:t>v</a:t>
            </a:r>
            <a:r>
              <a:rPr sz="1400" dirty="0">
                <a:solidFill>
                  <a:srgbClr val="4D4D4D"/>
                </a:solidFill>
                <a:latin typeface="Arial"/>
                <a:cs typeface="Arial"/>
              </a:rPr>
              <a:t>i</a:t>
            </a:r>
            <a:r>
              <a:rPr sz="1400" spc="-5" dirty="0">
                <a:solidFill>
                  <a:srgbClr val="4D4D4D"/>
                </a:solidFill>
                <a:latin typeface="Arial"/>
                <a:cs typeface="Arial"/>
              </a:rPr>
              <a:t>de</a:t>
            </a:r>
            <a:r>
              <a:rPr sz="1400" dirty="0">
                <a:solidFill>
                  <a:srgbClr val="4D4D4D"/>
                </a:solidFill>
                <a:latin typeface="Arial"/>
                <a:cs typeface="Arial"/>
              </a:rPr>
              <a:t>s</a:t>
            </a:r>
            <a:r>
              <a:rPr sz="1400" spc="-15" dirty="0">
                <a:solidFill>
                  <a:srgbClr val="4D4D4D"/>
                </a:solidFill>
                <a:latin typeface="Arial"/>
                <a:cs typeface="Arial"/>
              </a:rPr>
              <a:t> </a:t>
            </a:r>
            <a:r>
              <a:rPr sz="1400" spc="-10" dirty="0">
                <a:solidFill>
                  <a:srgbClr val="4D4D4D"/>
                </a:solidFill>
                <a:latin typeface="Arial"/>
                <a:cs typeface="Arial"/>
              </a:rPr>
              <a:t>HC</a:t>
            </a:r>
            <a:r>
              <a:rPr sz="1400" spc="-5" dirty="0">
                <a:solidFill>
                  <a:srgbClr val="4D4D4D"/>
                </a:solidFill>
                <a:latin typeface="Arial"/>
                <a:cs typeface="Arial"/>
              </a:rPr>
              <a:t>P</a:t>
            </a:r>
            <a:r>
              <a:rPr sz="1400" dirty="0">
                <a:solidFill>
                  <a:srgbClr val="4D4D4D"/>
                </a:solidFill>
                <a:latin typeface="Arial"/>
                <a:cs typeface="Arial"/>
              </a:rPr>
              <a:t>s</a:t>
            </a:r>
            <a:r>
              <a:rPr sz="1400" spc="10" dirty="0">
                <a:solidFill>
                  <a:srgbClr val="4D4D4D"/>
                </a:solidFill>
                <a:latin typeface="Arial"/>
                <a:cs typeface="Arial"/>
              </a:rPr>
              <a:t> </a:t>
            </a:r>
            <a:r>
              <a:rPr sz="1400" spc="-5" dirty="0">
                <a:solidFill>
                  <a:srgbClr val="4D4D4D"/>
                </a:solidFill>
                <a:latin typeface="Arial"/>
                <a:cs typeface="Arial"/>
              </a:rPr>
              <a:t>an</a:t>
            </a:r>
            <a:r>
              <a:rPr sz="1400" dirty="0">
                <a:solidFill>
                  <a:srgbClr val="4D4D4D"/>
                </a:solidFill>
                <a:latin typeface="Arial"/>
                <a:cs typeface="Arial"/>
              </a:rPr>
              <a:t>d</a:t>
            </a:r>
            <a:r>
              <a:rPr sz="1400" spc="-2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he</a:t>
            </a:r>
            <a:r>
              <a:rPr sz="1400" dirty="0">
                <a:solidFill>
                  <a:srgbClr val="4D4D4D"/>
                </a:solidFill>
                <a:latin typeface="Arial"/>
                <a:cs typeface="Arial"/>
              </a:rPr>
              <a:t>ir</a:t>
            </a:r>
            <a:r>
              <a:rPr sz="1400" spc="-30" dirty="0">
                <a:solidFill>
                  <a:srgbClr val="4D4D4D"/>
                </a:solidFill>
                <a:latin typeface="Arial"/>
                <a:cs typeface="Arial"/>
              </a:rPr>
              <a:t> </a:t>
            </a:r>
            <a:r>
              <a:rPr sz="1400" spc="5" dirty="0">
                <a:solidFill>
                  <a:srgbClr val="4D4D4D"/>
                </a:solidFill>
                <a:latin typeface="Arial"/>
                <a:cs typeface="Arial"/>
              </a:rPr>
              <a:t>st</a:t>
            </a:r>
            <a:r>
              <a:rPr sz="1400" spc="-5" dirty="0">
                <a:solidFill>
                  <a:srgbClr val="4D4D4D"/>
                </a:solidFill>
                <a:latin typeface="Arial"/>
                <a:cs typeface="Arial"/>
              </a:rPr>
              <a:t>a</a:t>
            </a:r>
            <a:r>
              <a:rPr sz="1400" spc="-20" dirty="0">
                <a:solidFill>
                  <a:srgbClr val="4D4D4D"/>
                </a:solidFill>
                <a:latin typeface="Arial"/>
                <a:cs typeface="Arial"/>
              </a:rPr>
              <a:t>f</a:t>
            </a:r>
            <a:r>
              <a:rPr sz="1400" dirty="0">
                <a:solidFill>
                  <a:srgbClr val="4D4D4D"/>
                </a:solidFill>
                <a:latin typeface="Arial"/>
                <a:cs typeface="Arial"/>
              </a:rPr>
              <a:t>f</a:t>
            </a:r>
            <a:r>
              <a:rPr sz="1400" spc="-40" dirty="0">
                <a:solidFill>
                  <a:srgbClr val="4D4D4D"/>
                </a:solidFill>
                <a:latin typeface="Arial"/>
                <a:cs typeface="Arial"/>
              </a:rPr>
              <a:t> </a:t>
            </a:r>
            <a:r>
              <a:rPr sz="1400" spc="-20" dirty="0">
                <a:solidFill>
                  <a:srgbClr val="4D4D4D"/>
                </a:solidFill>
                <a:latin typeface="Arial"/>
                <a:cs typeface="Arial"/>
              </a:rPr>
              <a:t>w</a:t>
            </a:r>
            <a:r>
              <a:rPr sz="1400" dirty="0">
                <a:solidFill>
                  <a:srgbClr val="4D4D4D"/>
                </a:solidFill>
                <a:latin typeface="Arial"/>
                <a:cs typeface="Arial"/>
              </a:rPr>
              <a:t>i</a:t>
            </a:r>
            <a:r>
              <a:rPr sz="1400" spc="5" dirty="0">
                <a:solidFill>
                  <a:srgbClr val="4D4D4D"/>
                </a:solidFill>
                <a:latin typeface="Arial"/>
                <a:cs typeface="Arial"/>
              </a:rPr>
              <a:t>t</a:t>
            </a:r>
            <a:r>
              <a:rPr sz="1400" dirty="0">
                <a:solidFill>
                  <a:srgbClr val="4D4D4D"/>
                </a:solidFill>
                <a:latin typeface="Arial"/>
                <a:cs typeface="Arial"/>
              </a:rPr>
              <a:t>h</a:t>
            </a:r>
            <a:endParaRPr sz="1400" dirty="0">
              <a:latin typeface="Arial"/>
              <a:cs typeface="Arial"/>
            </a:endParaRPr>
          </a:p>
          <a:p>
            <a:pPr marL="234950" marR="264160">
              <a:lnSpc>
                <a:spcPct val="100000"/>
              </a:lnSpc>
            </a:pPr>
            <a:r>
              <a:rPr sz="1400" spc="5" dirty="0">
                <a:solidFill>
                  <a:srgbClr val="4D4D4D"/>
                </a:solidFill>
                <a:latin typeface="Arial"/>
                <a:cs typeface="Arial"/>
              </a:rPr>
              <a:t>s</a:t>
            </a:r>
            <a:r>
              <a:rPr sz="1400" spc="-5" dirty="0">
                <a:solidFill>
                  <a:srgbClr val="4D4D4D"/>
                </a:solidFill>
                <a:latin typeface="Arial"/>
                <a:cs typeface="Arial"/>
              </a:rPr>
              <a:t>e</a:t>
            </a:r>
            <a:r>
              <a:rPr sz="1400" dirty="0">
                <a:solidFill>
                  <a:srgbClr val="4D4D4D"/>
                </a:solidFill>
                <a:latin typeface="Arial"/>
                <a:cs typeface="Arial"/>
              </a:rPr>
              <a:t>l</a:t>
            </a:r>
            <a:r>
              <a:rPr sz="1400" spc="5" dirty="0">
                <a:solidFill>
                  <a:srgbClr val="4D4D4D"/>
                </a:solidFill>
                <a:latin typeface="Arial"/>
                <a:cs typeface="Arial"/>
              </a:rPr>
              <a:t>f</a:t>
            </a:r>
            <a:r>
              <a:rPr sz="1400" dirty="0">
                <a:solidFill>
                  <a:srgbClr val="4D4D4D"/>
                </a:solidFill>
                <a:latin typeface="Arial"/>
                <a:cs typeface="Arial"/>
              </a:rPr>
              <a:t>-</a:t>
            </a:r>
            <a:r>
              <a:rPr sz="1400" spc="5" dirty="0">
                <a:solidFill>
                  <a:srgbClr val="4D4D4D"/>
                </a:solidFill>
                <a:latin typeface="Arial"/>
                <a:cs typeface="Arial"/>
              </a:rPr>
              <a:t>s</a:t>
            </a:r>
            <a:r>
              <a:rPr sz="1400" spc="-5" dirty="0">
                <a:solidFill>
                  <a:srgbClr val="4D4D4D"/>
                </a:solidFill>
                <a:latin typeface="Arial"/>
                <a:cs typeface="Arial"/>
              </a:rPr>
              <a:t>e</a:t>
            </a:r>
            <a:r>
              <a:rPr sz="1400" spc="-15" dirty="0">
                <a:solidFill>
                  <a:srgbClr val="4D4D4D"/>
                </a:solidFill>
                <a:latin typeface="Arial"/>
                <a:cs typeface="Arial"/>
              </a:rPr>
              <a:t>r</a:t>
            </a:r>
            <a:r>
              <a:rPr sz="1400" spc="-20" dirty="0">
                <a:solidFill>
                  <a:srgbClr val="4D4D4D"/>
                </a:solidFill>
                <a:latin typeface="Arial"/>
                <a:cs typeface="Arial"/>
              </a:rPr>
              <a:t>v</a:t>
            </a:r>
            <a:r>
              <a:rPr sz="1400" dirty="0">
                <a:solidFill>
                  <a:srgbClr val="4D4D4D"/>
                </a:solidFill>
                <a:latin typeface="Arial"/>
                <a:cs typeface="Arial"/>
              </a:rPr>
              <a:t>i</a:t>
            </a:r>
            <a:r>
              <a:rPr sz="1400" spc="5" dirty="0">
                <a:solidFill>
                  <a:srgbClr val="4D4D4D"/>
                </a:solidFill>
                <a:latin typeface="Arial"/>
                <a:cs typeface="Arial"/>
              </a:rPr>
              <a:t>c</a:t>
            </a:r>
            <a:r>
              <a:rPr sz="1400" dirty="0">
                <a:solidFill>
                  <a:srgbClr val="4D4D4D"/>
                </a:solidFill>
                <a:latin typeface="Arial"/>
                <a:cs typeface="Arial"/>
              </a:rPr>
              <a:t>e</a:t>
            </a:r>
            <a:r>
              <a:rPr sz="1400" spc="-35" dirty="0">
                <a:solidFill>
                  <a:srgbClr val="4D4D4D"/>
                </a:solidFill>
                <a:latin typeface="Arial"/>
                <a:cs typeface="Arial"/>
              </a:rPr>
              <a:t> </a:t>
            </a:r>
            <a:r>
              <a:rPr sz="1400" spc="-5" dirty="0">
                <a:solidFill>
                  <a:srgbClr val="4D4D4D"/>
                </a:solidFill>
                <a:latin typeface="Arial"/>
                <a:cs typeface="Arial"/>
              </a:rPr>
              <a:t>a</a:t>
            </a:r>
            <a:r>
              <a:rPr sz="1400" spc="5" dirty="0">
                <a:solidFill>
                  <a:srgbClr val="4D4D4D"/>
                </a:solidFill>
                <a:latin typeface="Arial"/>
                <a:cs typeface="Arial"/>
              </a:rPr>
              <a:t>cc</a:t>
            </a:r>
            <a:r>
              <a:rPr sz="1400" spc="-5" dirty="0">
                <a:solidFill>
                  <a:srgbClr val="4D4D4D"/>
                </a:solidFill>
                <a:latin typeface="Arial"/>
                <a:cs typeface="Arial"/>
              </a:rPr>
              <a:t>e</a:t>
            </a:r>
            <a:r>
              <a:rPr sz="1400" spc="5" dirty="0">
                <a:solidFill>
                  <a:srgbClr val="4D4D4D"/>
                </a:solidFill>
                <a:latin typeface="Arial"/>
                <a:cs typeface="Arial"/>
              </a:rPr>
              <a:t>s</a:t>
            </a:r>
            <a:r>
              <a:rPr sz="1400" dirty="0">
                <a:solidFill>
                  <a:srgbClr val="4D4D4D"/>
                </a:solidFill>
                <a:latin typeface="Arial"/>
                <a:cs typeface="Arial"/>
              </a:rPr>
              <a:t>s</a:t>
            </a:r>
            <a:r>
              <a:rPr sz="1400" spc="-40"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o</a:t>
            </a:r>
            <a:r>
              <a:rPr sz="1400" spc="-20"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a:t>
            </a:r>
            <a:r>
              <a:rPr sz="1400" dirty="0">
                <a:solidFill>
                  <a:srgbClr val="4D4D4D"/>
                </a:solidFill>
                <a:latin typeface="Arial"/>
                <a:cs typeface="Arial"/>
              </a:rPr>
              <a:t>r</a:t>
            </a:r>
            <a:r>
              <a:rPr sz="1400" spc="-20" dirty="0">
                <a:solidFill>
                  <a:srgbClr val="4D4D4D"/>
                </a:solidFill>
                <a:latin typeface="Arial"/>
                <a:cs typeface="Arial"/>
              </a:rPr>
              <a:t> </a:t>
            </a:r>
            <a:r>
              <a:rPr sz="1400" dirty="0">
                <a:solidFill>
                  <a:srgbClr val="4D4D4D"/>
                </a:solidFill>
                <a:latin typeface="Arial"/>
                <a:cs typeface="Arial"/>
              </a:rPr>
              <a:t>i</a:t>
            </a:r>
            <a:r>
              <a:rPr sz="1400" spc="-5" dirty="0">
                <a:solidFill>
                  <a:srgbClr val="4D4D4D"/>
                </a:solidFill>
                <a:latin typeface="Arial"/>
                <a:cs typeface="Arial"/>
              </a:rPr>
              <a:t>n</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a:t>
            </a:r>
            <a:r>
              <a:rPr sz="1400" spc="-10" dirty="0">
                <a:solidFill>
                  <a:srgbClr val="4D4D4D"/>
                </a:solidFill>
                <a:latin typeface="Arial"/>
                <a:cs typeface="Arial"/>
              </a:rPr>
              <a:t>m</a:t>
            </a:r>
            <a:r>
              <a:rPr sz="1400" spc="-5" dirty="0">
                <a:solidFill>
                  <a:srgbClr val="4D4D4D"/>
                </a:solidFill>
                <a:latin typeface="Arial"/>
                <a:cs typeface="Arial"/>
              </a:rPr>
              <a:t>a</a:t>
            </a:r>
            <a:r>
              <a:rPr sz="1400" spc="-10"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on</a:t>
            </a:r>
            <a:r>
              <a:rPr sz="1400" dirty="0">
                <a:solidFill>
                  <a:srgbClr val="4D4D4D"/>
                </a:solidFill>
                <a:latin typeface="Arial"/>
                <a:cs typeface="Arial"/>
              </a:rPr>
              <a:t>,</a:t>
            </a:r>
            <a:r>
              <a:rPr sz="1400" spc="-50" dirty="0">
                <a:solidFill>
                  <a:srgbClr val="4D4D4D"/>
                </a:solidFill>
                <a:latin typeface="Arial"/>
                <a:cs typeface="Arial"/>
              </a:rPr>
              <a:t> </a:t>
            </a:r>
            <a:r>
              <a:rPr sz="1400" spc="5" dirty="0">
                <a:solidFill>
                  <a:srgbClr val="4D4D4D"/>
                </a:solidFill>
                <a:latin typeface="Arial"/>
                <a:cs typeface="Arial"/>
              </a:rPr>
              <a:t>c</a:t>
            </a:r>
            <a:r>
              <a:rPr sz="1400" dirty="0">
                <a:solidFill>
                  <a:srgbClr val="4D4D4D"/>
                </a:solidFill>
                <a:latin typeface="Arial"/>
                <a:cs typeface="Arial"/>
              </a:rPr>
              <a:t>o- </a:t>
            </a:r>
            <a:r>
              <a:rPr sz="1400" spc="-5" dirty="0">
                <a:solidFill>
                  <a:srgbClr val="4D4D4D"/>
                </a:solidFill>
                <a:latin typeface="Arial"/>
                <a:cs typeface="Arial"/>
              </a:rPr>
              <a:t>pa</a:t>
            </a:r>
            <a:r>
              <a:rPr sz="1400" dirty="0">
                <a:solidFill>
                  <a:srgbClr val="4D4D4D"/>
                </a:solidFill>
                <a:latin typeface="Arial"/>
                <a:cs typeface="Arial"/>
              </a:rPr>
              <a:t>y</a:t>
            </a:r>
            <a:r>
              <a:rPr sz="1400" spc="-15" dirty="0">
                <a:solidFill>
                  <a:srgbClr val="4D4D4D"/>
                </a:solidFill>
                <a:latin typeface="Arial"/>
                <a:cs typeface="Arial"/>
              </a:rPr>
              <a:t> </a:t>
            </a:r>
            <a:r>
              <a:rPr sz="1400" dirty="0">
                <a:solidFill>
                  <a:srgbClr val="4D4D4D"/>
                </a:solidFill>
                <a:latin typeface="Arial"/>
                <a:cs typeface="Arial"/>
              </a:rPr>
              <a:t>r</a:t>
            </a:r>
            <a:r>
              <a:rPr sz="1400" spc="-5" dirty="0">
                <a:solidFill>
                  <a:srgbClr val="4D4D4D"/>
                </a:solidFill>
                <a:latin typeface="Arial"/>
                <a:cs typeface="Arial"/>
              </a:rPr>
              <a:t>ange</a:t>
            </a:r>
            <a:r>
              <a:rPr sz="1400" spc="5" dirty="0">
                <a:solidFill>
                  <a:srgbClr val="4D4D4D"/>
                </a:solidFill>
                <a:latin typeface="Arial"/>
                <a:cs typeface="Arial"/>
              </a:rPr>
              <a:t>s</a:t>
            </a:r>
            <a:r>
              <a:rPr sz="1400" dirty="0">
                <a:solidFill>
                  <a:srgbClr val="4D4D4D"/>
                </a:solidFill>
                <a:latin typeface="Arial"/>
                <a:cs typeface="Arial"/>
              </a:rPr>
              <a:t>,</a:t>
            </a:r>
            <a:r>
              <a:rPr sz="1400" spc="-40" dirty="0">
                <a:solidFill>
                  <a:srgbClr val="4D4D4D"/>
                </a:solidFill>
                <a:latin typeface="Arial"/>
                <a:cs typeface="Arial"/>
              </a:rPr>
              <a:t> </a:t>
            </a:r>
            <a:r>
              <a:rPr sz="1400" dirty="0">
                <a:solidFill>
                  <a:srgbClr val="4D4D4D"/>
                </a:solidFill>
                <a:latin typeface="Arial"/>
                <a:cs typeface="Arial"/>
              </a:rPr>
              <a:t>r</a:t>
            </a:r>
            <a:r>
              <a:rPr sz="1400" spc="-5" dirty="0">
                <a:solidFill>
                  <a:srgbClr val="4D4D4D"/>
                </a:solidFill>
                <a:latin typeface="Arial"/>
                <a:cs typeface="Arial"/>
              </a:rPr>
              <a:t>e</a:t>
            </a:r>
            <a:r>
              <a:rPr sz="1400" spc="5" dirty="0">
                <a:solidFill>
                  <a:srgbClr val="4D4D4D"/>
                </a:solidFill>
                <a:latin typeface="Arial"/>
                <a:cs typeface="Arial"/>
              </a:rPr>
              <a:t>st</a:t>
            </a:r>
            <a:r>
              <a:rPr sz="1400" dirty="0">
                <a:solidFill>
                  <a:srgbClr val="4D4D4D"/>
                </a:solidFill>
                <a:latin typeface="Arial"/>
                <a:cs typeface="Arial"/>
              </a:rPr>
              <a:t>ri</a:t>
            </a:r>
            <a:r>
              <a:rPr sz="1400" spc="-10" dirty="0">
                <a:solidFill>
                  <a:srgbClr val="4D4D4D"/>
                </a:solidFill>
                <a:latin typeface="Arial"/>
                <a:cs typeface="Arial"/>
              </a:rPr>
              <a:t>c</a:t>
            </a:r>
            <a:r>
              <a:rPr sz="1400" spc="5" dirty="0">
                <a:solidFill>
                  <a:srgbClr val="4D4D4D"/>
                </a:solidFill>
                <a:latin typeface="Arial"/>
                <a:cs typeface="Arial"/>
              </a:rPr>
              <a:t>t</a:t>
            </a:r>
            <a:r>
              <a:rPr sz="1400" dirty="0">
                <a:solidFill>
                  <a:srgbClr val="4D4D4D"/>
                </a:solidFill>
                <a:latin typeface="Arial"/>
                <a:cs typeface="Arial"/>
              </a:rPr>
              <a:t>i</a:t>
            </a:r>
            <a:r>
              <a:rPr sz="1400" spc="-15" dirty="0">
                <a:solidFill>
                  <a:srgbClr val="4D4D4D"/>
                </a:solidFill>
                <a:latin typeface="Arial"/>
                <a:cs typeface="Arial"/>
              </a:rPr>
              <a:t>o</a:t>
            </a:r>
            <a:r>
              <a:rPr sz="1400" spc="-5" dirty="0">
                <a:solidFill>
                  <a:srgbClr val="4D4D4D"/>
                </a:solidFill>
                <a:latin typeface="Arial"/>
                <a:cs typeface="Arial"/>
              </a:rPr>
              <a:t>n</a:t>
            </a:r>
            <a:r>
              <a:rPr sz="1400" spc="-10" dirty="0">
                <a:solidFill>
                  <a:srgbClr val="4D4D4D"/>
                </a:solidFill>
                <a:latin typeface="Arial"/>
                <a:cs typeface="Arial"/>
              </a:rPr>
              <a:t>s</a:t>
            </a:r>
            <a:r>
              <a:rPr sz="1400" dirty="0">
                <a:solidFill>
                  <a:srgbClr val="4D4D4D"/>
                </a:solidFill>
                <a:latin typeface="Arial"/>
                <a:cs typeface="Arial"/>
              </a:rPr>
              <a:t>,</a:t>
            </a:r>
            <a:r>
              <a:rPr sz="1400" spc="-40" dirty="0">
                <a:solidFill>
                  <a:srgbClr val="4D4D4D"/>
                </a:solidFill>
                <a:latin typeface="Arial"/>
                <a:cs typeface="Arial"/>
              </a:rPr>
              <a:t> </a:t>
            </a:r>
            <a:r>
              <a:rPr sz="1400" spc="-5" dirty="0">
                <a:solidFill>
                  <a:srgbClr val="4D4D4D"/>
                </a:solidFill>
                <a:latin typeface="Arial"/>
                <a:cs typeface="Arial"/>
              </a:rPr>
              <a:t>e</a:t>
            </a:r>
            <a:r>
              <a:rPr sz="1400" spc="5" dirty="0">
                <a:solidFill>
                  <a:srgbClr val="4D4D4D"/>
                </a:solidFill>
                <a:latin typeface="Arial"/>
                <a:cs typeface="Arial"/>
              </a:rPr>
              <a:t>tc</a:t>
            </a:r>
            <a:r>
              <a:rPr sz="1400" dirty="0">
                <a:solidFill>
                  <a:srgbClr val="4D4D4D"/>
                </a:solidFill>
                <a:latin typeface="Arial"/>
                <a:cs typeface="Arial"/>
              </a:rPr>
              <a:t>.</a:t>
            </a:r>
            <a:endParaRPr sz="1400" dirty="0">
              <a:latin typeface="Arial"/>
              <a:cs typeface="Arial"/>
            </a:endParaRPr>
          </a:p>
          <a:p>
            <a:pPr marL="12700">
              <a:lnSpc>
                <a:spcPts val="1920"/>
              </a:lnSpc>
              <a:spcBef>
                <a:spcPts val="1200"/>
              </a:spcBef>
            </a:pPr>
            <a:r>
              <a:rPr sz="1600" b="1" spc="-25" dirty="0">
                <a:solidFill>
                  <a:srgbClr val="64004B"/>
                </a:solidFill>
                <a:latin typeface="Arial"/>
                <a:cs typeface="Arial"/>
              </a:rPr>
              <a:t>O</a:t>
            </a:r>
            <a:r>
              <a:rPr sz="1600" b="1" spc="-15" dirty="0">
                <a:solidFill>
                  <a:srgbClr val="64004B"/>
                </a:solidFill>
                <a:latin typeface="Arial"/>
                <a:cs typeface="Arial"/>
              </a:rPr>
              <a:t>b</a:t>
            </a:r>
            <a:r>
              <a:rPr sz="1600" b="1" spc="-10" dirty="0">
                <a:solidFill>
                  <a:srgbClr val="64004B"/>
                </a:solidFill>
                <a:latin typeface="Arial"/>
                <a:cs typeface="Arial"/>
              </a:rPr>
              <a:t>jec</a:t>
            </a:r>
            <a:r>
              <a:rPr sz="1600" b="1" spc="-15" dirty="0">
                <a:solidFill>
                  <a:srgbClr val="64004B"/>
                </a:solidFill>
                <a:latin typeface="Arial"/>
                <a:cs typeface="Arial"/>
              </a:rPr>
              <a:t>t</a:t>
            </a:r>
            <a:r>
              <a:rPr sz="1600" b="1" spc="0" dirty="0">
                <a:solidFill>
                  <a:srgbClr val="64004B"/>
                </a:solidFill>
                <a:latin typeface="Arial"/>
                <a:cs typeface="Arial"/>
              </a:rPr>
              <a:t>i</a:t>
            </a:r>
            <a:r>
              <a:rPr sz="1600" b="1" spc="-50" dirty="0">
                <a:solidFill>
                  <a:srgbClr val="64004B"/>
                </a:solidFill>
                <a:latin typeface="Arial"/>
                <a:cs typeface="Arial"/>
              </a:rPr>
              <a:t>v</a:t>
            </a:r>
            <a:r>
              <a:rPr sz="1600" b="1" spc="-10" dirty="0">
                <a:solidFill>
                  <a:srgbClr val="64004B"/>
                </a:solidFill>
                <a:latin typeface="Arial"/>
                <a:cs typeface="Arial"/>
              </a:rPr>
              <a:t>e</a:t>
            </a:r>
            <a:endParaRPr sz="1600" dirty="0">
              <a:latin typeface="Arial"/>
              <a:cs typeface="Arial"/>
            </a:endParaRPr>
          </a:p>
          <a:p>
            <a:pPr marL="234950" marR="5080" indent="-222250">
              <a:lnSpc>
                <a:spcPts val="1680"/>
              </a:lnSpc>
              <a:spcBef>
                <a:spcPts val="50"/>
              </a:spcBef>
              <a:buClr>
                <a:srgbClr val="F26937"/>
              </a:buClr>
              <a:buSzPct val="78571"/>
              <a:buFont typeface="Arial"/>
              <a:buChar char="•"/>
              <a:tabLst>
                <a:tab pos="235585" algn="l"/>
              </a:tabLst>
            </a:pPr>
            <a:r>
              <a:rPr sz="1400" spc="-5" dirty="0">
                <a:solidFill>
                  <a:srgbClr val="4D4D4D"/>
                </a:solidFill>
                <a:latin typeface="Arial"/>
                <a:cs typeface="Arial"/>
              </a:rPr>
              <a:t>P</a:t>
            </a:r>
            <a:r>
              <a:rPr sz="1400" dirty="0">
                <a:solidFill>
                  <a:srgbClr val="4D4D4D"/>
                </a:solidFill>
                <a:latin typeface="Arial"/>
                <a:cs typeface="Arial"/>
              </a:rPr>
              <a:t>r</a:t>
            </a:r>
            <a:r>
              <a:rPr sz="1400" spc="-5" dirty="0">
                <a:solidFill>
                  <a:srgbClr val="4D4D4D"/>
                </a:solidFill>
                <a:latin typeface="Arial"/>
                <a:cs typeface="Arial"/>
              </a:rPr>
              <a:t>o</a:t>
            </a:r>
            <a:r>
              <a:rPr sz="1400" spc="-20" dirty="0">
                <a:solidFill>
                  <a:srgbClr val="4D4D4D"/>
                </a:solidFill>
                <a:latin typeface="Arial"/>
                <a:cs typeface="Arial"/>
              </a:rPr>
              <a:t>v</a:t>
            </a:r>
            <a:r>
              <a:rPr sz="1400" dirty="0">
                <a:solidFill>
                  <a:srgbClr val="4D4D4D"/>
                </a:solidFill>
                <a:latin typeface="Arial"/>
                <a:cs typeface="Arial"/>
              </a:rPr>
              <a:t>i</a:t>
            </a:r>
            <a:r>
              <a:rPr sz="1400" spc="-5" dirty="0">
                <a:solidFill>
                  <a:srgbClr val="4D4D4D"/>
                </a:solidFill>
                <a:latin typeface="Arial"/>
                <a:cs typeface="Arial"/>
              </a:rPr>
              <a:t>de</a:t>
            </a:r>
            <a:r>
              <a:rPr sz="1400" dirty="0">
                <a:solidFill>
                  <a:srgbClr val="4D4D4D"/>
                </a:solidFill>
                <a:latin typeface="Arial"/>
                <a:cs typeface="Arial"/>
              </a:rPr>
              <a:t>s</a:t>
            </a:r>
            <a:r>
              <a:rPr sz="1400" spc="-15"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10" dirty="0">
                <a:solidFill>
                  <a:srgbClr val="4D4D4D"/>
                </a:solidFill>
                <a:latin typeface="Arial"/>
                <a:cs typeface="Arial"/>
              </a:rPr>
              <a:t>HC</a:t>
            </a:r>
            <a:r>
              <a:rPr sz="1400" dirty="0">
                <a:solidFill>
                  <a:srgbClr val="4D4D4D"/>
                </a:solidFill>
                <a:latin typeface="Arial"/>
                <a:cs typeface="Arial"/>
              </a:rPr>
              <a:t>P</a:t>
            </a:r>
            <a:r>
              <a:rPr sz="1400" spc="-20" dirty="0">
                <a:solidFill>
                  <a:srgbClr val="4D4D4D"/>
                </a:solidFill>
                <a:latin typeface="Arial"/>
                <a:cs typeface="Arial"/>
              </a:rPr>
              <a:t> w</a:t>
            </a:r>
            <a:r>
              <a:rPr sz="1400" dirty="0">
                <a:solidFill>
                  <a:srgbClr val="4D4D4D"/>
                </a:solidFill>
                <a:latin typeface="Arial"/>
                <a:cs typeface="Arial"/>
              </a:rPr>
              <a:t>i</a:t>
            </a:r>
            <a:r>
              <a:rPr sz="1400" spc="5" dirty="0">
                <a:solidFill>
                  <a:srgbClr val="4D4D4D"/>
                </a:solidFill>
                <a:latin typeface="Arial"/>
                <a:cs typeface="Arial"/>
              </a:rPr>
              <a:t>t</a:t>
            </a:r>
            <a:r>
              <a:rPr sz="1400" dirty="0">
                <a:solidFill>
                  <a:srgbClr val="4D4D4D"/>
                </a:solidFill>
                <a:latin typeface="Arial"/>
                <a:cs typeface="Arial"/>
              </a:rPr>
              <a:t>h</a:t>
            </a:r>
            <a:r>
              <a:rPr sz="1400" spc="5" dirty="0">
                <a:solidFill>
                  <a:srgbClr val="4D4D4D"/>
                </a:solidFill>
                <a:latin typeface="Arial"/>
                <a:cs typeface="Arial"/>
              </a:rPr>
              <a:t> </a:t>
            </a:r>
            <a:r>
              <a:rPr sz="1400" spc="-5" dirty="0">
                <a:solidFill>
                  <a:srgbClr val="4D4D4D"/>
                </a:solidFill>
                <a:latin typeface="Arial"/>
                <a:cs typeface="Arial"/>
              </a:rPr>
              <a:t>a</a:t>
            </a:r>
            <a:r>
              <a:rPr sz="1400" spc="5" dirty="0">
                <a:solidFill>
                  <a:srgbClr val="4D4D4D"/>
                </a:solidFill>
                <a:latin typeface="Arial"/>
                <a:cs typeface="Arial"/>
              </a:rPr>
              <a:t>cc</a:t>
            </a:r>
            <a:r>
              <a:rPr sz="1400" spc="-5" dirty="0">
                <a:solidFill>
                  <a:srgbClr val="4D4D4D"/>
                </a:solidFill>
                <a:latin typeface="Arial"/>
                <a:cs typeface="Arial"/>
              </a:rPr>
              <a:t>e</a:t>
            </a:r>
            <a:r>
              <a:rPr sz="1400" spc="5" dirty="0">
                <a:solidFill>
                  <a:srgbClr val="4D4D4D"/>
                </a:solidFill>
                <a:latin typeface="Arial"/>
                <a:cs typeface="Arial"/>
              </a:rPr>
              <a:t>s</a:t>
            </a:r>
            <a:r>
              <a:rPr sz="1400" dirty="0">
                <a:solidFill>
                  <a:srgbClr val="4D4D4D"/>
                </a:solidFill>
                <a:latin typeface="Arial"/>
                <a:cs typeface="Arial"/>
              </a:rPr>
              <a:t>s</a:t>
            </a:r>
            <a:r>
              <a:rPr sz="1400" spc="-40"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o</a:t>
            </a:r>
            <a:r>
              <a:rPr sz="1400" spc="-20" dirty="0">
                <a:solidFill>
                  <a:srgbClr val="4D4D4D"/>
                </a:solidFill>
                <a:latin typeface="Arial"/>
                <a:cs typeface="Arial"/>
              </a:rPr>
              <a:t> </a:t>
            </a:r>
            <a:r>
              <a:rPr sz="1400" spc="-5" dirty="0">
                <a:solidFill>
                  <a:srgbClr val="4D4D4D"/>
                </a:solidFill>
                <a:latin typeface="Arial"/>
                <a:cs typeface="Arial"/>
              </a:rPr>
              <a:t>o</a:t>
            </a:r>
            <a:r>
              <a:rPr sz="1400" dirty="0">
                <a:solidFill>
                  <a:srgbClr val="4D4D4D"/>
                </a:solidFill>
                <a:latin typeface="Arial"/>
                <a:cs typeface="Arial"/>
              </a:rPr>
              <a:t>n-</a:t>
            </a:r>
            <a:r>
              <a:rPr sz="1400" spc="-5" dirty="0">
                <a:solidFill>
                  <a:srgbClr val="4D4D4D"/>
                </a:solidFill>
                <a:latin typeface="Arial"/>
                <a:cs typeface="Arial"/>
              </a:rPr>
              <a:t>de</a:t>
            </a:r>
            <a:r>
              <a:rPr sz="1400" spc="-10" dirty="0">
                <a:solidFill>
                  <a:srgbClr val="4D4D4D"/>
                </a:solidFill>
                <a:latin typeface="Arial"/>
                <a:cs typeface="Arial"/>
              </a:rPr>
              <a:t>m</a:t>
            </a:r>
            <a:r>
              <a:rPr sz="1400" spc="-5" dirty="0">
                <a:solidFill>
                  <a:srgbClr val="4D4D4D"/>
                </a:solidFill>
                <a:latin typeface="Arial"/>
                <a:cs typeface="Arial"/>
              </a:rPr>
              <a:t>an</a:t>
            </a:r>
            <a:r>
              <a:rPr sz="1400" dirty="0">
                <a:solidFill>
                  <a:srgbClr val="4D4D4D"/>
                </a:solidFill>
                <a:latin typeface="Arial"/>
                <a:cs typeface="Arial"/>
              </a:rPr>
              <a:t>d </a:t>
            </a:r>
            <a:r>
              <a:rPr sz="1400" spc="5" dirty="0">
                <a:solidFill>
                  <a:srgbClr val="4D4D4D"/>
                </a:solidFill>
                <a:latin typeface="Arial"/>
                <a:cs typeface="Arial"/>
              </a:rPr>
              <a:t>c</a:t>
            </a:r>
            <a:r>
              <a:rPr sz="1400" spc="-5" dirty="0">
                <a:solidFill>
                  <a:srgbClr val="4D4D4D"/>
                </a:solidFill>
                <a:latin typeface="Arial"/>
                <a:cs typeface="Arial"/>
              </a:rPr>
              <a:t>o</a:t>
            </a:r>
            <a:r>
              <a:rPr sz="1400" spc="-20" dirty="0">
                <a:solidFill>
                  <a:srgbClr val="4D4D4D"/>
                </a:solidFill>
                <a:latin typeface="Arial"/>
                <a:cs typeface="Arial"/>
              </a:rPr>
              <a:t>v</a:t>
            </a:r>
            <a:r>
              <a:rPr sz="1400" spc="-5" dirty="0">
                <a:solidFill>
                  <a:srgbClr val="4D4D4D"/>
                </a:solidFill>
                <a:latin typeface="Arial"/>
                <a:cs typeface="Arial"/>
              </a:rPr>
              <a:t>e</a:t>
            </a:r>
            <a:r>
              <a:rPr sz="1400" dirty="0">
                <a:solidFill>
                  <a:srgbClr val="4D4D4D"/>
                </a:solidFill>
                <a:latin typeface="Arial"/>
                <a:cs typeface="Arial"/>
              </a:rPr>
              <a:t>r</a:t>
            </a:r>
            <a:r>
              <a:rPr sz="1400" spc="-5" dirty="0">
                <a:solidFill>
                  <a:srgbClr val="4D4D4D"/>
                </a:solidFill>
                <a:latin typeface="Arial"/>
                <a:cs typeface="Arial"/>
              </a:rPr>
              <a:t>ag</a:t>
            </a:r>
            <a:r>
              <a:rPr sz="1400" dirty="0">
                <a:solidFill>
                  <a:srgbClr val="4D4D4D"/>
                </a:solidFill>
                <a:latin typeface="Arial"/>
                <a:cs typeface="Arial"/>
              </a:rPr>
              <a:t>e</a:t>
            </a:r>
            <a:r>
              <a:rPr sz="1400" spc="-35" dirty="0">
                <a:solidFill>
                  <a:srgbClr val="4D4D4D"/>
                </a:solidFill>
                <a:latin typeface="Arial"/>
                <a:cs typeface="Arial"/>
              </a:rPr>
              <a:t> </a:t>
            </a:r>
            <a:r>
              <a:rPr sz="1400" dirty="0">
                <a:solidFill>
                  <a:srgbClr val="4D4D4D"/>
                </a:solidFill>
                <a:latin typeface="Arial"/>
                <a:cs typeface="Arial"/>
              </a:rPr>
              <a:t>i</a:t>
            </a:r>
            <a:r>
              <a:rPr sz="1400" spc="-5" dirty="0">
                <a:solidFill>
                  <a:srgbClr val="4D4D4D"/>
                </a:solidFill>
                <a:latin typeface="Arial"/>
                <a:cs typeface="Arial"/>
              </a:rPr>
              <a:t>n</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a:t>
            </a:r>
            <a:r>
              <a:rPr sz="1400" spc="-10" dirty="0">
                <a:solidFill>
                  <a:srgbClr val="4D4D4D"/>
                </a:solidFill>
                <a:latin typeface="Arial"/>
                <a:cs typeface="Arial"/>
              </a:rPr>
              <a:t>m</a:t>
            </a:r>
            <a:r>
              <a:rPr sz="1400" spc="-5" dirty="0">
                <a:solidFill>
                  <a:srgbClr val="4D4D4D"/>
                </a:solidFill>
                <a:latin typeface="Arial"/>
                <a:cs typeface="Arial"/>
              </a:rPr>
              <a:t>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o</a:t>
            </a:r>
            <a:r>
              <a:rPr sz="1400" dirty="0">
                <a:solidFill>
                  <a:srgbClr val="4D4D4D"/>
                </a:solidFill>
                <a:latin typeface="Arial"/>
                <a:cs typeface="Arial"/>
              </a:rPr>
              <a:t>n</a:t>
            </a:r>
            <a:r>
              <a:rPr sz="1400" spc="-45"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a:t>
            </a:r>
            <a:r>
              <a:rPr sz="1400" spc="-30" dirty="0">
                <a:solidFill>
                  <a:srgbClr val="4D4D4D"/>
                </a:solidFill>
                <a:latin typeface="Arial"/>
                <a:cs typeface="Arial"/>
              </a:rPr>
              <a:t> </a:t>
            </a:r>
            <a:r>
              <a:rPr sz="1400" spc="-5" dirty="0">
                <a:solidFill>
                  <a:srgbClr val="4D4D4D"/>
                </a:solidFill>
                <a:latin typeface="Arial"/>
                <a:cs typeface="Arial"/>
              </a:rPr>
              <a:t>pa</a:t>
            </a:r>
            <a:r>
              <a:rPr sz="1400" spc="5"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en</a:t>
            </a:r>
            <a:r>
              <a:rPr sz="1400" spc="5" dirty="0">
                <a:solidFill>
                  <a:srgbClr val="4D4D4D"/>
                </a:solidFill>
                <a:latin typeface="Arial"/>
                <a:cs typeface="Arial"/>
              </a:rPr>
              <a:t>t</a:t>
            </a:r>
            <a:r>
              <a:rPr sz="1400" dirty="0">
                <a:solidFill>
                  <a:srgbClr val="4D4D4D"/>
                </a:solidFill>
                <a:latin typeface="Arial"/>
                <a:cs typeface="Arial"/>
              </a:rPr>
              <a:t>s</a:t>
            </a:r>
            <a:r>
              <a:rPr sz="1400" spc="-40" dirty="0">
                <a:solidFill>
                  <a:srgbClr val="4D4D4D"/>
                </a:solidFill>
                <a:latin typeface="Arial"/>
                <a:cs typeface="Arial"/>
              </a:rPr>
              <a:t> </a:t>
            </a:r>
            <a:r>
              <a:rPr sz="1400" dirty="0">
                <a:solidFill>
                  <a:srgbClr val="4D4D4D"/>
                </a:solidFill>
                <a:latin typeface="Arial"/>
                <a:cs typeface="Arial"/>
              </a:rPr>
              <a:t>in</a:t>
            </a:r>
            <a:endParaRPr sz="1400" dirty="0">
              <a:latin typeface="Arial"/>
              <a:cs typeface="Arial"/>
            </a:endParaRPr>
          </a:p>
          <a:p>
            <a:pPr marL="20320" indent="214629">
              <a:lnSpc>
                <a:spcPts val="1625"/>
              </a:lnSpc>
            </a:pPr>
            <a:r>
              <a:rPr sz="1400" spc="5" dirty="0">
                <a:solidFill>
                  <a:srgbClr val="4D4D4D"/>
                </a:solidFill>
                <a:latin typeface="Arial"/>
                <a:cs typeface="Arial"/>
              </a:rPr>
              <a:t>t</a:t>
            </a:r>
            <a:r>
              <a:rPr sz="1400" spc="-5" dirty="0">
                <a:solidFill>
                  <a:srgbClr val="4D4D4D"/>
                </a:solidFill>
                <a:latin typeface="Arial"/>
                <a:cs typeface="Arial"/>
              </a:rPr>
              <a:t>he</a:t>
            </a:r>
            <a:r>
              <a:rPr sz="1400" dirty="0">
                <a:solidFill>
                  <a:srgbClr val="4D4D4D"/>
                </a:solidFill>
                <a:latin typeface="Arial"/>
                <a:cs typeface="Arial"/>
              </a:rPr>
              <a:t>ir</a:t>
            </a:r>
            <a:r>
              <a:rPr sz="1400" spc="-30" dirty="0">
                <a:solidFill>
                  <a:srgbClr val="4D4D4D"/>
                </a:solidFill>
                <a:latin typeface="Arial"/>
                <a:cs typeface="Arial"/>
              </a:rPr>
              <a:t> </a:t>
            </a:r>
            <a:r>
              <a:rPr sz="1400" spc="-5" dirty="0">
                <a:solidFill>
                  <a:srgbClr val="4D4D4D"/>
                </a:solidFill>
                <a:latin typeface="Arial"/>
                <a:cs typeface="Arial"/>
              </a:rPr>
              <a:t>a</a:t>
            </a:r>
            <a:r>
              <a:rPr sz="1400" dirty="0">
                <a:solidFill>
                  <a:srgbClr val="4D4D4D"/>
                </a:solidFill>
                <a:latin typeface="Arial"/>
                <a:cs typeface="Arial"/>
              </a:rPr>
              <a:t>r</a:t>
            </a:r>
            <a:r>
              <a:rPr sz="1400" spc="-5" dirty="0">
                <a:solidFill>
                  <a:srgbClr val="4D4D4D"/>
                </a:solidFill>
                <a:latin typeface="Arial"/>
                <a:cs typeface="Arial"/>
              </a:rPr>
              <a:t>ea</a:t>
            </a:r>
            <a:endParaRPr sz="1400" dirty="0">
              <a:latin typeface="Arial"/>
              <a:cs typeface="Arial"/>
            </a:endParaRPr>
          </a:p>
          <a:p>
            <a:pPr>
              <a:lnSpc>
                <a:spcPct val="100000"/>
              </a:lnSpc>
              <a:spcBef>
                <a:spcPts val="57"/>
              </a:spcBef>
            </a:pPr>
            <a:endParaRPr sz="1050" dirty="0">
              <a:latin typeface="Times New Roman"/>
              <a:cs typeface="Times New Roman"/>
            </a:endParaRPr>
          </a:p>
          <a:p>
            <a:pPr marL="20320">
              <a:lnSpc>
                <a:spcPts val="1885"/>
              </a:lnSpc>
            </a:pPr>
            <a:r>
              <a:rPr sz="1600" b="1" spc="-20" dirty="0">
                <a:solidFill>
                  <a:srgbClr val="64004B"/>
                </a:solidFill>
                <a:latin typeface="Arial"/>
                <a:cs typeface="Arial"/>
              </a:rPr>
              <a:t>Co</a:t>
            </a:r>
            <a:r>
              <a:rPr sz="1600" b="1" spc="-10" dirty="0">
                <a:solidFill>
                  <a:srgbClr val="64004B"/>
                </a:solidFill>
                <a:latin typeface="Arial"/>
                <a:cs typeface="Arial"/>
              </a:rPr>
              <a:t>re</a:t>
            </a:r>
            <a:r>
              <a:rPr sz="1600" b="1" spc="10" dirty="0">
                <a:solidFill>
                  <a:srgbClr val="64004B"/>
                </a:solidFill>
                <a:latin typeface="Arial"/>
                <a:cs typeface="Arial"/>
              </a:rPr>
              <a:t> </a:t>
            </a:r>
            <a:r>
              <a:rPr sz="1600" b="1" spc="-15" dirty="0">
                <a:solidFill>
                  <a:srgbClr val="64004B"/>
                </a:solidFill>
                <a:latin typeface="Arial"/>
                <a:cs typeface="Arial"/>
              </a:rPr>
              <a:t>Messag</a:t>
            </a:r>
            <a:r>
              <a:rPr sz="1600" b="1" spc="-10" dirty="0">
                <a:solidFill>
                  <a:srgbClr val="64004B"/>
                </a:solidFill>
                <a:latin typeface="Arial"/>
                <a:cs typeface="Arial"/>
              </a:rPr>
              <a:t>e</a:t>
            </a:r>
            <a:endParaRPr sz="1600" dirty="0">
              <a:latin typeface="Arial"/>
              <a:cs typeface="Arial"/>
            </a:endParaRPr>
          </a:p>
          <a:p>
            <a:pPr marL="234950" marR="253365" indent="-222250">
              <a:lnSpc>
                <a:spcPts val="1680"/>
              </a:lnSpc>
              <a:spcBef>
                <a:spcPts val="20"/>
              </a:spcBef>
              <a:buClr>
                <a:srgbClr val="F26937"/>
              </a:buClr>
              <a:buSzPct val="78571"/>
              <a:buFont typeface="Arial"/>
              <a:buChar char="•"/>
              <a:tabLst>
                <a:tab pos="235585" algn="l"/>
              </a:tabLst>
            </a:pPr>
            <a:r>
              <a:rPr sz="1400" spc="-5" dirty="0">
                <a:solidFill>
                  <a:srgbClr val="FF0000"/>
                </a:solidFill>
                <a:latin typeface="Arial"/>
                <a:cs typeface="Arial"/>
              </a:rPr>
              <a:t>94.56</a:t>
            </a:r>
            <a:r>
              <a:rPr sz="1400" dirty="0">
                <a:solidFill>
                  <a:srgbClr val="FF0000"/>
                </a:solidFill>
                <a:latin typeface="Arial"/>
                <a:cs typeface="Arial"/>
              </a:rPr>
              <a:t>%</a:t>
            </a:r>
            <a:r>
              <a:rPr sz="1400" spc="-30" dirty="0">
                <a:solidFill>
                  <a:srgbClr val="FF0000"/>
                </a:solidFill>
                <a:latin typeface="Arial"/>
                <a:cs typeface="Arial"/>
              </a:rPr>
              <a:t> </a:t>
            </a:r>
            <a:r>
              <a:rPr sz="1400" spc="-5" dirty="0">
                <a:solidFill>
                  <a:srgbClr val="FF0000"/>
                </a:solidFill>
                <a:latin typeface="Arial"/>
                <a:cs typeface="Arial"/>
              </a:rPr>
              <a:t>o</a:t>
            </a:r>
            <a:r>
              <a:rPr sz="1400" dirty="0">
                <a:solidFill>
                  <a:srgbClr val="FF0000"/>
                </a:solidFill>
                <a:latin typeface="Arial"/>
                <a:cs typeface="Arial"/>
              </a:rPr>
              <a:t>f</a:t>
            </a:r>
            <a:r>
              <a:rPr sz="1400" spc="-15" dirty="0">
                <a:solidFill>
                  <a:srgbClr val="FF0000"/>
                </a:solidFill>
                <a:latin typeface="Arial"/>
                <a:cs typeface="Arial"/>
              </a:rPr>
              <a:t> </a:t>
            </a:r>
            <a:r>
              <a:rPr sz="1400" spc="-5" dirty="0">
                <a:solidFill>
                  <a:srgbClr val="FF0000"/>
                </a:solidFill>
                <a:latin typeface="Arial"/>
                <a:cs typeface="Arial"/>
              </a:rPr>
              <a:t>patient</a:t>
            </a:r>
            <a:r>
              <a:rPr sz="1400" dirty="0">
                <a:solidFill>
                  <a:srgbClr val="FF0000"/>
                </a:solidFill>
                <a:latin typeface="Arial"/>
                <a:cs typeface="Arial"/>
              </a:rPr>
              <a:t>s</a:t>
            </a:r>
            <a:r>
              <a:rPr sz="1400" spc="-35" dirty="0">
                <a:solidFill>
                  <a:srgbClr val="FF0000"/>
                </a:solidFill>
                <a:latin typeface="Arial"/>
                <a:cs typeface="Arial"/>
              </a:rPr>
              <a:t> </a:t>
            </a:r>
            <a:r>
              <a:rPr sz="1400" spc="-5" dirty="0">
                <a:solidFill>
                  <a:srgbClr val="FF0000"/>
                </a:solidFill>
                <a:latin typeface="Arial"/>
                <a:cs typeface="Arial"/>
              </a:rPr>
              <a:t>nationwid</a:t>
            </a:r>
            <a:r>
              <a:rPr sz="1400" dirty="0">
                <a:solidFill>
                  <a:srgbClr val="FF0000"/>
                </a:solidFill>
                <a:latin typeface="Arial"/>
                <a:cs typeface="Arial"/>
              </a:rPr>
              <a:t>e</a:t>
            </a:r>
            <a:r>
              <a:rPr sz="1400" spc="-30" dirty="0">
                <a:solidFill>
                  <a:srgbClr val="FF0000"/>
                </a:solidFill>
                <a:latin typeface="Arial"/>
                <a:cs typeface="Arial"/>
              </a:rPr>
              <a:t> </a:t>
            </a:r>
            <a:r>
              <a:rPr sz="1400" spc="-5" dirty="0">
                <a:solidFill>
                  <a:srgbClr val="FF0000"/>
                </a:solidFill>
                <a:latin typeface="Arial"/>
                <a:cs typeface="Arial"/>
              </a:rPr>
              <a:t>with </a:t>
            </a:r>
            <a:r>
              <a:rPr sz="1400" spc="5" dirty="0">
                <a:solidFill>
                  <a:srgbClr val="FF0000"/>
                </a:solidFill>
                <a:latin typeface="Arial"/>
                <a:cs typeface="Arial"/>
              </a:rPr>
              <a:t>c</a:t>
            </a:r>
            <a:r>
              <a:rPr sz="1400" spc="-5" dirty="0">
                <a:solidFill>
                  <a:srgbClr val="FF0000"/>
                </a:solidFill>
                <a:latin typeface="Arial"/>
                <a:cs typeface="Arial"/>
              </a:rPr>
              <a:t>o</a:t>
            </a:r>
            <a:r>
              <a:rPr sz="1400" spc="-10" dirty="0">
                <a:solidFill>
                  <a:srgbClr val="FF0000"/>
                </a:solidFill>
                <a:latin typeface="Arial"/>
                <a:cs typeface="Arial"/>
              </a:rPr>
              <a:t>mm</a:t>
            </a:r>
            <a:r>
              <a:rPr sz="1400" spc="-5" dirty="0">
                <a:solidFill>
                  <a:srgbClr val="FF0000"/>
                </a:solidFill>
                <a:latin typeface="Arial"/>
                <a:cs typeface="Arial"/>
              </a:rPr>
              <a:t>e</a:t>
            </a:r>
            <a:r>
              <a:rPr sz="1400" dirty="0">
                <a:solidFill>
                  <a:srgbClr val="FF0000"/>
                </a:solidFill>
                <a:latin typeface="Arial"/>
                <a:cs typeface="Arial"/>
              </a:rPr>
              <a:t>r</a:t>
            </a:r>
            <a:r>
              <a:rPr sz="1400" spc="5" dirty="0">
                <a:solidFill>
                  <a:srgbClr val="FF0000"/>
                </a:solidFill>
                <a:latin typeface="Arial"/>
                <a:cs typeface="Arial"/>
              </a:rPr>
              <a:t>c</a:t>
            </a:r>
            <a:r>
              <a:rPr sz="1400" dirty="0">
                <a:solidFill>
                  <a:srgbClr val="FF0000"/>
                </a:solidFill>
                <a:latin typeface="Arial"/>
                <a:cs typeface="Arial"/>
              </a:rPr>
              <a:t>i</a:t>
            </a:r>
            <a:r>
              <a:rPr sz="1400" spc="-5" dirty="0">
                <a:solidFill>
                  <a:srgbClr val="FF0000"/>
                </a:solidFill>
                <a:latin typeface="Arial"/>
                <a:cs typeface="Arial"/>
              </a:rPr>
              <a:t>a</a:t>
            </a:r>
            <a:r>
              <a:rPr sz="1400" dirty="0">
                <a:solidFill>
                  <a:srgbClr val="FF0000"/>
                </a:solidFill>
                <a:latin typeface="Arial"/>
                <a:cs typeface="Arial"/>
              </a:rPr>
              <a:t>l</a:t>
            </a:r>
            <a:r>
              <a:rPr sz="1400" spc="-45" dirty="0">
                <a:solidFill>
                  <a:srgbClr val="FF0000"/>
                </a:solidFill>
                <a:latin typeface="Arial"/>
                <a:cs typeface="Arial"/>
              </a:rPr>
              <a:t> </a:t>
            </a:r>
            <a:r>
              <a:rPr sz="1400" spc="-5" dirty="0">
                <a:solidFill>
                  <a:srgbClr val="FF0000"/>
                </a:solidFill>
                <a:latin typeface="Arial"/>
                <a:cs typeface="Arial"/>
              </a:rPr>
              <a:t>o</a:t>
            </a:r>
            <a:r>
              <a:rPr sz="1400" dirty="0">
                <a:solidFill>
                  <a:srgbClr val="FF0000"/>
                </a:solidFill>
                <a:latin typeface="Arial"/>
                <a:cs typeface="Arial"/>
              </a:rPr>
              <a:t>r</a:t>
            </a:r>
            <a:r>
              <a:rPr sz="1400" spc="-20" dirty="0">
                <a:solidFill>
                  <a:srgbClr val="FF0000"/>
                </a:solidFill>
                <a:latin typeface="Arial"/>
                <a:cs typeface="Arial"/>
              </a:rPr>
              <a:t> </a:t>
            </a:r>
            <a:r>
              <a:rPr sz="1400" spc="-10" dirty="0">
                <a:solidFill>
                  <a:srgbClr val="FF0000"/>
                </a:solidFill>
                <a:latin typeface="Arial"/>
                <a:cs typeface="Arial"/>
              </a:rPr>
              <a:t>M</a:t>
            </a:r>
            <a:r>
              <a:rPr sz="1400" spc="-5" dirty="0">
                <a:solidFill>
                  <a:srgbClr val="FF0000"/>
                </a:solidFill>
                <a:latin typeface="Arial"/>
                <a:cs typeface="Arial"/>
              </a:rPr>
              <a:t>ed</a:t>
            </a:r>
            <a:r>
              <a:rPr sz="1400" dirty="0">
                <a:solidFill>
                  <a:srgbClr val="FF0000"/>
                </a:solidFill>
                <a:latin typeface="Arial"/>
                <a:cs typeface="Arial"/>
              </a:rPr>
              <a:t>i</a:t>
            </a:r>
            <a:r>
              <a:rPr sz="1400" spc="5" dirty="0">
                <a:solidFill>
                  <a:srgbClr val="FF0000"/>
                </a:solidFill>
                <a:latin typeface="Arial"/>
                <a:cs typeface="Arial"/>
              </a:rPr>
              <a:t>c</a:t>
            </a:r>
            <a:r>
              <a:rPr sz="1400" spc="-5" dirty="0">
                <a:solidFill>
                  <a:srgbClr val="FF0000"/>
                </a:solidFill>
                <a:latin typeface="Arial"/>
                <a:cs typeface="Arial"/>
              </a:rPr>
              <a:t>a</a:t>
            </a:r>
            <a:r>
              <a:rPr sz="1400" dirty="0">
                <a:solidFill>
                  <a:srgbClr val="FF0000"/>
                </a:solidFill>
                <a:latin typeface="Arial"/>
                <a:cs typeface="Arial"/>
              </a:rPr>
              <a:t>re</a:t>
            </a:r>
            <a:r>
              <a:rPr sz="1400" spc="-30" dirty="0">
                <a:solidFill>
                  <a:srgbClr val="FF0000"/>
                </a:solidFill>
                <a:latin typeface="Arial"/>
                <a:cs typeface="Arial"/>
              </a:rPr>
              <a:t> </a:t>
            </a:r>
            <a:r>
              <a:rPr sz="1400" spc="-5" dirty="0">
                <a:solidFill>
                  <a:srgbClr val="FF0000"/>
                </a:solidFill>
                <a:latin typeface="Arial"/>
                <a:cs typeface="Arial"/>
              </a:rPr>
              <a:t>S</a:t>
            </a:r>
            <a:r>
              <a:rPr sz="1400" spc="5" dirty="0">
                <a:solidFill>
                  <a:srgbClr val="FF0000"/>
                </a:solidFill>
                <a:latin typeface="Arial"/>
                <a:cs typeface="Arial"/>
              </a:rPr>
              <a:t>t</a:t>
            </a:r>
            <a:r>
              <a:rPr sz="1400" spc="-5" dirty="0">
                <a:solidFill>
                  <a:srgbClr val="FF0000"/>
                </a:solidFill>
                <a:latin typeface="Arial"/>
                <a:cs typeface="Arial"/>
              </a:rPr>
              <a:t>anda</a:t>
            </a:r>
            <a:r>
              <a:rPr sz="1400" dirty="0">
                <a:solidFill>
                  <a:srgbClr val="FF0000"/>
                </a:solidFill>
                <a:latin typeface="Arial"/>
                <a:cs typeface="Arial"/>
              </a:rPr>
              <a:t>rd</a:t>
            </a:r>
            <a:r>
              <a:rPr sz="1400" spc="-45" dirty="0">
                <a:solidFill>
                  <a:srgbClr val="FF0000"/>
                </a:solidFill>
                <a:latin typeface="Arial"/>
                <a:cs typeface="Arial"/>
              </a:rPr>
              <a:t> </a:t>
            </a:r>
            <a:r>
              <a:rPr sz="1400" spc="-5" dirty="0">
                <a:solidFill>
                  <a:srgbClr val="FF0000"/>
                </a:solidFill>
                <a:latin typeface="Arial"/>
                <a:cs typeface="Arial"/>
              </a:rPr>
              <a:t>Pa</a:t>
            </a:r>
            <a:r>
              <a:rPr sz="1400" dirty="0">
                <a:solidFill>
                  <a:srgbClr val="FF0000"/>
                </a:solidFill>
                <a:latin typeface="Arial"/>
                <a:cs typeface="Arial"/>
              </a:rPr>
              <a:t>rt</a:t>
            </a:r>
            <a:r>
              <a:rPr sz="1400" spc="-15" dirty="0">
                <a:solidFill>
                  <a:srgbClr val="FF0000"/>
                </a:solidFill>
                <a:latin typeface="Arial"/>
                <a:cs typeface="Arial"/>
              </a:rPr>
              <a:t> </a:t>
            </a:r>
            <a:r>
              <a:rPr sz="1400" dirty="0">
                <a:solidFill>
                  <a:srgbClr val="FF0000"/>
                </a:solidFill>
                <a:latin typeface="Arial"/>
                <a:cs typeface="Arial"/>
              </a:rPr>
              <a:t>D </a:t>
            </a:r>
            <a:r>
              <a:rPr sz="1400" spc="-5" dirty="0">
                <a:solidFill>
                  <a:srgbClr val="FF0000"/>
                </a:solidFill>
                <a:latin typeface="Arial"/>
                <a:cs typeface="Arial"/>
              </a:rPr>
              <a:t>coverag</a:t>
            </a:r>
            <a:r>
              <a:rPr sz="1400" dirty="0">
                <a:solidFill>
                  <a:srgbClr val="FF0000"/>
                </a:solidFill>
                <a:latin typeface="Arial"/>
                <a:cs typeface="Arial"/>
              </a:rPr>
              <a:t>e</a:t>
            </a:r>
            <a:r>
              <a:rPr sz="1400" spc="-35" dirty="0">
                <a:solidFill>
                  <a:srgbClr val="FF0000"/>
                </a:solidFill>
                <a:latin typeface="Arial"/>
                <a:cs typeface="Arial"/>
              </a:rPr>
              <a:t> </a:t>
            </a:r>
            <a:r>
              <a:rPr sz="1400" spc="-5" dirty="0">
                <a:solidFill>
                  <a:srgbClr val="FF0000"/>
                </a:solidFill>
                <a:latin typeface="Arial"/>
                <a:cs typeface="Arial"/>
              </a:rPr>
              <a:t>hav</a:t>
            </a:r>
            <a:r>
              <a:rPr sz="1400" dirty="0">
                <a:solidFill>
                  <a:srgbClr val="FF0000"/>
                </a:solidFill>
                <a:latin typeface="Arial"/>
                <a:cs typeface="Arial"/>
              </a:rPr>
              <a:t>e</a:t>
            </a:r>
            <a:r>
              <a:rPr sz="1400" spc="5" dirty="0">
                <a:solidFill>
                  <a:srgbClr val="FF0000"/>
                </a:solidFill>
                <a:latin typeface="Arial"/>
                <a:cs typeface="Arial"/>
              </a:rPr>
              <a:t> </a:t>
            </a:r>
            <a:r>
              <a:rPr sz="1400" spc="-5" dirty="0">
                <a:solidFill>
                  <a:srgbClr val="FF0000"/>
                </a:solidFill>
                <a:latin typeface="Arial"/>
                <a:cs typeface="Arial"/>
              </a:rPr>
              <a:t>acces</a:t>
            </a:r>
            <a:r>
              <a:rPr sz="1400" dirty="0">
                <a:solidFill>
                  <a:srgbClr val="FF0000"/>
                </a:solidFill>
                <a:latin typeface="Arial"/>
                <a:cs typeface="Arial"/>
              </a:rPr>
              <a:t>s</a:t>
            </a:r>
            <a:r>
              <a:rPr sz="1400" spc="-35" dirty="0">
                <a:solidFill>
                  <a:srgbClr val="FF0000"/>
                </a:solidFill>
                <a:latin typeface="Arial"/>
                <a:cs typeface="Arial"/>
              </a:rPr>
              <a:t> </a:t>
            </a:r>
            <a:r>
              <a:rPr sz="1400" spc="-5" dirty="0">
                <a:solidFill>
                  <a:srgbClr val="FF0000"/>
                </a:solidFill>
                <a:latin typeface="Arial"/>
                <a:cs typeface="Arial"/>
              </a:rPr>
              <a:t>t</a:t>
            </a:r>
            <a:r>
              <a:rPr sz="1400" dirty="0">
                <a:solidFill>
                  <a:srgbClr val="FF0000"/>
                </a:solidFill>
                <a:latin typeface="Arial"/>
                <a:cs typeface="Arial"/>
              </a:rPr>
              <a:t>o</a:t>
            </a:r>
            <a:r>
              <a:rPr sz="1400" spc="-20" dirty="0">
                <a:solidFill>
                  <a:srgbClr val="FF0000"/>
                </a:solidFill>
                <a:latin typeface="Arial"/>
                <a:cs typeface="Arial"/>
              </a:rPr>
              <a:t> </a:t>
            </a:r>
            <a:r>
              <a:rPr sz="1400" spc="-5" dirty="0">
                <a:solidFill>
                  <a:srgbClr val="FF0000"/>
                </a:solidFill>
                <a:latin typeface="Arial"/>
                <a:cs typeface="Arial"/>
              </a:rPr>
              <a:t>ELIQUIS</a:t>
            </a:r>
            <a:r>
              <a:rPr sz="1350" spc="22" baseline="24691" dirty="0">
                <a:solidFill>
                  <a:srgbClr val="FF0000"/>
                </a:solidFill>
                <a:latin typeface="Arial"/>
                <a:cs typeface="Arial"/>
              </a:rPr>
              <a:t>®</a:t>
            </a:r>
            <a:r>
              <a:rPr sz="1350" spc="7" baseline="24691" dirty="0">
                <a:solidFill>
                  <a:srgbClr val="FF0000"/>
                </a:solidFill>
                <a:latin typeface="Arial"/>
                <a:cs typeface="Arial"/>
              </a:rPr>
              <a:t> </a:t>
            </a:r>
            <a:r>
              <a:rPr sz="1400" spc="-5" dirty="0">
                <a:solidFill>
                  <a:srgbClr val="FF0000"/>
                </a:solidFill>
                <a:latin typeface="Arial"/>
                <a:cs typeface="Arial"/>
              </a:rPr>
              <a:t>(base</a:t>
            </a:r>
            <a:r>
              <a:rPr sz="1400" dirty="0">
                <a:solidFill>
                  <a:srgbClr val="FF0000"/>
                </a:solidFill>
                <a:latin typeface="Arial"/>
                <a:cs typeface="Arial"/>
              </a:rPr>
              <a:t>d</a:t>
            </a:r>
            <a:r>
              <a:rPr sz="1400" spc="-5" dirty="0">
                <a:solidFill>
                  <a:srgbClr val="FF0000"/>
                </a:solidFill>
                <a:latin typeface="Arial"/>
                <a:cs typeface="Arial"/>
              </a:rPr>
              <a:t> o</a:t>
            </a:r>
            <a:r>
              <a:rPr sz="1400" dirty="0">
                <a:solidFill>
                  <a:srgbClr val="FF0000"/>
                </a:solidFill>
                <a:latin typeface="Arial"/>
                <a:cs typeface="Arial"/>
              </a:rPr>
              <a:t>n</a:t>
            </a:r>
            <a:r>
              <a:rPr sz="1400" spc="-20" dirty="0">
                <a:solidFill>
                  <a:srgbClr val="FF0000"/>
                </a:solidFill>
                <a:latin typeface="Arial"/>
                <a:cs typeface="Arial"/>
              </a:rPr>
              <a:t> </a:t>
            </a:r>
            <a:r>
              <a:rPr sz="1400" spc="-5" dirty="0">
                <a:solidFill>
                  <a:srgbClr val="FF0000"/>
                </a:solidFill>
                <a:latin typeface="Arial"/>
                <a:cs typeface="Arial"/>
              </a:rPr>
              <a:t>Fingerti</a:t>
            </a:r>
            <a:r>
              <a:rPr sz="1400" dirty="0">
                <a:solidFill>
                  <a:srgbClr val="FF0000"/>
                </a:solidFill>
                <a:latin typeface="Arial"/>
                <a:cs typeface="Arial"/>
              </a:rPr>
              <a:t>p</a:t>
            </a:r>
            <a:r>
              <a:rPr sz="1400" spc="-35" dirty="0">
                <a:solidFill>
                  <a:srgbClr val="FF0000"/>
                </a:solidFill>
                <a:latin typeface="Arial"/>
                <a:cs typeface="Arial"/>
              </a:rPr>
              <a:t> </a:t>
            </a:r>
            <a:r>
              <a:rPr sz="1400" spc="-5" dirty="0">
                <a:solidFill>
                  <a:srgbClr val="FF0000"/>
                </a:solidFill>
                <a:latin typeface="Arial"/>
                <a:cs typeface="Arial"/>
              </a:rPr>
              <a:t>Formular</a:t>
            </a:r>
            <a:r>
              <a:rPr sz="1400" dirty="0">
                <a:solidFill>
                  <a:srgbClr val="FF0000"/>
                </a:solidFill>
                <a:latin typeface="Arial"/>
                <a:cs typeface="Arial"/>
              </a:rPr>
              <a:t>y</a:t>
            </a:r>
            <a:r>
              <a:rPr sz="1400" spc="-40" dirty="0">
                <a:solidFill>
                  <a:srgbClr val="FF0000"/>
                </a:solidFill>
                <a:latin typeface="Arial"/>
                <a:cs typeface="Arial"/>
              </a:rPr>
              <a:t> </a:t>
            </a:r>
            <a:r>
              <a:rPr sz="1400" spc="-5" dirty="0">
                <a:solidFill>
                  <a:srgbClr val="FF0000"/>
                </a:solidFill>
                <a:latin typeface="Arial"/>
                <a:cs typeface="Arial"/>
              </a:rPr>
              <a:t>6/15/2020</a:t>
            </a:r>
            <a:r>
              <a:rPr sz="1400" dirty="0">
                <a:solidFill>
                  <a:srgbClr val="FF0000"/>
                </a:solidFill>
                <a:latin typeface="Arial"/>
                <a:cs typeface="Arial"/>
              </a:rPr>
              <a:t>)</a:t>
            </a:r>
            <a:endParaRPr sz="1400" dirty="0">
              <a:latin typeface="Arial"/>
              <a:cs typeface="Arial"/>
            </a:endParaRPr>
          </a:p>
        </p:txBody>
      </p:sp>
      <p:sp>
        <p:nvSpPr>
          <p:cNvPr id="11" name="object 11"/>
          <p:cNvSpPr/>
          <p:nvPr/>
        </p:nvSpPr>
        <p:spPr>
          <a:xfrm>
            <a:off x="163818" y="6520239"/>
            <a:ext cx="2908907" cy="212029"/>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4531381" y="2309562"/>
            <a:ext cx="4217092" cy="1833528"/>
          </a:xfrm>
          <a:prstGeom prst="rect">
            <a:avLst/>
          </a:prstGeom>
          <a:blipFill>
            <a:blip r:embed="rId9" cstate="print"/>
            <a:stretch>
              <a:fillRect/>
            </a:stretch>
          </a:blipFill>
        </p:spPr>
        <p:txBody>
          <a:bodyPr wrap="square" lIns="0" tIns="0" rIns="0" bIns="0" rtlCol="0"/>
          <a:lstStyle/>
          <a:p>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dirty="0"/>
              <a:t>432US1902166-04-01  </a:t>
            </a:r>
            <a:r>
              <a:rPr spc="-100" dirty="0"/>
              <a:t> </a:t>
            </a:r>
            <a:r>
              <a:rPr dirty="0"/>
              <a:t>06/20</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26</a:t>
            </a:fld>
            <a:endParaRPr dirty="0"/>
          </a:p>
        </p:txBody>
      </p:sp>
      <p:sp>
        <p:nvSpPr>
          <p:cNvPr id="16" name="TextBox 15">
            <a:extLst>
              <a:ext uri="{FF2B5EF4-FFF2-40B4-BE49-F238E27FC236}">
                <a16:creationId xmlns:a16="http://schemas.microsoft.com/office/drawing/2014/main" id="{86DD7872-5ED8-41CE-964F-6BBCE12DF5AA}"/>
              </a:ext>
            </a:extLst>
          </p:cNvPr>
          <p:cNvSpPr txBox="1"/>
          <p:nvPr/>
        </p:nvSpPr>
        <p:spPr>
          <a:xfrm>
            <a:off x="1371600" y="5650412"/>
            <a:ext cx="6248400" cy="584775"/>
          </a:xfrm>
          <a:prstGeom prst="rect">
            <a:avLst/>
          </a:prstGeom>
          <a:noFill/>
        </p:spPr>
        <p:txBody>
          <a:bodyPr wrap="square" rtlCol="0">
            <a:spAutoFit/>
          </a:bodyPr>
          <a:lstStyle/>
          <a:p>
            <a:pPr algn="ctr"/>
            <a:r>
              <a:rPr lang="en-US" sz="3200" spc="-30" dirty="0">
                <a:hlinkClick r:id="rId10"/>
              </a:rPr>
              <a:t>w</a:t>
            </a:r>
            <a:r>
              <a:rPr lang="en-US" sz="3200" spc="-20" dirty="0">
                <a:hlinkClick r:id="rId10"/>
              </a:rPr>
              <a:t>w</a:t>
            </a:r>
            <a:r>
              <a:rPr lang="en-US" sz="3200" spc="-114" dirty="0">
                <a:hlinkClick r:id="rId10"/>
              </a:rPr>
              <a:t>w</a:t>
            </a:r>
            <a:r>
              <a:rPr lang="en-US" sz="3200" spc="-5" dirty="0">
                <a:hlinkClick r:id="rId10"/>
              </a:rPr>
              <a:t>.</a:t>
            </a:r>
            <a:r>
              <a:rPr lang="en-US" sz="3200" dirty="0">
                <a:hlinkClick r:id="rId10"/>
              </a:rPr>
              <a:t>E</a:t>
            </a:r>
            <a:r>
              <a:rPr lang="en-US" sz="3200" spc="-5" dirty="0">
                <a:hlinkClick r:id="rId10"/>
              </a:rPr>
              <a:t>li</a:t>
            </a:r>
            <a:r>
              <a:rPr lang="en-US" sz="3200" spc="5" dirty="0">
                <a:hlinkClick r:id="rId10"/>
              </a:rPr>
              <a:t>q</a:t>
            </a:r>
            <a:r>
              <a:rPr lang="en-US" sz="3200" spc="-10" dirty="0">
                <a:hlinkClick r:id="rId10"/>
              </a:rPr>
              <a:t>u</a:t>
            </a:r>
            <a:r>
              <a:rPr lang="en-US" sz="3200" spc="-5" dirty="0">
                <a:hlinkClick r:id="rId10"/>
              </a:rPr>
              <a:t>i</a:t>
            </a:r>
            <a:r>
              <a:rPr lang="en-US" sz="3200" spc="-10" dirty="0">
                <a:hlinkClick r:id="rId10"/>
              </a:rPr>
              <a:t>sF</a:t>
            </a:r>
            <a:r>
              <a:rPr lang="en-US" sz="3200" spc="-5" dirty="0">
                <a:hlinkClick r:id="rId10"/>
              </a:rPr>
              <a:t>o</a:t>
            </a:r>
            <a:r>
              <a:rPr lang="en-US" sz="3200" dirty="0">
                <a:hlinkClick r:id="rId10"/>
              </a:rPr>
              <a:t>rm</a:t>
            </a:r>
            <a:r>
              <a:rPr lang="en-US" sz="3200" spc="5" dirty="0">
                <a:hlinkClick r:id="rId10"/>
              </a:rPr>
              <a:t>u</a:t>
            </a:r>
            <a:r>
              <a:rPr lang="en-US" sz="3200" spc="-5" dirty="0">
                <a:hlinkClick r:id="rId10"/>
              </a:rPr>
              <a:t>la</a:t>
            </a:r>
            <a:r>
              <a:rPr lang="en-US" sz="3200" spc="10" dirty="0">
                <a:hlinkClick r:id="rId10"/>
              </a:rPr>
              <a:t>r</a:t>
            </a:r>
            <a:r>
              <a:rPr lang="en-US" sz="3200" spc="-145" dirty="0">
                <a:hlinkClick r:id="rId10"/>
              </a:rPr>
              <a:t>y</a:t>
            </a:r>
            <a:r>
              <a:rPr lang="en-US" sz="3200" spc="-5" dirty="0">
                <a:hlinkClick r:id="rId10"/>
              </a:rPr>
              <a:t>.</a:t>
            </a:r>
            <a:r>
              <a:rPr lang="en-US" sz="3200" dirty="0">
                <a:hlinkClick r:id="rId10"/>
              </a:rPr>
              <a:t>c</a:t>
            </a:r>
            <a:r>
              <a:rPr lang="en-US" sz="3200" spc="-10" dirty="0">
                <a:hlinkClick r:id="rId10"/>
              </a:rPr>
              <a:t>o</a:t>
            </a:r>
            <a:r>
              <a:rPr lang="en-US" sz="3200" dirty="0">
                <a:hlinkClick r:id="rId10"/>
              </a:rPr>
              <a:t>m</a:t>
            </a:r>
            <a:endParaRPr lang="en-US" sz="32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500"/>
                                        <p:tgtEl>
                                          <p:spTgt spid="10">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fade">
                                      <p:cBhvr>
                                        <p:cTn id="24" dur="500"/>
                                        <p:tgtEl>
                                          <p:spTgt spid="10">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animEffect transition="in" filter="fade">
                                      <p:cBhvr>
                                        <p:cTn id="29" dur="500"/>
                                        <p:tgtEl>
                                          <p:spTgt spid="10">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xEl>
                                              <p:pRg st="8" end="8"/>
                                            </p:txEl>
                                          </p:spTgt>
                                        </p:tgtEl>
                                        <p:attrNameLst>
                                          <p:attrName>style.visibility</p:attrName>
                                        </p:attrNameLst>
                                      </p:cBhvr>
                                      <p:to>
                                        <p:strVal val="visible"/>
                                      </p:to>
                                    </p:set>
                                    <p:animEffect transition="in" filter="fade">
                                      <p:cBhvr>
                                        <p:cTn id="32"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8244" y="1802892"/>
            <a:ext cx="8442959" cy="4558283"/>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54151" y="1828800"/>
            <a:ext cx="8336280" cy="4451604"/>
          </a:xfrm>
          <a:prstGeom prst="rect">
            <a:avLst/>
          </a:prstGeom>
          <a:blipFill>
            <a:blip r:embed="rId4" cstate="print"/>
            <a:stretch>
              <a:fillRect/>
            </a:stretch>
          </a:blipFill>
        </p:spPr>
        <p:txBody>
          <a:bodyPr wrap="square" lIns="0" tIns="0" rIns="0" bIns="0" rtlCol="0"/>
          <a:lstStyle/>
          <a:p>
            <a:endParaRPr/>
          </a:p>
        </p:txBody>
      </p:sp>
      <p:sp>
        <p:nvSpPr>
          <p:cNvPr id="4" name="object 4"/>
          <p:cNvSpPr txBox="1"/>
          <p:nvPr/>
        </p:nvSpPr>
        <p:spPr>
          <a:xfrm>
            <a:off x="495300" y="304800"/>
            <a:ext cx="5209258" cy="369332"/>
          </a:xfrm>
          <a:prstGeom prst="rect">
            <a:avLst/>
          </a:prstGeom>
        </p:spPr>
        <p:txBody>
          <a:bodyPr vert="horz" wrap="square" lIns="0" tIns="0" rIns="0" bIns="0" rtlCol="0">
            <a:spAutoFit/>
          </a:bodyPr>
          <a:lstStyle/>
          <a:p>
            <a:pPr marL="12700">
              <a:lnSpc>
                <a:spcPct val="100000"/>
              </a:lnSpc>
            </a:pPr>
            <a:r>
              <a:rPr sz="2400" b="1" i="1" spc="-25" dirty="0">
                <a:solidFill>
                  <a:srgbClr val="64004B"/>
                </a:solidFill>
                <a:latin typeface="Arial"/>
                <a:cs typeface="Arial"/>
              </a:rPr>
              <a:t>R</a:t>
            </a:r>
            <a:r>
              <a:rPr sz="2400" b="1" i="1" spc="-15" dirty="0">
                <a:solidFill>
                  <a:srgbClr val="64004B"/>
                </a:solidFill>
                <a:latin typeface="Arial"/>
                <a:cs typeface="Arial"/>
              </a:rPr>
              <a:t>esource</a:t>
            </a:r>
            <a:r>
              <a:rPr sz="2200" b="1" i="1" spc="-15" dirty="0">
                <a:solidFill>
                  <a:srgbClr val="64004B"/>
                </a:solidFill>
                <a:latin typeface="Arial"/>
                <a:cs typeface="Arial"/>
              </a:rPr>
              <a:t>:</a:t>
            </a:r>
            <a:r>
              <a:rPr sz="2200" b="1" i="1" spc="25" dirty="0">
                <a:solidFill>
                  <a:srgbClr val="64004B"/>
                </a:solidFill>
                <a:latin typeface="Arial"/>
                <a:cs typeface="Arial"/>
              </a:rPr>
              <a:t> </a:t>
            </a:r>
            <a:r>
              <a:rPr sz="2200" spc="-20" dirty="0">
                <a:solidFill>
                  <a:srgbClr val="64004B"/>
                </a:solidFill>
                <a:latin typeface="Arial"/>
                <a:cs typeface="Arial"/>
              </a:rPr>
              <a:t>E</a:t>
            </a:r>
            <a:r>
              <a:rPr sz="2200" spc="-10" dirty="0">
                <a:solidFill>
                  <a:srgbClr val="64004B"/>
                </a:solidFill>
                <a:latin typeface="Arial"/>
                <a:cs typeface="Arial"/>
              </a:rPr>
              <a:t>LI</a:t>
            </a:r>
            <a:r>
              <a:rPr sz="2200" spc="-25" dirty="0">
                <a:solidFill>
                  <a:srgbClr val="64004B"/>
                </a:solidFill>
                <a:latin typeface="Arial"/>
                <a:cs typeface="Arial"/>
              </a:rPr>
              <a:t>QU</a:t>
            </a:r>
            <a:r>
              <a:rPr sz="2200" spc="-15" dirty="0">
                <a:solidFill>
                  <a:srgbClr val="64004B"/>
                </a:solidFill>
                <a:latin typeface="Arial"/>
                <a:cs typeface="Arial"/>
              </a:rPr>
              <a:t>IS</a:t>
            </a:r>
            <a:r>
              <a:rPr sz="2200" spc="10" dirty="0">
                <a:solidFill>
                  <a:srgbClr val="64004B"/>
                </a:solidFill>
                <a:latin typeface="Arial"/>
                <a:cs typeface="Arial"/>
              </a:rPr>
              <a:t> </a:t>
            </a:r>
            <a:r>
              <a:rPr sz="2200" spc="-15" dirty="0">
                <a:solidFill>
                  <a:srgbClr val="64004B"/>
                </a:solidFill>
                <a:latin typeface="Arial"/>
                <a:cs typeface="Arial"/>
              </a:rPr>
              <a:t>360</a:t>
            </a:r>
            <a:r>
              <a:rPr sz="2200" dirty="0">
                <a:solidFill>
                  <a:srgbClr val="64004B"/>
                </a:solidFill>
                <a:latin typeface="Arial"/>
                <a:cs typeface="Arial"/>
              </a:rPr>
              <a:t> </a:t>
            </a:r>
            <a:r>
              <a:rPr sz="2200" spc="-20" dirty="0">
                <a:solidFill>
                  <a:srgbClr val="64004B"/>
                </a:solidFill>
                <a:latin typeface="Arial"/>
                <a:cs typeface="Arial"/>
              </a:rPr>
              <a:t>S</a:t>
            </a:r>
            <a:r>
              <a:rPr sz="2200" spc="-15" dirty="0">
                <a:solidFill>
                  <a:srgbClr val="64004B"/>
                </a:solidFill>
                <a:latin typeface="Arial"/>
                <a:cs typeface="Arial"/>
              </a:rPr>
              <a:t>upport</a:t>
            </a:r>
            <a:r>
              <a:rPr sz="2200" spc="10" dirty="0">
                <a:solidFill>
                  <a:srgbClr val="64004B"/>
                </a:solidFill>
                <a:latin typeface="Arial"/>
                <a:cs typeface="Arial"/>
              </a:rPr>
              <a:t> </a:t>
            </a:r>
            <a:r>
              <a:rPr sz="2200" spc="-10" dirty="0">
                <a:solidFill>
                  <a:srgbClr val="64004B"/>
                </a:solidFill>
                <a:latin typeface="Arial"/>
                <a:cs typeface="Arial"/>
              </a:rPr>
              <a:t>I</a:t>
            </a:r>
            <a:r>
              <a:rPr sz="2200" spc="-185" dirty="0">
                <a:solidFill>
                  <a:srgbClr val="64004B"/>
                </a:solidFill>
                <a:latin typeface="Arial"/>
                <a:cs typeface="Arial"/>
              </a:rPr>
              <a:t>V</a:t>
            </a:r>
            <a:r>
              <a:rPr sz="2200" spc="-15" dirty="0">
                <a:solidFill>
                  <a:srgbClr val="64004B"/>
                </a:solidFill>
                <a:latin typeface="Arial"/>
                <a:cs typeface="Arial"/>
              </a:rPr>
              <a:t>A</a:t>
            </a:r>
            <a:endParaRPr sz="2200" dirty="0">
              <a:latin typeface="Arial"/>
              <a:cs typeface="Arial"/>
            </a:endParaRPr>
          </a:p>
        </p:txBody>
      </p:sp>
      <p:sp>
        <p:nvSpPr>
          <p:cNvPr id="5" name="object 5"/>
          <p:cNvSpPr txBox="1"/>
          <p:nvPr/>
        </p:nvSpPr>
        <p:spPr>
          <a:xfrm>
            <a:off x="533515" y="2106936"/>
            <a:ext cx="3787775" cy="2545080"/>
          </a:xfrm>
          <a:prstGeom prst="rect">
            <a:avLst/>
          </a:prstGeom>
        </p:spPr>
        <p:txBody>
          <a:bodyPr vert="horz" wrap="square" lIns="0" tIns="0" rIns="0" bIns="0" rtlCol="0">
            <a:spAutoFit/>
          </a:bodyPr>
          <a:lstStyle/>
          <a:p>
            <a:pPr marL="12700">
              <a:lnSpc>
                <a:spcPts val="1920"/>
              </a:lnSpc>
            </a:pPr>
            <a:r>
              <a:rPr sz="1600" b="1" spc="-15" dirty="0">
                <a:solidFill>
                  <a:srgbClr val="64004B"/>
                </a:solidFill>
                <a:latin typeface="Arial"/>
                <a:cs typeface="Arial"/>
              </a:rPr>
              <a:t>Desc</a:t>
            </a:r>
            <a:r>
              <a:rPr sz="1600" b="1" spc="-10" dirty="0">
                <a:solidFill>
                  <a:srgbClr val="64004B"/>
                </a:solidFill>
                <a:latin typeface="Arial"/>
                <a:cs typeface="Arial"/>
              </a:rPr>
              <a:t>ri</a:t>
            </a:r>
            <a:r>
              <a:rPr sz="1600" b="1" spc="-15" dirty="0">
                <a:solidFill>
                  <a:srgbClr val="64004B"/>
                </a:solidFill>
                <a:latin typeface="Arial"/>
                <a:cs typeface="Arial"/>
              </a:rPr>
              <a:t>pt</a:t>
            </a:r>
            <a:r>
              <a:rPr sz="1600" b="1" spc="-5" dirty="0">
                <a:solidFill>
                  <a:srgbClr val="64004B"/>
                </a:solidFill>
                <a:latin typeface="Arial"/>
                <a:cs typeface="Arial"/>
              </a:rPr>
              <a:t>i</a:t>
            </a:r>
            <a:r>
              <a:rPr sz="1600" b="1" spc="-15" dirty="0">
                <a:solidFill>
                  <a:srgbClr val="64004B"/>
                </a:solidFill>
                <a:latin typeface="Arial"/>
                <a:cs typeface="Arial"/>
              </a:rPr>
              <a:t>o</a:t>
            </a:r>
            <a:r>
              <a:rPr sz="1600" b="1" spc="-10" dirty="0">
                <a:solidFill>
                  <a:srgbClr val="64004B"/>
                </a:solidFill>
                <a:latin typeface="Arial"/>
                <a:cs typeface="Arial"/>
              </a:rPr>
              <a:t>n</a:t>
            </a:r>
            <a:endParaRPr sz="1600">
              <a:latin typeface="Arial"/>
              <a:cs typeface="Arial"/>
            </a:endParaRPr>
          </a:p>
          <a:p>
            <a:pPr marL="234950" marR="92075" indent="-222250">
              <a:lnSpc>
                <a:spcPts val="1680"/>
              </a:lnSpc>
              <a:spcBef>
                <a:spcPts val="55"/>
              </a:spcBef>
              <a:buClr>
                <a:srgbClr val="F26937"/>
              </a:buClr>
              <a:buSzPct val="78571"/>
              <a:buFont typeface="Arial"/>
              <a:buChar char="•"/>
              <a:tabLst>
                <a:tab pos="235585" algn="l"/>
              </a:tabLst>
            </a:pPr>
            <a:r>
              <a:rPr sz="1400" spc="5" dirty="0">
                <a:solidFill>
                  <a:srgbClr val="4D4D4D"/>
                </a:solidFill>
                <a:latin typeface="Arial"/>
                <a:cs typeface="Arial"/>
              </a:rPr>
              <a:t>I</a:t>
            </a:r>
            <a:r>
              <a:rPr sz="1400" spc="-5" dirty="0">
                <a:solidFill>
                  <a:srgbClr val="4D4D4D"/>
                </a:solidFill>
                <a:latin typeface="Arial"/>
                <a:cs typeface="Arial"/>
              </a:rPr>
              <a:t>n</a:t>
            </a:r>
            <a:r>
              <a:rPr sz="1400" spc="5" dirty="0">
                <a:solidFill>
                  <a:srgbClr val="4D4D4D"/>
                </a:solidFill>
                <a:latin typeface="Arial"/>
                <a:cs typeface="Arial"/>
              </a:rPr>
              <a:t>t</a:t>
            </a:r>
            <a:r>
              <a:rPr sz="1400" spc="-5" dirty="0">
                <a:solidFill>
                  <a:srgbClr val="4D4D4D"/>
                </a:solidFill>
                <a:latin typeface="Arial"/>
                <a:cs typeface="Arial"/>
              </a:rPr>
              <a:t>e</a:t>
            </a:r>
            <a:r>
              <a:rPr sz="1400" dirty="0">
                <a:solidFill>
                  <a:srgbClr val="4D4D4D"/>
                </a:solidFill>
                <a:latin typeface="Arial"/>
                <a:cs typeface="Arial"/>
              </a:rPr>
              <a:t>r</a:t>
            </a:r>
            <a:r>
              <a:rPr sz="1400" spc="-5" dirty="0">
                <a:solidFill>
                  <a:srgbClr val="4D4D4D"/>
                </a:solidFill>
                <a:latin typeface="Arial"/>
                <a:cs typeface="Arial"/>
              </a:rPr>
              <a:t>n</a:t>
            </a:r>
            <a:r>
              <a:rPr sz="1400" spc="-15" dirty="0">
                <a:solidFill>
                  <a:srgbClr val="4D4D4D"/>
                </a:solidFill>
                <a:latin typeface="Arial"/>
                <a:cs typeface="Arial"/>
              </a:rPr>
              <a:t>a</a:t>
            </a:r>
            <a:r>
              <a:rPr sz="1400" dirty="0">
                <a:solidFill>
                  <a:srgbClr val="4D4D4D"/>
                </a:solidFill>
                <a:latin typeface="Arial"/>
                <a:cs typeface="Arial"/>
              </a:rPr>
              <a:t>lly</a:t>
            </a:r>
            <a:r>
              <a:rPr sz="1400" spc="-40" dirty="0">
                <a:solidFill>
                  <a:srgbClr val="4D4D4D"/>
                </a:solidFill>
                <a:latin typeface="Arial"/>
                <a:cs typeface="Arial"/>
              </a:rPr>
              <a:t> </a:t>
            </a:r>
            <a:r>
              <a:rPr sz="1400" spc="-5" dirty="0">
                <a:solidFill>
                  <a:srgbClr val="4D4D4D"/>
                </a:solidFill>
                <a:latin typeface="Arial"/>
                <a:cs typeface="Arial"/>
              </a:rPr>
              <a:t>a</a:t>
            </a:r>
            <a:r>
              <a:rPr sz="1400" spc="5" dirty="0">
                <a:solidFill>
                  <a:srgbClr val="4D4D4D"/>
                </a:solidFill>
                <a:latin typeface="Arial"/>
                <a:cs typeface="Arial"/>
              </a:rPr>
              <a:t>cc</a:t>
            </a:r>
            <a:r>
              <a:rPr sz="1400" spc="-5" dirty="0">
                <a:solidFill>
                  <a:srgbClr val="4D4D4D"/>
                </a:solidFill>
                <a:latin typeface="Arial"/>
                <a:cs typeface="Arial"/>
              </a:rPr>
              <a:t>e</a:t>
            </a:r>
            <a:r>
              <a:rPr sz="1400" spc="5" dirty="0">
                <a:solidFill>
                  <a:srgbClr val="4D4D4D"/>
                </a:solidFill>
                <a:latin typeface="Arial"/>
                <a:cs typeface="Arial"/>
              </a:rPr>
              <a:t>ss</a:t>
            </a:r>
            <a:r>
              <a:rPr sz="1400" spc="-15" dirty="0">
                <a:solidFill>
                  <a:srgbClr val="4D4D4D"/>
                </a:solidFill>
                <a:latin typeface="Arial"/>
                <a:cs typeface="Arial"/>
              </a:rPr>
              <a:t>e</a:t>
            </a:r>
            <a:r>
              <a:rPr sz="1400" dirty="0">
                <a:solidFill>
                  <a:srgbClr val="4D4D4D"/>
                </a:solidFill>
                <a:latin typeface="Arial"/>
                <a:cs typeface="Arial"/>
              </a:rPr>
              <a:t>d</a:t>
            </a:r>
            <a:r>
              <a:rPr sz="1400" spc="-45" dirty="0">
                <a:solidFill>
                  <a:srgbClr val="4D4D4D"/>
                </a:solidFill>
                <a:latin typeface="Arial"/>
                <a:cs typeface="Arial"/>
              </a:rPr>
              <a:t> </a:t>
            </a:r>
            <a:r>
              <a:rPr sz="1400" dirty="0">
                <a:solidFill>
                  <a:srgbClr val="4D4D4D"/>
                </a:solidFill>
                <a:latin typeface="Arial"/>
                <a:cs typeface="Arial"/>
              </a:rPr>
              <a:t>i</a:t>
            </a:r>
            <a:r>
              <a:rPr sz="1400" spc="-5" dirty="0">
                <a:solidFill>
                  <a:srgbClr val="4D4D4D"/>
                </a:solidFill>
                <a:latin typeface="Arial"/>
                <a:cs typeface="Arial"/>
              </a:rPr>
              <a:t>n</a:t>
            </a:r>
            <a:r>
              <a:rPr sz="1400" spc="5" dirty="0">
                <a:solidFill>
                  <a:srgbClr val="4D4D4D"/>
                </a:solidFill>
                <a:latin typeface="Arial"/>
                <a:cs typeface="Arial"/>
              </a:rPr>
              <a:t>t</a:t>
            </a:r>
            <a:r>
              <a:rPr sz="1400" spc="-5" dirty="0">
                <a:solidFill>
                  <a:srgbClr val="4D4D4D"/>
                </a:solidFill>
                <a:latin typeface="Arial"/>
                <a:cs typeface="Arial"/>
              </a:rPr>
              <a:t>e</a:t>
            </a:r>
            <a:r>
              <a:rPr sz="1400" dirty="0">
                <a:solidFill>
                  <a:srgbClr val="4D4D4D"/>
                </a:solidFill>
                <a:latin typeface="Arial"/>
                <a:cs typeface="Arial"/>
              </a:rPr>
              <a:t>r</a:t>
            </a:r>
            <a:r>
              <a:rPr sz="1400" spc="-5" dirty="0">
                <a:solidFill>
                  <a:srgbClr val="4D4D4D"/>
                </a:solidFill>
                <a:latin typeface="Arial"/>
                <a:cs typeface="Arial"/>
              </a:rPr>
              <a:t>a</a:t>
            </a:r>
            <a:r>
              <a:rPr sz="1400" spc="5" dirty="0">
                <a:solidFill>
                  <a:srgbClr val="4D4D4D"/>
                </a:solidFill>
                <a:latin typeface="Arial"/>
                <a:cs typeface="Arial"/>
              </a:rPr>
              <a:t>c</a:t>
            </a:r>
            <a:r>
              <a:rPr sz="1400" spc="-10" dirty="0">
                <a:solidFill>
                  <a:srgbClr val="4D4D4D"/>
                </a:solidFill>
                <a:latin typeface="Arial"/>
                <a:cs typeface="Arial"/>
              </a:rPr>
              <a:t>t</a:t>
            </a:r>
            <a:r>
              <a:rPr sz="1400" dirty="0">
                <a:solidFill>
                  <a:srgbClr val="4D4D4D"/>
                </a:solidFill>
                <a:latin typeface="Arial"/>
                <a:cs typeface="Arial"/>
              </a:rPr>
              <a:t>i</a:t>
            </a:r>
            <a:r>
              <a:rPr sz="1400" spc="-20" dirty="0">
                <a:solidFill>
                  <a:srgbClr val="4D4D4D"/>
                </a:solidFill>
                <a:latin typeface="Arial"/>
                <a:cs typeface="Arial"/>
              </a:rPr>
              <a:t>v</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p</a:t>
            </a:r>
            <a:r>
              <a:rPr sz="1400" dirty="0">
                <a:solidFill>
                  <a:srgbClr val="4D4D4D"/>
                </a:solidFill>
                <a:latin typeface="Arial"/>
                <a:cs typeface="Arial"/>
              </a:rPr>
              <a:t>r</a:t>
            </a:r>
            <a:r>
              <a:rPr sz="1400" spc="-5" dirty="0">
                <a:solidFill>
                  <a:srgbClr val="4D4D4D"/>
                </a:solidFill>
                <a:latin typeface="Arial"/>
                <a:cs typeface="Arial"/>
              </a:rPr>
              <a:t>e</a:t>
            </a:r>
            <a:r>
              <a:rPr sz="1400" spc="5" dirty="0">
                <a:solidFill>
                  <a:srgbClr val="4D4D4D"/>
                </a:solidFill>
                <a:latin typeface="Arial"/>
                <a:cs typeface="Arial"/>
              </a:rPr>
              <a:t>s</a:t>
            </a:r>
            <a:r>
              <a:rPr sz="1400" spc="-5" dirty="0">
                <a:solidFill>
                  <a:srgbClr val="4D4D4D"/>
                </a:solidFill>
                <a:latin typeface="Arial"/>
                <a:cs typeface="Arial"/>
              </a:rPr>
              <a:t>en</a:t>
            </a:r>
            <a:r>
              <a:rPr sz="1400" spc="-10" dirty="0">
                <a:solidFill>
                  <a:srgbClr val="4D4D4D"/>
                </a:solidFill>
                <a:latin typeface="Arial"/>
                <a:cs typeface="Arial"/>
              </a:rPr>
              <a:t>t</a:t>
            </a:r>
            <a:r>
              <a:rPr sz="1400" spc="-5" dirty="0">
                <a:solidFill>
                  <a:srgbClr val="4D4D4D"/>
                </a:solidFill>
                <a:latin typeface="Arial"/>
                <a:cs typeface="Arial"/>
              </a:rPr>
              <a:t>a</a:t>
            </a:r>
            <a:r>
              <a:rPr sz="1400" spc="-10" dirty="0">
                <a:solidFill>
                  <a:srgbClr val="4D4D4D"/>
                </a:solidFill>
                <a:latin typeface="Arial"/>
                <a:cs typeface="Arial"/>
              </a:rPr>
              <a:t>t</a:t>
            </a:r>
            <a:r>
              <a:rPr sz="1400" dirty="0">
                <a:solidFill>
                  <a:srgbClr val="4D4D4D"/>
                </a:solidFill>
                <a:latin typeface="Arial"/>
                <a:cs typeface="Arial"/>
              </a:rPr>
              <a:t>i</a:t>
            </a:r>
            <a:r>
              <a:rPr sz="1400" spc="-5" dirty="0">
                <a:solidFill>
                  <a:srgbClr val="4D4D4D"/>
                </a:solidFill>
                <a:latin typeface="Arial"/>
                <a:cs typeface="Arial"/>
              </a:rPr>
              <a:t>on ou</a:t>
            </a:r>
            <a:r>
              <a:rPr sz="1400" spc="5" dirty="0">
                <a:solidFill>
                  <a:srgbClr val="4D4D4D"/>
                </a:solidFill>
                <a:latin typeface="Arial"/>
                <a:cs typeface="Arial"/>
              </a:rPr>
              <a:t>t</a:t>
            </a:r>
            <a:r>
              <a:rPr sz="1400" dirty="0">
                <a:solidFill>
                  <a:srgbClr val="4D4D4D"/>
                </a:solidFill>
                <a:latin typeface="Arial"/>
                <a:cs typeface="Arial"/>
              </a:rPr>
              <a:t>li</a:t>
            </a:r>
            <a:r>
              <a:rPr sz="1400" spc="-5" dirty="0">
                <a:solidFill>
                  <a:srgbClr val="4D4D4D"/>
                </a:solidFill>
                <a:latin typeface="Arial"/>
                <a:cs typeface="Arial"/>
              </a:rPr>
              <a:t>n</a:t>
            </a:r>
            <a:r>
              <a:rPr sz="1400" dirty="0">
                <a:solidFill>
                  <a:srgbClr val="4D4D4D"/>
                </a:solidFill>
                <a:latin typeface="Arial"/>
                <a:cs typeface="Arial"/>
              </a:rPr>
              <a:t>i</a:t>
            </a:r>
            <a:r>
              <a:rPr sz="1400" spc="-5" dirty="0">
                <a:solidFill>
                  <a:srgbClr val="4D4D4D"/>
                </a:solidFill>
                <a:latin typeface="Arial"/>
                <a:cs typeface="Arial"/>
              </a:rPr>
              <a:t>n</a:t>
            </a:r>
            <a:r>
              <a:rPr sz="1400" dirty="0">
                <a:solidFill>
                  <a:srgbClr val="4D4D4D"/>
                </a:solidFill>
                <a:latin typeface="Arial"/>
                <a:cs typeface="Arial"/>
              </a:rPr>
              <a:t>g</a:t>
            </a:r>
            <a:r>
              <a:rPr sz="1400" spc="-30" dirty="0">
                <a:solidFill>
                  <a:srgbClr val="4D4D4D"/>
                </a:solidFill>
                <a:latin typeface="Arial"/>
                <a:cs typeface="Arial"/>
              </a:rPr>
              <a:t> </a:t>
            </a:r>
            <a:r>
              <a:rPr sz="1400" spc="-5" dirty="0">
                <a:solidFill>
                  <a:srgbClr val="4D4D4D"/>
                </a:solidFill>
                <a:latin typeface="Arial"/>
                <a:cs typeface="Arial"/>
              </a:rPr>
              <a:t>EL</a:t>
            </a:r>
            <a:r>
              <a:rPr sz="1400" spc="5" dirty="0">
                <a:solidFill>
                  <a:srgbClr val="4D4D4D"/>
                </a:solidFill>
                <a:latin typeface="Arial"/>
                <a:cs typeface="Arial"/>
              </a:rPr>
              <a:t>I</a:t>
            </a:r>
            <a:r>
              <a:rPr sz="1400" dirty="0">
                <a:solidFill>
                  <a:srgbClr val="4D4D4D"/>
                </a:solidFill>
                <a:latin typeface="Arial"/>
                <a:cs typeface="Arial"/>
              </a:rPr>
              <a:t>Q</a:t>
            </a:r>
            <a:r>
              <a:rPr sz="1400" spc="-10" dirty="0">
                <a:solidFill>
                  <a:srgbClr val="4D4D4D"/>
                </a:solidFill>
                <a:latin typeface="Arial"/>
                <a:cs typeface="Arial"/>
              </a:rPr>
              <a:t>U</a:t>
            </a:r>
            <a:r>
              <a:rPr sz="1400" spc="5" dirty="0">
                <a:solidFill>
                  <a:srgbClr val="4D4D4D"/>
                </a:solidFill>
                <a:latin typeface="Arial"/>
                <a:cs typeface="Arial"/>
              </a:rPr>
              <a:t>I</a:t>
            </a:r>
            <a:r>
              <a:rPr sz="1400" dirty="0">
                <a:solidFill>
                  <a:srgbClr val="4D4D4D"/>
                </a:solidFill>
                <a:latin typeface="Arial"/>
                <a:cs typeface="Arial"/>
              </a:rPr>
              <a:t>S</a:t>
            </a:r>
            <a:r>
              <a:rPr sz="1400" spc="-30" dirty="0">
                <a:solidFill>
                  <a:srgbClr val="4D4D4D"/>
                </a:solidFill>
                <a:latin typeface="Arial"/>
                <a:cs typeface="Arial"/>
              </a:rPr>
              <a:t> </a:t>
            </a:r>
            <a:r>
              <a:rPr sz="1400" spc="-5" dirty="0">
                <a:solidFill>
                  <a:srgbClr val="4D4D4D"/>
                </a:solidFill>
                <a:latin typeface="Arial"/>
                <a:cs typeface="Arial"/>
              </a:rPr>
              <a:t>36</a:t>
            </a:r>
            <a:r>
              <a:rPr sz="1400" dirty="0">
                <a:solidFill>
                  <a:srgbClr val="4D4D4D"/>
                </a:solidFill>
                <a:latin typeface="Arial"/>
                <a:cs typeface="Arial"/>
              </a:rPr>
              <a:t>0</a:t>
            </a:r>
            <a:r>
              <a:rPr sz="1400" spc="-20" dirty="0">
                <a:solidFill>
                  <a:srgbClr val="4D4D4D"/>
                </a:solidFill>
                <a:latin typeface="Arial"/>
                <a:cs typeface="Arial"/>
              </a:rPr>
              <a:t> </a:t>
            </a:r>
            <a:r>
              <a:rPr sz="1400" spc="-5" dirty="0">
                <a:solidFill>
                  <a:srgbClr val="4D4D4D"/>
                </a:solidFill>
                <a:latin typeface="Arial"/>
                <a:cs typeface="Arial"/>
              </a:rPr>
              <a:t>Suppo</a:t>
            </a:r>
            <a:r>
              <a:rPr sz="1400" dirty="0">
                <a:solidFill>
                  <a:srgbClr val="4D4D4D"/>
                </a:solidFill>
                <a:latin typeface="Arial"/>
                <a:cs typeface="Arial"/>
              </a:rPr>
              <a:t>rt</a:t>
            </a:r>
            <a:r>
              <a:rPr sz="1400" spc="-25"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ea</a:t>
            </a:r>
            <a:r>
              <a:rPr sz="1400" spc="5" dirty="0">
                <a:solidFill>
                  <a:srgbClr val="4D4D4D"/>
                </a:solidFill>
                <a:latin typeface="Arial"/>
                <a:cs typeface="Arial"/>
              </a:rPr>
              <a:t>t</a:t>
            </a:r>
            <a:r>
              <a:rPr sz="1400" spc="-5" dirty="0">
                <a:solidFill>
                  <a:srgbClr val="4D4D4D"/>
                </a:solidFill>
                <a:latin typeface="Arial"/>
                <a:cs typeface="Arial"/>
              </a:rPr>
              <a:t>u</a:t>
            </a:r>
            <a:r>
              <a:rPr sz="1400" dirty="0">
                <a:solidFill>
                  <a:srgbClr val="4D4D4D"/>
                </a:solidFill>
                <a:latin typeface="Arial"/>
                <a:cs typeface="Arial"/>
              </a:rPr>
              <a:t>r</a:t>
            </a:r>
            <a:r>
              <a:rPr sz="1400" spc="-15" dirty="0">
                <a:solidFill>
                  <a:srgbClr val="4D4D4D"/>
                </a:solidFill>
                <a:latin typeface="Arial"/>
                <a:cs typeface="Arial"/>
              </a:rPr>
              <a:t>e</a:t>
            </a:r>
            <a:r>
              <a:rPr sz="1400" spc="5" dirty="0">
                <a:solidFill>
                  <a:srgbClr val="4D4D4D"/>
                </a:solidFill>
                <a:latin typeface="Arial"/>
                <a:cs typeface="Arial"/>
              </a:rPr>
              <a:t>s</a:t>
            </a:r>
            <a:r>
              <a:rPr sz="140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oo</a:t>
            </a:r>
            <a:r>
              <a:rPr sz="1400" dirty="0">
                <a:solidFill>
                  <a:srgbClr val="4D4D4D"/>
                </a:solidFill>
                <a:latin typeface="Arial"/>
                <a:cs typeface="Arial"/>
              </a:rPr>
              <a:t>l</a:t>
            </a:r>
            <a:r>
              <a:rPr sz="1400" spc="5" dirty="0">
                <a:solidFill>
                  <a:srgbClr val="4D4D4D"/>
                </a:solidFill>
                <a:latin typeface="Arial"/>
                <a:cs typeface="Arial"/>
              </a:rPr>
              <a:t>s</a:t>
            </a:r>
            <a:r>
              <a:rPr sz="1400" dirty="0">
                <a:solidFill>
                  <a:srgbClr val="4D4D4D"/>
                </a:solidFill>
                <a:latin typeface="Arial"/>
                <a:cs typeface="Arial"/>
              </a:rPr>
              <a:t>,</a:t>
            </a:r>
            <a:r>
              <a:rPr sz="1400" spc="-35" dirty="0">
                <a:solidFill>
                  <a:srgbClr val="4D4D4D"/>
                </a:solidFill>
                <a:latin typeface="Arial"/>
                <a:cs typeface="Arial"/>
              </a:rPr>
              <a:t> </a:t>
            </a:r>
            <a:r>
              <a:rPr sz="1400" spc="-5" dirty="0">
                <a:solidFill>
                  <a:srgbClr val="4D4D4D"/>
                </a:solidFill>
                <a:latin typeface="Arial"/>
                <a:cs typeface="Arial"/>
              </a:rPr>
              <a:t>an</a:t>
            </a:r>
            <a:r>
              <a:rPr sz="1400" dirty="0">
                <a:solidFill>
                  <a:srgbClr val="4D4D4D"/>
                </a:solidFill>
                <a:latin typeface="Arial"/>
                <a:cs typeface="Arial"/>
              </a:rPr>
              <a:t>d</a:t>
            </a:r>
            <a:r>
              <a:rPr sz="1400" spc="-20" dirty="0">
                <a:solidFill>
                  <a:srgbClr val="4D4D4D"/>
                </a:solidFill>
                <a:latin typeface="Arial"/>
                <a:cs typeface="Arial"/>
              </a:rPr>
              <a:t> </a:t>
            </a:r>
            <a:r>
              <a:rPr sz="1400" dirty="0">
                <a:solidFill>
                  <a:srgbClr val="4D4D4D"/>
                </a:solidFill>
                <a:latin typeface="Arial"/>
                <a:cs typeface="Arial"/>
              </a:rPr>
              <a:t>r</a:t>
            </a:r>
            <a:r>
              <a:rPr sz="1400" spc="-5" dirty="0">
                <a:solidFill>
                  <a:srgbClr val="4D4D4D"/>
                </a:solidFill>
                <a:latin typeface="Arial"/>
                <a:cs typeface="Arial"/>
              </a:rPr>
              <a:t>e</a:t>
            </a:r>
            <a:r>
              <a:rPr sz="1400" spc="5" dirty="0">
                <a:solidFill>
                  <a:srgbClr val="4D4D4D"/>
                </a:solidFill>
                <a:latin typeface="Arial"/>
                <a:cs typeface="Arial"/>
              </a:rPr>
              <a:t>s</a:t>
            </a:r>
            <a:r>
              <a:rPr sz="1400" spc="-5" dirty="0">
                <a:solidFill>
                  <a:srgbClr val="4D4D4D"/>
                </a:solidFill>
                <a:latin typeface="Arial"/>
                <a:cs typeface="Arial"/>
              </a:rPr>
              <a:t>ou</a:t>
            </a:r>
            <a:r>
              <a:rPr sz="1400" dirty="0">
                <a:solidFill>
                  <a:srgbClr val="4D4D4D"/>
                </a:solidFill>
                <a:latin typeface="Arial"/>
                <a:cs typeface="Arial"/>
              </a:rPr>
              <a:t>r</a:t>
            </a:r>
            <a:r>
              <a:rPr sz="1400" spc="5" dirty="0">
                <a:solidFill>
                  <a:srgbClr val="4D4D4D"/>
                </a:solidFill>
                <a:latin typeface="Arial"/>
                <a:cs typeface="Arial"/>
              </a:rPr>
              <a:t>c</a:t>
            </a:r>
            <a:r>
              <a:rPr sz="1400" spc="-5" dirty="0">
                <a:solidFill>
                  <a:srgbClr val="4D4D4D"/>
                </a:solidFill>
                <a:latin typeface="Arial"/>
                <a:cs typeface="Arial"/>
              </a:rPr>
              <a:t>e</a:t>
            </a:r>
            <a:r>
              <a:rPr sz="1400" spc="-10" dirty="0">
                <a:solidFill>
                  <a:srgbClr val="4D4D4D"/>
                </a:solidFill>
                <a:latin typeface="Arial"/>
                <a:cs typeface="Arial"/>
              </a:rPr>
              <a:t>s</a:t>
            </a:r>
            <a:r>
              <a:rPr sz="1400" dirty="0">
                <a:solidFill>
                  <a:srgbClr val="4D4D4D"/>
                </a:solidFill>
                <a:latin typeface="Arial"/>
                <a:cs typeface="Arial"/>
              </a:rPr>
              <a:t>.</a:t>
            </a:r>
            <a:r>
              <a:rPr sz="1400" spc="-75" dirty="0">
                <a:solidFill>
                  <a:srgbClr val="4D4D4D"/>
                </a:solidFill>
                <a:latin typeface="Arial"/>
                <a:cs typeface="Arial"/>
              </a:rPr>
              <a:t> </a:t>
            </a:r>
            <a:r>
              <a:rPr sz="1400" spc="-10"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is</a:t>
            </a:r>
            <a:r>
              <a:rPr sz="1400" spc="-15" dirty="0">
                <a:solidFill>
                  <a:srgbClr val="4D4D4D"/>
                </a:solidFill>
                <a:latin typeface="Arial"/>
                <a:cs typeface="Arial"/>
              </a:rPr>
              <a:t> </a:t>
            </a:r>
            <a:r>
              <a:rPr sz="1400" spc="-5" dirty="0">
                <a:solidFill>
                  <a:srgbClr val="4D4D4D"/>
                </a:solidFill>
                <a:latin typeface="Arial"/>
                <a:cs typeface="Arial"/>
              </a:rPr>
              <a:t>p</a:t>
            </a:r>
            <a:r>
              <a:rPr sz="1400" dirty="0">
                <a:solidFill>
                  <a:srgbClr val="4D4D4D"/>
                </a:solidFill>
                <a:latin typeface="Arial"/>
                <a:cs typeface="Arial"/>
              </a:rPr>
              <a:t>r</a:t>
            </a:r>
            <a:r>
              <a:rPr sz="1400" spc="-5" dirty="0">
                <a:solidFill>
                  <a:srgbClr val="4D4D4D"/>
                </a:solidFill>
                <a:latin typeface="Arial"/>
                <a:cs typeface="Arial"/>
              </a:rPr>
              <a:t>e</a:t>
            </a:r>
            <a:r>
              <a:rPr sz="1400" spc="5" dirty="0">
                <a:solidFill>
                  <a:srgbClr val="4D4D4D"/>
                </a:solidFill>
                <a:latin typeface="Arial"/>
                <a:cs typeface="Arial"/>
              </a:rPr>
              <a:t>s</a:t>
            </a:r>
            <a:r>
              <a:rPr sz="1400" spc="-5" dirty="0">
                <a:solidFill>
                  <a:srgbClr val="4D4D4D"/>
                </a:solidFill>
                <a:latin typeface="Arial"/>
                <a:cs typeface="Arial"/>
              </a:rPr>
              <a:t>en</a:t>
            </a:r>
            <a:r>
              <a:rPr sz="1400" spc="5" dirty="0">
                <a:solidFill>
                  <a:srgbClr val="4D4D4D"/>
                </a:solidFill>
                <a:latin typeface="Arial"/>
                <a:cs typeface="Arial"/>
              </a:rPr>
              <a:t>t</a:t>
            </a:r>
            <a:r>
              <a:rPr sz="1400" spc="-5" dirty="0">
                <a:solidFill>
                  <a:srgbClr val="4D4D4D"/>
                </a:solidFill>
                <a:latin typeface="Arial"/>
                <a:cs typeface="Arial"/>
              </a:rPr>
              <a:t>a</a:t>
            </a:r>
            <a:r>
              <a:rPr sz="1400" spc="-10" dirty="0">
                <a:solidFill>
                  <a:srgbClr val="4D4D4D"/>
                </a:solidFill>
                <a:latin typeface="Arial"/>
                <a:cs typeface="Arial"/>
              </a:rPr>
              <a:t>t</a:t>
            </a:r>
            <a:r>
              <a:rPr sz="1400" dirty="0">
                <a:solidFill>
                  <a:srgbClr val="4D4D4D"/>
                </a:solidFill>
                <a:latin typeface="Arial"/>
                <a:cs typeface="Arial"/>
              </a:rPr>
              <a:t>i</a:t>
            </a:r>
            <a:r>
              <a:rPr sz="1400" spc="-15" dirty="0">
                <a:solidFill>
                  <a:srgbClr val="4D4D4D"/>
                </a:solidFill>
                <a:latin typeface="Arial"/>
                <a:cs typeface="Arial"/>
              </a:rPr>
              <a:t>o</a:t>
            </a:r>
            <a:r>
              <a:rPr sz="1400" dirty="0">
                <a:solidFill>
                  <a:srgbClr val="4D4D4D"/>
                </a:solidFill>
                <a:latin typeface="Arial"/>
                <a:cs typeface="Arial"/>
              </a:rPr>
              <a:t>n</a:t>
            </a:r>
            <a:r>
              <a:rPr sz="1400" spc="-45" dirty="0">
                <a:solidFill>
                  <a:srgbClr val="4D4D4D"/>
                </a:solidFill>
                <a:latin typeface="Arial"/>
                <a:cs typeface="Arial"/>
              </a:rPr>
              <a:t> </a:t>
            </a:r>
            <a:r>
              <a:rPr sz="1400" dirty="0">
                <a:solidFill>
                  <a:srgbClr val="4D4D4D"/>
                </a:solidFill>
                <a:latin typeface="Arial"/>
                <a:cs typeface="Arial"/>
              </a:rPr>
              <a:t>li</a:t>
            </a:r>
            <a:r>
              <a:rPr sz="1400" spc="-20" dirty="0">
                <a:solidFill>
                  <a:srgbClr val="4D4D4D"/>
                </a:solidFill>
                <a:latin typeface="Arial"/>
                <a:cs typeface="Arial"/>
              </a:rPr>
              <a:t>v</a:t>
            </a:r>
            <a:r>
              <a:rPr sz="1400" spc="-5" dirty="0">
                <a:solidFill>
                  <a:srgbClr val="4D4D4D"/>
                </a:solidFill>
                <a:latin typeface="Arial"/>
                <a:cs typeface="Arial"/>
              </a:rPr>
              <a:t>e</a:t>
            </a:r>
            <a:r>
              <a:rPr sz="1400" dirty="0">
                <a:solidFill>
                  <a:srgbClr val="4D4D4D"/>
                </a:solidFill>
                <a:latin typeface="Arial"/>
                <a:cs typeface="Arial"/>
              </a:rPr>
              <a:t>s </a:t>
            </a:r>
            <a:r>
              <a:rPr sz="1400" spc="-5" dirty="0">
                <a:solidFill>
                  <a:srgbClr val="4D4D4D"/>
                </a:solidFill>
                <a:latin typeface="Arial"/>
                <a:cs typeface="Arial"/>
              </a:rPr>
              <a:t>o</a:t>
            </a:r>
            <a:r>
              <a:rPr sz="1400" dirty="0">
                <a:solidFill>
                  <a:srgbClr val="4D4D4D"/>
                </a:solidFill>
                <a:latin typeface="Arial"/>
                <a:cs typeface="Arial"/>
              </a:rPr>
              <a:t>n</a:t>
            </a:r>
            <a:r>
              <a:rPr sz="1400" spc="-2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75" dirty="0">
                <a:solidFill>
                  <a:srgbClr val="4D4D4D"/>
                </a:solidFill>
                <a:latin typeface="Arial"/>
                <a:cs typeface="Arial"/>
              </a:rPr>
              <a:t>V</a:t>
            </a:r>
            <a:r>
              <a:rPr sz="1400" spc="-5" dirty="0">
                <a:solidFill>
                  <a:srgbClr val="4D4D4D"/>
                </a:solidFill>
                <a:latin typeface="Arial"/>
                <a:cs typeface="Arial"/>
              </a:rPr>
              <a:t>ee</a:t>
            </a:r>
            <a:r>
              <a:rPr sz="1400" spc="-20" dirty="0">
                <a:solidFill>
                  <a:srgbClr val="4D4D4D"/>
                </a:solidFill>
                <a:latin typeface="Arial"/>
                <a:cs typeface="Arial"/>
              </a:rPr>
              <a:t>v</a:t>
            </a:r>
            <a:r>
              <a:rPr sz="1400" dirty="0">
                <a:solidFill>
                  <a:srgbClr val="4D4D4D"/>
                </a:solidFill>
                <a:latin typeface="Arial"/>
                <a:cs typeface="Arial"/>
              </a:rPr>
              <a:t>a</a:t>
            </a:r>
            <a:r>
              <a:rPr sz="1400" spc="-10" dirty="0">
                <a:solidFill>
                  <a:srgbClr val="4D4D4D"/>
                </a:solidFill>
                <a:latin typeface="Arial"/>
                <a:cs typeface="Arial"/>
              </a:rPr>
              <a:t> </a:t>
            </a:r>
            <a:r>
              <a:rPr sz="1400" spc="-5" dirty="0">
                <a:solidFill>
                  <a:srgbClr val="4D4D4D"/>
                </a:solidFill>
                <a:latin typeface="Arial"/>
                <a:cs typeface="Arial"/>
              </a:rPr>
              <a:t>p</a:t>
            </a:r>
            <a:r>
              <a:rPr sz="1400" dirty="0">
                <a:solidFill>
                  <a:srgbClr val="4D4D4D"/>
                </a:solidFill>
                <a:latin typeface="Arial"/>
                <a:cs typeface="Arial"/>
              </a:rPr>
              <a:t>l</a:t>
            </a:r>
            <a:r>
              <a:rPr sz="1400" spc="-5" dirty="0">
                <a:solidFill>
                  <a:srgbClr val="4D4D4D"/>
                </a:solidFill>
                <a:latin typeface="Arial"/>
                <a:cs typeface="Arial"/>
              </a:rPr>
              <a:t>a</a:t>
            </a:r>
            <a:r>
              <a:rPr sz="1400" spc="5" dirty="0">
                <a:solidFill>
                  <a:srgbClr val="4D4D4D"/>
                </a:solidFill>
                <a:latin typeface="Arial"/>
                <a:cs typeface="Arial"/>
              </a:rPr>
              <a:t>tf</a:t>
            </a:r>
            <a:r>
              <a:rPr sz="1400" spc="-5" dirty="0">
                <a:solidFill>
                  <a:srgbClr val="4D4D4D"/>
                </a:solidFill>
                <a:latin typeface="Arial"/>
                <a:cs typeface="Arial"/>
              </a:rPr>
              <a:t>o</a:t>
            </a:r>
            <a:r>
              <a:rPr sz="1400" dirty="0">
                <a:solidFill>
                  <a:srgbClr val="4D4D4D"/>
                </a:solidFill>
                <a:latin typeface="Arial"/>
                <a:cs typeface="Arial"/>
              </a:rPr>
              <a:t>rm</a:t>
            </a:r>
            <a:r>
              <a:rPr sz="1400" spc="-50"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a:t>
            </a:r>
            <a:r>
              <a:rPr sz="1400" spc="-20" dirty="0">
                <a:solidFill>
                  <a:srgbClr val="4D4D4D"/>
                </a:solidFill>
                <a:latin typeface="Arial"/>
                <a:cs typeface="Arial"/>
              </a:rPr>
              <a:t> </a:t>
            </a:r>
            <a:r>
              <a:rPr sz="1400" spc="-5" dirty="0">
                <a:solidFill>
                  <a:srgbClr val="4D4D4D"/>
                </a:solidFill>
                <a:latin typeface="Arial"/>
                <a:cs typeface="Arial"/>
              </a:rPr>
              <a:t>B</a:t>
            </a:r>
            <a:r>
              <a:rPr sz="1400" spc="-10" dirty="0">
                <a:solidFill>
                  <a:srgbClr val="4D4D4D"/>
                </a:solidFill>
                <a:latin typeface="Arial"/>
                <a:cs typeface="Arial"/>
              </a:rPr>
              <a:t>M</a:t>
            </a:r>
            <a:r>
              <a:rPr sz="1400" dirty="0">
                <a:solidFill>
                  <a:srgbClr val="4D4D4D"/>
                </a:solidFill>
                <a:latin typeface="Arial"/>
                <a:cs typeface="Arial"/>
              </a:rPr>
              <a:t>S</a:t>
            </a:r>
            <a:r>
              <a:rPr sz="1400" spc="5" dirty="0">
                <a:solidFill>
                  <a:srgbClr val="4D4D4D"/>
                </a:solidFill>
                <a:latin typeface="Arial"/>
                <a:cs typeface="Arial"/>
              </a:rPr>
              <a:t> </a:t>
            </a:r>
            <a:r>
              <a:rPr sz="1400" spc="-5" dirty="0">
                <a:solidFill>
                  <a:srgbClr val="4D4D4D"/>
                </a:solidFill>
                <a:latin typeface="Arial"/>
                <a:cs typeface="Arial"/>
              </a:rPr>
              <a:t>an</a:t>
            </a:r>
            <a:r>
              <a:rPr sz="1400" dirty="0">
                <a:solidFill>
                  <a:srgbClr val="4D4D4D"/>
                </a:solidFill>
                <a:latin typeface="Arial"/>
                <a:cs typeface="Arial"/>
              </a:rPr>
              <a:t>d</a:t>
            </a:r>
            <a:r>
              <a:rPr sz="1400" spc="-20" dirty="0">
                <a:solidFill>
                  <a:srgbClr val="4D4D4D"/>
                </a:solidFill>
                <a:latin typeface="Arial"/>
                <a:cs typeface="Arial"/>
              </a:rPr>
              <a:t> </a:t>
            </a:r>
            <a:r>
              <a:rPr sz="1400" spc="-5" dirty="0">
                <a:solidFill>
                  <a:srgbClr val="4D4D4D"/>
                </a:solidFill>
                <a:latin typeface="Arial"/>
                <a:cs typeface="Arial"/>
              </a:rPr>
              <a:t>a</a:t>
            </a:r>
            <a:r>
              <a:rPr sz="1400" dirty="0">
                <a:solidFill>
                  <a:srgbClr val="4D4D4D"/>
                </a:solidFill>
                <a:latin typeface="Arial"/>
                <a:cs typeface="Arial"/>
              </a:rPr>
              <a:t>s</a:t>
            </a:r>
            <a:r>
              <a:rPr sz="1400" spc="-15" dirty="0">
                <a:solidFill>
                  <a:srgbClr val="4D4D4D"/>
                </a:solidFill>
                <a:latin typeface="Arial"/>
                <a:cs typeface="Arial"/>
              </a:rPr>
              <a:t> </a:t>
            </a:r>
            <a:r>
              <a:rPr sz="1400" spc="-5" dirty="0">
                <a:solidFill>
                  <a:srgbClr val="4D4D4D"/>
                </a:solidFill>
                <a:latin typeface="Arial"/>
                <a:cs typeface="Arial"/>
              </a:rPr>
              <a:t>a</a:t>
            </a:r>
            <a:r>
              <a:rPr sz="1400" dirty="0">
                <a:solidFill>
                  <a:srgbClr val="4D4D4D"/>
                </a:solidFill>
                <a:latin typeface="Arial"/>
                <a:cs typeface="Arial"/>
              </a:rPr>
              <a:t>n </a:t>
            </a:r>
            <a:r>
              <a:rPr sz="1400" spc="-5" dirty="0">
                <a:solidFill>
                  <a:srgbClr val="4D4D4D"/>
                </a:solidFill>
                <a:latin typeface="Arial"/>
                <a:cs typeface="Arial"/>
              </a:rPr>
              <a:t>in</a:t>
            </a:r>
            <a:r>
              <a:rPr sz="1400" spc="5" dirty="0">
                <a:solidFill>
                  <a:srgbClr val="4D4D4D"/>
                </a:solidFill>
                <a:latin typeface="Arial"/>
                <a:cs typeface="Arial"/>
              </a:rPr>
              <a:t>t</a:t>
            </a:r>
            <a:r>
              <a:rPr sz="1400" spc="-5" dirty="0">
                <a:solidFill>
                  <a:srgbClr val="4D4D4D"/>
                </a:solidFill>
                <a:latin typeface="Arial"/>
                <a:cs typeface="Arial"/>
              </a:rPr>
              <a:t>era</a:t>
            </a:r>
            <a:r>
              <a:rPr sz="1400" spc="5" dirty="0">
                <a:solidFill>
                  <a:srgbClr val="4D4D4D"/>
                </a:solidFill>
                <a:latin typeface="Arial"/>
                <a:cs typeface="Arial"/>
              </a:rPr>
              <a:t>c</a:t>
            </a:r>
            <a:r>
              <a:rPr sz="1400" spc="-10" dirty="0">
                <a:solidFill>
                  <a:srgbClr val="4D4D4D"/>
                </a:solidFill>
                <a:latin typeface="Arial"/>
                <a:cs typeface="Arial"/>
              </a:rPr>
              <a:t>t</a:t>
            </a:r>
            <a:r>
              <a:rPr sz="1400" spc="-5" dirty="0">
                <a:solidFill>
                  <a:srgbClr val="4D4D4D"/>
                </a:solidFill>
                <a:latin typeface="Arial"/>
                <a:cs typeface="Arial"/>
              </a:rPr>
              <a:t>i</a:t>
            </a:r>
            <a:r>
              <a:rPr sz="1400" spc="-20" dirty="0">
                <a:solidFill>
                  <a:srgbClr val="4D4D4D"/>
                </a:solidFill>
                <a:latin typeface="Arial"/>
                <a:cs typeface="Arial"/>
              </a:rPr>
              <a:t>v</a:t>
            </a:r>
            <a:r>
              <a:rPr sz="1400" dirty="0">
                <a:solidFill>
                  <a:srgbClr val="4D4D4D"/>
                </a:solidFill>
                <a:latin typeface="Arial"/>
                <a:cs typeface="Arial"/>
              </a:rPr>
              <a:t>e</a:t>
            </a:r>
            <a:r>
              <a:rPr sz="1400" spc="-35" dirty="0">
                <a:solidFill>
                  <a:srgbClr val="4D4D4D"/>
                </a:solidFill>
                <a:latin typeface="Arial"/>
                <a:cs typeface="Arial"/>
              </a:rPr>
              <a:t> </a:t>
            </a:r>
            <a:r>
              <a:rPr sz="1400" dirty="0">
                <a:solidFill>
                  <a:srgbClr val="4D4D4D"/>
                </a:solidFill>
                <a:latin typeface="Arial"/>
                <a:cs typeface="Arial"/>
              </a:rPr>
              <a:t>P</a:t>
            </a:r>
            <a:r>
              <a:rPr sz="1400" spc="-10" dirty="0">
                <a:solidFill>
                  <a:srgbClr val="4D4D4D"/>
                </a:solidFill>
                <a:latin typeface="Arial"/>
                <a:cs typeface="Arial"/>
              </a:rPr>
              <a:t>D</a:t>
            </a:r>
            <a:r>
              <a:rPr sz="1400" dirty="0">
                <a:solidFill>
                  <a:srgbClr val="4D4D4D"/>
                </a:solidFill>
                <a:latin typeface="Arial"/>
                <a:cs typeface="Arial"/>
              </a:rPr>
              <a:t>F </a:t>
            </a:r>
            <a:r>
              <a:rPr sz="1400" spc="5" dirty="0">
                <a:solidFill>
                  <a:srgbClr val="4D4D4D"/>
                </a:solidFill>
                <a:latin typeface="Arial"/>
                <a:cs typeface="Arial"/>
              </a:rPr>
              <a:t>f</a:t>
            </a:r>
            <a:r>
              <a:rPr sz="1400" spc="-5" dirty="0">
                <a:solidFill>
                  <a:srgbClr val="4D4D4D"/>
                </a:solidFill>
                <a:latin typeface="Arial"/>
                <a:cs typeface="Arial"/>
              </a:rPr>
              <a:t>o</a:t>
            </a:r>
            <a:r>
              <a:rPr sz="1400" dirty="0">
                <a:solidFill>
                  <a:srgbClr val="4D4D4D"/>
                </a:solidFill>
                <a:latin typeface="Arial"/>
                <a:cs typeface="Arial"/>
              </a:rPr>
              <a:t>r</a:t>
            </a:r>
            <a:r>
              <a:rPr sz="1400" spc="-20" dirty="0">
                <a:solidFill>
                  <a:srgbClr val="4D4D4D"/>
                </a:solidFill>
                <a:latin typeface="Arial"/>
                <a:cs typeface="Arial"/>
              </a:rPr>
              <a:t> </a:t>
            </a:r>
            <a:r>
              <a:rPr sz="1400" dirty="0">
                <a:solidFill>
                  <a:srgbClr val="4D4D4D"/>
                </a:solidFill>
                <a:latin typeface="Arial"/>
                <a:cs typeface="Arial"/>
              </a:rPr>
              <a:t>P</a:t>
            </a:r>
            <a:r>
              <a:rPr sz="1400" spc="5" dirty="0">
                <a:solidFill>
                  <a:srgbClr val="4D4D4D"/>
                </a:solidFill>
                <a:latin typeface="Arial"/>
                <a:cs typeface="Arial"/>
              </a:rPr>
              <a:t>f</a:t>
            </a:r>
            <a:r>
              <a:rPr sz="1400" spc="-5" dirty="0">
                <a:solidFill>
                  <a:srgbClr val="4D4D4D"/>
                </a:solidFill>
                <a:latin typeface="Arial"/>
                <a:cs typeface="Arial"/>
              </a:rPr>
              <a:t>i</a:t>
            </a:r>
            <a:r>
              <a:rPr sz="1400" spc="5" dirty="0">
                <a:solidFill>
                  <a:srgbClr val="4D4D4D"/>
                </a:solidFill>
                <a:latin typeface="Arial"/>
                <a:cs typeface="Arial"/>
              </a:rPr>
              <a:t>z</a:t>
            </a:r>
            <a:r>
              <a:rPr sz="1400" spc="-5" dirty="0">
                <a:solidFill>
                  <a:srgbClr val="4D4D4D"/>
                </a:solidFill>
                <a:latin typeface="Arial"/>
                <a:cs typeface="Arial"/>
              </a:rPr>
              <a:t>e</a:t>
            </a:r>
            <a:r>
              <a:rPr sz="1400" spc="-75" dirty="0">
                <a:solidFill>
                  <a:srgbClr val="4D4D4D"/>
                </a:solidFill>
                <a:latin typeface="Arial"/>
                <a:cs typeface="Arial"/>
              </a:rPr>
              <a:t>r</a:t>
            </a:r>
            <a:r>
              <a:rPr sz="1400" dirty="0">
                <a:solidFill>
                  <a:srgbClr val="4D4D4D"/>
                </a:solidFill>
                <a:latin typeface="Arial"/>
                <a:cs typeface="Arial"/>
              </a:rPr>
              <a:t>.</a:t>
            </a:r>
            <a:endParaRPr sz="1400">
              <a:latin typeface="Arial"/>
              <a:cs typeface="Arial"/>
            </a:endParaRPr>
          </a:p>
          <a:p>
            <a:pPr marL="12700">
              <a:lnSpc>
                <a:spcPts val="1920"/>
              </a:lnSpc>
              <a:spcBef>
                <a:spcPts val="1145"/>
              </a:spcBef>
            </a:pPr>
            <a:r>
              <a:rPr sz="1600" b="1" spc="-25" dirty="0">
                <a:solidFill>
                  <a:srgbClr val="64004B"/>
                </a:solidFill>
                <a:latin typeface="Arial"/>
                <a:cs typeface="Arial"/>
              </a:rPr>
              <a:t>O</a:t>
            </a:r>
            <a:r>
              <a:rPr sz="1600" b="1" spc="-15" dirty="0">
                <a:solidFill>
                  <a:srgbClr val="64004B"/>
                </a:solidFill>
                <a:latin typeface="Arial"/>
                <a:cs typeface="Arial"/>
              </a:rPr>
              <a:t>b</a:t>
            </a:r>
            <a:r>
              <a:rPr sz="1600" b="1" spc="-10" dirty="0">
                <a:solidFill>
                  <a:srgbClr val="64004B"/>
                </a:solidFill>
                <a:latin typeface="Arial"/>
                <a:cs typeface="Arial"/>
              </a:rPr>
              <a:t>jec</a:t>
            </a:r>
            <a:r>
              <a:rPr sz="1600" b="1" spc="-15" dirty="0">
                <a:solidFill>
                  <a:srgbClr val="64004B"/>
                </a:solidFill>
                <a:latin typeface="Arial"/>
                <a:cs typeface="Arial"/>
              </a:rPr>
              <a:t>t</a:t>
            </a:r>
            <a:r>
              <a:rPr sz="1600" b="1" spc="0" dirty="0">
                <a:solidFill>
                  <a:srgbClr val="64004B"/>
                </a:solidFill>
                <a:latin typeface="Arial"/>
                <a:cs typeface="Arial"/>
              </a:rPr>
              <a:t>i</a:t>
            </a:r>
            <a:r>
              <a:rPr sz="1600" b="1" spc="-50" dirty="0">
                <a:solidFill>
                  <a:srgbClr val="64004B"/>
                </a:solidFill>
                <a:latin typeface="Arial"/>
                <a:cs typeface="Arial"/>
              </a:rPr>
              <a:t>v</a:t>
            </a:r>
            <a:r>
              <a:rPr sz="1600" b="1" spc="-10" dirty="0">
                <a:solidFill>
                  <a:srgbClr val="64004B"/>
                </a:solidFill>
                <a:latin typeface="Arial"/>
                <a:cs typeface="Arial"/>
              </a:rPr>
              <a:t>e</a:t>
            </a:r>
            <a:endParaRPr sz="1600">
              <a:latin typeface="Arial"/>
              <a:cs typeface="Arial"/>
            </a:endParaRPr>
          </a:p>
          <a:p>
            <a:pPr marL="234950" marR="5080" indent="-222250">
              <a:lnSpc>
                <a:spcPts val="1680"/>
              </a:lnSpc>
              <a:spcBef>
                <a:spcPts val="50"/>
              </a:spcBef>
              <a:buClr>
                <a:srgbClr val="F26937"/>
              </a:buClr>
              <a:buSzPct val="78571"/>
              <a:buFont typeface="Arial"/>
              <a:buChar char="•"/>
              <a:tabLst>
                <a:tab pos="235585" algn="l"/>
              </a:tabLst>
            </a:pPr>
            <a:r>
              <a:rPr sz="1400" spc="-10" dirty="0">
                <a:solidFill>
                  <a:srgbClr val="4D4D4D"/>
                </a:solidFill>
                <a:latin typeface="Arial"/>
                <a:cs typeface="Arial"/>
              </a:rPr>
              <a:t>H</a:t>
            </a:r>
            <a:r>
              <a:rPr sz="1400" spc="-5" dirty="0">
                <a:solidFill>
                  <a:srgbClr val="4D4D4D"/>
                </a:solidFill>
                <a:latin typeface="Arial"/>
                <a:cs typeface="Arial"/>
              </a:rPr>
              <a:t>e</a:t>
            </a:r>
            <a:r>
              <a:rPr sz="1400" dirty="0">
                <a:solidFill>
                  <a:srgbClr val="4D4D4D"/>
                </a:solidFill>
                <a:latin typeface="Arial"/>
                <a:cs typeface="Arial"/>
              </a:rPr>
              <a:t>l</a:t>
            </a:r>
            <a:r>
              <a:rPr sz="1400" spc="-5" dirty="0">
                <a:solidFill>
                  <a:srgbClr val="4D4D4D"/>
                </a:solidFill>
                <a:latin typeface="Arial"/>
                <a:cs typeface="Arial"/>
              </a:rPr>
              <a:t>p</a:t>
            </a:r>
            <a:r>
              <a:rPr sz="1400" dirty="0">
                <a:solidFill>
                  <a:srgbClr val="4D4D4D"/>
                </a:solidFill>
                <a:latin typeface="Arial"/>
                <a:cs typeface="Arial"/>
              </a:rPr>
              <a:t>s</a:t>
            </a:r>
            <a:r>
              <a:rPr sz="1400" spc="-15" dirty="0">
                <a:solidFill>
                  <a:srgbClr val="4D4D4D"/>
                </a:solidFill>
                <a:latin typeface="Arial"/>
                <a:cs typeface="Arial"/>
              </a:rPr>
              <a:t> </a:t>
            </a:r>
            <a:r>
              <a:rPr sz="1400" dirty="0">
                <a:solidFill>
                  <a:srgbClr val="4D4D4D"/>
                </a:solidFill>
                <a:latin typeface="Arial"/>
                <a:cs typeface="Arial"/>
              </a:rPr>
              <a:t>r</a:t>
            </a:r>
            <a:r>
              <a:rPr sz="1400" spc="-5" dirty="0">
                <a:solidFill>
                  <a:srgbClr val="4D4D4D"/>
                </a:solidFill>
                <a:latin typeface="Arial"/>
                <a:cs typeface="Arial"/>
              </a:rPr>
              <a:t>ep</a:t>
            </a:r>
            <a:r>
              <a:rPr sz="1400" dirty="0">
                <a:solidFill>
                  <a:srgbClr val="4D4D4D"/>
                </a:solidFill>
                <a:latin typeface="Arial"/>
                <a:cs typeface="Arial"/>
              </a:rPr>
              <a:t>s</a:t>
            </a:r>
            <a:r>
              <a:rPr sz="1400" spc="-15" dirty="0">
                <a:solidFill>
                  <a:srgbClr val="4D4D4D"/>
                </a:solidFill>
                <a:latin typeface="Arial"/>
                <a:cs typeface="Arial"/>
              </a:rPr>
              <a:t> </a:t>
            </a:r>
            <a:r>
              <a:rPr sz="1400" spc="-20" dirty="0">
                <a:solidFill>
                  <a:srgbClr val="4D4D4D"/>
                </a:solidFill>
                <a:latin typeface="Arial"/>
                <a:cs typeface="Arial"/>
              </a:rPr>
              <a:t>w</a:t>
            </a:r>
            <a:r>
              <a:rPr sz="1400" spc="-5" dirty="0">
                <a:solidFill>
                  <a:srgbClr val="4D4D4D"/>
                </a:solidFill>
                <a:latin typeface="Arial"/>
                <a:cs typeface="Arial"/>
              </a:rPr>
              <a:t>a</a:t>
            </a:r>
            <a:r>
              <a:rPr sz="1400" dirty="0">
                <a:solidFill>
                  <a:srgbClr val="4D4D4D"/>
                </a:solidFill>
                <a:latin typeface="Arial"/>
                <a:cs typeface="Arial"/>
              </a:rPr>
              <a:t>lk </a:t>
            </a:r>
            <a:r>
              <a:rPr sz="1400" spc="-10" dirty="0">
                <a:solidFill>
                  <a:srgbClr val="4D4D4D"/>
                </a:solidFill>
                <a:latin typeface="Arial"/>
                <a:cs typeface="Arial"/>
              </a:rPr>
              <a:t>HC</a:t>
            </a:r>
            <a:r>
              <a:rPr sz="1400" spc="-5" dirty="0">
                <a:solidFill>
                  <a:srgbClr val="4D4D4D"/>
                </a:solidFill>
                <a:latin typeface="Arial"/>
                <a:cs typeface="Arial"/>
              </a:rPr>
              <a:t>P</a:t>
            </a:r>
            <a:r>
              <a:rPr sz="1400" dirty="0">
                <a:solidFill>
                  <a:srgbClr val="4D4D4D"/>
                </a:solidFill>
                <a:latin typeface="Arial"/>
                <a:cs typeface="Arial"/>
              </a:rPr>
              <a:t>s</a:t>
            </a:r>
            <a:r>
              <a:rPr sz="1400" spc="10" dirty="0">
                <a:solidFill>
                  <a:srgbClr val="4D4D4D"/>
                </a:solidFill>
                <a:latin typeface="Arial"/>
                <a:cs typeface="Arial"/>
              </a:rPr>
              <a:t> </a:t>
            </a:r>
            <a:r>
              <a:rPr sz="1400" spc="-5" dirty="0">
                <a:solidFill>
                  <a:srgbClr val="4D4D4D"/>
                </a:solidFill>
                <a:latin typeface="Arial"/>
                <a:cs typeface="Arial"/>
              </a:rPr>
              <a:t>an</a:t>
            </a:r>
            <a:r>
              <a:rPr sz="1400" dirty="0">
                <a:solidFill>
                  <a:srgbClr val="4D4D4D"/>
                </a:solidFill>
                <a:latin typeface="Arial"/>
                <a:cs typeface="Arial"/>
              </a:rPr>
              <a:t>d</a:t>
            </a:r>
            <a:r>
              <a:rPr sz="1400" spc="-2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he</a:t>
            </a:r>
            <a:r>
              <a:rPr sz="1400" dirty="0">
                <a:solidFill>
                  <a:srgbClr val="4D4D4D"/>
                </a:solidFill>
                <a:latin typeface="Arial"/>
                <a:cs typeface="Arial"/>
              </a:rPr>
              <a:t>ir</a:t>
            </a:r>
            <a:r>
              <a:rPr sz="1400" spc="-30" dirty="0">
                <a:solidFill>
                  <a:srgbClr val="4D4D4D"/>
                </a:solidFill>
                <a:latin typeface="Arial"/>
                <a:cs typeface="Arial"/>
              </a:rPr>
              <a:t> </a:t>
            </a:r>
            <a:r>
              <a:rPr sz="1400" spc="5" dirty="0">
                <a:solidFill>
                  <a:srgbClr val="4D4D4D"/>
                </a:solidFill>
                <a:latin typeface="Arial"/>
                <a:cs typeface="Arial"/>
              </a:rPr>
              <a:t>st</a:t>
            </a:r>
            <a:r>
              <a:rPr sz="1400" spc="-5" dirty="0">
                <a:solidFill>
                  <a:srgbClr val="4D4D4D"/>
                </a:solidFill>
                <a:latin typeface="Arial"/>
                <a:cs typeface="Arial"/>
              </a:rPr>
              <a:t>a</a:t>
            </a:r>
            <a:r>
              <a:rPr sz="1400" spc="-20" dirty="0">
                <a:solidFill>
                  <a:srgbClr val="4D4D4D"/>
                </a:solidFill>
                <a:latin typeface="Arial"/>
                <a:cs typeface="Arial"/>
              </a:rPr>
              <a:t>f</a:t>
            </a:r>
            <a:r>
              <a:rPr sz="1400" dirty="0">
                <a:solidFill>
                  <a:srgbClr val="4D4D4D"/>
                </a:solidFill>
                <a:latin typeface="Arial"/>
                <a:cs typeface="Arial"/>
              </a:rPr>
              <a:t>f</a:t>
            </a:r>
            <a:r>
              <a:rPr sz="1400" spc="-40" dirty="0">
                <a:solidFill>
                  <a:srgbClr val="4D4D4D"/>
                </a:solidFill>
                <a:latin typeface="Arial"/>
                <a:cs typeface="Arial"/>
              </a:rPr>
              <a:t>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r</a:t>
            </a:r>
            <a:r>
              <a:rPr sz="1400" spc="-5" dirty="0">
                <a:solidFill>
                  <a:srgbClr val="4D4D4D"/>
                </a:solidFill>
                <a:latin typeface="Arial"/>
                <a:cs typeface="Arial"/>
              </a:rPr>
              <a:t>oug</a:t>
            </a:r>
            <a:r>
              <a:rPr sz="1400" dirty="0">
                <a:solidFill>
                  <a:srgbClr val="4D4D4D"/>
                </a:solidFill>
                <a:latin typeface="Arial"/>
                <a:cs typeface="Arial"/>
              </a:rPr>
              <a:t>h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EL</a:t>
            </a:r>
            <a:r>
              <a:rPr sz="1400" spc="5" dirty="0">
                <a:solidFill>
                  <a:srgbClr val="4D4D4D"/>
                </a:solidFill>
                <a:latin typeface="Arial"/>
                <a:cs typeface="Arial"/>
              </a:rPr>
              <a:t>I</a:t>
            </a:r>
            <a:r>
              <a:rPr sz="1400" dirty="0">
                <a:solidFill>
                  <a:srgbClr val="4D4D4D"/>
                </a:solidFill>
                <a:latin typeface="Arial"/>
                <a:cs typeface="Arial"/>
              </a:rPr>
              <a:t>Q</a:t>
            </a:r>
            <a:r>
              <a:rPr sz="1400" spc="-10" dirty="0">
                <a:solidFill>
                  <a:srgbClr val="4D4D4D"/>
                </a:solidFill>
                <a:latin typeface="Arial"/>
                <a:cs typeface="Arial"/>
              </a:rPr>
              <a:t>U</a:t>
            </a:r>
            <a:r>
              <a:rPr sz="1400" spc="5" dirty="0">
                <a:solidFill>
                  <a:srgbClr val="4D4D4D"/>
                </a:solidFill>
                <a:latin typeface="Arial"/>
                <a:cs typeface="Arial"/>
              </a:rPr>
              <a:t>I</a:t>
            </a:r>
            <a:r>
              <a:rPr sz="1400" dirty="0">
                <a:solidFill>
                  <a:srgbClr val="4D4D4D"/>
                </a:solidFill>
                <a:latin typeface="Arial"/>
                <a:cs typeface="Arial"/>
              </a:rPr>
              <a:t>S</a:t>
            </a:r>
            <a:r>
              <a:rPr sz="1400" spc="-30" dirty="0">
                <a:solidFill>
                  <a:srgbClr val="4D4D4D"/>
                </a:solidFill>
                <a:latin typeface="Arial"/>
                <a:cs typeface="Arial"/>
              </a:rPr>
              <a:t> </a:t>
            </a:r>
            <a:r>
              <a:rPr sz="1400" spc="-5" dirty="0">
                <a:solidFill>
                  <a:srgbClr val="4D4D4D"/>
                </a:solidFill>
                <a:latin typeface="Arial"/>
                <a:cs typeface="Arial"/>
              </a:rPr>
              <a:t>36</a:t>
            </a:r>
            <a:r>
              <a:rPr sz="1400" dirty="0">
                <a:solidFill>
                  <a:srgbClr val="4D4D4D"/>
                </a:solidFill>
                <a:latin typeface="Arial"/>
                <a:cs typeface="Arial"/>
              </a:rPr>
              <a:t>0</a:t>
            </a:r>
            <a:r>
              <a:rPr sz="1400" spc="-20" dirty="0">
                <a:solidFill>
                  <a:srgbClr val="4D4D4D"/>
                </a:solidFill>
                <a:latin typeface="Arial"/>
                <a:cs typeface="Arial"/>
              </a:rPr>
              <a:t> </a:t>
            </a:r>
            <a:r>
              <a:rPr sz="1400" spc="-5" dirty="0">
                <a:solidFill>
                  <a:srgbClr val="4D4D4D"/>
                </a:solidFill>
                <a:latin typeface="Arial"/>
                <a:cs typeface="Arial"/>
              </a:rPr>
              <a:t>Suppo</a:t>
            </a:r>
            <a:r>
              <a:rPr sz="1400" dirty="0">
                <a:solidFill>
                  <a:srgbClr val="4D4D4D"/>
                </a:solidFill>
                <a:latin typeface="Arial"/>
                <a:cs typeface="Arial"/>
              </a:rPr>
              <a:t>rt</a:t>
            </a:r>
            <a:r>
              <a:rPr sz="1400" spc="-25" dirty="0">
                <a:solidFill>
                  <a:srgbClr val="4D4D4D"/>
                </a:solidFill>
                <a:latin typeface="Arial"/>
                <a:cs typeface="Arial"/>
              </a:rPr>
              <a:t> </a:t>
            </a:r>
            <a:r>
              <a:rPr sz="1400" spc="-5" dirty="0">
                <a:solidFill>
                  <a:srgbClr val="4D4D4D"/>
                </a:solidFill>
                <a:latin typeface="Arial"/>
                <a:cs typeface="Arial"/>
              </a:rPr>
              <a:t>p</a:t>
            </a:r>
            <a:r>
              <a:rPr sz="1400" dirty="0">
                <a:solidFill>
                  <a:srgbClr val="4D4D4D"/>
                </a:solidFill>
                <a:latin typeface="Arial"/>
                <a:cs typeface="Arial"/>
              </a:rPr>
              <a:t>r</a:t>
            </a:r>
            <a:r>
              <a:rPr sz="1400" spc="-5" dirty="0">
                <a:solidFill>
                  <a:srgbClr val="4D4D4D"/>
                </a:solidFill>
                <a:latin typeface="Arial"/>
                <a:cs typeface="Arial"/>
              </a:rPr>
              <a:t>og</a:t>
            </a:r>
            <a:r>
              <a:rPr sz="1400" dirty="0">
                <a:solidFill>
                  <a:srgbClr val="4D4D4D"/>
                </a:solidFill>
                <a:latin typeface="Arial"/>
                <a:cs typeface="Arial"/>
              </a:rPr>
              <a:t>r</a:t>
            </a:r>
            <a:r>
              <a:rPr sz="1400" spc="-5" dirty="0">
                <a:solidFill>
                  <a:srgbClr val="4D4D4D"/>
                </a:solidFill>
                <a:latin typeface="Arial"/>
                <a:cs typeface="Arial"/>
              </a:rPr>
              <a:t>a</a:t>
            </a:r>
            <a:r>
              <a:rPr sz="1400" spc="-10" dirty="0">
                <a:solidFill>
                  <a:srgbClr val="4D4D4D"/>
                </a:solidFill>
                <a:latin typeface="Arial"/>
                <a:cs typeface="Arial"/>
              </a:rPr>
              <a:t>m</a:t>
            </a:r>
            <a:r>
              <a:rPr sz="1400" dirty="0">
                <a:solidFill>
                  <a:srgbClr val="4D4D4D"/>
                </a:solidFill>
                <a:latin typeface="Arial"/>
                <a:cs typeface="Arial"/>
              </a:rPr>
              <a:t>.</a:t>
            </a:r>
            <a:r>
              <a:rPr sz="1400" spc="-110" dirty="0">
                <a:solidFill>
                  <a:srgbClr val="4D4D4D"/>
                </a:solidFill>
                <a:latin typeface="Arial"/>
                <a:cs typeface="Arial"/>
              </a:rPr>
              <a:t> </a:t>
            </a:r>
            <a:r>
              <a:rPr sz="1400" spc="-5" dirty="0">
                <a:solidFill>
                  <a:srgbClr val="4D4D4D"/>
                </a:solidFill>
                <a:latin typeface="Arial"/>
                <a:cs typeface="Arial"/>
              </a:rPr>
              <a:t>A</a:t>
            </a:r>
            <a:r>
              <a:rPr sz="1400" dirty="0">
                <a:solidFill>
                  <a:srgbClr val="4D4D4D"/>
                </a:solidFill>
                <a:latin typeface="Arial"/>
                <a:cs typeface="Arial"/>
              </a:rPr>
              <a:t>ll</a:t>
            </a:r>
            <a:r>
              <a:rPr sz="1400" spc="-5" dirty="0">
                <a:solidFill>
                  <a:srgbClr val="4D4D4D"/>
                </a:solidFill>
                <a:latin typeface="Arial"/>
                <a:cs typeface="Arial"/>
              </a:rPr>
              <a:t>o</a:t>
            </a:r>
            <a:r>
              <a:rPr sz="1400" spc="-20" dirty="0">
                <a:solidFill>
                  <a:srgbClr val="4D4D4D"/>
                </a:solidFill>
                <a:latin typeface="Arial"/>
                <a:cs typeface="Arial"/>
              </a:rPr>
              <a:t>w</a:t>
            </a:r>
            <a:r>
              <a:rPr sz="1400" dirty="0">
                <a:solidFill>
                  <a:srgbClr val="4D4D4D"/>
                </a:solidFill>
                <a:latin typeface="Arial"/>
                <a:cs typeface="Arial"/>
              </a:rPr>
              <a:t>s </a:t>
            </a:r>
            <a:r>
              <a:rPr sz="1400" spc="5" dirty="0">
                <a:solidFill>
                  <a:srgbClr val="4D4D4D"/>
                </a:solidFill>
                <a:latin typeface="Arial"/>
                <a:cs typeface="Arial"/>
              </a:rPr>
              <a:t>t</a:t>
            </a:r>
            <a:r>
              <a:rPr sz="1400" spc="-5" dirty="0">
                <a:solidFill>
                  <a:srgbClr val="4D4D4D"/>
                </a:solidFill>
                <a:latin typeface="Arial"/>
                <a:cs typeface="Arial"/>
              </a:rPr>
              <a:t>h</a:t>
            </a:r>
            <a:r>
              <a:rPr sz="1400" dirty="0">
                <a:solidFill>
                  <a:srgbClr val="4D4D4D"/>
                </a:solidFill>
                <a:latin typeface="Arial"/>
                <a:cs typeface="Arial"/>
              </a:rPr>
              <a:t>e</a:t>
            </a:r>
            <a:r>
              <a:rPr sz="1400" spc="-20" dirty="0">
                <a:solidFill>
                  <a:srgbClr val="4D4D4D"/>
                </a:solidFill>
                <a:latin typeface="Arial"/>
                <a:cs typeface="Arial"/>
              </a:rPr>
              <a:t> </a:t>
            </a:r>
            <a:r>
              <a:rPr sz="1400" dirty="0">
                <a:solidFill>
                  <a:srgbClr val="4D4D4D"/>
                </a:solidFill>
                <a:latin typeface="Arial"/>
                <a:cs typeface="Arial"/>
              </a:rPr>
              <a:t>r</a:t>
            </a:r>
            <a:r>
              <a:rPr sz="1400" spc="-5" dirty="0">
                <a:solidFill>
                  <a:srgbClr val="4D4D4D"/>
                </a:solidFill>
                <a:latin typeface="Arial"/>
                <a:cs typeface="Arial"/>
              </a:rPr>
              <a:t>e</a:t>
            </a:r>
            <a:r>
              <a:rPr sz="1400" dirty="0">
                <a:solidFill>
                  <a:srgbClr val="4D4D4D"/>
                </a:solidFill>
                <a:latin typeface="Arial"/>
                <a:cs typeface="Arial"/>
              </a:rPr>
              <a:t>p</a:t>
            </a:r>
            <a:r>
              <a:rPr sz="1400" spc="-20"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o</a:t>
            </a:r>
            <a:r>
              <a:rPr sz="1400" spc="-20" dirty="0">
                <a:solidFill>
                  <a:srgbClr val="4D4D4D"/>
                </a:solidFill>
                <a:latin typeface="Arial"/>
                <a:cs typeface="Arial"/>
              </a:rPr>
              <a:t> </a:t>
            </a:r>
            <a:r>
              <a:rPr sz="1400" spc="-5" dirty="0">
                <a:solidFill>
                  <a:srgbClr val="4D4D4D"/>
                </a:solidFill>
                <a:latin typeface="Arial"/>
                <a:cs typeface="Arial"/>
              </a:rPr>
              <a:t>ea</a:t>
            </a:r>
            <a:r>
              <a:rPr sz="1400" spc="5" dirty="0">
                <a:solidFill>
                  <a:srgbClr val="4D4D4D"/>
                </a:solidFill>
                <a:latin typeface="Arial"/>
                <a:cs typeface="Arial"/>
              </a:rPr>
              <a:t>s</a:t>
            </a:r>
            <a:r>
              <a:rPr sz="1400" dirty="0">
                <a:solidFill>
                  <a:srgbClr val="4D4D4D"/>
                </a:solidFill>
                <a:latin typeface="Arial"/>
                <a:cs typeface="Arial"/>
              </a:rPr>
              <a:t>ily</a:t>
            </a:r>
            <a:r>
              <a:rPr sz="1400" spc="-25" dirty="0">
                <a:solidFill>
                  <a:srgbClr val="4D4D4D"/>
                </a:solidFill>
                <a:latin typeface="Arial"/>
                <a:cs typeface="Arial"/>
              </a:rPr>
              <a:t> </a:t>
            </a:r>
            <a:r>
              <a:rPr sz="1400" spc="-5" dirty="0">
                <a:solidFill>
                  <a:srgbClr val="4D4D4D"/>
                </a:solidFill>
                <a:latin typeface="Arial"/>
                <a:cs typeface="Arial"/>
              </a:rPr>
              <a:t>na</a:t>
            </a:r>
            <a:r>
              <a:rPr sz="1400" spc="-20" dirty="0">
                <a:solidFill>
                  <a:srgbClr val="4D4D4D"/>
                </a:solidFill>
                <a:latin typeface="Arial"/>
                <a:cs typeface="Arial"/>
              </a:rPr>
              <a:t>v</a:t>
            </a:r>
            <a:r>
              <a:rPr sz="1400" dirty="0">
                <a:solidFill>
                  <a:srgbClr val="4D4D4D"/>
                </a:solidFill>
                <a:latin typeface="Arial"/>
                <a:cs typeface="Arial"/>
              </a:rPr>
              <a:t>i</a:t>
            </a:r>
            <a:r>
              <a:rPr sz="1400" spc="-5" dirty="0">
                <a:solidFill>
                  <a:srgbClr val="4D4D4D"/>
                </a:solidFill>
                <a:latin typeface="Arial"/>
                <a:cs typeface="Arial"/>
              </a:rPr>
              <a:t>ga</a:t>
            </a:r>
            <a:r>
              <a:rPr sz="1400" spc="5" dirty="0">
                <a:solidFill>
                  <a:srgbClr val="4D4D4D"/>
                </a:solidFill>
                <a:latin typeface="Arial"/>
                <a:cs typeface="Arial"/>
              </a:rPr>
              <a:t>t</a:t>
            </a:r>
            <a:r>
              <a:rPr sz="1400" dirty="0">
                <a:solidFill>
                  <a:srgbClr val="4D4D4D"/>
                </a:solidFill>
                <a:latin typeface="Arial"/>
                <a:cs typeface="Arial"/>
              </a:rPr>
              <a:t>e</a:t>
            </a:r>
            <a:r>
              <a:rPr sz="1400" spc="-20" dirty="0">
                <a:solidFill>
                  <a:srgbClr val="4D4D4D"/>
                </a:solidFill>
                <a:latin typeface="Arial"/>
                <a:cs typeface="Arial"/>
              </a:rPr>
              <a:t> </a:t>
            </a:r>
            <a:r>
              <a:rPr sz="1400" spc="5" dirty="0">
                <a:solidFill>
                  <a:srgbClr val="4D4D4D"/>
                </a:solidFill>
                <a:latin typeface="Arial"/>
                <a:cs typeface="Arial"/>
              </a:rPr>
              <a:t>t</a:t>
            </a:r>
            <a:r>
              <a:rPr sz="1400" dirty="0">
                <a:solidFill>
                  <a:srgbClr val="4D4D4D"/>
                </a:solidFill>
                <a:latin typeface="Arial"/>
                <a:cs typeface="Arial"/>
              </a:rPr>
              <a:t>o</a:t>
            </a:r>
            <a:r>
              <a:rPr sz="1400" spc="-20" dirty="0">
                <a:solidFill>
                  <a:srgbClr val="4D4D4D"/>
                </a:solidFill>
                <a:latin typeface="Arial"/>
                <a:cs typeface="Arial"/>
              </a:rPr>
              <a:t> </a:t>
            </a:r>
            <a:r>
              <a:rPr sz="1400" spc="5" dirty="0">
                <a:solidFill>
                  <a:srgbClr val="4D4D4D"/>
                </a:solidFill>
                <a:latin typeface="Arial"/>
                <a:cs typeface="Arial"/>
              </a:rPr>
              <a:t>s</a:t>
            </a:r>
            <a:r>
              <a:rPr sz="1400" spc="-5" dirty="0">
                <a:solidFill>
                  <a:srgbClr val="4D4D4D"/>
                </a:solidFill>
                <a:latin typeface="Arial"/>
                <a:cs typeface="Arial"/>
              </a:rPr>
              <a:t>pe</a:t>
            </a:r>
            <a:r>
              <a:rPr sz="1400" spc="5" dirty="0">
                <a:solidFill>
                  <a:srgbClr val="4D4D4D"/>
                </a:solidFill>
                <a:latin typeface="Arial"/>
                <a:cs typeface="Arial"/>
              </a:rPr>
              <a:t>c</a:t>
            </a:r>
            <a:r>
              <a:rPr sz="1400" dirty="0">
                <a:solidFill>
                  <a:srgbClr val="4D4D4D"/>
                </a:solidFill>
                <a:latin typeface="Arial"/>
                <a:cs typeface="Arial"/>
              </a:rPr>
              <a:t>i</a:t>
            </a:r>
            <a:r>
              <a:rPr sz="1400" spc="5" dirty="0">
                <a:solidFill>
                  <a:srgbClr val="4D4D4D"/>
                </a:solidFill>
                <a:latin typeface="Arial"/>
                <a:cs typeface="Arial"/>
              </a:rPr>
              <a:t>f</a:t>
            </a:r>
            <a:r>
              <a:rPr sz="1400" dirty="0">
                <a:solidFill>
                  <a:srgbClr val="4D4D4D"/>
                </a:solidFill>
                <a:latin typeface="Arial"/>
                <a:cs typeface="Arial"/>
              </a:rPr>
              <a:t>ic</a:t>
            </a:r>
            <a:r>
              <a:rPr sz="1400" spc="-40" dirty="0">
                <a:solidFill>
                  <a:srgbClr val="4D4D4D"/>
                </a:solidFill>
                <a:latin typeface="Arial"/>
                <a:cs typeface="Arial"/>
              </a:rPr>
              <a:t> </a:t>
            </a:r>
            <a:r>
              <a:rPr sz="1400" spc="-5" dirty="0">
                <a:solidFill>
                  <a:srgbClr val="4D4D4D"/>
                </a:solidFill>
                <a:latin typeface="Arial"/>
                <a:cs typeface="Arial"/>
              </a:rPr>
              <a:t>p</a:t>
            </a:r>
            <a:r>
              <a:rPr sz="1400" dirty="0">
                <a:solidFill>
                  <a:srgbClr val="4D4D4D"/>
                </a:solidFill>
                <a:latin typeface="Arial"/>
                <a:cs typeface="Arial"/>
              </a:rPr>
              <a:t>r</a:t>
            </a:r>
            <a:r>
              <a:rPr sz="1400" spc="-5" dirty="0">
                <a:solidFill>
                  <a:srgbClr val="4D4D4D"/>
                </a:solidFill>
                <a:latin typeface="Arial"/>
                <a:cs typeface="Arial"/>
              </a:rPr>
              <a:t>og</a:t>
            </a:r>
            <a:r>
              <a:rPr sz="1400" dirty="0">
                <a:solidFill>
                  <a:srgbClr val="4D4D4D"/>
                </a:solidFill>
                <a:latin typeface="Arial"/>
                <a:cs typeface="Arial"/>
              </a:rPr>
              <a:t>r</a:t>
            </a:r>
            <a:r>
              <a:rPr sz="1400" spc="-5" dirty="0">
                <a:solidFill>
                  <a:srgbClr val="4D4D4D"/>
                </a:solidFill>
                <a:latin typeface="Arial"/>
                <a:cs typeface="Arial"/>
              </a:rPr>
              <a:t>a</a:t>
            </a:r>
            <a:r>
              <a:rPr sz="1400" dirty="0">
                <a:solidFill>
                  <a:srgbClr val="4D4D4D"/>
                </a:solidFill>
                <a:latin typeface="Arial"/>
                <a:cs typeface="Arial"/>
              </a:rPr>
              <a:t>m </a:t>
            </a:r>
            <a:r>
              <a:rPr sz="1400" spc="5" dirty="0">
                <a:solidFill>
                  <a:srgbClr val="4D4D4D"/>
                </a:solidFill>
                <a:latin typeface="Arial"/>
                <a:cs typeface="Arial"/>
              </a:rPr>
              <a:t>f</a:t>
            </a:r>
            <a:r>
              <a:rPr sz="1400" spc="-5" dirty="0">
                <a:solidFill>
                  <a:srgbClr val="4D4D4D"/>
                </a:solidFill>
                <a:latin typeface="Arial"/>
                <a:cs typeface="Arial"/>
              </a:rPr>
              <a:t>ea</a:t>
            </a:r>
            <a:r>
              <a:rPr sz="1400" spc="5" dirty="0">
                <a:solidFill>
                  <a:srgbClr val="4D4D4D"/>
                </a:solidFill>
                <a:latin typeface="Arial"/>
                <a:cs typeface="Arial"/>
              </a:rPr>
              <a:t>t</a:t>
            </a:r>
            <a:r>
              <a:rPr sz="1400" spc="-5" dirty="0">
                <a:solidFill>
                  <a:srgbClr val="4D4D4D"/>
                </a:solidFill>
                <a:latin typeface="Arial"/>
                <a:cs typeface="Arial"/>
              </a:rPr>
              <a:t>u</a:t>
            </a:r>
            <a:r>
              <a:rPr sz="1400" dirty="0">
                <a:solidFill>
                  <a:srgbClr val="4D4D4D"/>
                </a:solidFill>
                <a:latin typeface="Arial"/>
                <a:cs typeface="Arial"/>
              </a:rPr>
              <a:t>r</a:t>
            </a:r>
            <a:r>
              <a:rPr sz="1400" spc="-15" dirty="0">
                <a:solidFill>
                  <a:srgbClr val="4D4D4D"/>
                </a:solidFill>
                <a:latin typeface="Arial"/>
                <a:cs typeface="Arial"/>
              </a:rPr>
              <a:t>e</a:t>
            </a:r>
            <a:r>
              <a:rPr sz="1400" dirty="0">
                <a:solidFill>
                  <a:srgbClr val="4D4D4D"/>
                </a:solidFill>
                <a:latin typeface="Arial"/>
                <a:cs typeface="Arial"/>
              </a:rPr>
              <a:t>s</a:t>
            </a:r>
            <a:r>
              <a:rPr sz="1400" spc="-40" dirty="0">
                <a:solidFill>
                  <a:srgbClr val="4D4D4D"/>
                </a:solidFill>
                <a:latin typeface="Arial"/>
                <a:cs typeface="Arial"/>
              </a:rPr>
              <a:t> </a:t>
            </a:r>
            <a:r>
              <a:rPr sz="1400" spc="-5" dirty="0">
                <a:solidFill>
                  <a:srgbClr val="4D4D4D"/>
                </a:solidFill>
                <a:latin typeface="Arial"/>
                <a:cs typeface="Arial"/>
              </a:rPr>
              <a:t>an</a:t>
            </a:r>
            <a:r>
              <a:rPr sz="1400" dirty="0">
                <a:solidFill>
                  <a:srgbClr val="4D4D4D"/>
                </a:solidFill>
                <a:latin typeface="Arial"/>
                <a:cs typeface="Arial"/>
              </a:rPr>
              <a:t>d</a:t>
            </a:r>
            <a:r>
              <a:rPr sz="1400" spc="-20" dirty="0">
                <a:solidFill>
                  <a:srgbClr val="4D4D4D"/>
                </a:solidFill>
                <a:latin typeface="Arial"/>
                <a:cs typeface="Arial"/>
              </a:rPr>
              <a:t> </a:t>
            </a:r>
            <a:r>
              <a:rPr sz="1400" spc="-5" dirty="0">
                <a:solidFill>
                  <a:srgbClr val="4D4D4D"/>
                </a:solidFill>
                <a:latin typeface="Arial"/>
                <a:cs typeface="Arial"/>
              </a:rPr>
              <a:t>a</a:t>
            </a:r>
            <a:r>
              <a:rPr sz="1400" dirty="0">
                <a:solidFill>
                  <a:srgbClr val="4D4D4D"/>
                </a:solidFill>
                <a:latin typeface="Arial"/>
                <a:cs typeface="Arial"/>
              </a:rPr>
              <a:t>r</a:t>
            </a:r>
            <a:r>
              <a:rPr sz="1400" spc="-5" dirty="0">
                <a:solidFill>
                  <a:srgbClr val="4D4D4D"/>
                </a:solidFill>
                <a:latin typeface="Arial"/>
                <a:cs typeface="Arial"/>
              </a:rPr>
              <a:t>ea</a:t>
            </a:r>
            <a:r>
              <a:rPr sz="1400" dirty="0">
                <a:solidFill>
                  <a:srgbClr val="4D4D4D"/>
                </a:solidFill>
                <a:latin typeface="Arial"/>
                <a:cs typeface="Arial"/>
              </a:rPr>
              <a:t>s</a:t>
            </a:r>
            <a:r>
              <a:rPr sz="1400" spc="-25" dirty="0">
                <a:solidFill>
                  <a:srgbClr val="4D4D4D"/>
                </a:solidFill>
                <a:latin typeface="Arial"/>
                <a:cs typeface="Arial"/>
              </a:rPr>
              <a:t> </a:t>
            </a:r>
            <a:r>
              <a:rPr sz="1400" spc="-5" dirty="0">
                <a:solidFill>
                  <a:srgbClr val="4D4D4D"/>
                </a:solidFill>
                <a:latin typeface="Arial"/>
                <a:cs typeface="Arial"/>
              </a:rPr>
              <a:t>o</a:t>
            </a:r>
            <a:r>
              <a:rPr sz="1400" dirty="0">
                <a:solidFill>
                  <a:srgbClr val="4D4D4D"/>
                </a:solidFill>
                <a:latin typeface="Arial"/>
                <a:cs typeface="Arial"/>
              </a:rPr>
              <a:t>f</a:t>
            </a:r>
            <a:r>
              <a:rPr sz="1400" spc="-15" dirty="0">
                <a:solidFill>
                  <a:srgbClr val="4D4D4D"/>
                </a:solidFill>
                <a:latin typeface="Arial"/>
                <a:cs typeface="Arial"/>
              </a:rPr>
              <a:t> </a:t>
            </a:r>
            <a:r>
              <a:rPr sz="1400" spc="5" dirty="0">
                <a:solidFill>
                  <a:srgbClr val="4D4D4D"/>
                </a:solidFill>
                <a:latin typeface="Arial"/>
                <a:cs typeface="Arial"/>
              </a:rPr>
              <a:t>f</a:t>
            </a:r>
            <a:r>
              <a:rPr sz="1400" spc="-5" dirty="0">
                <a:solidFill>
                  <a:srgbClr val="4D4D4D"/>
                </a:solidFill>
                <a:latin typeface="Arial"/>
                <a:cs typeface="Arial"/>
              </a:rPr>
              <a:t>o</a:t>
            </a:r>
            <a:r>
              <a:rPr sz="1400" spc="5" dirty="0">
                <a:solidFill>
                  <a:srgbClr val="4D4D4D"/>
                </a:solidFill>
                <a:latin typeface="Arial"/>
                <a:cs typeface="Arial"/>
              </a:rPr>
              <a:t>c</a:t>
            </a:r>
            <a:r>
              <a:rPr sz="1400" spc="-5" dirty="0">
                <a:solidFill>
                  <a:srgbClr val="4D4D4D"/>
                </a:solidFill>
                <a:latin typeface="Arial"/>
                <a:cs typeface="Arial"/>
              </a:rPr>
              <a:t>u</a:t>
            </a:r>
            <a:r>
              <a:rPr sz="1400" spc="5" dirty="0">
                <a:solidFill>
                  <a:srgbClr val="4D4D4D"/>
                </a:solidFill>
                <a:latin typeface="Arial"/>
                <a:cs typeface="Arial"/>
              </a:rPr>
              <a:t>s</a:t>
            </a:r>
            <a:r>
              <a:rPr sz="1400" dirty="0">
                <a:solidFill>
                  <a:srgbClr val="4D4D4D"/>
                </a:solidFill>
                <a:latin typeface="Arial"/>
                <a:cs typeface="Arial"/>
              </a:rPr>
              <a:t>.</a:t>
            </a:r>
            <a:endParaRPr sz="1400">
              <a:latin typeface="Arial"/>
              <a:cs typeface="Arial"/>
            </a:endParaRPr>
          </a:p>
        </p:txBody>
      </p:sp>
      <p:sp>
        <p:nvSpPr>
          <p:cNvPr id="6" name="object 6"/>
          <p:cNvSpPr txBox="1"/>
          <p:nvPr/>
        </p:nvSpPr>
        <p:spPr>
          <a:xfrm>
            <a:off x="533515" y="4819654"/>
            <a:ext cx="2999105" cy="868680"/>
          </a:xfrm>
          <a:prstGeom prst="rect">
            <a:avLst/>
          </a:prstGeom>
        </p:spPr>
        <p:txBody>
          <a:bodyPr vert="horz" wrap="square" lIns="0" tIns="0" rIns="0" bIns="0" rtlCol="0">
            <a:spAutoFit/>
          </a:bodyPr>
          <a:lstStyle/>
          <a:p>
            <a:pPr marL="12700">
              <a:lnSpc>
                <a:spcPts val="1920"/>
              </a:lnSpc>
            </a:pPr>
            <a:r>
              <a:rPr sz="1600" b="1" spc="-20" dirty="0">
                <a:solidFill>
                  <a:srgbClr val="64004B"/>
                </a:solidFill>
                <a:latin typeface="Arial"/>
                <a:cs typeface="Arial"/>
              </a:rPr>
              <a:t>Co</a:t>
            </a:r>
            <a:r>
              <a:rPr sz="1600" b="1" spc="-10" dirty="0">
                <a:solidFill>
                  <a:srgbClr val="64004B"/>
                </a:solidFill>
                <a:latin typeface="Arial"/>
                <a:cs typeface="Arial"/>
              </a:rPr>
              <a:t>re</a:t>
            </a:r>
            <a:r>
              <a:rPr sz="1600" b="1" spc="10" dirty="0">
                <a:solidFill>
                  <a:srgbClr val="64004B"/>
                </a:solidFill>
                <a:latin typeface="Arial"/>
                <a:cs typeface="Arial"/>
              </a:rPr>
              <a:t> </a:t>
            </a:r>
            <a:r>
              <a:rPr sz="1600" b="1" spc="-15" dirty="0">
                <a:solidFill>
                  <a:srgbClr val="64004B"/>
                </a:solidFill>
                <a:latin typeface="Arial"/>
                <a:cs typeface="Arial"/>
              </a:rPr>
              <a:t>Messag</a:t>
            </a:r>
            <a:r>
              <a:rPr sz="1600" b="1" spc="-10" dirty="0">
                <a:solidFill>
                  <a:srgbClr val="64004B"/>
                </a:solidFill>
                <a:latin typeface="Arial"/>
                <a:cs typeface="Arial"/>
              </a:rPr>
              <a:t>e</a:t>
            </a:r>
            <a:endParaRPr sz="1600">
              <a:latin typeface="Arial"/>
              <a:cs typeface="Arial"/>
            </a:endParaRPr>
          </a:p>
          <a:p>
            <a:pPr marL="234950" marR="5080" indent="-222250">
              <a:lnSpc>
                <a:spcPts val="1680"/>
              </a:lnSpc>
              <a:spcBef>
                <a:spcPts val="55"/>
              </a:spcBef>
              <a:buClr>
                <a:srgbClr val="F26937"/>
              </a:buClr>
              <a:buSzPct val="78571"/>
              <a:buFont typeface="Arial"/>
              <a:buChar char="•"/>
              <a:tabLst>
                <a:tab pos="235585" algn="l"/>
              </a:tabLst>
            </a:pPr>
            <a:r>
              <a:rPr sz="1400" spc="-5" dirty="0">
                <a:solidFill>
                  <a:srgbClr val="4D4D4D"/>
                </a:solidFill>
                <a:latin typeface="Arial"/>
                <a:cs typeface="Arial"/>
              </a:rPr>
              <a:t>ELIQUI</a:t>
            </a:r>
            <a:r>
              <a:rPr sz="1400" dirty="0">
                <a:solidFill>
                  <a:srgbClr val="4D4D4D"/>
                </a:solidFill>
                <a:latin typeface="Arial"/>
                <a:cs typeface="Arial"/>
              </a:rPr>
              <a:t>S</a:t>
            </a:r>
            <a:r>
              <a:rPr sz="1400" spc="-20" dirty="0">
                <a:solidFill>
                  <a:srgbClr val="4D4D4D"/>
                </a:solidFill>
                <a:latin typeface="Arial"/>
                <a:cs typeface="Arial"/>
              </a:rPr>
              <a:t> </a:t>
            </a:r>
            <a:r>
              <a:rPr sz="1400" spc="-5" dirty="0">
                <a:solidFill>
                  <a:srgbClr val="4D4D4D"/>
                </a:solidFill>
                <a:latin typeface="Arial"/>
                <a:cs typeface="Arial"/>
              </a:rPr>
              <a:t>36</a:t>
            </a:r>
            <a:r>
              <a:rPr sz="1400" dirty="0">
                <a:solidFill>
                  <a:srgbClr val="4D4D4D"/>
                </a:solidFill>
                <a:latin typeface="Arial"/>
                <a:cs typeface="Arial"/>
              </a:rPr>
              <a:t>0</a:t>
            </a:r>
            <a:r>
              <a:rPr sz="1400" spc="-20" dirty="0">
                <a:solidFill>
                  <a:srgbClr val="4D4D4D"/>
                </a:solidFill>
                <a:latin typeface="Arial"/>
                <a:cs typeface="Arial"/>
              </a:rPr>
              <a:t> </a:t>
            </a:r>
            <a:r>
              <a:rPr sz="1400" spc="-5" dirty="0">
                <a:solidFill>
                  <a:srgbClr val="4D4D4D"/>
                </a:solidFill>
                <a:latin typeface="Arial"/>
                <a:cs typeface="Arial"/>
              </a:rPr>
              <a:t>Suppor</a:t>
            </a:r>
            <a:r>
              <a:rPr sz="1400" dirty="0">
                <a:solidFill>
                  <a:srgbClr val="4D4D4D"/>
                </a:solidFill>
                <a:latin typeface="Arial"/>
                <a:cs typeface="Arial"/>
              </a:rPr>
              <a:t>t</a:t>
            </a:r>
            <a:r>
              <a:rPr sz="1400" spc="-40" dirty="0">
                <a:solidFill>
                  <a:srgbClr val="4D4D4D"/>
                </a:solidFill>
                <a:latin typeface="Arial"/>
                <a:cs typeface="Arial"/>
              </a:rPr>
              <a:t> </a:t>
            </a:r>
            <a:r>
              <a:rPr sz="1400" spc="-5" dirty="0">
                <a:solidFill>
                  <a:srgbClr val="4D4D4D"/>
                </a:solidFill>
                <a:latin typeface="Arial"/>
                <a:cs typeface="Arial"/>
              </a:rPr>
              <a:t>i</a:t>
            </a:r>
            <a:r>
              <a:rPr sz="1400" dirty="0">
                <a:solidFill>
                  <a:srgbClr val="4D4D4D"/>
                </a:solidFill>
                <a:latin typeface="Arial"/>
                <a:cs typeface="Arial"/>
              </a:rPr>
              <a:t>s a</a:t>
            </a:r>
            <a:r>
              <a:rPr sz="1400" spc="-10" dirty="0">
                <a:solidFill>
                  <a:srgbClr val="4D4D4D"/>
                </a:solidFill>
                <a:latin typeface="Arial"/>
                <a:cs typeface="Arial"/>
              </a:rPr>
              <a:t> </a:t>
            </a:r>
            <a:r>
              <a:rPr sz="1400" spc="-5" dirty="0">
                <a:solidFill>
                  <a:srgbClr val="4D4D4D"/>
                </a:solidFill>
                <a:latin typeface="Arial"/>
                <a:cs typeface="Arial"/>
              </a:rPr>
              <a:t>program t</a:t>
            </a:r>
            <a:r>
              <a:rPr sz="1400" dirty="0">
                <a:solidFill>
                  <a:srgbClr val="4D4D4D"/>
                </a:solidFill>
                <a:latin typeface="Arial"/>
                <a:cs typeface="Arial"/>
              </a:rPr>
              <a:t>o</a:t>
            </a:r>
            <a:r>
              <a:rPr sz="1400" spc="-20" dirty="0">
                <a:solidFill>
                  <a:srgbClr val="4D4D4D"/>
                </a:solidFill>
                <a:latin typeface="Arial"/>
                <a:cs typeface="Arial"/>
              </a:rPr>
              <a:t> </a:t>
            </a:r>
            <a:r>
              <a:rPr sz="1400" spc="-5" dirty="0">
                <a:solidFill>
                  <a:srgbClr val="4D4D4D"/>
                </a:solidFill>
                <a:latin typeface="Arial"/>
                <a:cs typeface="Arial"/>
              </a:rPr>
              <a:t>hel</a:t>
            </a:r>
            <a:r>
              <a:rPr sz="1400" dirty="0">
                <a:solidFill>
                  <a:srgbClr val="4D4D4D"/>
                </a:solidFill>
                <a:latin typeface="Arial"/>
                <a:cs typeface="Arial"/>
              </a:rPr>
              <a:t>p</a:t>
            </a:r>
            <a:r>
              <a:rPr sz="1400" spc="-20" dirty="0">
                <a:solidFill>
                  <a:srgbClr val="4D4D4D"/>
                </a:solidFill>
                <a:latin typeface="Arial"/>
                <a:cs typeface="Arial"/>
              </a:rPr>
              <a:t> </a:t>
            </a:r>
            <a:r>
              <a:rPr sz="1400" spc="-5" dirty="0">
                <a:solidFill>
                  <a:srgbClr val="4D4D4D"/>
                </a:solidFill>
                <a:latin typeface="Arial"/>
                <a:cs typeface="Arial"/>
              </a:rPr>
              <a:t>patient</a:t>
            </a:r>
            <a:r>
              <a:rPr sz="1400" dirty="0">
                <a:solidFill>
                  <a:srgbClr val="4D4D4D"/>
                </a:solidFill>
                <a:latin typeface="Arial"/>
                <a:cs typeface="Arial"/>
              </a:rPr>
              <a:t>s</a:t>
            </a:r>
            <a:r>
              <a:rPr sz="1400" spc="-50" dirty="0">
                <a:solidFill>
                  <a:srgbClr val="4D4D4D"/>
                </a:solidFill>
                <a:latin typeface="Arial"/>
                <a:cs typeface="Arial"/>
              </a:rPr>
              <a:t> </a:t>
            </a:r>
            <a:r>
              <a:rPr sz="1400" spc="-5" dirty="0">
                <a:solidFill>
                  <a:srgbClr val="4D4D4D"/>
                </a:solidFill>
                <a:latin typeface="Arial"/>
                <a:cs typeface="Arial"/>
              </a:rPr>
              <a:t>star</a:t>
            </a:r>
            <a:r>
              <a:rPr sz="1400" dirty="0">
                <a:solidFill>
                  <a:srgbClr val="4D4D4D"/>
                </a:solidFill>
                <a:latin typeface="Arial"/>
                <a:cs typeface="Arial"/>
              </a:rPr>
              <a:t>t</a:t>
            </a:r>
            <a:r>
              <a:rPr sz="1400" spc="-25" dirty="0">
                <a:solidFill>
                  <a:srgbClr val="4D4D4D"/>
                </a:solidFill>
                <a:latin typeface="Arial"/>
                <a:cs typeface="Arial"/>
              </a:rPr>
              <a:t> </a:t>
            </a:r>
            <a:r>
              <a:rPr sz="1400" spc="-5" dirty="0">
                <a:solidFill>
                  <a:srgbClr val="4D4D4D"/>
                </a:solidFill>
                <a:latin typeface="Arial"/>
                <a:cs typeface="Arial"/>
              </a:rPr>
              <a:t>an</a:t>
            </a:r>
            <a:r>
              <a:rPr sz="1400" dirty="0">
                <a:solidFill>
                  <a:srgbClr val="4D4D4D"/>
                </a:solidFill>
                <a:latin typeface="Arial"/>
                <a:cs typeface="Arial"/>
              </a:rPr>
              <a:t>d</a:t>
            </a:r>
            <a:r>
              <a:rPr sz="1400" spc="-20" dirty="0">
                <a:solidFill>
                  <a:srgbClr val="4D4D4D"/>
                </a:solidFill>
                <a:latin typeface="Arial"/>
                <a:cs typeface="Arial"/>
              </a:rPr>
              <a:t> </a:t>
            </a:r>
            <a:r>
              <a:rPr sz="1400" spc="-5" dirty="0">
                <a:solidFill>
                  <a:srgbClr val="4D4D4D"/>
                </a:solidFill>
                <a:latin typeface="Arial"/>
                <a:cs typeface="Arial"/>
              </a:rPr>
              <a:t>sta</a:t>
            </a:r>
            <a:r>
              <a:rPr sz="1400" dirty="0">
                <a:solidFill>
                  <a:srgbClr val="4D4D4D"/>
                </a:solidFill>
                <a:latin typeface="Arial"/>
                <a:cs typeface="Arial"/>
              </a:rPr>
              <a:t>y</a:t>
            </a:r>
            <a:r>
              <a:rPr sz="1400" spc="-25" dirty="0">
                <a:solidFill>
                  <a:srgbClr val="4D4D4D"/>
                </a:solidFill>
                <a:latin typeface="Arial"/>
                <a:cs typeface="Arial"/>
              </a:rPr>
              <a:t> </a:t>
            </a:r>
            <a:r>
              <a:rPr sz="1400" spc="-5" dirty="0">
                <a:solidFill>
                  <a:srgbClr val="4D4D4D"/>
                </a:solidFill>
                <a:latin typeface="Arial"/>
                <a:cs typeface="Arial"/>
              </a:rPr>
              <a:t>on </a:t>
            </a:r>
            <a:r>
              <a:rPr sz="1400" spc="5" dirty="0">
                <a:solidFill>
                  <a:srgbClr val="4D4D4D"/>
                </a:solidFill>
                <a:latin typeface="Arial"/>
                <a:cs typeface="Arial"/>
              </a:rPr>
              <a:t>t</a:t>
            </a:r>
            <a:r>
              <a:rPr sz="1400" dirty="0">
                <a:solidFill>
                  <a:srgbClr val="4D4D4D"/>
                </a:solidFill>
                <a:latin typeface="Arial"/>
                <a:cs typeface="Arial"/>
              </a:rPr>
              <a:t>r</a:t>
            </a:r>
            <a:r>
              <a:rPr sz="1400" spc="-5" dirty="0">
                <a:solidFill>
                  <a:srgbClr val="4D4D4D"/>
                </a:solidFill>
                <a:latin typeface="Arial"/>
                <a:cs typeface="Arial"/>
              </a:rPr>
              <a:t>ea</a:t>
            </a:r>
            <a:r>
              <a:rPr sz="1400" spc="5" dirty="0">
                <a:solidFill>
                  <a:srgbClr val="4D4D4D"/>
                </a:solidFill>
                <a:latin typeface="Arial"/>
                <a:cs typeface="Arial"/>
              </a:rPr>
              <a:t>t</a:t>
            </a:r>
            <a:r>
              <a:rPr sz="1400" spc="-10" dirty="0">
                <a:solidFill>
                  <a:srgbClr val="4D4D4D"/>
                </a:solidFill>
                <a:latin typeface="Arial"/>
                <a:cs typeface="Arial"/>
              </a:rPr>
              <a:t>m</a:t>
            </a:r>
            <a:r>
              <a:rPr sz="1400" spc="-5" dirty="0">
                <a:solidFill>
                  <a:srgbClr val="4D4D4D"/>
                </a:solidFill>
                <a:latin typeface="Arial"/>
                <a:cs typeface="Arial"/>
              </a:rPr>
              <a:t>e</a:t>
            </a:r>
            <a:r>
              <a:rPr sz="1400" spc="-15" dirty="0">
                <a:solidFill>
                  <a:srgbClr val="4D4D4D"/>
                </a:solidFill>
                <a:latin typeface="Arial"/>
                <a:cs typeface="Arial"/>
              </a:rPr>
              <a:t>n</a:t>
            </a:r>
            <a:r>
              <a:rPr sz="1400" dirty="0">
                <a:solidFill>
                  <a:srgbClr val="4D4D4D"/>
                </a:solidFill>
                <a:latin typeface="Arial"/>
                <a:cs typeface="Arial"/>
              </a:rPr>
              <a:t>t</a:t>
            </a:r>
            <a:r>
              <a:rPr sz="1400" spc="-40" dirty="0">
                <a:solidFill>
                  <a:srgbClr val="4D4D4D"/>
                </a:solidFill>
                <a:latin typeface="Arial"/>
                <a:cs typeface="Arial"/>
              </a:rPr>
              <a:t> </a:t>
            </a:r>
            <a:r>
              <a:rPr sz="1400" spc="-20" dirty="0">
                <a:solidFill>
                  <a:srgbClr val="4D4D4D"/>
                </a:solidFill>
                <a:latin typeface="Arial"/>
                <a:cs typeface="Arial"/>
              </a:rPr>
              <a:t>w</a:t>
            </a:r>
            <a:r>
              <a:rPr sz="1400" dirty="0">
                <a:solidFill>
                  <a:srgbClr val="4D4D4D"/>
                </a:solidFill>
                <a:latin typeface="Arial"/>
                <a:cs typeface="Arial"/>
              </a:rPr>
              <a:t>i</a:t>
            </a:r>
            <a:r>
              <a:rPr sz="1400" spc="5" dirty="0">
                <a:solidFill>
                  <a:srgbClr val="4D4D4D"/>
                </a:solidFill>
                <a:latin typeface="Arial"/>
                <a:cs typeface="Arial"/>
              </a:rPr>
              <a:t>t</a:t>
            </a:r>
            <a:r>
              <a:rPr sz="1400" dirty="0">
                <a:solidFill>
                  <a:srgbClr val="4D4D4D"/>
                </a:solidFill>
                <a:latin typeface="Arial"/>
                <a:cs typeface="Arial"/>
              </a:rPr>
              <a:t>h</a:t>
            </a:r>
            <a:r>
              <a:rPr sz="1400" spc="-10" dirty="0">
                <a:solidFill>
                  <a:srgbClr val="4D4D4D"/>
                </a:solidFill>
                <a:latin typeface="Arial"/>
                <a:cs typeface="Arial"/>
              </a:rPr>
              <a:t> </a:t>
            </a:r>
            <a:r>
              <a:rPr sz="1400" spc="-5" dirty="0">
                <a:solidFill>
                  <a:srgbClr val="4D4D4D"/>
                </a:solidFill>
                <a:latin typeface="Arial"/>
                <a:cs typeface="Arial"/>
              </a:rPr>
              <a:t>EL</a:t>
            </a:r>
            <a:r>
              <a:rPr sz="1400" spc="5" dirty="0">
                <a:solidFill>
                  <a:srgbClr val="4D4D4D"/>
                </a:solidFill>
                <a:latin typeface="Arial"/>
                <a:cs typeface="Arial"/>
              </a:rPr>
              <a:t>I</a:t>
            </a:r>
            <a:r>
              <a:rPr sz="1400" spc="-5" dirty="0">
                <a:solidFill>
                  <a:srgbClr val="4D4D4D"/>
                </a:solidFill>
                <a:latin typeface="Arial"/>
                <a:cs typeface="Arial"/>
              </a:rPr>
              <a:t>Q</a:t>
            </a:r>
            <a:r>
              <a:rPr sz="1400" spc="-10" dirty="0">
                <a:solidFill>
                  <a:srgbClr val="4D4D4D"/>
                </a:solidFill>
                <a:latin typeface="Arial"/>
                <a:cs typeface="Arial"/>
              </a:rPr>
              <a:t>U</a:t>
            </a:r>
            <a:r>
              <a:rPr sz="1400" spc="5" dirty="0">
                <a:solidFill>
                  <a:srgbClr val="4D4D4D"/>
                </a:solidFill>
                <a:latin typeface="Arial"/>
                <a:cs typeface="Arial"/>
              </a:rPr>
              <a:t>I</a:t>
            </a:r>
            <a:r>
              <a:rPr sz="1400" spc="-5" dirty="0">
                <a:solidFill>
                  <a:srgbClr val="4D4D4D"/>
                </a:solidFill>
                <a:latin typeface="Arial"/>
                <a:cs typeface="Arial"/>
              </a:rPr>
              <a:t>S</a:t>
            </a:r>
            <a:r>
              <a:rPr sz="1400" dirty="0">
                <a:solidFill>
                  <a:srgbClr val="4D4D4D"/>
                </a:solidFill>
                <a:latin typeface="Arial"/>
                <a:cs typeface="Arial"/>
              </a:rPr>
              <a:t>.</a:t>
            </a:r>
            <a:endParaRPr sz="1400">
              <a:latin typeface="Arial"/>
              <a:cs typeface="Arial"/>
            </a:endParaRPr>
          </a:p>
        </p:txBody>
      </p:sp>
      <p:sp>
        <p:nvSpPr>
          <p:cNvPr id="7" name="object 7"/>
          <p:cNvSpPr/>
          <p:nvPr/>
        </p:nvSpPr>
        <p:spPr>
          <a:xfrm>
            <a:off x="448055" y="1360932"/>
            <a:ext cx="4034027" cy="478535"/>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1759216" y="1438543"/>
            <a:ext cx="1414780" cy="330200"/>
          </a:xfrm>
          <a:prstGeom prst="rect">
            <a:avLst/>
          </a:prstGeom>
        </p:spPr>
        <p:txBody>
          <a:bodyPr vert="horz" wrap="square" lIns="0" tIns="0" rIns="0" bIns="0" rtlCol="0">
            <a:spAutoFit/>
          </a:bodyPr>
          <a:lstStyle/>
          <a:p>
            <a:pPr marL="12700">
              <a:lnSpc>
                <a:spcPct val="100000"/>
              </a:lnSpc>
            </a:pPr>
            <a:r>
              <a:rPr sz="2400" b="1" spc="-25" dirty="0">
                <a:solidFill>
                  <a:srgbClr val="FFFFFF"/>
                </a:solidFill>
                <a:latin typeface="Arial"/>
                <a:cs typeface="Arial"/>
              </a:rPr>
              <a:t>Su</a:t>
            </a:r>
            <a:r>
              <a:rPr sz="2400" b="1" dirty="0">
                <a:solidFill>
                  <a:srgbClr val="FFFFFF"/>
                </a:solidFill>
                <a:latin typeface="Arial"/>
                <a:cs typeface="Arial"/>
              </a:rPr>
              <a:t>mm</a:t>
            </a:r>
            <a:r>
              <a:rPr sz="2400" b="1" spc="-5" dirty="0">
                <a:solidFill>
                  <a:srgbClr val="FFFFFF"/>
                </a:solidFill>
                <a:latin typeface="Arial"/>
                <a:cs typeface="Arial"/>
              </a:rPr>
              <a:t>a</a:t>
            </a:r>
            <a:r>
              <a:rPr sz="2400" b="1" dirty="0">
                <a:solidFill>
                  <a:srgbClr val="FFFFFF"/>
                </a:solidFill>
                <a:latin typeface="Arial"/>
                <a:cs typeface="Arial"/>
              </a:rPr>
              <a:t>ry</a:t>
            </a:r>
            <a:endParaRPr sz="2400">
              <a:latin typeface="Arial"/>
              <a:cs typeface="Arial"/>
            </a:endParaRPr>
          </a:p>
        </p:txBody>
      </p:sp>
      <p:sp>
        <p:nvSpPr>
          <p:cNvPr id="9" name="object 9"/>
          <p:cNvSpPr/>
          <p:nvPr/>
        </p:nvSpPr>
        <p:spPr>
          <a:xfrm>
            <a:off x="447294" y="1826514"/>
            <a:ext cx="8344534" cy="0"/>
          </a:xfrm>
          <a:custGeom>
            <a:avLst/>
            <a:gdLst/>
            <a:ahLst/>
            <a:cxnLst/>
            <a:rect l="l" t="t" r="r" b="b"/>
            <a:pathLst>
              <a:path w="8344534">
                <a:moveTo>
                  <a:pt x="0" y="0"/>
                </a:moveTo>
                <a:lnTo>
                  <a:pt x="8344065" y="0"/>
                </a:lnTo>
              </a:path>
            </a:pathLst>
          </a:custGeom>
          <a:ln w="38100">
            <a:solidFill>
              <a:srgbClr val="64004B"/>
            </a:solidFill>
          </a:ln>
        </p:spPr>
        <p:txBody>
          <a:bodyPr wrap="square" lIns="0" tIns="0" rIns="0" bIns="0" rtlCol="0"/>
          <a:lstStyle/>
          <a:p>
            <a:endParaRPr/>
          </a:p>
        </p:txBody>
      </p:sp>
      <p:sp>
        <p:nvSpPr>
          <p:cNvPr id="10" name="object 10"/>
          <p:cNvSpPr/>
          <p:nvPr/>
        </p:nvSpPr>
        <p:spPr>
          <a:xfrm>
            <a:off x="4600956" y="2118360"/>
            <a:ext cx="4114799" cy="3209543"/>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4626864" y="2144267"/>
            <a:ext cx="4008119" cy="3102863"/>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120640" y="2473452"/>
            <a:ext cx="3183363" cy="2427731"/>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117591" y="2470404"/>
            <a:ext cx="3188335" cy="2433955"/>
          </a:xfrm>
          <a:custGeom>
            <a:avLst/>
            <a:gdLst/>
            <a:ahLst/>
            <a:cxnLst/>
            <a:rect l="l" t="t" r="r" b="b"/>
            <a:pathLst>
              <a:path w="3188334" h="2433954">
                <a:moveTo>
                  <a:pt x="0" y="0"/>
                </a:moveTo>
                <a:lnTo>
                  <a:pt x="3188208" y="0"/>
                </a:lnTo>
                <a:lnTo>
                  <a:pt x="3188208" y="2433828"/>
                </a:lnTo>
                <a:lnTo>
                  <a:pt x="0" y="2433828"/>
                </a:lnTo>
                <a:lnTo>
                  <a:pt x="0" y="0"/>
                </a:lnTo>
                <a:close/>
              </a:path>
            </a:pathLst>
          </a:custGeom>
          <a:ln w="9144">
            <a:solidFill>
              <a:srgbClr val="64004B"/>
            </a:solidFill>
          </a:ln>
        </p:spPr>
        <p:txBody>
          <a:bodyPr wrap="square" lIns="0" tIns="0" rIns="0" bIns="0" rtlCol="0"/>
          <a:lstStyle/>
          <a:p>
            <a:endParaRPr/>
          </a:p>
        </p:txBody>
      </p:sp>
      <p:sp>
        <p:nvSpPr>
          <p:cNvPr id="14" name="object 14"/>
          <p:cNvSpPr txBox="1"/>
          <p:nvPr/>
        </p:nvSpPr>
        <p:spPr>
          <a:xfrm>
            <a:off x="5704558" y="5300736"/>
            <a:ext cx="1688464" cy="152400"/>
          </a:xfrm>
          <a:prstGeom prst="rect">
            <a:avLst/>
          </a:prstGeom>
        </p:spPr>
        <p:txBody>
          <a:bodyPr vert="horz" wrap="square" lIns="0" tIns="0" rIns="0" bIns="0" rtlCol="0">
            <a:spAutoFit/>
          </a:bodyPr>
          <a:lstStyle/>
          <a:p>
            <a:pPr marL="12700">
              <a:lnSpc>
                <a:spcPct val="100000"/>
              </a:lnSpc>
            </a:pPr>
            <a:r>
              <a:rPr sz="1000" spc="-10" dirty="0">
                <a:solidFill>
                  <a:srgbClr val="64004B"/>
                </a:solidFill>
                <a:latin typeface="Arial"/>
                <a:cs typeface="Arial"/>
              </a:rPr>
              <a:t>Item</a:t>
            </a:r>
            <a:r>
              <a:rPr sz="1000" spc="-5" dirty="0">
                <a:solidFill>
                  <a:srgbClr val="64004B"/>
                </a:solidFill>
                <a:latin typeface="Arial"/>
                <a:cs typeface="Arial"/>
              </a:rPr>
              <a:t> </a:t>
            </a:r>
            <a:r>
              <a:rPr sz="1000" spc="-15" dirty="0">
                <a:solidFill>
                  <a:srgbClr val="64004B"/>
                </a:solidFill>
                <a:latin typeface="Arial"/>
                <a:cs typeface="Arial"/>
              </a:rPr>
              <a:t>#</a:t>
            </a:r>
            <a:r>
              <a:rPr sz="1000" spc="-5" dirty="0">
                <a:solidFill>
                  <a:srgbClr val="64004B"/>
                </a:solidFill>
                <a:latin typeface="Arial"/>
                <a:cs typeface="Arial"/>
              </a:rPr>
              <a:t>: </a:t>
            </a:r>
            <a:r>
              <a:rPr sz="1000" spc="-15" dirty="0">
                <a:solidFill>
                  <a:srgbClr val="64004B"/>
                </a:solidFill>
                <a:latin typeface="Arial"/>
                <a:cs typeface="Arial"/>
              </a:rPr>
              <a:t>432</a:t>
            </a:r>
            <a:r>
              <a:rPr sz="1000" spc="-10" dirty="0">
                <a:solidFill>
                  <a:srgbClr val="64004B"/>
                </a:solidFill>
                <a:latin typeface="Arial"/>
                <a:cs typeface="Arial"/>
              </a:rPr>
              <a:t>U</a:t>
            </a:r>
            <a:r>
              <a:rPr sz="1000" spc="-15" dirty="0">
                <a:solidFill>
                  <a:srgbClr val="64004B"/>
                </a:solidFill>
                <a:latin typeface="Arial"/>
                <a:cs typeface="Arial"/>
              </a:rPr>
              <a:t>S1803695</a:t>
            </a:r>
            <a:r>
              <a:rPr sz="1000" dirty="0">
                <a:solidFill>
                  <a:srgbClr val="64004B"/>
                </a:solidFill>
                <a:latin typeface="Arial"/>
                <a:cs typeface="Arial"/>
              </a:rPr>
              <a:t>-</a:t>
            </a:r>
            <a:r>
              <a:rPr sz="1000" spc="-15" dirty="0">
                <a:solidFill>
                  <a:srgbClr val="64004B"/>
                </a:solidFill>
                <a:latin typeface="Arial"/>
                <a:cs typeface="Arial"/>
              </a:rPr>
              <a:t>03</a:t>
            </a:r>
            <a:r>
              <a:rPr sz="1000" dirty="0">
                <a:solidFill>
                  <a:srgbClr val="64004B"/>
                </a:solidFill>
                <a:latin typeface="Arial"/>
                <a:cs typeface="Arial"/>
              </a:rPr>
              <a:t>-</a:t>
            </a:r>
            <a:r>
              <a:rPr sz="1000" spc="-15" dirty="0">
                <a:solidFill>
                  <a:srgbClr val="64004B"/>
                </a:solidFill>
                <a:latin typeface="Arial"/>
                <a:cs typeface="Arial"/>
              </a:rPr>
              <a:t>01</a:t>
            </a:r>
            <a:endParaRPr sz="1000">
              <a:latin typeface="Arial"/>
              <a:cs typeface="Arial"/>
            </a:endParaRPr>
          </a:p>
        </p:txBody>
      </p:sp>
      <p:sp>
        <p:nvSpPr>
          <p:cNvPr id="15" name="object 15"/>
          <p:cNvSpPr/>
          <p:nvPr/>
        </p:nvSpPr>
        <p:spPr>
          <a:xfrm>
            <a:off x="187385" y="6551661"/>
            <a:ext cx="2908907" cy="212029"/>
          </a:xfrm>
          <a:prstGeom prst="rect">
            <a:avLst/>
          </a:prstGeom>
          <a:blipFill>
            <a:blip r:embed="rId9" cstate="print"/>
            <a:stretch>
              <a:fillRect/>
            </a:stretch>
          </a:blipFill>
        </p:spPr>
        <p:txBody>
          <a:bodyPr wrap="square" lIns="0" tIns="0" rIns="0" bIns="0" rtlCol="0"/>
          <a:lstStyle/>
          <a:p>
            <a:endParaRP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dirty="0"/>
              <a:t>432US1902166-04-01  </a:t>
            </a:r>
            <a:r>
              <a:rPr spc="-100" dirty="0"/>
              <a:t> </a:t>
            </a:r>
            <a:r>
              <a:rPr dirty="0"/>
              <a:t>06/20</a:t>
            </a: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27</a:t>
            </a:fld>
            <a:endParaRPr dirty="0"/>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8055" y="1360932"/>
            <a:ext cx="4034027" cy="478535"/>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759216" y="1438543"/>
            <a:ext cx="1414780" cy="330200"/>
          </a:xfrm>
          <a:prstGeom prst="rect">
            <a:avLst/>
          </a:prstGeom>
        </p:spPr>
        <p:txBody>
          <a:bodyPr vert="horz" wrap="square" lIns="0" tIns="0" rIns="0" bIns="0" rtlCol="0">
            <a:spAutoFit/>
          </a:bodyPr>
          <a:lstStyle/>
          <a:p>
            <a:pPr marL="12700">
              <a:lnSpc>
                <a:spcPct val="100000"/>
              </a:lnSpc>
            </a:pPr>
            <a:r>
              <a:rPr sz="2400" b="1" spc="-25" dirty="0">
                <a:solidFill>
                  <a:srgbClr val="FFFFFF"/>
                </a:solidFill>
                <a:latin typeface="Arial"/>
                <a:cs typeface="Arial"/>
              </a:rPr>
              <a:t>Su</a:t>
            </a:r>
            <a:r>
              <a:rPr sz="2400" b="1" dirty="0">
                <a:solidFill>
                  <a:srgbClr val="FFFFFF"/>
                </a:solidFill>
                <a:latin typeface="Arial"/>
                <a:cs typeface="Arial"/>
              </a:rPr>
              <a:t>mm</a:t>
            </a:r>
            <a:r>
              <a:rPr sz="2400" b="1" spc="-5" dirty="0">
                <a:solidFill>
                  <a:srgbClr val="FFFFFF"/>
                </a:solidFill>
                <a:latin typeface="Arial"/>
                <a:cs typeface="Arial"/>
              </a:rPr>
              <a:t>a</a:t>
            </a:r>
            <a:r>
              <a:rPr sz="2400" b="1" dirty="0">
                <a:solidFill>
                  <a:srgbClr val="FFFFFF"/>
                </a:solidFill>
                <a:latin typeface="Arial"/>
                <a:cs typeface="Arial"/>
              </a:rPr>
              <a:t>ry</a:t>
            </a:r>
            <a:endParaRPr sz="2400">
              <a:latin typeface="Arial"/>
              <a:cs typeface="Arial"/>
            </a:endParaRPr>
          </a:p>
        </p:txBody>
      </p:sp>
      <p:sp>
        <p:nvSpPr>
          <p:cNvPr id="4" name="object 4"/>
          <p:cNvSpPr/>
          <p:nvPr/>
        </p:nvSpPr>
        <p:spPr>
          <a:xfrm>
            <a:off x="428244" y="1802892"/>
            <a:ext cx="8442959" cy="4558283"/>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54151" y="1828800"/>
            <a:ext cx="8336280" cy="4451604"/>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447294" y="1807464"/>
            <a:ext cx="8344534" cy="38100"/>
          </a:xfrm>
          <a:custGeom>
            <a:avLst/>
            <a:gdLst/>
            <a:ahLst/>
            <a:cxnLst/>
            <a:rect l="l" t="t" r="r" b="b"/>
            <a:pathLst>
              <a:path w="8344534" h="38100">
                <a:moveTo>
                  <a:pt x="0" y="38100"/>
                </a:moveTo>
                <a:lnTo>
                  <a:pt x="8344065" y="38100"/>
                </a:lnTo>
                <a:lnTo>
                  <a:pt x="8344065" y="0"/>
                </a:lnTo>
                <a:lnTo>
                  <a:pt x="0" y="0"/>
                </a:lnTo>
                <a:lnTo>
                  <a:pt x="0" y="38100"/>
                </a:lnTo>
                <a:close/>
              </a:path>
            </a:pathLst>
          </a:custGeom>
          <a:solidFill>
            <a:srgbClr val="64004B"/>
          </a:solidFill>
        </p:spPr>
        <p:txBody>
          <a:bodyPr wrap="square" lIns="0" tIns="0" rIns="0" bIns="0" rtlCol="0"/>
          <a:lstStyle/>
          <a:p>
            <a:endParaRPr/>
          </a:p>
        </p:txBody>
      </p:sp>
      <p:sp>
        <p:nvSpPr>
          <p:cNvPr id="7" name="object 7"/>
          <p:cNvSpPr txBox="1"/>
          <p:nvPr/>
        </p:nvSpPr>
        <p:spPr>
          <a:xfrm>
            <a:off x="535940" y="306901"/>
            <a:ext cx="5256530" cy="707886"/>
          </a:xfrm>
          <a:prstGeom prst="rect">
            <a:avLst/>
          </a:prstGeom>
        </p:spPr>
        <p:txBody>
          <a:bodyPr vert="horz" wrap="square" lIns="0" tIns="0" rIns="0" bIns="0" rtlCol="0">
            <a:spAutoFit/>
          </a:bodyPr>
          <a:lstStyle/>
          <a:p>
            <a:pPr marL="12700" marR="5080">
              <a:lnSpc>
                <a:spcPct val="100000"/>
              </a:lnSpc>
            </a:pPr>
            <a:r>
              <a:rPr sz="2400" b="1" i="1" spc="-25" dirty="0">
                <a:solidFill>
                  <a:srgbClr val="64004B"/>
                </a:solidFill>
                <a:latin typeface="Arial"/>
                <a:cs typeface="Arial"/>
              </a:rPr>
              <a:t>R</a:t>
            </a:r>
            <a:r>
              <a:rPr sz="2400" b="1" i="1" spc="-15" dirty="0">
                <a:solidFill>
                  <a:srgbClr val="64004B"/>
                </a:solidFill>
                <a:latin typeface="Arial"/>
                <a:cs typeface="Arial"/>
              </a:rPr>
              <a:t>esource</a:t>
            </a:r>
            <a:r>
              <a:rPr sz="2200" b="1" i="1" spc="-15" dirty="0">
                <a:solidFill>
                  <a:srgbClr val="64004B"/>
                </a:solidFill>
                <a:latin typeface="Arial"/>
                <a:cs typeface="Arial"/>
              </a:rPr>
              <a:t>:</a:t>
            </a:r>
            <a:r>
              <a:rPr sz="2200" b="1" i="1" spc="25" dirty="0">
                <a:solidFill>
                  <a:srgbClr val="64004B"/>
                </a:solidFill>
                <a:latin typeface="Arial"/>
                <a:cs typeface="Arial"/>
              </a:rPr>
              <a:t> </a:t>
            </a:r>
            <a:r>
              <a:rPr sz="2200" spc="-20" dirty="0">
                <a:solidFill>
                  <a:srgbClr val="64004B"/>
                </a:solidFill>
                <a:latin typeface="Arial"/>
                <a:cs typeface="Arial"/>
              </a:rPr>
              <a:t>E</a:t>
            </a:r>
            <a:r>
              <a:rPr sz="2200" spc="-10" dirty="0">
                <a:solidFill>
                  <a:srgbClr val="64004B"/>
                </a:solidFill>
                <a:latin typeface="Arial"/>
                <a:cs typeface="Arial"/>
              </a:rPr>
              <a:t>LI</a:t>
            </a:r>
            <a:r>
              <a:rPr sz="2200" spc="-25" dirty="0">
                <a:solidFill>
                  <a:srgbClr val="64004B"/>
                </a:solidFill>
                <a:latin typeface="Arial"/>
                <a:cs typeface="Arial"/>
              </a:rPr>
              <a:t>QU</a:t>
            </a:r>
            <a:r>
              <a:rPr sz="2200" spc="-15" dirty="0">
                <a:solidFill>
                  <a:srgbClr val="64004B"/>
                </a:solidFill>
                <a:latin typeface="Arial"/>
                <a:cs typeface="Arial"/>
              </a:rPr>
              <a:t>IS</a:t>
            </a:r>
            <a:r>
              <a:rPr sz="2200" spc="10" dirty="0">
                <a:solidFill>
                  <a:srgbClr val="64004B"/>
                </a:solidFill>
                <a:latin typeface="Arial"/>
                <a:cs typeface="Arial"/>
              </a:rPr>
              <a:t> </a:t>
            </a:r>
            <a:r>
              <a:rPr sz="2200" spc="-15" dirty="0">
                <a:solidFill>
                  <a:srgbClr val="64004B"/>
                </a:solidFill>
                <a:latin typeface="Arial"/>
                <a:cs typeface="Arial"/>
              </a:rPr>
              <a:t>360</a:t>
            </a:r>
            <a:r>
              <a:rPr sz="2200" dirty="0">
                <a:solidFill>
                  <a:srgbClr val="64004B"/>
                </a:solidFill>
                <a:latin typeface="Arial"/>
                <a:cs typeface="Arial"/>
              </a:rPr>
              <a:t> </a:t>
            </a:r>
            <a:r>
              <a:rPr sz="2200" spc="-55" dirty="0">
                <a:solidFill>
                  <a:srgbClr val="64004B"/>
                </a:solidFill>
                <a:latin typeface="Arial"/>
                <a:cs typeface="Arial"/>
              </a:rPr>
              <a:t>V</a:t>
            </a:r>
            <a:r>
              <a:rPr sz="2200" spc="-10" dirty="0">
                <a:solidFill>
                  <a:srgbClr val="64004B"/>
                </a:solidFill>
                <a:latin typeface="Arial"/>
                <a:cs typeface="Arial"/>
              </a:rPr>
              <a:t>irtual</a:t>
            </a:r>
            <a:r>
              <a:rPr sz="2200" dirty="0">
                <a:solidFill>
                  <a:srgbClr val="64004B"/>
                </a:solidFill>
                <a:latin typeface="Arial"/>
                <a:cs typeface="Arial"/>
              </a:rPr>
              <a:t> </a:t>
            </a:r>
            <a:endParaRPr lang="en-US" sz="2200" dirty="0">
              <a:solidFill>
                <a:srgbClr val="64004B"/>
              </a:solidFill>
              <a:latin typeface="Arial"/>
              <a:cs typeface="Arial"/>
            </a:endParaRPr>
          </a:p>
          <a:p>
            <a:pPr marL="12700" marR="5080">
              <a:lnSpc>
                <a:spcPct val="100000"/>
              </a:lnSpc>
            </a:pPr>
            <a:r>
              <a:rPr lang="en-US" sz="2200" spc="-25" dirty="0">
                <a:solidFill>
                  <a:srgbClr val="64004B"/>
                </a:solidFill>
                <a:latin typeface="Arial"/>
                <a:cs typeface="Arial"/>
              </a:rPr>
              <a:t>	          </a:t>
            </a:r>
            <a:r>
              <a:rPr sz="2200" spc="-25" dirty="0">
                <a:solidFill>
                  <a:srgbClr val="64004B"/>
                </a:solidFill>
                <a:latin typeface="Arial"/>
                <a:cs typeface="Arial"/>
              </a:rPr>
              <a:t>R</a:t>
            </a:r>
            <a:r>
              <a:rPr sz="2200" spc="-15" dirty="0">
                <a:solidFill>
                  <a:srgbClr val="64004B"/>
                </a:solidFill>
                <a:latin typeface="Arial"/>
                <a:cs typeface="Arial"/>
              </a:rPr>
              <a:t>e</a:t>
            </a:r>
            <a:r>
              <a:rPr sz="2200" spc="-10" dirty="0">
                <a:solidFill>
                  <a:srgbClr val="64004B"/>
                </a:solidFill>
                <a:latin typeface="Arial"/>
                <a:cs typeface="Arial"/>
              </a:rPr>
              <a:t>s</a:t>
            </a:r>
            <a:r>
              <a:rPr sz="2200" spc="-15" dirty="0">
                <a:solidFill>
                  <a:srgbClr val="64004B"/>
                </a:solidFill>
                <a:latin typeface="Arial"/>
                <a:cs typeface="Arial"/>
              </a:rPr>
              <a:t>our</a:t>
            </a:r>
            <a:r>
              <a:rPr sz="2200" spc="-10" dirty="0">
                <a:solidFill>
                  <a:srgbClr val="64004B"/>
                </a:solidFill>
                <a:latin typeface="Arial"/>
                <a:cs typeface="Arial"/>
              </a:rPr>
              <a:t>c</a:t>
            </a:r>
            <a:r>
              <a:rPr sz="2200" spc="-15" dirty="0">
                <a:solidFill>
                  <a:srgbClr val="64004B"/>
                </a:solidFill>
                <a:latin typeface="Arial"/>
                <a:cs typeface="Arial"/>
              </a:rPr>
              <a:t>e Program</a:t>
            </a:r>
            <a:endParaRPr sz="2200" dirty="0">
              <a:latin typeface="Arial"/>
              <a:cs typeface="Arial"/>
            </a:endParaRPr>
          </a:p>
        </p:txBody>
      </p:sp>
      <p:sp>
        <p:nvSpPr>
          <p:cNvPr id="8" name="object 8"/>
          <p:cNvSpPr txBox="1"/>
          <p:nvPr/>
        </p:nvSpPr>
        <p:spPr>
          <a:xfrm>
            <a:off x="639409" y="2019375"/>
            <a:ext cx="3836670" cy="3344545"/>
          </a:xfrm>
          <a:prstGeom prst="rect">
            <a:avLst/>
          </a:prstGeom>
        </p:spPr>
        <p:txBody>
          <a:bodyPr vert="horz" wrap="square" lIns="0" tIns="0" rIns="0" bIns="0" rtlCol="0">
            <a:spAutoFit/>
          </a:bodyPr>
          <a:lstStyle/>
          <a:p>
            <a:pPr marL="12700">
              <a:lnSpc>
                <a:spcPct val="100000"/>
              </a:lnSpc>
            </a:pPr>
            <a:r>
              <a:rPr sz="1400" b="1" dirty="0">
                <a:solidFill>
                  <a:srgbClr val="64004B"/>
                </a:solidFill>
                <a:latin typeface="Arial"/>
                <a:cs typeface="Arial"/>
              </a:rPr>
              <a:t>O</a:t>
            </a:r>
            <a:r>
              <a:rPr sz="1400" b="1" spc="-10" dirty="0">
                <a:solidFill>
                  <a:srgbClr val="64004B"/>
                </a:solidFill>
                <a:latin typeface="Arial"/>
                <a:cs typeface="Arial"/>
              </a:rPr>
              <a:t>b</a:t>
            </a:r>
            <a:r>
              <a:rPr sz="1400" b="1" spc="5" dirty="0">
                <a:solidFill>
                  <a:srgbClr val="64004B"/>
                </a:solidFill>
                <a:latin typeface="Arial"/>
                <a:cs typeface="Arial"/>
              </a:rPr>
              <a:t>j</a:t>
            </a:r>
            <a:r>
              <a:rPr sz="1400" b="1" spc="-5" dirty="0">
                <a:solidFill>
                  <a:srgbClr val="64004B"/>
                </a:solidFill>
                <a:latin typeface="Arial"/>
                <a:cs typeface="Arial"/>
              </a:rPr>
              <a:t>ec</a:t>
            </a:r>
            <a:r>
              <a:rPr sz="1400" b="1" dirty="0">
                <a:solidFill>
                  <a:srgbClr val="64004B"/>
                </a:solidFill>
                <a:latin typeface="Arial"/>
                <a:cs typeface="Arial"/>
              </a:rPr>
              <a:t>t</a:t>
            </a:r>
            <a:r>
              <a:rPr sz="1400" b="1" spc="5" dirty="0">
                <a:solidFill>
                  <a:srgbClr val="64004B"/>
                </a:solidFill>
                <a:latin typeface="Arial"/>
                <a:cs typeface="Arial"/>
              </a:rPr>
              <a:t>i</a:t>
            </a:r>
            <a:r>
              <a:rPr sz="1400" b="1" spc="-15" dirty="0">
                <a:solidFill>
                  <a:srgbClr val="64004B"/>
                </a:solidFill>
                <a:latin typeface="Arial"/>
                <a:cs typeface="Arial"/>
              </a:rPr>
              <a:t>v</a:t>
            </a:r>
            <a:r>
              <a:rPr sz="1400" b="1" spc="-5" dirty="0">
                <a:solidFill>
                  <a:srgbClr val="64004B"/>
                </a:solidFill>
                <a:latin typeface="Arial"/>
                <a:cs typeface="Arial"/>
              </a:rPr>
              <a:t>e</a:t>
            </a:r>
            <a:r>
              <a:rPr sz="1400" b="1" dirty="0">
                <a:solidFill>
                  <a:srgbClr val="64004B"/>
                </a:solidFill>
                <a:latin typeface="Arial"/>
                <a:cs typeface="Arial"/>
              </a:rPr>
              <a:t>:</a:t>
            </a:r>
            <a:endParaRPr sz="1400" dirty="0">
              <a:latin typeface="Arial"/>
              <a:cs typeface="Arial"/>
            </a:endParaRPr>
          </a:p>
          <a:p>
            <a:pPr marL="234950" marR="164465" indent="-222250">
              <a:lnSpc>
                <a:spcPct val="100000"/>
              </a:lnSpc>
              <a:spcBef>
                <a:spcPts val="5"/>
              </a:spcBef>
              <a:buClr>
                <a:srgbClr val="F26937"/>
              </a:buClr>
              <a:buSzPct val="79166"/>
              <a:buFont typeface="Arial"/>
              <a:buChar char="•"/>
              <a:tabLst>
                <a:tab pos="235585" algn="l"/>
              </a:tabLst>
            </a:pPr>
            <a:r>
              <a:rPr sz="1200" spc="-10" dirty="0">
                <a:solidFill>
                  <a:srgbClr val="4D4D4D"/>
                </a:solidFill>
                <a:latin typeface="Arial"/>
                <a:cs typeface="Arial"/>
              </a:rPr>
              <a:t>Suppo</a:t>
            </a:r>
            <a:r>
              <a:rPr sz="1200" spc="-5" dirty="0">
                <a:solidFill>
                  <a:srgbClr val="4D4D4D"/>
                </a:solidFill>
                <a:latin typeface="Arial"/>
                <a:cs typeface="Arial"/>
              </a:rPr>
              <a:t>rt</a:t>
            </a:r>
            <a:r>
              <a:rPr sz="1200" spc="-20" dirty="0">
                <a:solidFill>
                  <a:srgbClr val="4D4D4D"/>
                </a:solidFill>
                <a:latin typeface="Arial"/>
                <a:cs typeface="Arial"/>
              </a:rPr>
              <a:t> </a:t>
            </a:r>
            <a:r>
              <a:rPr sz="1200" spc="-5" dirty="0">
                <a:solidFill>
                  <a:srgbClr val="4D4D4D"/>
                </a:solidFill>
                <a:latin typeface="Arial"/>
                <a:cs typeface="Arial"/>
              </a:rPr>
              <a:t>tr</a:t>
            </a:r>
            <a:r>
              <a:rPr sz="1200" dirty="0">
                <a:solidFill>
                  <a:srgbClr val="4D4D4D"/>
                </a:solidFill>
                <a:latin typeface="Arial"/>
                <a:cs typeface="Arial"/>
              </a:rPr>
              <a:t>ans</a:t>
            </a:r>
            <a:r>
              <a:rPr sz="1200" spc="-5" dirty="0">
                <a:solidFill>
                  <a:srgbClr val="4D4D4D"/>
                </a:solidFill>
                <a:latin typeface="Arial"/>
                <a:cs typeface="Arial"/>
              </a:rPr>
              <a:t>iti</a:t>
            </a:r>
            <a:r>
              <a:rPr sz="1200" dirty="0">
                <a:solidFill>
                  <a:srgbClr val="4D4D4D"/>
                </a:solidFill>
                <a:latin typeface="Arial"/>
                <a:cs typeface="Arial"/>
              </a:rPr>
              <a:t>on</a:t>
            </a:r>
            <a:r>
              <a:rPr sz="1200" spc="-5" dirty="0">
                <a:solidFill>
                  <a:srgbClr val="4D4D4D"/>
                </a:solidFill>
                <a:latin typeface="Arial"/>
                <a:cs typeface="Arial"/>
              </a:rPr>
              <a:t>-of-</a:t>
            </a:r>
            <a:r>
              <a:rPr sz="1200" dirty="0">
                <a:solidFill>
                  <a:srgbClr val="4D4D4D"/>
                </a:solidFill>
                <a:latin typeface="Arial"/>
                <a:cs typeface="Arial"/>
              </a:rPr>
              <a:t>c</a:t>
            </a:r>
            <a:r>
              <a:rPr sz="1200" spc="-10" dirty="0">
                <a:solidFill>
                  <a:srgbClr val="4D4D4D"/>
                </a:solidFill>
                <a:latin typeface="Arial"/>
                <a:cs typeface="Arial"/>
              </a:rPr>
              <a:t>a</a:t>
            </a:r>
            <a:r>
              <a:rPr sz="1200" spc="-5" dirty="0">
                <a:solidFill>
                  <a:srgbClr val="4D4D4D"/>
                </a:solidFill>
                <a:latin typeface="Arial"/>
                <a:cs typeface="Arial"/>
              </a:rPr>
              <a:t>r</a:t>
            </a:r>
            <a:r>
              <a:rPr sz="1200" dirty="0">
                <a:solidFill>
                  <a:srgbClr val="4D4D4D"/>
                </a:solidFill>
                <a:latin typeface="Arial"/>
                <a:cs typeface="Arial"/>
              </a:rPr>
              <a:t>e</a:t>
            </a:r>
            <a:r>
              <a:rPr sz="1200" spc="-30" dirty="0">
                <a:solidFill>
                  <a:srgbClr val="4D4D4D"/>
                </a:solidFill>
                <a:latin typeface="Arial"/>
                <a:cs typeface="Arial"/>
              </a:rPr>
              <a:t> </a:t>
            </a:r>
            <a:r>
              <a:rPr sz="1200" spc="-5" dirty="0">
                <a:solidFill>
                  <a:srgbClr val="4D4D4D"/>
                </a:solidFill>
                <a:latin typeface="Arial"/>
                <a:cs typeface="Arial"/>
              </a:rPr>
              <a:t>i</a:t>
            </a:r>
            <a:r>
              <a:rPr sz="1200" dirty="0">
                <a:solidFill>
                  <a:srgbClr val="4D4D4D"/>
                </a:solidFill>
                <a:latin typeface="Arial"/>
                <a:cs typeface="Arial"/>
              </a:rPr>
              <a:t>n</a:t>
            </a:r>
            <a:r>
              <a:rPr sz="1200" spc="-5" dirty="0">
                <a:solidFill>
                  <a:srgbClr val="4D4D4D"/>
                </a:solidFill>
                <a:latin typeface="Arial"/>
                <a:cs typeface="Arial"/>
              </a:rPr>
              <a:t> i</a:t>
            </a:r>
            <a:r>
              <a:rPr sz="1200" dirty="0">
                <a:solidFill>
                  <a:srgbClr val="4D4D4D"/>
                </a:solidFill>
                <a:latin typeface="Arial"/>
                <a:cs typeface="Arial"/>
              </a:rPr>
              <a:t>ns</a:t>
            </a:r>
            <a:r>
              <a:rPr sz="1200" spc="-5" dirty="0">
                <a:solidFill>
                  <a:srgbClr val="4D4D4D"/>
                </a:solidFill>
                <a:latin typeface="Arial"/>
                <a:cs typeface="Arial"/>
              </a:rPr>
              <a:t>tituti</a:t>
            </a:r>
            <a:r>
              <a:rPr sz="1200" dirty="0">
                <a:solidFill>
                  <a:srgbClr val="4D4D4D"/>
                </a:solidFill>
                <a:latin typeface="Arial"/>
                <a:cs typeface="Arial"/>
              </a:rPr>
              <a:t>on</a:t>
            </a:r>
            <a:r>
              <a:rPr sz="1200" spc="-10" dirty="0">
                <a:solidFill>
                  <a:srgbClr val="4D4D4D"/>
                </a:solidFill>
                <a:latin typeface="Arial"/>
                <a:cs typeface="Arial"/>
              </a:rPr>
              <a:t>a</a:t>
            </a:r>
            <a:r>
              <a:rPr sz="1200" dirty="0">
                <a:solidFill>
                  <a:srgbClr val="4D4D4D"/>
                </a:solidFill>
                <a:latin typeface="Arial"/>
                <a:cs typeface="Arial"/>
              </a:rPr>
              <a:t>l</a:t>
            </a:r>
            <a:r>
              <a:rPr sz="1200" spc="-40" dirty="0">
                <a:solidFill>
                  <a:srgbClr val="4D4D4D"/>
                </a:solidFill>
                <a:latin typeface="Arial"/>
                <a:cs typeface="Arial"/>
              </a:rPr>
              <a:t> </a:t>
            </a:r>
            <a:r>
              <a:rPr sz="1200" dirty="0">
                <a:solidFill>
                  <a:srgbClr val="4D4D4D"/>
                </a:solidFill>
                <a:latin typeface="Arial"/>
                <a:cs typeface="Arial"/>
              </a:rPr>
              <a:t>accounts </a:t>
            </a:r>
            <a:r>
              <a:rPr sz="1200" spc="-15" dirty="0">
                <a:solidFill>
                  <a:srgbClr val="4D4D4D"/>
                </a:solidFill>
                <a:latin typeface="Arial"/>
                <a:cs typeface="Arial"/>
              </a:rPr>
              <a:t>w</a:t>
            </a:r>
            <a:r>
              <a:rPr sz="1200" dirty="0">
                <a:solidFill>
                  <a:srgbClr val="4D4D4D"/>
                </a:solidFill>
                <a:latin typeface="Arial"/>
                <a:cs typeface="Arial"/>
              </a:rPr>
              <a:t>he</a:t>
            </a:r>
            <a:r>
              <a:rPr sz="1200" spc="-5" dirty="0">
                <a:solidFill>
                  <a:srgbClr val="4D4D4D"/>
                </a:solidFill>
                <a:latin typeface="Arial"/>
                <a:cs typeface="Arial"/>
              </a:rPr>
              <a:t>r</a:t>
            </a:r>
            <a:r>
              <a:rPr sz="1200" dirty="0">
                <a:solidFill>
                  <a:srgbClr val="4D4D4D"/>
                </a:solidFill>
                <a:latin typeface="Arial"/>
                <a:cs typeface="Arial"/>
              </a:rPr>
              <a:t>e</a:t>
            </a:r>
            <a:r>
              <a:rPr sz="1200" spc="-5" dirty="0">
                <a:solidFill>
                  <a:srgbClr val="4D4D4D"/>
                </a:solidFill>
                <a:latin typeface="Arial"/>
                <a:cs typeface="Arial"/>
              </a:rPr>
              <a:t> </a:t>
            </a:r>
            <a:r>
              <a:rPr sz="1200" dirty="0">
                <a:solidFill>
                  <a:srgbClr val="4D4D4D"/>
                </a:solidFill>
                <a:latin typeface="Arial"/>
                <a:cs typeface="Arial"/>
              </a:rPr>
              <a:t>access</a:t>
            </a:r>
            <a:r>
              <a:rPr sz="1200" spc="-25"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o</a:t>
            </a:r>
            <a:r>
              <a:rPr sz="1200" spc="5" dirty="0">
                <a:solidFill>
                  <a:srgbClr val="4D4D4D"/>
                </a:solidFill>
                <a:latin typeface="Arial"/>
                <a:cs typeface="Arial"/>
              </a:rPr>
              <a:t> </a:t>
            </a:r>
            <a:r>
              <a:rPr sz="1200" dirty="0">
                <a:solidFill>
                  <a:srgbClr val="4D4D4D"/>
                </a:solidFill>
                <a:latin typeface="Arial"/>
                <a:cs typeface="Arial"/>
              </a:rPr>
              <a:t>ph</a:t>
            </a:r>
            <a:r>
              <a:rPr sz="1200" spc="-15" dirty="0">
                <a:solidFill>
                  <a:srgbClr val="4D4D4D"/>
                </a:solidFill>
                <a:latin typeface="Arial"/>
                <a:cs typeface="Arial"/>
              </a:rPr>
              <a:t>y</a:t>
            </a:r>
            <a:r>
              <a:rPr sz="1200" dirty="0">
                <a:solidFill>
                  <a:srgbClr val="4D4D4D"/>
                </a:solidFill>
                <a:latin typeface="Arial"/>
                <a:cs typeface="Arial"/>
              </a:rPr>
              <a:t>s</a:t>
            </a:r>
            <a:r>
              <a:rPr sz="1200" spc="-5" dirty="0">
                <a:solidFill>
                  <a:srgbClr val="4D4D4D"/>
                </a:solidFill>
                <a:latin typeface="Arial"/>
                <a:cs typeface="Arial"/>
              </a:rPr>
              <a:t>i</a:t>
            </a:r>
            <a:r>
              <a:rPr sz="1200" dirty="0">
                <a:solidFill>
                  <a:srgbClr val="4D4D4D"/>
                </a:solidFill>
                <a:latin typeface="Arial"/>
                <a:cs typeface="Arial"/>
              </a:rPr>
              <a:t>cal</a:t>
            </a:r>
            <a:r>
              <a:rPr sz="1200" spc="-25" dirty="0">
                <a:solidFill>
                  <a:srgbClr val="4D4D4D"/>
                </a:solidFill>
                <a:latin typeface="Arial"/>
                <a:cs typeface="Arial"/>
              </a:rPr>
              <a:t> </a:t>
            </a:r>
            <a:r>
              <a:rPr sz="1200" spc="-15" dirty="0">
                <a:solidFill>
                  <a:srgbClr val="4D4D4D"/>
                </a:solidFill>
                <a:latin typeface="Arial"/>
                <a:cs typeface="Arial"/>
              </a:rPr>
              <a:t>F</a:t>
            </a:r>
            <a:r>
              <a:rPr sz="1200" spc="-25" dirty="0">
                <a:solidFill>
                  <a:srgbClr val="4D4D4D"/>
                </a:solidFill>
                <a:latin typeface="Arial"/>
                <a:cs typeface="Arial"/>
              </a:rPr>
              <a:t>T</a:t>
            </a:r>
            <a:r>
              <a:rPr sz="1200" spc="-10" dirty="0">
                <a:solidFill>
                  <a:srgbClr val="4D4D4D"/>
                </a:solidFill>
                <a:latin typeface="Arial"/>
                <a:cs typeface="Arial"/>
              </a:rPr>
              <a:t>O</a:t>
            </a:r>
            <a:r>
              <a:rPr sz="1200" spc="15" dirty="0">
                <a:solidFill>
                  <a:srgbClr val="4D4D4D"/>
                </a:solidFill>
                <a:latin typeface="Arial"/>
                <a:cs typeface="Arial"/>
              </a:rPr>
              <a:t> </a:t>
            </a:r>
            <a:r>
              <a:rPr sz="1200" dirty="0">
                <a:solidFill>
                  <a:srgbClr val="4D4D4D"/>
                </a:solidFill>
                <a:latin typeface="Arial"/>
                <a:cs typeface="Arial"/>
              </a:rPr>
              <a:t>and</a:t>
            </a:r>
            <a:r>
              <a:rPr sz="1200" spc="-20" dirty="0">
                <a:solidFill>
                  <a:srgbClr val="4D4D4D"/>
                </a:solidFill>
                <a:latin typeface="Arial"/>
                <a:cs typeface="Arial"/>
              </a:rPr>
              <a:t> </a:t>
            </a:r>
            <a:r>
              <a:rPr sz="1200" spc="-5" dirty="0">
                <a:solidFill>
                  <a:srgbClr val="4D4D4D"/>
                </a:solidFill>
                <a:latin typeface="Arial"/>
                <a:cs typeface="Arial"/>
              </a:rPr>
              <a:t>C</a:t>
            </a:r>
            <a:r>
              <a:rPr sz="1200" dirty="0">
                <a:solidFill>
                  <a:srgbClr val="4D4D4D"/>
                </a:solidFill>
                <a:latin typeface="Arial"/>
                <a:cs typeface="Arial"/>
              </a:rPr>
              <a:t>o</a:t>
            </a:r>
            <a:r>
              <a:rPr sz="1200" spc="-5" dirty="0">
                <a:solidFill>
                  <a:srgbClr val="4D4D4D"/>
                </a:solidFill>
                <a:latin typeface="Arial"/>
                <a:cs typeface="Arial"/>
              </a:rPr>
              <a:t>-</a:t>
            </a:r>
            <a:r>
              <a:rPr sz="1200" dirty="0">
                <a:solidFill>
                  <a:srgbClr val="4D4D4D"/>
                </a:solidFill>
                <a:latin typeface="Arial"/>
                <a:cs typeface="Arial"/>
              </a:rPr>
              <a:t>pay</a:t>
            </a:r>
            <a:r>
              <a:rPr sz="1200" spc="-25" dirty="0">
                <a:solidFill>
                  <a:srgbClr val="4D4D4D"/>
                </a:solidFill>
                <a:latin typeface="Arial"/>
                <a:cs typeface="Arial"/>
              </a:rPr>
              <a:t> </a:t>
            </a:r>
            <a:r>
              <a:rPr sz="1200" dirty="0">
                <a:solidFill>
                  <a:srgbClr val="4D4D4D"/>
                </a:solidFill>
                <a:latin typeface="Arial"/>
                <a:cs typeface="Arial"/>
              </a:rPr>
              <a:t>ca</a:t>
            </a:r>
            <a:r>
              <a:rPr sz="1200" spc="-5" dirty="0">
                <a:solidFill>
                  <a:srgbClr val="4D4D4D"/>
                </a:solidFill>
                <a:latin typeface="Arial"/>
                <a:cs typeface="Arial"/>
              </a:rPr>
              <a:t>r</a:t>
            </a:r>
            <a:r>
              <a:rPr sz="1200" dirty="0">
                <a:solidFill>
                  <a:srgbClr val="4D4D4D"/>
                </a:solidFill>
                <a:latin typeface="Arial"/>
                <a:cs typeface="Arial"/>
              </a:rPr>
              <a:t>ds</a:t>
            </a:r>
            <a:r>
              <a:rPr sz="1200" spc="-25" dirty="0">
                <a:solidFill>
                  <a:srgbClr val="4D4D4D"/>
                </a:solidFill>
                <a:latin typeface="Arial"/>
                <a:cs typeface="Arial"/>
              </a:rPr>
              <a:t> </a:t>
            </a:r>
            <a:r>
              <a:rPr sz="1200" spc="-5" dirty="0">
                <a:solidFill>
                  <a:srgbClr val="4D4D4D"/>
                </a:solidFill>
                <a:latin typeface="Arial"/>
                <a:cs typeface="Arial"/>
              </a:rPr>
              <a:t>i</a:t>
            </a:r>
            <a:r>
              <a:rPr sz="1200" dirty="0">
                <a:solidFill>
                  <a:srgbClr val="4D4D4D"/>
                </a:solidFill>
                <a:latin typeface="Arial"/>
                <a:cs typeface="Arial"/>
              </a:rPr>
              <a:t>s </a:t>
            </a:r>
            <a:r>
              <a:rPr sz="1200" spc="-5" dirty="0">
                <a:solidFill>
                  <a:srgbClr val="4D4D4D"/>
                </a:solidFill>
                <a:latin typeface="Arial"/>
                <a:cs typeface="Arial"/>
              </a:rPr>
              <a:t>li</a:t>
            </a:r>
            <a:r>
              <a:rPr sz="1200" spc="5" dirty="0">
                <a:solidFill>
                  <a:srgbClr val="4D4D4D"/>
                </a:solidFill>
                <a:latin typeface="Arial"/>
                <a:cs typeface="Arial"/>
              </a:rPr>
              <a:t>m</a:t>
            </a:r>
            <a:r>
              <a:rPr sz="1200" spc="-5" dirty="0">
                <a:solidFill>
                  <a:srgbClr val="4D4D4D"/>
                </a:solidFill>
                <a:latin typeface="Arial"/>
                <a:cs typeface="Arial"/>
              </a:rPr>
              <a:t>it</a:t>
            </a:r>
            <a:r>
              <a:rPr sz="1200" dirty="0">
                <a:solidFill>
                  <a:srgbClr val="4D4D4D"/>
                </a:solidFill>
                <a:latin typeface="Arial"/>
                <a:cs typeface="Arial"/>
              </a:rPr>
              <a:t>ed</a:t>
            </a:r>
            <a:r>
              <a:rPr sz="1200" spc="-20" dirty="0">
                <a:solidFill>
                  <a:srgbClr val="4D4D4D"/>
                </a:solidFill>
                <a:latin typeface="Arial"/>
                <a:cs typeface="Arial"/>
              </a:rPr>
              <a:t> </a:t>
            </a:r>
            <a:r>
              <a:rPr sz="1200" dirty="0">
                <a:solidFill>
                  <a:srgbClr val="4D4D4D"/>
                </a:solidFill>
                <a:latin typeface="Arial"/>
                <a:cs typeface="Arial"/>
              </a:rPr>
              <a:t>or</a:t>
            </a:r>
            <a:r>
              <a:rPr sz="1200" spc="-15" dirty="0">
                <a:solidFill>
                  <a:srgbClr val="4D4D4D"/>
                </a:solidFill>
                <a:latin typeface="Arial"/>
                <a:cs typeface="Arial"/>
              </a:rPr>
              <a:t> </a:t>
            </a:r>
            <a:r>
              <a:rPr sz="1200" dirty="0">
                <a:solidFill>
                  <a:srgbClr val="4D4D4D"/>
                </a:solidFill>
                <a:latin typeface="Arial"/>
                <a:cs typeface="Arial"/>
              </a:rPr>
              <a:t>not</a:t>
            </a:r>
            <a:r>
              <a:rPr sz="1200" spc="-10" dirty="0">
                <a:solidFill>
                  <a:srgbClr val="4D4D4D"/>
                </a:solidFill>
                <a:latin typeface="Arial"/>
                <a:cs typeface="Arial"/>
              </a:rPr>
              <a:t> </a:t>
            </a:r>
            <a:r>
              <a:rPr sz="1200" dirty="0">
                <a:solidFill>
                  <a:srgbClr val="4D4D4D"/>
                </a:solidFill>
                <a:latin typeface="Arial"/>
                <a:cs typeface="Arial"/>
              </a:rPr>
              <a:t>a</a:t>
            </a:r>
            <a:r>
              <a:rPr sz="1200" spc="-15" dirty="0">
                <a:solidFill>
                  <a:srgbClr val="4D4D4D"/>
                </a:solidFill>
                <a:latin typeface="Arial"/>
                <a:cs typeface="Arial"/>
              </a:rPr>
              <a:t>v</a:t>
            </a:r>
            <a:r>
              <a:rPr sz="1200" dirty="0">
                <a:solidFill>
                  <a:srgbClr val="4D4D4D"/>
                </a:solidFill>
                <a:latin typeface="Arial"/>
                <a:cs typeface="Arial"/>
              </a:rPr>
              <a:t>a</a:t>
            </a:r>
            <a:r>
              <a:rPr sz="1200" spc="-5" dirty="0">
                <a:solidFill>
                  <a:srgbClr val="4D4D4D"/>
                </a:solidFill>
                <a:latin typeface="Arial"/>
                <a:cs typeface="Arial"/>
              </a:rPr>
              <a:t>il</a:t>
            </a:r>
            <a:r>
              <a:rPr sz="1200" dirty="0">
                <a:solidFill>
                  <a:srgbClr val="4D4D4D"/>
                </a:solidFill>
                <a:latin typeface="Arial"/>
                <a:cs typeface="Arial"/>
              </a:rPr>
              <a:t>ab</a:t>
            </a:r>
            <a:r>
              <a:rPr sz="1200" spc="-5" dirty="0">
                <a:solidFill>
                  <a:srgbClr val="4D4D4D"/>
                </a:solidFill>
                <a:latin typeface="Arial"/>
                <a:cs typeface="Arial"/>
              </a:rPr>
              <a:t>l</a:t>
            </a:r>
            <a:r>
              <a:rPr sz="1200" dirty="0">
                <a:solidFill>
                  <a:srgbClr val="4D4D4D"/>
                </a:solidFill>
                <a:latin typeface="Arial"/>
                <a:cs typeface="Arial"/>
              </a:rPr>
              <a:t>e</a:t>
            </a:r>
            <a:endParaRPr sz="1200" dirty="0">
              <a:latin typeface="Arial"/>
              <a:cs typeface="Arial"/>
            </a:endParaRPr>
          </a:p>
          <a:p>
            <a:pPr marL="234950" indent="-222250">
              <a:lnSpc>
                <a:spcPct val="100000"/>
              </a:lnSpc>
              <a:buClr>
                <a:srgbClr val="F26937"/>
              </a:buClr>
              <a:buSzPct val="79166"/>
              <a:buFont typeface="Arial"/>
              <a:buChar char="•"/>
              <a:tabLst>
                <a:tab pos="235585" algn="l"/>
              </a:tabLst>
            </a:pPr>
            <a:r>
              <a:rPr sz="1200" spc="-10" dirty="0">
                <a:solidFill>
                  <a:srgbClr val="4D4D4D"/>
                </a:solidFill>
                <a:latin typeface="Arial"/>
                <a:cs typeface="Arial"/>
              </a:rPr>
              <a:t>By p</a:t>
            </a:r>
            <a:r>
              <a:rPr sz="1200" spc="-5" dirty="0">
                <a:solidFill>
                  <a:srgbClr val="4D4D4D"/>
                </a:solidFill>
                <a:latin typeface="Arial"/>
                <a:cs typeface="Arial"/>
              </a:rPr>
              <a:t>r</a:t>
            </a:r>
            <a:r>
              <a:rPr sz="1200" dirty="0">
                <a:solidFill>
                  <a:srgbClr val="4D4D4D"/>
                </a:solidFill>
                <a:latin typeface="Arial"/>
                <a:cs typeface="Arial"/>
              </a:rPr>
              <a:t>o</a:t>
            </a:r>
            <a:r>
              <a:rPr sz="1200" spc="-15" dirty="0">
                <a:solidFill>
                  <a:srgbClr val="4D4D4D"/>
                </a:solidFill>
                <a:latin typeface="Arial"/>
                <a:cs typeface="Arial"/>
              </a:rPr>
              <a:t>v</a:t>
            </a:r>
            <a:r>
              <a:rPr sz="1200" spc="-5" dirty="0">
                <a:solidFill>
                  <a:srgbClr val="4D4D4D"/>
                </a:solidFill>
                <a:latin typeface="Arial"/>
                <a:cs typeface="Arial"/>
              </a:rPr>
              <a:t>i</a:t>
            </a:r>
            <a:r>
              <a:rPr sz="1200" dirty="0">
                <a:solidFill>
                  <a:srgbClr val="4D4D4D"/>
                </a:solidFill>
                <a:latin typeface="Arial"/>
                <a:cs typeface="Arial"/>
              </a:rPr>
              <a:t>d</a:t>
            </a:r>
            <a:r>
              <a:rPr sz="1200" spc="-5" dirty="0">
                <a:solidFill>
                  <a:srgbClr val="4D4D4D"/>
                </a:solidFill>
                <a:latin typeface="Arial"/>
                <a:cs typeface="Arial"/>
              </a:rPr>
              <a:t>i</a:t>
            </a:r>
            <a:r>
              <a:rPr sz="1200" dirty="0">
                <a:solidFill>
                  <a:srgbClr val="4D4D4D"/>
                </a:solidFill>
                <a:latin typeface="Arial"/>
                <a:cs typeface="Arial"/>
              </a:rPr>
              <a:t>ng</a:t>
            </a:r>
            <a:r>
              <a:rPr sz="1200" spc="-30" dirty="0">
                <a:solidFill>
                  <a:srgbClr val="4D4D4D"/>
                </a:solidFill>
                <a:latin typeface="Arial"/>
                <a:cs typeface="Arial"/>
              </a:rPr>
              <a:t> </a:t>
            </a:r>
            <a:r>
              <a:rPr sz="1200" dirty="0">
                <a:solidFill>
                  <a:srgbClr val="4D4D4D"/>
                </a:solidFill>
                <a:latin typeface="Arial"/>
                <a:cs typeface="Arial"/>
              </a:rPr>
              <a:t>hosp</a:t>
            </a:r>
            <a:r>
              <a:rPr sz="1200" spc="-5" dirty="0">
                <a:solidFill>
                  <a:srgbClr val="4D4D4D"/>
                </a:solidFill>
                <a:latin typeface="Arial"/>
                <a:cs typeface="Arial"/>
              </a:rPr>
              <a:t>it</a:t>
            </a:r>
            <a:r>
              <a:rPr sz="1200" dirty="0">
                <a:solidFill>
                  <a:srgbClr val="4D4D4D"/>
                </a:solidFill>
                <a:latin typeface="Arial"/>
                <a:cs typeface="Arial"/>
              </a:rPr>
              <a:t>al</a:t>
            </a:r>
            <a:r>
              <a:rPr sz="1200" spc="-40" dirty="0">
                <a:solidFill>
                  <a:srgbClr val="4D4D4D"/>
                </a:solidFill>
                <a:latin typeface="Arial"/>
                <a:cs typeface="Arial"/>
              </a:rPr>
              <a:t> </a:t>
            </a:r>
            <a:r>
              <a:rPr sz="1200" dirty="0">
                <a:solidFill>
                  <a:srgbClr val="4D4D4D"/>
                </a:solidFill>
                <a:latin typeface="Arial"/>
                <a:cs typeface="Arial"/>
              </a:rPr>
              <a:t>spec</a:t>
            </a:r>
            <a:r>
              <a:rPr sz="1200" spc="-5" dirty="0">
                <a:solidFill>
                  <a:srgbClr val="4D4D4D"/>
                </a:solidFill>
                <a:latin typeface="Arial"/>
                <a:cs typeface="Arial"/>
              </a:rPr>
              <a:t>i</a:t>
            </a:r>
            <a:r>
              <a:rPr sz="1200" spc="0" dirty="0">
                <a:solidFill>
                  <a:srgbClr val="4D4D4D"/>
                </a:solidFill>
                <a:latin typeface="Arial"/>
                <a:cs typeface="Arial"/>
              </a:rPr>
              <a:t>f</a:t>
            </a:r>
            <a:r>
              <a:rPr sz="1200" spc="-5" dirty="0">
                <a:solidFill>
                  <a:srgbClr val="4D4D4D"/>
                </a:solidFill>
                <a:latin typeface="Arial"/>
                <a:cs typeface="Arial"/>
              </a:rPr>
              <a:t>i</a:t>
            </a:r>
            <a:r>
              <a:rPr sz="1200" dirty="0">
                <a:solidFill>
                  <a:srgbClr val="4D4D4D"/>
                </a:solidFill>
                <a:latin typeface="Arial"/>
                <a:cs typeface="Arial"/>
              </a:rPr>
              <a:t>c</a:t>
            </a:r>
            <a:r>
              <a:rPr sz="1200" spc="-35" dirty="0">
                <a:solidFill>
                  <a:srgbClr val="4D4D4D"/>
                </a:solidFill>
                <a:latin typeface="Arial"/>
                <a:cs typeface="Arial"/>
              </a:rPr>
              <a:t> </a:t>
            </a:r>
            <a:r>
              <a:rPr sz="1200" spc="-5" dirty="0">
                <a:solidFill>
                  <a:srgbClr val="4D4D4D"/>
                </a:solidFill>
                <a:latin typeface="Arial"/>
                <a:cs typeface="Arial"/>
              </a:rPr>
              <a:t>UR</a:t>
            </a:r>
            <a:r>
              <a:rPr sz="1200" dirty="0">
                <a:solidFill>
                  <a:srgbClr val="4D4D4D"/>
                </a:solidFill>
                <a:latin typeface="Arial"/>
                <a:cs typeface="Arial"/>
              </a:rPr>
              <a:t>Ls</a:t>
            </a:r>
            <a:r>
              <a:rPr sz="1200" spc="-10" dirty="0">
                <a:solidFill>
                  <a:srgbClr val="4D4D4D"/>
                </a:solidFill>
                <a:latin typeface="Arial"/>
                <a:cs typeface="Arial"/>
              </a:rPr>
              <a:t> </a:t>
            </a:r>
            <a:r>
              <a:rPr sz="1200" spc="-15" dirty="0">
                <a:solidFill>
                  <a:srgbClr val="4D4D4D"/>
                </a:solidFill>
                <a:latin typeface="Arial"/>
                <a:cs typeface="Arial"/>
              </a:rPr>
              <a:t>w</a:t>
            </a:r>
            <a:r>
              <a:rPr sz="1200" spc="-5" dirty="0">
                <a:solidFill>
                  <a:srgbClr val="4D4D4D"/>
                </a:solidFill>
                <a:latin typeface="Arial"/>
                <a:cs typeface="Arial"/>
              </a:rPr>
              <a:t>it</a:t>
            </a:r>
            <a:r>
              <a:rPr sz="1200" dirty="0">
                <a:solidFill>
                  <a:srgbClr val="4D4D4D"/>
                </a:solidFill>
                <a:latin typeface="Arial"/>
                <a:cs typeface="Arial"/>
              </a:rPr>
              <a:t>h</a:t>
            </a:r>
            <a:r>
              <a:rPr sz="1200" spc="15" dirty="0">
                <a:solidFill>
                  <a:srgbClr val="4D4D4D"/>
                </a:solidFill>
                <a:latin typeface="Arial"/>
                <a:cs typeface="Arial"/>
              </a:rPr>
              <a:t> </a:t>
            </a:r>
            <a:r>
              <a:rPr sz="1200" dirty="0">
                <a:solidFill>
                  <a:srgbClr val="4D4D4D"/>
                </a:solidFill>
                <a:latin typeface="Arial"/>
                <a:cs typeface="Arial"/>
              </a:rPr>
              <a:t>p</a:t>
            </a:r>
            <a:r>
              <a:rPr sz="1200" spc="-5" dirty="0">
                <a:solidFill>
                  <a:srgbClr val="4D4D4D"/>
                </a:solidFill>
                <a:latin typeface="Arial"/>
                <a:cs typeface="Arial"/>
              </a:rPr>
              <a:t>rint</a:t>
            </a:r>
            <a:r>
              <a:rPr sz="1200" dirty="0">
                <a:solidFill>
                  <a:srgbClr val="4D4D4D"/>
                </a:solidFill>
                <a:latin typeface="Arial"/>
                <a:cs typeface="Arial"/>
              </a:rPr>
              <a:t>ab</a:t>
            </a:r>
            <a:r>
              <a:rPr sz="1200" spc="-5" dirty="0">
                <a:solidFill>
                  <a:srgbClr val="4D4D4D"/>
                </a:solidFill>
                <a:latin typeface="Arial"/>
                <a:cs typeface="Arial"/>
              </a:rPr>
              <a:t>l</a:t>
            </a:r>
            <a:r>
              <a:rPr sz="1200" spc="-10" dirty="0">
                <a:solidFill>
                  <a:srgbClr val="4D4D4D"/>
                </a:solidFill>
                <a:latin typeface="Arial"/>
                <a:cs typeface="Arial"/>
              </a:rPr>
              <a:t>e</a:t>
            </a:r>
            <a:r>
              <a:rPr sz="1200" spc="-5" dirty="0">
                <a:solidFill>
                  <a:srgbClr val="4D4D4D"/>
                </a:solidFill>
                <a:latin typeface="Arial"/>
                <a:cs typeface="Arial"/>
              </a:rPr>
              <a:t>:</a:t>
            </a:r>
            <a:endParaRPr sz="1200" dirty="0">
              <a:latin typeface="Arial"/>
              <a:cs typeface="Arial"/>
            </a:endParaRPr>
          </a:p>
          <a:p>
            <a:pPr marL="413384" lvl="1" indent="-177165">
              <a:lnSpc>
                <a:spcPct val="100000"/>
              </a:lnSpc>
              <a:buClr>
                <a:srgbClr val="F26937"/>
              </a:buClr>
              <a:buSzPct val="91666"/>
              <a:buFont typeface="Arial"/>
              <a:buChar char="•"/>
              <a:tabLst>
                <a:tab pos="414020" algn="l"/>
              </a:tabLst>
            </a:pPr>
            <a:r>
              <a:rPr sz="1200" spc="-10" dirty="0">
                <a:solidFill>
                  <a:srgbClr val="4D4D4D"/>
                </a:solidFill>
                <a:latin typeface="Arial"/>
                <a:cs typeface="Arial"/>
              </a:rPr>
              <a:t>E</a:t>
            </a:r>
            <a:r>
              <a:rPr sz="1200" spc="-5" dirty="0">
                <a:solidFill>
                  <a:srgbClr val="4D4D4D"/>
                </a:solidFill>
                <a:latin typeface="Arial"/>
                <a:cs typeface="Arial"/>
              </a:rPr>
              <a:t>li</a:t>
            </a:r>
            <a:r>
              <a:rPr sz="1200" spc="-10" dirty="0">
                <a:solidFill>
                  <a:srgbClr val="4D4D4D"/>
                </a:solidFill>
                <a:latin typeface="Arial"/>
                <a:cs typeface="Arial"/>
              </a:rPr>
              <a:t>q</a:t>
            </a:r>
            <a:r>
              <a:rPr sz="1200" dirty="0">
                <a:solidFill>
                  <a:srgbClr val="4D4D4D"/>
                </a:solidFill>
                <a:latin typeface="Arial"/>
                <a:cs typeface="Arial"/>
              </a:rPr>
              <a:t>u</a:t>
            </a:r>
            <a:r>
              <a:rPr sz="1200" spc="-5" dirty="0">
                <a:solidFill>
                  <a:srgbClr val="4D4D4D"/>
                </a:solidFill>
                <a:latin typeface="Arial"/>
                <a:cs typeface="Arial"/>
              </a:rPr>
              <a:t>i</a:t>
            </a:r>
            <a:r>
              <a:rPr sz="1200" dirty="0">
                <a:solidFill>
                  <a:srgbClr val="4D4D4D"/>
                </a:solidFill>
                <a:latin typeface="Arial"/>
                <a:cs typeface="Arial"/>
              </a:rPr>
              <a:t>s</a:t>
            </a:r>
            <a:r>
              <a:rPr sz="1200" spc="-10" dirty="0">
                <a:solidFill>
                  <a:srgbClr val="4D4D4D"/>
                </a:solidFill>
                <a:latin typeface="Arial"/>
                <a:cs typeface="Arial"/>
              </a:rPr>
              <a:t> </a:t>
            </a:r>
            <a:r>
              <a:rPr sz="1200" spc="-5" dirty="0">
                <a:solidFill>
                  <a:srgbClr val="4D4D4D"/>
                </a:solidFill>
                <a:latin typeface="Arial"/>
                <a:cs typeface="Arial"/>
              </a:rPr>
              <a:t>C</a:t>
            </a:r>
            <a:r>
              <a:rPr sz="1200" dirty="0">
                <a:solidFill>
                  <a:srgbClr val="4D4D4D"/>
                </a:solidFill>
                <a:latin typeface="Arial"/>
                <a:cs typeface="Arial"/>
              </a:rPr>
              <a:t>o</a:t>
            </a:r>
            <a:r>
              <a:rPr sz="1200" spc="-5" dirty="0">
                <a:solidFill>
                  <a:srgbClr val="4D4D4D"/>
                </a:solidFill>
                <a:latin typeface="Arial"/>
                <a:cs typeface="Arial"/>
              </a:rPr>
              <a:t>-</a:t>
            </a:r>
            <a:r>
              <a:rPr sz="1200" dirty="0">
                <a:solidFill>
                  <a:srgbClr val="4D4D4D"/>
                </a:solidFill>
                <a:latin typeface="Arial"/>
                <a:cs typeface="Arial"/>
              </a:rPr>
              <a:t>pay</a:t>
            </a:r>
            <a:r>
              <a:rPr sz="1200" spc="-25" dirty="0">
                <a:solidFill>
                  <a:srgbClr val="4D4D4D"/>
                </a:solidFill>
                <a:latin typeface="Arial"/>
                <a:cs typeface="Arial"/>
              </a:rPr>
              <a:t> </a:t>
            </a:r>
            <a:r>
              <a:rPr sz="1200" dirty="0">
                <a:solidFill>
                  <a:srgbClr val="4D4D4D"/>
                </a:solidFill>
                <a:latin typeface="Arial"/>
                <a:cs typeface="Arial"/>
              </a:rPr>
              <a:t>ca</a:t>
            </a:r>
            <a:r>
              <a:rPr sz="1200" spc="-5" dirty="0">
                <a:solidFill>
                  <a:srgbClr val="4D4D4D"/>
                </a:solidFill>
                <a:latin typeface="Arial"/>
                <a:cs typeface="Arial"/>
              </a:rPr>
              <a:t>r</a:t>
            </a:r>
            <a:r>
              <a:rPr sz="1200" dirty="0">
                <a:solidFill>
                  <a:srgbClr val="4D4D4D"/>
                </a:solidFill>
                <a:latin typeface="Arial"/>
                <a:cs typeface="Arial"/>
              </a:rPr>
              <a:t>ds</a:t>
            </a:r>
            <a:endParaRPr sz="1200" dirty="0">
              <a:latin typeface="Arial"/>
              <a:cs typeface="Arial"/>
            </a:endParaRPr>
          </a:p>
          <a:p>
            <a:pPr marL="413384" lvl="1" indent="-177165">
              <a:lnSpc>
                <a:spcPct val="100000"/>
              </a:lnSpc>
              <a:buClr>
                <a:srgbClr val="F26937"/>
              </a:buClr>
              <a:buSzPct val="91666"/>
              <a:buFont typeface="Arial"/>
              <a:buChar char="•"/>
              <a:tabLst>
                <a:tab pos="414020" algn="l"/>
              </a:tabLst>
            </a:pPr>
            <a:r>
              <a:rPr sz="1200" spc="-10" dirty="0">
                <a:solidFill>
                  <a:srgbClr val="4D4D4D"/>
                </a:solidFill>
                <a:latin typeface="Arial"/>
                <a:cs typeface="Arial"/>
              </a:rPr>
              <a:t>E</a:t>
            </a:r>
            <a:r>
              <a:rPr sz="1200" spc="-5" dirty="0">
                <a:solidFill>
                  <a:srgbClr val="4D4D4D"/>
                </a:solidFill>
                <a:latin typeface="Arial"/>
                <a:cs typeface="Arial"/>
              </a:rPr>
              <a:t>li</a:t>
            </a:r>
            <a:r>
              <a:rPr sz="1200" spc="-10" dirty="0">
                <a:solidFill>
                  <a:srgbClr val="4D4D4D"/>
                </a:solidFill>
                <a:latin typeface="Arial"/>
                <a:cs typeface="Arial"/>
              </a:rPr>
              <a:t>q</a:t>
            </a:r>
            <a:r>
              <a:rPr sz="1200" dirty="0">
                <a:solidFill>
                  <a:srgbClr val="4D4D4D"/>
                </a:solidFill>
                <a:latin typeface="Arial"/>
                <a:cs typeface="Arial"/>
              </a:rPr>
              <a:t>u</a:t>
            </a:r>
            <a:r>
              <a:rPr sz="1200" spc="-5" dirty="0">
                <a:solidFill>
                  <a:srgbClr val="4D4D4D"/>
                </a:solidFill>
                <a:latin typeface="Arial"/>
                <a:cs typeface="Arial"/>
              </a:rPr>
              <a:t>i</a:t>
            </a:r>
            <a:r>
              <a:rPr sz="1200" dirty="0">
                <a:solidFill>
                  <a:srgbClr val="4D4D4D"/>
                </a:solidFill>
                <a:latin typeface="Arial"/>
                <a:cs typeface="Arial"/>
              </a:rPr>
              <a:t>s</a:t>
            </a:r>
            <a:r>
              <a:rPr sz="1200" spc="-10" dirty="0">
                <a:solidFill>
                  <a:srgbClr val="4D4D4D"/>
                </a:solidFill>
                <a:latin typeface="Arial"/>
                <a:cs typeface="Arial"/>
              </a:rPr>
              <a:t> P</a:t>
            </a:r>
            <a:r>
              <a:rPr sz="1200" spc="-5" dirty="0">
                <a:solidFill>
                  <a:srgbClr val="4D4D4D"/>
                </a:solidFill>
                <a:latin typeface="Arial"/>
                <a:cs typeface="Arial"/>
              </a:rPr>
              <a:t>r</a:t>
            </a:r>
            <a:r>
              <a:rPr sz="1200" dirty="0">
                <a:solidFill>
                  <a:srgbClr val="4D4D4D"/>
                </a:solidFill>
                <a:latin typeface="Arial"/>
                <a:cs typeface="Arial"/>
              </a:rPr>
              <a:t>e</a:t>
            </a:r>
            <a:r>
              <a:rPr sz="1200" spc="-5" dirty="0">
                <a:solidFill>
                  <a:srgbClr val="4D4D4D"/>
                </a:solidFill>
                <a:latin typeface="Arial"/>
                <a:cs typeface="Arial"/>
              </a:rPr>
              <a:t>-</a:t>
            </a:r>
            <a:r>
              <a:rPr sz="1200" dirty="0">
                <a:solidFill>
                  <a:srgbClr val="4D4D4D"/>
                </a:solidFill>
                <a:latin typeface="Arial"/>
                <a:cs typeface="Arial"/>
              </a:rPr>
              <a:t>ac</a:t>
            </a:r>
            <a:r>
              <a:rPr sz="1200" spc="-5" dirty="0">
                <a:solidFill>
                  <a:srgbClr val="4D4D4D"/>
                </a:solidFill>
                <a:latin typeface="Arial"/>
                <a:cs typeface="Arial"/>
              </a:rPr>
              <a:t>ti</a:t>
            </a:r>
            <a:r>
              <a:rPr sz="1200" spc="-15" dirty="0">
                <a:solidFill>
                  <a:srgbClr val="4D4D4D"/>
                </a:solidFill>
                <a:latin typeface="Arial"/>
                <a:cs typeface="Arial"/>
              </a:rPr>
              <a:t>v</a:t>
            </a:r>
            <a:r>
              <a:rPr sz="1200" spc="-5" dirty="0">
                <a:solidFill>
                  <a:srgbClr val="4D4D4D"/>
                </a:solidFill>
                <a:latin typeface="Arial"/>
                <a:cs typeface="Arial"/>
              </a:rPr>
              <a:t>at</a:t>
            </a:r>
            <a:r>
              <a:rPr sz="1200" dirty="0">
                <a:solidFill>
                  <a:srgbClr val="4D4D4D"/>
                </a:solidFill>
                <a:latin typeface="Arial"/>
                <a:cs typeface="Arial"/>
              </a:rPr>
              <a:t>ed</a:t>
            </a:r>
            <a:r>
              <a:rPr sz="1200" spc="-30" dirty="0">
                <a:solidFill>
                  <a:srgbClr val="4D4D4D"/>
                </a:solidFill>
                <a:latin typeface="Arial"/>
                <a:cs typeface="Arial"/>
              </a:rPr>
              <a:t> </a:t>
            </a:r>
            <a:r>
              <a:rPr sz="1200" dirty="0">
                <a:solidFill>
                  <a:srgbClr val="4D4D4D"/>
                </a:solidFill>
                <a:latin typeface="Arial"/>
                <a:cs typeface="Arial"/>
              </a:rPr>
              <a:t>30</a:t>
            </a:r>
            <a:r>
              <a:rPr sz="1200" spc="-5" dirty="0">
                <a:solidFill>
                  <a:srgbClr val="4D4D4D"/>
                </a:solidFill>
                <a:latin typeface="Arial"/>
                <a:cs typeface="Arial"/>
              </a:rPr>
              <a:t>-</a:t>
            </a:r>
            <a:r>
              <a:rPr sz="1200" dirty="0">
                <a:solidFill>
                  <a:srgbClr val="4D4D4D"/>
                </a:solidFill>
                <a:latin typeface="Arial"/>
                <a:cs typeface="Arial"/>
              </a:rPr>
              <a:t>day</a:t>
            </a:r>
            <a:r>
              <a:rPr sz="1200" spc="-25" dirty="0">
                <a:solidFill>
                  <a:srgbClr val="4D4D4D"/>
                </a:solidFill>
                <a:latin typeface="Arial"/>
                <a:cs typeface="Arial"/>
              </a:rPr>
              <a:t> </a:t>
            </a:r>
            <a:r>
              <a:rPr sz="1200" spc="-15" dirty="0">
                <a:solidFill>
                  <a:srgbClr val="4D4D4D"/>
                </a:solidFill>
                <a:latin typeface="Arial"/>
                <a:cs typeface="Arial"/>
              </a:rPr>
              <a:t>F</a:t>
            </a:r>
            <a:r>
              <a:rPr sz="1200" spc="-5" dirty="0">
                <a:solidFill>
                  <a:srgbClr val="4D4D4D"/>
                </a:solidFill>
                <a:latin typeface="Arial"/>
                <a:cs typeface="Arial"/>
              </a:rPr>
              <a:t>r</a:t>
            </a:r>
            <a:r>
              <a:rPr sz="1200" dirty="0">
                <a:solidFill>
                  <a:srgbClr val="4D4D4D"/>
                </a:solidFill>
                <a:latin typeface="Arial"/>
                <a:cs typeface="Arial"/>
              </a:rPr>
              <a:t>ee</a:t>
            </a:r>
            <a:r>
              <a:rPr sz="1200" spc="-30" dirty="0">
                <a:solidFill>
                  <a:srgbClr val="4D4D4D"/>
                </a:solidFill>
                <a:latin typeface="Arial"/>
                <a:cs typeface="Arial"/>
              </a:rPr>
              <a:t> </a:t>
            </a:r>
            <a:r>
              <a:rPr sz="1200" spc="-50" dirty="0">
                <a:solidFill>
                  <a:srgbClr val="4D4D4D"/>
                </a:solidFill>
                <a:latin typeface="Arial"/>
                <a:cs typeface="Arial"/>
              </a:rPr>
              <a:t>T</a:t>
            </a:r>
            <a:r>
              <a:rPr sz="1200" spc="-5" dirty="0">
                <a:solidFill>
                  <a:srgbClr val="4D4D4D"/>
                </a:solidFill>
                <a:latin typeface="Arial"/>
                <a:cs typeface="Arial"/>
              </a:rPr>
              <a:t>ri</a:t>
            </a:r>
            <a:r>
              <a:rPr sz="1200" dirty="0">
                <a:solidFill>
                  <a:srgbClr val="4D4D4D"/>
                </a:solidFill>
                <a:latin typeface="Arial"/>
                <a:cs typeface="Arial"/>
              </a:rPr>
              <a:t>al</a:t>
            </a:r>
            <a:r>
              <a:rPr sz="1200" spc="-15" dirty="0">
                <a:solidFill>
                  <a:srgbClr val="4D4D4D"/>
                </a:solidFill>
                <a:latin typeface="Arial"/>
                <a:cs typeface="Arial"/>
              </a:rPr>
              <a:t> </a:t>
            </a:r>
            <a:r>
              <a:rPr sz="1200" spc="-10" dirty="0">
                <a:solidFill>
                  <a:srgbClr val="4D4D4D"/>
                </a:solidFill>
                <a:latin typeface="Arial"/>
                <a:cs typeface="Arial"/>
              </a:rPr>
              <a:t>O</a:t>
            </a:r>
            <a:r>
              <a:rPr sz="1200" spc="-15" dirty="0">
                <a:solidFill>
                  <a:srgbClr val="4D4D4D"/>
                </a:solidFill>
                <a:latin typeface="Arial"/>
                <a:cs typeface="Arial"/>
              </a:rPr>
              <a:t>f</a:t>
            </a:r>
            <a:r>
              <a:rPr sz="1200" spc="0" dirty="0">
                <a:solidFill>
                  <a:srgbClr val="4D4D4D"/>
                </a:solidFill>
                <a:latin typeface="Arial"/>
                <a:cs typeface="Arial"/>
              </a:rPr>
              <a:t>f</a:t>
            </a:r>
            <a:r>
              <a:rPr sz="1200" dirty="0">
                <a:solidFill>
                  <a:srgbClr val="4D4D4D"/>
                </a:solidFill>
                <a:latin typeface="Arial"/>
                <a:cs typeface="Arial"/>
              </a:rPr>
              <a:t>er</a:t>
            </a:r>
            <a:r>
              <a:rPr sz="1200" spc="-15" dirty="0">
                <a:solidFill>
                  <a:srgbClr val="4D4D4D"/>
                </a:solidFill>
                <a:latin typeface="Arial"/>
                <a:cs typeface="Arial"/>
              </a:rPr>
              <a:t> </a:t>
            </a:r>
            <a:r>
              <a:rPr sz="1200" dirty="0">
                <a:solidFill>
                  <a:srgbClr val="4D4D4D"/>
                </a:solidFill>
                <a:latin typeface="Arial"/>
                <a:cs typeface="Arial"/>
              </a:rPr>
              <a:t>ca</a:t>
            </a:r>
            <a:r>
              <a:rPr sz="1200" spc="-5" dirty="0">
                <a:solidFill>
                  <a:srgbClr val="4D4D4D"/>
                </a:solidFill>
                <a:latin typeface="Arial"/>
                <a:cs typeface="Arial"/>
              </a:rPr>
              <a:t>r</a:t>
            </a:r>
            <a:r>
              <a:rPr sz="1200" dirty="0">
                <a:solidFill>
                  <a:srgbClr val="4D4D4D"/>
                </a:solidFill>
                <a:latin typeface="Arial"/>
                <a:cs typeface="Arial"/>
              </a:rPr>
              <a:t>ds</a:t>
            </a:r>
            <a:endParaRPr sz="1200" dirty="0">
              <a:latin typeface="Arial"/>
              <a:cs typeface="Arial"/>
            </a:endParaRPr>
          </a:p>
          <a:p>
            <a:pPr marL="413384" lvl="1" indent="-177165">
              <a:lnSpc>
                <a:spcPct val="100000"/>
              </a:lnSpc>
              <a:buClr>
                <a:srgbClr val="F26937"/>
              </a:buClr>
              <a:buSzPct val="91666"/>
              <a:buFont typeface="Arial"/>
              <a:buChar char="•"/>
              <a:tabLst>
                <a:tab pos="414020" algn="l"/>
              </a:tabLst>
            </a:pPr>
            <a:r>
              <a:rPr sz="1200" spc="-10" dirty="0">
                <a:solidFill>
                  <a:srgbClr val="4D4D4D"/>
                </a:solidFill>
                <a:latin typeface="Arial"/>
                <a:cs typeface="Arial"/>
              </a:rPr>
              <a:t>Pat</a:t>
            </a:r>
            <a:r>
              <a:rPr sz="1200" spc="-5" dirty="0">
                <a:solidFill>
                  <a:srgbClr val="4D4D4D"/>
                </a:solidFill>
                <a:latin typeface="Arial"/>
                <a:cs typeface="Arial"/>
              </a:rPr>
              <a:t>i</a:t>
            </a:r>
            <a:r>
              <a:rPr sz="1200" dirty="0">
                <a:solidFill>
                  <a:srgbClr val="4D4D4D"/>
                </a:solidFill>
                <a:latin typeface="Arial"/>
                <a:cs typeface="Arial"/>
              </a:rPr>
              <a:t>ent</a:t>
            </a:r>
            <a:r>
              <a:rPr sz="1200" spc="-20" dirty="0">
                <a:solidFill>
                  <a:srgbClr val="4D4D4D"/>
                </a:solidFill>
                <a:latin typeface="Arial"/>
                <a:cs typeface="Arial"/>
              </a:rPr>
              <a:t> </a:t>
            </a:r>
            <a:r>
              <a:rPr sz="1200" dirty="0">
                <a:solidFill>
                  <a:srgbClr val="4D4D4D"/>
                </a:solidFill>
                <a:latin typeface="Arial"/>
                <a:cs typeface="Arial"/>
              </a:rPr>
              <a:t>educ</a:t>
            </a:r>
            <a:r>
              <a:rPr sz="1200" spc="-10" dirty="0">
                <a:solidFill>
                  <a:srgbClr val="4D4D4D"/>
                </a:solidFill>
                <a:latin typeface="Arial"/>
                <a:cs typeface="Arial"/>
              </a:rPr>
              <a:t>a</a:t>
            </a:r>
            <a:r>
              <a:rPr sz="1200" spc="-5" dirty="0">
                <a:solidFill>
                  <a:srgbClr val="4D4D4D"/>
                </a:solidFill>
                <a:latin typeface="Arial"/>
                <a:cs typeface="Arial"/>
              </a:rPr>
              <a:t>ti</a:t>
            </a:r>
            <a:r>
              <a:rPr sz="1200" dirty="0">
                <a:solidFill>
                  <a:srgbClr val="4D4D4D"/>
                </a:solidFill>
                <a:latin typeface="Arial"/>
                <a:cs typeface="Arial"/>
              </a:rPr>
              <a:t>on</a:t>
            </a:r>
            <a:r>
              <a:rPr sz="1200" spc="-45" dirty="0">
                <a:solidFill>
                  <a:srgbClr val="4D4D4D"/>
                </a:solidFill>
                <a:latin typeface="Arial"/>
                <a:cs typeface="Arial"/>
              </a:rPr>
              <a:t> </a:t>
            </a:r>
            <a:r>
              <a:rPr sz="1200" spc="5" dirty="0">
                <a:solidFill>
                  <a:srgbClr val="4D4D4D"/>
                </a:solidFill>
                <a:latin typeface="Arial"/>
                <a:cs typeface="Arial"/>
              </a:rPr>
              <a:t>m</a:t>
            </a:r>
            <a:r>
              <a:rPr sz="1200" spc="-5" dirty="0">
                <a:solidFill>
                  <a:srgbClr val="4D4D4D"/>
                </a:solidFill>
                <a:latin typeface="Arial"/>
                <a:cs typeface="Arial"/>
              </a:rPr>
              <a:t>at</a:t>
            </a:r>
            <a:r>
              <a:rPr sz="1200" dirty="0">
                <a:solidFill>
                  <a:srgbClr val="4D4D4D"/>
                </a:solidFill>
                <a:latin typeface="Arial"/>
                <a:cs typeface="Arial"/>
              </a:rPr>
              <a:t>e</a:t>
            </a:r>
            <a:r>
              <a:rPr sz="1200" spc="-5" dirty="0">
                <a:solidFill>
                  <a:srgbClr val="4D4D4D"/>
                </a:solidFill>
                <a:latin typeface="Arial"/>
                <a:cs typeface="Arial"/>
              </a:rPr>
              <a:t>ri</a:t>
            </a:r>
            <a:r>
              <a:rPr sz="1200" dirty="0">
                <a:solidFill>
                  <a:srgbClr val="4D4D4D"/>
                </a:solidFill>
                <a:latin typeface="Arial"/>
                <a:cs typeface="Arial"/>
              </a:rPr>
              <a:t>a</a:t>
            </a:r>
            <a:r>
              <a:rPr sz="1200" spc="-5" dirty="0">
                <a:solidFill>
                  <a:srgbClr val="4D4D4D"/>
                </a:solidFill>
                <a:latin typeface="Arial"/>
                <a:cs typeface="Arial"/>
              </a:rPr>
              <a:t>l</a:t>
            </a:r>
            <a:r>
              <a:rPr sz="1200" dirty="0">
                <a:solidFill>
                  <a:srgbClr val="4D4D4D"/>
                </a:solidFill>
                <a:latin typeface="Arial"/>
                <a:cs typeface="Arial"/>
              </a:rPr>
              <a:t>s</a:t>
            </a:r>
            <a:endParaRPr sz="1200" dirty="0">
              <a:latin typeface="Arial"/>
              <a:cs typeface="Arial"/>
            </a:endParaRPr>
          </a:p>
          <a:p>
            <a:pPr lvl="1">
              <a:lnSpc>
                <a:spcPct val="100000"/>
              </a:lnSpc>
              <a:spcBef>
                <a:spcPts val="52"/>
              </a:spcBef>
              <a:buClr>
                <a:srgbClr val="F26937"/>
              </a:buClr>
              <a:buFont typeface="Arial"/>
              <a:buChar char="•"/>
            </a:pPr>
            <a:endParaRPr sz="1200" dirty="0">
              <a:latin typeface="Times New Roman"/>
              <a:cs typeface="Times New Roman"/>
            </a:endParaRPr>
          </a:p>
          <a:p>
            <a:pPr marL="12700">
              <a:lnSpc>
                <a:spcPct val="100000"/>
              </a:lnSpc>
            </a:pPr>
            <a:r>
              <a:rPr sz="1400" b="1" spc="-5" dirty="0">
                <a:solidFill>
                  <a:srgbClr val="64004B"/>
                </a:solidFill>
                <a:latin typeface="Arial"/>
                <a:cs typeface="Arial"/>
              </a:rPr>
              <a:t>P</a:t>
            </a:r>
            <a:r>
              <a:rPr sz="1400" b="1" spc="5" dirty="0">
                <a:solidFill>
                  <a:srgbClr val="64004B"/>
                </a:solidFill>
                <a:latin typeface="Arial"/>
                <a:cs typeface="Arial"/>
              </a:rPr>
              <a:t>r</a:t>
            </a:r>
            <a:r>
              <a:rPr sz="1400" b="1" spc="-10" dirty="0">
                <a:solidFill>
                  <a:srgbClr val="64004B"/>
                </a:solidFill>
                <a:latin typeface="Arial"/>
                <a:cs typeface="Arial"/>
              </a:rPr>
              <a:t>og</a:t>
            </a:r>
            <a:r>
              <a:rPr sz="1400" b="1" spc="5" dirty="0">
                <a:solidFill>
                  <a:srgbClr val="64004B"/>
                </a:solidFill>
                <a:latin typeface="Arial"/>
                <a:cs typeface="Arial"/>
              </a:rPr>
              <a:t>r</a:t>
            </a:r>
            <a:r>
              <a:rPr sz="1400" b="1" spc="-5" dirty="0">
                <a:solidFill>
                  <a:srgbClr val="64004B"/>
                </a:solidFill>
                <a:latin typeface="Arial"/>
                <a:cs typeface="Arial"/>
              </a:rPr>
              <a:t>a</a:t>
            </a:r>
            <a:r>
              <a:rPr sz="1400" b="1" dirty="0">
                <a:solidFill>
                  <a:srgbClr val="64004B"/>
                </a:solidFill>
                <a:latin typeface="Arial"/>
                <a:cs typeface="Arial"/>
              </a:rPr>
              <a:t>m</a:t>
            </a:r>
            <a:r>
              <a:rPr sz="1400" b="1" spc="-20" dirty="0">
                <a:solidFill>
                  <a:srgbClr val="64004B"/>
                </a:solidFill>
                <a:latin typeface="Arial"/>
                <a:cs typeface="Arial"/>
              </a:rPr>
              <a:t> </a:t>
            </a:r>
            <a:r>
              <a:rPr sz="1400" b="1" spc="-10" dirty="0">
                <a:solidFill>
                  <a:srgbClr val="64004B"/>
                </a:solidFill>
                <a:latin typeface="Arial"/>
                <a:cs typeface="Arial"/>
              </a:rPr>
              <a:t>C</a:t>
            </a:r>
            <a:r>
              <a:rPr sz="1400" b="1" spc="5" dirty="0">
                <a:solidFill>
                  <a:srgbClr val="64004B"/>
                </a:solidFill>
                <a:latin typeface="Arial"/>
                <a:cs typeface="Arial"/>
              </a:rPr>
              <a:t>ri</a:t>
            </a:r>
            <a:r>
              <a:rPr sz="1400" b="1" dirty="0">
                <a:solidFill>
                  <a:srgbClr val="64004B"/>
                </a:solidFill>
                <a:latin typeface="Arial"/>
                <a:cs typeface="Arial"/>
              </a:rPr>
              <a:t>t</a:t>
            </a:r>
            <a:r>
              <a:rPr sz="1400" b="1" spc="-5" dirty="0">
                <a:solidFill>
                  <a:srgbClr val="64004B"/>
                </a:solidFill>
                <a:latin typeface="Arial"/>
                <a:cs typeface="Arial"/>
              </a:rPr>
              <a:t>e</a:t>
            </a:r>
            <a:r>
              <a:rPr sz="1400" b="1" spc="5" dirty="0">
                <a:solidFill>
                  <a:srgbClr val="64004B"/>
                </a:solidFill>
                <a:latin typeface="Arial"/>
                <a:cs typeface="Arial"/>
              </a:rPr>
              <a:t>ri</a:t>
            </a:r>
            <a:r>
              <a:rPr sz="1400" b="1" spc="-5" dirty="0">
                <a:solidFill>
                  <a:srgbClr val="64004B"/>
                </a:solidFill>
                <a:latin typeface="Arial"/>
                <a:cs typeface="Arial"/>
              </a:rPr>
              <a:t>a</a:t>
            </a:r>
            <a:r>
              <a:rPr sz="1400" b="1" dirty="0">
                <a:solidFill>
                  <a:srgbClr val="64004B"/>
                </a:solidFill>
                <a:latin typeface="Arial"/>
                <a:cs typeface="Arial"/>
              </a:rPr>
              <a:t>:</a:t>
            </a:r>
            <a:endParaRPr sz="1400" dirty="0">
              <a:latin typeface="Arial"/>
              <a:cs typeface="Arial"/>
            </a:endParaRPr>
          </a:p>
          <a:p>
            <a:pPr marL="234950" marR="5080" indent="-222250">
              <a:lnSpc>
                <a:spcPct val="100000"/>
              </a:lnSpc>
              <a:spcBef>
                <a:spcPts val="5"/>
              </a:spcBef>
              <a:buClr>
                <a:srgbClr val="F26937"/>
              </a:buClr>
              <a:buSzPct val="79166"/>
              <a:buFont typeface="Arial"/>
              <a:buChar char="•"/>
              <a:tabLst>
                <a:tab pos="235585" algn="l"/>
              </a:tabLst>
            </a:pPr>
            <a:r>
              <a:rPr sz="1200" spc="-10" dirty="0">
                <a:solidFill>
                  <a:srgbClr val="4D4D4D"/>
                </a:solidFill>
                <a:latin typeface="Arial"/>
                <a:cs typeface="Arial"/>
              </a:rPr>
              <a:t>Account</a:t>
            </a:r>
            <a:r>
              <a:rPr sz="1200" spc="-20" dirty="0">
                <a:solidFill>
                  <a:srgbClr val="4D4D4D"/>
                </a:solidFill>
                <a:latin typeface="Arial"/>
                <a:cs typeface="Arial"/>
              </a:rPr>
              <a:t> </a:t>
            </a:r>
            <a:r>
              <a:rPr sz="1200" spc="5" dirty="0">
                <a:solidFill>
                  <a:srgbClr val="4D4D4D"/>
                </a:solidFill>
                <a:latin typeface="Arial"/>
                <a:cs typeface="Arial"/>
              </a:rPr>
              <a:t>m</a:t>
            </a:r>
            <a:r>
              <a:rPr sz="1200" dirty="0">
                <a:solidFill>
                  <a:srgbClr val="4D4D4D"/>
                </a:solidFill>
                <a:latin typeface="Arial"/>
                <a:cs typeface="Arial"/>
              </a:rPr>
              <a:t>us</a:t>
            </a:r>
            <a:r>
              <a:rPr sz="1200" spc="-5" dirty="0">
                <a:solidFill>
                  <a:srgbClr val="4D4D4D"/>
                </a:solidFill>
                <a:latin typeface="Arial"/>
                <a:cs typeface="Arial"/>
              </a:rPr>
              <a:t>t</a:t>
            </a:r>
            <a:r>
              <a:rPr sz="1200" spc="-20" dirty="0">
                <a:solidFill>
                  <a:srgbClr val="4D4D4D"/>
                </a:solidFill>
                <a:latin typeface="Arial"/>
                <a:cs typeface="Arial"/>
              </a:rPr>
              <a:t> </a:t>
            </a:r>
            <a:r>
              <a:rPr sz="1200" dirty="0">
                <a:solidFill>
                  <a:srgbClr val="4D4D4D"/>
                </a:solidFill>
                <a:latin typeface="Arial"/>
                <a:cs typeface="Arial"/>
              </a:rPr>
              <a:t>be</a:t>
            </a:r>
            <a:r>
              <a:rPr sz="1200" spc="-5" dirty="0">
                <a:solidFill>
                  <a:srgbClr val="4D4D4D"/>
                </a:solidFill>
                <a:latin typeface="Arial"/>
                <a:cs typeface="Arial"/>
              </a:rPr>
              <a:t> </a:t>
            </a:r>
            <a:r>
              <a:rPr sz="1200" spc="-15" dirty="0">
                <a:solidFill>
                  <a:srgbClr val="4D4D4D"/>
                </a:solidFill>
                <a:latin typeface="Arial"/>
                <a:cs typeface="Arial"/>
              </a:rPr>
              <a:t>v</a:t>
            </a:r>
            <a:r>
              <a:rPr sz="1200" dirty="0">
                <a:solidFill>
                  <a:srgbClr val="4D4D4D"/>
                </a:solidFill>
                <a:latin typeface="Arial"/>
                <a:cs typeface="Arial"/>
              </a:rPr>
              <a:t>e</a:t>
            </a:r>
            <a:r>
              <a:rPr sz="1200" spc="-5" dirty="0">
                <a:solidFill>
                  <a:srgbClr val="4D4D4D"/>
                </a:solidFill>
                <a:latin typeface="Arial"/>
                <a:cs typeface="Arial"/>
              </a:rPr>
              <a:t>ri</a:t>
            </a:r>
            <a:r>
              <a:rPr sz="1200" spc="0" dirty="0">
                <a:solidFill>
                  <a:srgbClr val="4D4D4D"/>
                </a:solidFill>
                <a:latin typeface="Arial"/>
                <a:cs typeface="Arial"/>
              </a:rPr>
              <a:t>f</a:t>
            </a:r>
            <a:r>
              <a:rPr sz="1200" spc="-5" dirty="0">
                <a:solidFill>
                  <a:srgbClr val="4D4D4D"/>
                </a:solidFill>
                <a:latin typeface="Arial"/>
                <a:cs typeface="Arial"/>
              </a:rPr>
              <a:t>i</a:t>
            </a:r>
            <a:r>
              <a:rPr sz="1200" dirty="0">
                <a:solidFill>
                  <a:srgbClr val="4D4D4D"/>
                </a:solidFill>
                <a:latin typeface="Arial"/>
                <a:cs typeface="Arial"/>
              </a:rPr>
              <a:t>ed</a:t>
            </a:r>
            <a:r>
              <a:rPr sz="1200" spc="-20" dirty="0">
                <a:solidFill>
                  <a:srgbClr val="4D4D4D"/>
                </a:solidFill>
                <a:latin typeface="Arial"/>
                <a:cs typeface="Arial"/>
              </a:rPr>
              <a:t> </a:t>
            </a:r>
            <a:r>
              <a:rPr sz="1200" dirty="0">
                <a:solidFill>
                  <a:srgbClr val="4D4D4D"/>
                </a:solidFill>
                <a:latin typeface="Arial"/>
                <a:cs typeface="Arial"/>
              </a:rPr>
              <a:t>as</a:t>
            </a:r>
            <a:r>
              <a:rPr sz="1200" spc="-10" dirty="0">
                <a:solidFill>
                  <a:srgbClr val="4D4D4D"/>
                </a:solidFill>
                <a:latin typeface="Arial"/>
                <a:cs typeface="Arial"/>
              </a:rPr>
              <a:t> </a:t>
            </a:r>
            <a:r>
              <a:rPr sz="1200" dirty="0">
                <a:solidFill>
                  <a:srgbClr val="4D4D4D"/>
                </a:solidFill>
                <a:latin typeface="Arial"/>
                <a:cs typeface="Arial"/>
              </a:rPr>
              <a:t>a</a:t>
            </a:r>
            <a:r>
              <a:rPr sz="1200" spc="-20" dirty="0">
                <a:solidFill>
                  <a:srgbClr val="4D4D4D"/>
                </a:solidFill>
                <a:latin typeface="Arial"/>
                <a:cs typeface="Arial"/>
              </a:rPr>
              <a:t> </a:t>
            </a:r>
            <a:r>
              <a:rPr sz="1200" spc="-50" dirty="0">
                <a:solidFill>
                  <a:srgbClr val="4D4D4D"/>
                </a:solidFill>
                <a:latin typeface="Arial"/>
                <a:cs typeface="Arial"/>
              </a:rPr>
              <a:t>T</a:t>
            </a:r>
            <a:r>
              <a:rPr sz="1200" spc="-5" dirty="0">
                <a:solidFill>
                  <a:srgbClr val="4D4D4D"/>
                </a:solidFill>
                <a:latin typeface="Arial"/>
                <a:cs typeface="Arial"/>
              </a:rPr>
              <a:t>i</a:t>
            </a:r>
            <a:r>
              <a:rPr sz="1200" dirty="0">
                <a:solidFill>
                  <a:srgbClr val="4D4D4D"/>
                </a:solidFill>
                <a:latin typeface="Arial"/>
                <a:cs typeface="Arial"/>
              </a:rPr>
              <a:t>er</a:t>
            </a:r>
            <a:r>
              <a:rPr sz="1200" spc="-15" dirty="0">
                <a:solidFill>
                  <a:srgbClr val="4D4D4D"/>
                </a:solidFill>
                <a:latin typeface="Arial"/>
                <a:cs typeface="Arial"/>
              </a:rPr>
              <a:t> </a:t>
            </a:r>
            <a:r>
              <a:rPr sz="1200" dirty="0">
                <a:solidFill>
                  <a:srgbClr val="4D4D4D"/>
                </a:solidFill>
                <a:latin typeface="Arial"/>
                <a:cs typeface="Arial"/>
              </a:rPr>
              <a:t>1</a:t>
            </a:r>
            <a:r>
              <a:rPr sz="1200" spc="-5" dirty="0">
                <a:solidFill>
                  <a:srgbClr val="4D4D4D"/>
                </a:solidFill>
                <a:latin typeface="Arial"/>
                <a:cs typeface="Arial"/>
              </a:rPr>
              <a:t> </a:t>
            </a:r>
            <a:r>
              <a:rPr sz="1200" dirty="0">
                <a:solidFill>
                  <a:srgbClr val="4D4D4D"/>
                </a:solidFill>
                <a:latin typeface="Arial"/>
                <a:cs typeface="Arial"/>
              </a:rPr>
              <a:t>or</a:t>
            </a:r>
            <a:r>
              <a:rPr sz="1200" spc="-30" dirty="0">
                <a:solidFill>
                  <a:srgbClr val="4D4D4D"/>
                </a:solidFill>
                <a:latin typeface="Arial"/>
                <a:cs typeface="Arial"/>
              </a:rPr>
              <a:t> </a:t>
            </a:r>
            <a:r>
              <a:rPr sz="1200" spc="-50" dirty="0">
                <a:solidFill>
                  <a:srgbClr val="4D4D4D"/>
                </a:solidFill>
                <a:latin typeface="Arial"/>
                <a:cs typeface="Arial"/>
              </a:rPr>
              <a:t>T</a:t>
            </a:r>
            <a:r>
              <a:rPr sz="1200" spc="-5" dirty="0">
                <a:solidFill>
                  <a:srgbClr val="4D4D4D"/>
                </a:solidFill>
                <a:latin typeface="Arial"/>
                <a:cs typeface="Arial"/>
              </a:rPr>
              <a:t>i</a:t>
            </a:r>
            <a:r>
              <a:rPr sz="1200" dirty="0">
                <a:solidFill>
                  <a:srgbClr val="4D4D4D"/>
                </a:solidFill>
                <a:latin typeface="Arial"/>
                <a:cs typeface="Arial"/>
              </a:rPr>
              <a:t>er</a:t>
            </a:r>
            <a:r>
              <a:rPr sz="1200" spc="-5" dirty="0">
                <a:solidFill>
                  <a:srgbClr val="4D4D4D"/>
                </a:solidFill>
                <a:latin typeface="Arial"/>
                <a:cs typeface="Arial"/>
              </a:rPr>
              <a:t> </a:t>
            </a:r>
            <a:r>
              <a:rPr sz="1200" dirty="0">
                <a:solidFill>
                  <a:srgbClr val="4D4D4D"/>
                </a:solidFill>
                <a:latin typeface="Arial"/>
                <a:cs typeface="Arial"/>
              </a:rPr>
              <a:t>2</a:t>
            </a:r>
            <a:r>
              <a:rPr sz="1200" spc="-80" dirty="0">
                <a:solidFill>
                  <a:srgbClr val="4D4D4D"/>
                </a:solidFill>
                <a:latin typeface="Arial"/>
                <a:cs typeface="Arial"/>
              </a:rPr>
              <a:t> </a:t>
            </a:r>
            <a:r>
              <a:rPr sz="1200" spc="-10" dirty="0">
                <a:solidFill>
                  <a:srgbClr val="4D4D4D"/>
                </a:solidFill>
                <a:latin typeface="Arial"/>
                <a:cs typeface="Arial"/>
              </a:rPr>
              <a:t>A</a:t>
            </a:r>
            <a:r>
              <a:rPr sz="1200" spc="-5" dirty="0">
                <a:solidFill>
                  <a:srgbClr val="4D4D4D"/>
                </a:solidFill>
                <a:latin typeface="Arial"/>
                <a:cs typeface="Arial"/>
              </a:rPr>
              <a:t>lli</a:t>
            </a:r>
            <a:r>
              <a:rPr sz="1200" dirty="0">
                <a:solidFill>
                  <a:srgbClr val="4D4D4D"/>
                </a:solidFill>
                <a:latin typeface="Arial"/>
                <a:cs typeface="Arial"/>
              </a:rPr>
              <a:t>ance </a:t>
            </a:r>
            <a:r>
              <a:rPr sz="1200" spc="-10" dirty="0">
                <a:solidFill>
                  <a:srgbClr val="4D4D4D"/>
                </a:solidFill>
                <a:latin typeface="Arial"/>
                <a:cs typeface="Arial"/>
              </a:rPr>
              <a:t>A</a:t>
            </a:r>
            <a:r>
              <a:rPr sz="1200" dirty="0">
                <a:solidFill>
                  <a:srgbClr val="4D4D4D"/>
                </a:solidFill>
                <a:latin typeface="Arial"/>
                <a:cs typeface="Arial"/>
              </a:rPr>
              <a:t>ccount</a:t>
            </a:r>
            <a:r>
              <a:rPr sz="1200" spc="-20" dirty="0">
                <a:solidFill>
                  <a:srgbClr val="4D4D4D"/>
                </a:solidFill>
                <a:latin typeface="Arial"/>
                <a:cs typeface="Arial"/>
              </a:rPr>
              <a:t> </a:t>
            </a:r>
            <a:r>
              <a:rPr sz="1200" dirty="0">
                <a:solidFill>
                  <a:srgbClr val="4D4D4D"/>
                </a:solidFill>
                <a:latin typeface="Arial"/>
                <a:cs typeface="Arial"/>
              </a:rPr>
              <a:t>based</a:t>
            </a:r>
            <a:r>
              <a:rPr sz="1200" spc="-45" dirty="0">
                <a:solidFill>
                  <a:srgbClr val="4D4D4D"/>
                </a:solidFill>
                <a:latin typeface="Arial"/>
                <a:cs typeface="Arial"/>
              </a:rPr>
              <a:t> </a:t>
            </a:r>
            <a:r>
              <a:rPr sz="1200" dirty="0">
                <a:solidFill>
                  <a:srgbClr val="4D4D4D"/>
                </a:solidFill>
                <a:latin typeface="Arial"/>
                <a:cs typeface="Arial"/>
              </a:rPr>
              <a:t>on</a:t>
            </a:r>
            <a:r>
              <a:rPr sz="1200" spc="-5" dirty="0">
                <a:solidFill>
                  <a:srgbClr val="4D4D4D"/>
                </a:solidFill>
                <a:latin typeface="Arial"/>
                <a:cs typeface="Arial"/>
              </a:rPr>
              <a:t> t</a:t>
            </a:r>
            <a:r>
              <a:rPr sz="1200" dirty="0">
                <a:solidFill>
                  <a:srgbClr val="4D4D4D"/>
                </a:solidFill>
                <a:latin typeface="Arial"/>
                <a:cs typeface="Arial"/>
              </a:rPr>
              <a:t>he</a:t>
            </a:r>
            <a:r>
              <a:rPr sz="1200" spc="-5" dirty="0">
                <a:solidFill>
                  <a:srgbClr val="4D4D4D"/>
                </a:solidFill>
                <a:latin typeface="Arial"/>
                <a:cs typeface="Arial"/>
              </a:rPr>
              <a:t> </a:t>
            </a:r>
            <a:r>
              <a:rPr sz="1200" dirty="0">
                <a:solidFill>
                  <a:srgbClr val="4D4D4D"/>
                </a:solidFill>
                <a:latin typeface="Arial"/>
                <a:cs typeface="Arial"/>
              </a:rPr>
              <a:t>2018</a:t>
            </a:r>
            <a:r>
              <a:rPr sz="1200" spc="-105" dirty="0">
                <a:solidFill>
                  <a:srgbClr val="4D4D4D"/>
                </a:solidFill>
                <a:latin typeface="Arial"/>
                <a:cs typeface="Arial"/>
              </a:rPr>
              <a:t> </a:t>
            </a:r>
            <a:r>
              <a:rPr sz="1200" spc="-10" dirty="0">
                <a:solidFill>
                  <a:srgbClr val="4D4D4D"/>
                </a:solidFill>
                <a:latin typeface="Arial"/>
                <a:cs typeface="Arial"/>
              </a:rPr>
              <a:t>A</a:t>
            </a:r>
            <a:r>
              <a:rPr sz="1200" spc="-5" dirty="0">
                <a:solidFill>
                  <a:srgbClr val="4D4D4D"/>
                </a:solidFill>
                <a:latin typeface="Arial"/>
                <a:cs typeface="Arial"/>
              </a:rPr>
              <a:t>lli</a:t>
            </a:r>
            <a:r>
              <a:rPr sz="1200" dirty="0">
                <a:solidFill>
                  <a:srgbClr val="4D4D4D"/>
                </a:solidFill>
                <a:latin typeface="Arial"/>
                <a:cs typeface="Arial"/>
              </a:rPr>
              <a:t>ance</a:t>
            </a:r>
            <a:r>
              <a:rPr sz="1200" spc="-55" dirty="0">
                <a:solidFill>
                  <a:srgbClr val="4D4D4D"/>
                </a:solidFill>
                <a:latin typeface="Arial"/>
                <a:cs typeface="Arial"/>
              </a:rPr>
              <a:t> </a:t>
            </a:r>
            <a:r>
              <a:rPr sz="1200" spc="-135" dirty="0">
                <a:solidFill>
                  <a:srgbClr val="4D4D4D"/>
                </a:solidFill>
                <a:latin typeface="Arial"/>
                <a:cs typeface="Arial"/>
              </a:rPr>
              <a:t>T</a:t>
            </a:r>
            <a:r>
              <a:rPr sz="1200" dirty="0">
                <a:solidFill>
                  <a:srgbClr val="4D4D4D"/>
                </a:solidFill>
                <a:latin typeface="Arial"/>
                <a:cs typeface="Arial"/>
              </a:rPr>
              <a:t>a</a:t>
            </a:r>
            <a:r>
              <a:rPr sz="1200" spc="-5" dirty="0">
                <a:solidFill>
                  <a:srgbClr val="4D4D4D"/>
                </a:solidFill>
                <a:latin typeface="Arial"/>
                <a:cs typeface="Arial"/>
              </a:rPr>
              <a:t>r</a:t>
            </a:r>
            <a:r>
              <a:rPr sz="1200" spc="-10" dirty="0">
                <a:solidFill>
                  <a:srgbClr val="4D4D4D"/>
                </a:solidFill>
                <a:latin typeface="Arial"/>
                <a:cs typeface="Arial"/>
              </a:rPr>
              <a:t>g</a:t>
            </a:r>
            <a:r>
              <a:rPr sz="1200" spc="-5" dirty="0">
                <a:solidFill>
                  <a:srgbClr val="4D4D4D"/>
                </a:solidFill>
                <a:latin typeface="Arial"/>
                <a:cs typeface="Arial"/>
              </a:rPr>
              <a:t>et</a:t>
            </a:r>
            <a:r>
              <a:rPr sz="1200" spc="-10" dirty="0">
                <a:solidFill>
                  <a:srgbClr val="4D4D4D"/>
                </a:solidFill>
                <a:latin typeface="Arial"/>
                <a:cs typeface="Arial"/>
              </a:rPr>
              <a:t> </a:t>
            </a:r>
            <a:r>
              <a:rPr sz="1200" dirty="0">
                <a:solidFill>
                  <a:srgbClr val="4D4D4D"/>
                </a:solidFill>
                <a:latin typeface="Arial"/>
                <a:cs typeface="Arial"/>
              </a:rPr>
              <a:t>L</a:t>
            </a:r>
            <a:r>
              <a:rPr sz="1200" spc="-5" dirty="0">
                <a:solidFill>
                  <a:srgbClr val="4D4D4D"/>
                </a:solidFill>
                <a:latin typeface="Arial"/>
                <a:cs typeface="Arial"/>
              </a:rPr>
              <a:t>i</a:t>
            </a:r>
            <a:r>
              <a:rPr sz="1200" dirty="0">
                <a:solidFill>
                  <a:srgbClr val="4D4D4D"/>
                </a:solidFill>
                <a:latin typeface="Arial"/>
                <a:cs typeface="Arial"/>
              </a:rPr>
              <a:t>s</a:t>
            </a:r>
            <a:r>
              <a:rPr sz="1200" spc="-5" dirty="0">
                <a:solidFill>
                  <a:srgbClr val="4D4D4D"/>
                </a:solidFill>
                <a:latin typeface="Arial"/>
                <a:cs typeface="Arial"/>
              </a:rPr>
              <a:t>t</a:t>
            </a:r>
            <a:endParaRPr sz="1200" dirty="0">
              <a:latin typeface="Arial"/>
              <a:cs typeface="Arial"/>
            </a:endParaRPr>
          </a:p>
          <a:p>
            <a:pPr marL="234950" marR="149860" indent="-222250">
              <a:lnSpc>
                <a:spcPct val="100000"/>
              </a:lnSpc>
              <a:buClr>
                <a:srgbClr val="F26937"/>
              </a:buClr>
              <a:buSzPct val="79166"/>
              <a:buFont typeface="Arial"/>
              <a:buChar char="•"/>
              <a:tabLst>
                <a:tab pos="235585" algn="l"/>
              </a:tabLst>
            </a:pPr>
            <a:r>
              <a:rPr sz="1200" spc="-10" dirty="0">
                <a:solidFill>
                  <a:srgbClr val="4D4D4D"/>
                </a:solidFill>
                <a:latin typeface="Arial"/>
                <a:cs typeface="Arial"/>
              </a:rPr>
              <a:t>Account</a:t>
            </a:r>
            <a:r>
              <a:rPr sz="1200" spc="-20" dirty="0">
                <a:solidFill>
                  <a:srgbClr val="4D4D4D"/>
                </a:solidFill>
                <a:latin typeface="Arial"/>
                <a:cs typeface="Arial"/>
              </a:rPr>
              <a:t> </a:t>
            </a:r>
            <a:r>
              <a:rPr sz="1200" spc="5" dirty="0">
                <a:solidFill>
                  <a:srgbClr val="4D4D4D"/>
                </a:solidFill>
                <a:latin typeface="Arial"/>
                <a:cs typeface="Arial"/>
              </a:rPr>
              <a:t>m</a:t>
            </a:r>
            <a:r>
              <a:rPr sz="1200" dirty="0">
                <a:solidFill>
                  <a:srgbClr val="4D4D4D"/>
                </a:solidFill>
                <a:latin typeface="Arial"/>
                <a:cs typeface="Arial"/>
              </a:rPr>
              <a:t>us</a:t>
            </a:r>
            <a:r>
              <a:rPr sz="1200" spc="-5" dirty="0">
                <a:solidFill>
                  <a:srgbClr val="4D4D4D"/>
                </a:solidFill>
                <a:latin typeface="Arial"/>
                <a:cs typeface="Arial"/>
              </a:rPr>
              <a:t>t</a:t>
            </a:r>
            <a:r>
              <a:rPr sz="1200" spc="-20" dirty="0">
                <a:solidFill>
                  <a:srgbClr val="4D4D4D"/>
                </a:solidFill>
                <a:latin typeface="Arial"/>
                <a:cs typeface="Arial"/>
              </a:rPr>
              <a:t> </a:t>
            </a:r>
            <a:r>
              <a:rPr sz="1200" dirty="0">
                <a:solidFill>
                  <a:srgbClr val="4D4D4D"/>
                </a:solidFill>
                <a:latin typeface="Arial"/>
                <a:cs typeface="Arial"/>
              </a:rPr>
              <a:t>ha</a:t>
            </a:r>
            <a:r>
              <a:rPr sz="1200" spc="-15" dirty="0">
                <a:solidFill>
                  <a:srgbClr val="4D4D4D"/>
                </a:solidFill>
                <a:latin typeface="Arial"/>
                <a:cs typeface="Arial"/>
              </a:rPr>
              <a:t>v</a:t>
            </a:r>
            <a:r>
              <a:rPr sz="1200" dirty="0">
                <a:solidFill>
                  <a:srgbClr val="4D4D4D"/>
                </a:solidFill>
                <a:latin typeface="Arial"/>
                <a:cs typeface="Arial"/>
              </a:rPr>
              <a:t>e</a:t>
            </a:r>
            <a:r>
              <a:rPr sz="1200" spc="-5" dirty="0">
                <a:solidFill>
                  <a:srgbClr val="4D4D4D"/>
                </a:solidFill>
                <a:latin typeface="Arial"/>
                <a:cs typeface="Arial"/>
              </a:rPr>
              <a:t> li</a:t>
            </a:r>
            <a:r>
              <a:rPr sz="1200" spc="5" dirty="0">
                <a:solidFill>
                  <a:srgbClr val="4D4D4D"/>
                </a:solidFill>
                <a:latin typeface="Arial"/>
                <a:cs typeface="Arial"/>
              </a:rPr>
              <a:t>m</a:t>
            </a:r>
            <a:r>
              <a:rPr sz="1200" spc="-5" dirty="0">
                <a:solidFill>
                  <a:srgbClr val="4D4D4D"/>
                </a:solidFill>
                <a:latin typeface="Arial"/>
                <a:cs typeface="Arial"/>
              </a:rPr>
              <a:t>it</a:t>
            </a:r>
            <a:r>
              <a:rPr sz="1200" dirty="0">
                <a:solidFill>
                  <a:srgbClr val="4D4D4D"/>
                </a:solidFill>
                <a:latin typeface="Arial"/>
                <a:cs typeface="Arial"/>
              </a:rPr>
              <a:t>ed</a:t>
            </a:r>
            <a:r>
              <a:rPr sz="1200" spc="-20" dirty="0">
                <a:solidFill>
                  <a:srgbClr val="4D4D4D"/>
                </a:solidFill>
                <a:latin typeface="Arial"/>
                <a:cs typeface="Arial"/>
              </a:rPr>
              <a:t> </a:t>
            </a:r>
            <a:r>
              <a:rPr sz="1200" dirty="0">
                <a:solidFill>
                  <a:srgbClr val="4D4D4D"/>
                </a:solidFill>
                <a:latin typeface="Arial"/>
                <a:cs typeface="Arial"/>
              </a:rPr>
              <a:t>or</a:t>
            </a:r>
            <a:r>
              <a:rPr sz="1200" spc="-15" dirty="0">
                <a:solidFill>
                  <a:srgbClr val="4D4D4D"/>
                </a:solidFill>
                <a:latin typeface="Arial"/>
                <a:cs typeface="Arial"/>
              </a:rPr>
              <a:t> </a:t>
            </a:r>
            <a:r>
              <a:rPr sz="1200" dirty="0">
                <a:solidFill>
                  <a:srgbClr val="4D4D4D"/>
                </a:solidFill>
                <a:latin typeface="Arial"/>
                <a:cs typeface="Arial"/>
              </a:rPr>
              <a:t>no</a:t>
            </a:r>
            <a:r>
              <a:rPr sz="1200" spc="-5" dirty="0">
                <a:solidFill>
                  <a:srgbClr val="4D4D4D"/>
                </a:solidFill>
                <a:latin typeface="Arial"/>
                <a:cs typeface="Arial"/>
              </a:rPr>
              <a:t> </a:t>
            </a:r>
            <a:r>
              <a:rPr sz="1200" dirty="0">
                <a:solidFill>
                  <a:srgbClr val="4D4D4D"/>
                </a:solidFill>
                <a:latin typeface="Arial"/>
                <a:cs typeface="Arial"/>
              </a:rPr>
              <a:t>access</a:t>
            </a:r>
            <a:r>
              <a:rPr sz="1200" spc="-25"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o</a:t>
            </a:r>
            <a:r>
              <a:rPr sz="1200" spc="5" dirty="0">
                <a:solidFill>
                  <a:srgbClr val="4D4D4D"/>
                </a:solidFill>
                <a:latin typeface="Arial"/>
                <a:cs typeface="Arial"/>
              </a:rPr>
              <a:t> </a:t>
            </a:r>
            <a:r>
              <a:rPr sz="1200" dirty="0">
                <a:solidFill>
                  <a:srgbClr val="4D4D4D"/>
                </a:solidFill>
                <a:latin typeface="Arial"/>
                <a:cs typeface="Arial"/>
              </a:rPr>
              <a:t>ph</a:t>
            </a:r>
            <a:r>
              <a:rPr sz="1200" spc="-15" dirty="0">
                <a:solidFill>
                  <a:srgbClr val="4D4D4D"/>
                </a:solidFill>
                <a:latin typeface="Arial"/>
                <a:cs typeface="Arial"/>
              </a:rPr>
              <a:t>y</a:t>
            </a:r>
            <a:r>
              <a:rPr sz="1200" dirty="0">
                <a:solidFill>
                  <a:srgbClr val="4D4D4D"/>
                </a:solidFill>
                <a:latin typeface="Arial"/>
                <a:cs typeface="Arial"/>
              </a:rPr>
              <a:t>s</a:t>
            </a:r>
            <a:r>
              <a:rPr sz="1200" spc="-5" dirty="0">
                <a:solidFill>
                  <a:srgbClr val="4D4D4D"/>
                </a:solidFill>
                <a:latin typeface="Arial"/>
                <a:cs typeface="Arial"/>
              </a:rPr>
              <a:t>i</a:t>
            </a:r>
            <a:r>
              <a:rPr sz="1200" dirty="0">
                <a:solidFill>
                  <a:srgbClr val="4D4D4D"/>
                </a:solidFill>
                <a:latin typeface="Arial"/>
                <a:cs typeface="Arial"/>
              </a:rPr>
              <a:t>cal ca</a:t>
            </a:r>
            <a:r>
              <a:rPr sz="1200" spc="-5" dirty="0">
                <a:solidFill>
                  <a:srgbClr val="4D4D4D"/>
                </a:solidFill>
                <a:latin typeface="Arial"/>
                <a:cs typeface="Arial"/>
              </a:rPr>
              <a:t>r</a:t>
            </a:r>
            <a:r>
              <a:rPr sz="1200" dirty="0">
                <a:solidFill>
                  <a:srgbClr val="4D4D4D"/>
                </a:solidFill>
                <a:latin typeface="Arial"/>
                <a:cs typeface="Arial"/>
              </a:rPr>
              <a:t>d</a:t>
            </a:r>
            <a:r>
              <a:rPr sz="1200" spc="-5" dirty="0">
                <a:solidFill>
                  <a:srgbClr val="4D4D4D"/>
                </a:solidFill>
                <a:latin typeface="Arial"/>
                <a:cs typeface="Arial"/>
              </a:rPr>
              <a:t> </a:t>
            </a:r>
            <a:r>
              <a:rPr sz="1200" dirty="0">
                <a:solidFill>
                  <a:srgbClr val="4D4D4D"/>
                </a:solidFill>
                <a:latin typeface="Arial"/>
                <a:cs typeface="Arial"/>
              </a:rPr>
              <a:t>b</a:t>
            </a:r>
            <a:r>
              <a:rPr sz="1200" spc="-5" dirty="0">
                <a:solidFill>
                  <a:srgbClr val="4D4D4D"/>
                </a:solidFill>
                <a:latin typeface="Arial"/>
                <a:cs typeface="Arial"/>
              </a:rPr>
              <a:t>r</a:t>
            </a:r>
            <a:r>
              <a:rPr sz="1200" dirty="0">
                <a:solidFill>
                  <a:srgbClr val="4D4D4D"/>
                </a:solidFill>
                <a:latin typeface="Arial"/>
                <a:cs typeface="Arial"/>
              </a:rPr>
              <a:t>ochu</a:t>
            </a:r>
            <a:r>
              <a:rPr sz="1200" spc="-5" dirty="0">
                <a:solidFill>
                  <a:srgbClr val="4D4D4D"/>
                </a:solidFill>
                <a:latin typeface="Arial"/>
                <a:cs typeface="Arial"/>
              </a:rPr>
              <a:t>r</a:t>
            </a:r>
            <a:r>
              <a:rPr sz="1200" dirty="0">
                <a:solidFill>
                  <a:srgbClr val="4D4D4D"/>
                </a:solidFill>
                <a:latin typeface="Arial"/>
                <a:cs typeface="Arial"/>
              </a:rPr>
              <a:t>es</a:t>
            </a:r>
            <a:r>
              <a:rPr sz="1200" spc="-35" dirty="0">
                <a:solidFill>
                  <a:srgbClr val="4D4D4D"/>
                </a:solidFill>
                <a:latin typeface="Arial"/>
                <a:cs typeface="Arial"/>
              </a:rPr>
              <a:t> </a:t>
            </a:r>
            <a:r>
              <a:rPr sz="1200" dirty="0">
                <a:solidFill>
                  <a:srgbClr val="4D4D4D"/>
                </a:solidFill>
                <a:latin typeface="Arial"/>
                <a:cs typeface="Arial"/>
              </a:rPr>
              <a:t>hosp</a:t>
            </a:r>
            <a:r>
              <a:rPr sz="1200" spc="-5" dirty="0">
                <a:solidFill>
                  <a:srgbClr val="4D4D4D"/>
                </a:solidFill>
                <a:latin typeface="Arial"/>
                <a:cs typeface="Arial"/>
              </a:rPr>
              <a:t>it</a:t>
            </a:r>
            <a:r>
              <a:rPr sz="1200" dirty="0">
                <a:solidFill>
                  <a:srgbClr val="4D4D4D"/>
                </a:solidFill>
                <a:latin typeface="Arial"/>
                <a:cs typeface="Arial"/>
              </a:rPr>
              <a:t>al</a:t>
            </a:r>
            <a:r>
              <a:rPr sz="1200" spc="-15" dirty="0">
                <a:solidFill>
                  <a:srgbClr val="4D4D4D"/>
                </a:solidFill>
                <a:latin typeface="Arial"/>
                <a:cs typeface="Arial"/>
              </a:rPr>
              <a:t> w</a:t>
            </a:r>
            <a:r>
              <a:rPr sz="1200" spc="-5" dirty="0">
                <a:solidFill>
                  <a:srgbClr val="4D4D4D"/>
                </a:solidFill>
                <a:latin typeface="Arial"/>
                <a:cs typeface="Arial"/>
              </a:rPr>
              <a:t>i</a:t>
            </a:r>
            <a:r>
              <a:rPr sz="1200" dirty="0">
                <a:solidFill>
                  <a:srgbClr val="4D4D4D"/>
                </a:solidFill>
                <a:latin typeface="Arial"/>
                <a:cs typeface="Arial"/>
              </a:rPr>
              <a:t>de</a:t>
            </a:r>
            <a:r>
              <a:rPr sz="1200" spc="-30" dirty="0">
                <a:solidFill>
                  <a:srgbClr val="4D4D4D"/>
                </a:solidFill>
                <a:latin typeface="Arial"/>
                <a:cs typeface="Arial"/>
              </a:rPr>
              <a:t> </a:t>
            </a:r>
            <a:r>
              <a:rPr sz="1200" dirty="0">
                <a:solidFill>
                  <a:srgbClr val="4D4D4D"/>
                </a:solidFill>
                <a:latin typeface="Arial"/>
                <a:cs typeface="Arial"/>
              </a:rPr>
              <a:t>and</a:t>
            </a:r>
            <a:r>
              <a:rPr sz="1200" spc="-20"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he</a:t>
            </a:r>
            <a:r>
              <a:rPr sz="1200" spc="-5" dirty="0">
                <a:solidFill>
                  <a:srgbClr val="4D4D4D"/>
                </a:solidFill>
                <a:latin typeface="Arial"/>
                <a:cs typeface="Arial"/>
              </a:rPr>
              <a:t>r</a:t>
            </a:r>
            <a:r>
              <a:rPr sz="1200" dirty="0">
                <a:solidFill>
                  <a:srgbClr val="4D4D4D"/>
                </a:solidFill>
                <a:latin typeface="Arial"/>
                <a:cs typeface="Arial"/>
              </a:rPr>
              <a:t>e</a:t>
            </a:r>
            <a:r>
              <a:rPr sz="1200" spc="-20" dirty="0">
                <a:solidFill>
                  <a:srgbClr val="4D4D4D"/>
                </a:solidFill>
                <a:latin typeface="Arial"/>
                <a:cs typeface="Arial"/>
              </a:rPr>
              <a:t> </a:t>
            </a:r>
            <a:r>
              <a:rPr sz="1200" spc="5" dirty="0">
                <a:solidFill>
                  <a:srgbClr val="4D4D4D"/>
                </a:solidFill>
                <a:latin typeface="Arial"/>
                <a:cs typeface="Arial"/>
              </a:rPr>
              <a:t>m</a:t>
            </a:r>
            <a:r>
              <a:rPr sz="1200" dirty="0">
                <a:solidFill>
                  <a:srgbClr val="4D4D4D"/>
                </a:solidFill>
                <a:latin typeface="Arial"/>
                <a:cs typeface="Arial"/>
              </a:rPr>
              <a:t>us</a:t>
            </a:r>
            <a:r>
              <a:rPr sz="1200" spc="-5" dirty="0">
                <a:solidFill>
                  <a:srgbClr val="4D4D4D"/>
                </a:solidFill>
                <a:latin typeface="Arial"/>
                <a:cs typeface="Arial"/>
              </a:rPr>
              <a:t>t</a:t>
            </a:r>
            <a:r>
              <a:rPr sz="1200" spc="-10" dirty="0">
                <a:solidFill>
                  <a:srgbClr val="4D4D4D"/>
                </a:solidFill>
                <a:latin typeface="Arial"/>
                <a:cs typeface="Arial"/>
              </a:rPr>
              <a:t> </a:t>
            </a:r>
            <a:r>
              <a:rPr sz="1200" dirty="0">
                <a:solidFill>
                  <a:srgbClr val="4D4D4D"/>
                </a:solidFill>
                <a:latin typeface="Arial"/>
                <a:cs typeface="Arial"/>
              </a:rPr>
              <a:t>be</a:t>
            </a:r>
            <a:r>
              <a:rPr sz="1200" spc="-20" dirty="0">
                <a:solidFill>
                  <a:srgbClr val="4D4D4D"/>
                </a:solidFill>
                <a:latin typeface="Arial"/>
                <a:cs typeface="Arial"/>
              </a:rPr>
              <a:t> </a:t>
            </a:r>
            <a:r>
              <a:rPr sz="1200" dirty="0">
                <a:solidFill>
                  <a:srgbClr val="4D4D4D"/>
                </a:solidFill>
                <a:latin typeface="Arial"/>
                <a:cs typeface="Arial"/>
              </a:rPr>
              <a:t>a s</a:t>
            </a:r>
            <a:r>
              <a:rPr sz="1200" spc="-5" dirty="0">
                <a:solidFill>
                  <a:srgbClr val="4D4D4D"/>
                </a:solidFill>
                <a:latin typeface="Arial"/>
                <a:cs typeface="Arial"/>
              </a:rPr>
              <a:t>i</a:t>
            </a:r>
            <a:r>
              <a:rPr sz="1200" spc="-10" dirty="0">
                <a:solidFill>
                  <a:srgbClr val="4D4D4D"/>
                </a:solidFill>
                <a:latin typeface="Arial"/>
                <a:cs typeface="Arial"/>
              </a:rPr>
              <a:t>g</a:t>
            </a:r>
            <a:r>
              <a:rPr sz="1200" dirty="0">
                <a:solidFill>
                  <a:srgbClr val="4D4D4D"/>
                </a:solidFill>
                <a:latin typeface="Arial"/>
                <a:cs typeface="Arial"/>
              </a:rPr>
              <a:t>n</a:t>
            </a:r>
            <a:r>
              <a:rPr sz="1200" spc="-5" dirty="0">
                <a:solidFill>
                  <a:srgbClr val="4D4D4D"/>
                </a:solidFill>
                <a:latin typeface="Arial"/>
                <a:cs typeface="Arial"/>
              </a:rPr>
              <a:t>i</a:t>
            </a:r>
            <a:r>
              <a:rPr sz="1200" spc="0" dirty="0">
                <a:solidFill>
                  <a:srgbClr val="4D4D4D"/>
                </a:solidFill>
                <a:latin typeface="Arial"/>
                <a:cs typeface="Arial"/>
              </a:rPr>
              <a:t>f</a:t>
            </a:r>
            <a:r>
              <a:rPr sz="1200" spc="-5" dirty="0">
                <a:solidFill>
                  <a:srgbClr val="4D4D4D"/>
                </a:solidFill>
                <a:latin typeface="Arial"/>
                <a:cs typeface="Arial"/>
              </a:rPr>
              <a:t>i</a:t>
            </a:r>
            <a:r>
              <a:rPr sz="1200" dirty="0">
                <a:solidFill>
                  <a:srgbClr val="4D4D4D"/>
                </a:solidFill>
                <a:latin typeface="Arial"/>
                <a:cs typeface="Arial"/>
              </a:rPr>
              <a:t>cant</a:t>
            </a:r>
            <a:r>
              <a:rPr sz="1200" spc="-35" dirty="0">
                <a:solidFill>
                  <a:srgbClr val="4D4D4D"/>
                </a:solidFill>
                <a:latin typeface="Arial"/>
                <a:cs typeface="Arial"/>
              </a:rPr>
              <a:t> </a:t>
            </a:r>
            <a:r>
              <a:rPr sz="1200" dirty="0">
                <a:solidFill>
                  <a:srgbClr val="4D4D4D"/>
                </a:solidFill>
                <a:latin typeface="Arial"/>
                <a:cs typeface="Arial"/>
              </a:rPr>
              <a:t>c</a:t>
            </a:r>
            <a:r>
              <a:rPr sz="1200" spc="-5" dirty="0">
                <a:solidFill>
                  <a:srgbClr val="4D4D4D"/>
                </a:solidFill>
                <a:latin typeface="Arial"/>
                <a:cs typeface="Arial"/>
              </a:rPr>
              <a:t>r</a:t>
            </a:r>
            <a:r>
              <a:rPr sz="1200" dirty="0">
                <a:solidFill>
                  <a:srgbClr val="4D4D4D"/>
                </a:solidFill>
                <a:latin typeface="Arial"/>
                <a:cs typeface="Arial"/>
              </a:rPr>
              <a:t>oss</a:t>
            </a:r>
            <a:r>
              <a:rPr sz="1200" spc="-10" dirty="0">
                <a:solidFill>
                  <a:srgbClr val="4D4D4D"/>
                </a:solidFill>
                <a:latin typeface="Arial"/>
                <a:cs typeface="Arial"/>
              </a:rPr>
              <a:t> </a:t>
            </a:r>
            <a:r>
              <a:rPr sz="1200" dirty="0">
                <a:solidFill>
                  <a:srgbClr val="4D4D4D"/>
                </a:solidFill>
                <a:latin typeface="Arial"/>
                <a:cs typeface="Arial"/>
              </a:rPr>
              <a:t>depa</a:t>
            </a:r>
            <a:r>
              <a:rPr sz="1200" spc="-5" dirty="0">
                <a:solidFill>
                  <a:srgbClr val="4D4D4D"/>
                </a:solidFill>
                <a:latin typeface="Arial"/>
                <a:cs typeface="Arial"/>
              </a:rPr>
              <a:t>rt</a:t>
            </a:r>
            <a:r>
              <a:rPr sz="1200" spc="5" dirty="0">
                <a:solidFill>
                  <a:srgbClr val="4D4D4D"/>
                </a:solidFill>
                <a:latin typeface="Arial"/>
                <a:cs typeface="Arial"/>
              </a:rPr>
              <a:t>m</a:t>
            </a:r>
            <a:r>
              <a:rPr sz="1200" spc="-10" dirty="0">
                <a:solidFill>
                  <a:srgbClr val="4D4D4D"/>
                </a:solidFill>
                <a:latin typeface="Arial"/>
                <a:cs typeface="Arial"/>
              </a:rPr>
              <a:t>e</a:t>
            </a:r>
            <a:r>
              <a:rPr sz="1200" spc="-5" dirty="0">
                <a:solidFill>
                  <a:srgbClr val="4D4D4D"/>
                </a:solidFill>
                <a:latin typeface="Arial"/>
                <a:cs typeface="Arial"/>
              </a:rPr>
              <a:t>nt</a:t>
            </a:r>
            <a:r>
              <a:rPr sz="1200" spc="-35" dirty="0">
                <a:solidFill>
                  <a:srgbClr val="4D4D4D"/>
                </a:solidFill>
                <a:latin typeface="Arial"/>
                <a:cs typeface="Arial"/>
              </a:rPr>
              <a:t> </a:t>
            </a:r>
            <a:r>
              <a:rPr sz="1200" dirty="0">
                <a:solidFill>
                  <a:srgbClr val="4D4D4D"/>
                </a:solidFill>
                <a:latin typeface="Arial"/>
                <a:cs typeface="Arial"/>
              </a:rPr>
              <a:t>des</a:t>
            </a:r>
            <a:r>
              <a:rPr sz="1200" spc="-5" dirty="0">
                <a:solidFill>
                  <a:srgbClr val="4D4D4D"/>
                </a:solidFill>
                <a:latin typeface="Arial"/>
                <a:cs typeface="Arial"/>
              </a:rPr>
              <a:t>ir</a:t>
            </a:r>
            <a:r>
              <a:rPr sz="1200" dirty="0">
                <a:solidFill>
                  <a:srgbClr val="4D4D4D"/>
                </a:solidFill>
                <a:latin typeface="Arial"/>
                <a:cs typeface="Arial"/>
              </a:rPr>
              <a:t>e</a:t>
            </a:r>
            <a:r>
              <a:rPr sz="1200" spc="-20" dirty="0">
                <a:solidFill>
                  <a:srgbClr val="4D4D4D"/>
                </a:solidFill>
                <a:latin typeface="Arial"/>
                <a:cs typeface="Arial"/>
              </a:rPr>
              <a:t> </a:t>
            </a:r>
            <a:r>
              <a:rPr sz="1200" spc="0" dirty="0">
                <a:solidFill>
                  <a:srgbClr val="4D4D4D"/>
                </a:solidFill>
                <a:latin typeface="Arial"/>
                <a:cs typeface="Arial"/>
              </a:rPr>
              <a:t>f</a:t>
            </a:r>
            <a:r>
              <a:rPr sz="1200" dirty="0">
                <a:solidFill>
                  <a:srgbClr val="4D4D4D"/>
                </a:solidFill>
                <a:latin typeface="Arial"/>
                <a:cs typeface="Arial"/>
              </a:rPr>
              <a:t>or</a:t>
            </a:r>
            <a:r>
              <a:rPr sz="1200" spc="-15" dirty="0">
                <a:solidFill>
                  <a:srgbClr val="4D4D4D"/>
                </a:solidFill>
                <a:latin typeface="Arial"/>
                <a:cs typeface="Arial"/>
              </a:rPr>
              <a:t> </a:t>
            </a:r>
            <a:r>
              <a:rPr sz="1200" dirty="0">
                <a:solidFill>
                  <a:srgbClr val="4D4D4D"/>
                </a:solidFill>
                <a:latin typeface="Arial"/>
                <a:cs typeface="Arial"/>
              </a:rPr>
              <a:t>access</a:t>
            </a:r>
            <a:r>
              <a:rPr sz="1200" spc="-25"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o</a:t>
            </a:r>
            <a:r>
              <a:rPr sz="1200" spc="5" dirty="0">
                <a:solidFill>
                  <a:srgbClr val="4D4D4D"/>
                </a:solidFill>
                <a:latin typeface="Arial"/>
                <a:cs typeface="Arial"/>
              </a:rPr>
              <a:t> </a:t>
            </a:r>
            <a:r>
              <a:rPr sz="1200" dirty="0">
                <a:solidFill>
                  <a:srgbClr val="4D4D4D"/>
                </a:solidFill>
                <a:latin typeface="Arial"/>
                <a:cs typeface="Arial"/>
              </a:rPr>
              <a:t>a </a:t>
            </a:r>
            <a:r>
              <a:rPr sz="1200" spc="-5" dirty="0">
                <a:solidFill>
                  <a:srgbClr val="4D4D4D"/>
                </a:solidFill>
                <a:latin typeface="Arial"/>
                <a:cs typeface="Arial"/>
              </a:rPr>
              <a:t>URL</a:t>
            </a:r>
            <a:endParaRPr sz="1200" dirty="0">
              <a:latin typeface="Arial"/>
              <a:cs typeface="Arial"/>
            </a:endParaRPr>
          </a:p>
          <a:p>
            <a:pPr marL="234950" marR="527685" indent="-222250">
              <a:lnSpc>
                <a:spcPct val="100000"/>
              </a:lnSpc>
              <a:buClr>
                <a:srgbClr val="F26937"/>
              </a:buClr>
              <a:buSzPct val="79166"/>
              <a:buFont typeface="Arial"/>
              <a:buChar char="•"/>
              <a:tabLst>
                <a:tab pos="235585" algn="l"/>
              </a:tabLst>
            </a:pPr>
            <a:r>
              <a:rPr sz="1200" spc="-10" dirty="0">
                <a:solidFill>
                  <a:srgbClr val="4D4D4D"/>
                </a:solidFill>
                <a:latin typeface="Arial"/>
                <a:cs typeface="Arial"/>
              </a:rPr>
              <a:t>Sen</a:t>
            </a:r>
            <a:r>
              <a:rPr sz="1200" spc="-5" dirty="0">
                <a:solidFill>
                  <a:srgbClr val="4D4D4D"/>
                </a:solidFill>
                <a:latin typeface="Arial"/>
                <a:cs typeface="Arial"/>
              </a:rPr>
              <a:t>i</a:t>
            </a:r>
            <a:r>
              <a:rPr sz="1200" dirty="0">
                <a:solidFill>
                  <a:srgbClr val="4D4D4D"/>
                </a:solidFill>
                <a:latin typeface="Arial"/>
                <a:cs typeface="Arial"/>
              </a:rPr>
              <a:t>or</a:t>
            </a:r>
            <a:r>
              <a:rPr sz="1200" spc="-30" dirty="0">
                <a:solidFill>
                  <a:srgbClr val="4D4D4D"/>
                </a:solidFill>
                <a:latin typeface="Arial"/>
                <a:cs typeface="Arial"/>
              </a:rPr>
              <a:t> </a:t>
            </a:r>
            <a:r>
              <a:rPr sz="1200" spc="-5" dirty="0">
                <a:solidFill>
                  <a:srgbClr val="4D4D4D"/>
                </a:solidFill>
                <a:latin typeface="Arial"/>
                <a:cs typeface="Arial"/>
              </a:rPr>
              <a:t>Dir</a:t>
            </a:r>
            <a:r>
              <a:rPr sz="1200" dirty="0">
                <a:solidFill>
                  <a:srgbClr val="4D4D4D"/>
                </a:solidFill>
                <a:latin typeface="Arial"/>
                <a:cs typeface="Arial"/>
              </a:rPr>
              <a:t>ec</a:t>
            </a:r>
            <a:r>
              <a:rPr sz="1200" spc="-5" dirty="0">
                <a:solidFill>
                  <a:srgbClr val="4D4D4D"/>
                </a:solidFill>
                <a:latin typeface="Arial"/>
                <a:cs typeface="Arial"/>
              </a:rPr>
              <a:t>t</a:t>
            </a:r>
            <a:r>
              <a:rPr sz="1200" dirty="0">
                <a:solidFill>
                  <a:srgbClr val="4D4D4D"/>
                </a:solidFill>
                <a:latin typeface="Arial"/>
                <a:cs typeface="Arial"/>
              </a:rPr>
              <a:t>or</a:t>
            </a:r>
            <a:r>
              <a:rPr sz="1200" spc="-15" dirty="0">
                <a:solidFill>
                  <a:srgbClr val="4D4D4D"/>
                </a:solidFill>
                <a:latin typeface="Arial"/>
                <a:cs typeface="Arial"/>
              </a:rPr>
              <a:t> </a:t>
            </a:r>
            <a:r>
              <a:rPr sz="1200" dirty="0">
                <a:solidFill>
                  <a:srgbClr val="4D4D4D"/>
                </a:solidFill>
                <a:latin typeface="Arial"/>
                <a:cs typeface="Arial"/>
              </a:rPr>
              <a:t>or</a:t>
            </a:r>
            <a:r>
              <a:rPr sz="1200" spc="-15" dirty="0">
                <a:solidFill>
                  <a:srgbClr val="4D4D4D"/>
                </a:solidFill>
                <a:latin typeface="Arial"/>
                <a:cs typeface="Arial"/>
              </a:rPr>
              <a:t> </a:t>
            </a:r>
            <a:r>
              <a:rPr sz="1200" spc="-5" dirty="0">
                <a:solidFill>
                  <a:srgbClr val="4D4D4D"/>
                </a:solidFill>
                <a:latin typeface="Arial"/>
                <a:cs typeface="Arial"/>
              </a:rPr>
              <a:t>R</a:t>
            </a:r>
            <a:r>
              <a:rPr sz="1200" dirty="0">
                <a:solidFill>
                  <a:srgbClr val="4D4D4D"/>
                </a:solidFill>
                <a:latin typeface="Arial"/>
                <a:cs typeface="Arial"/>
              </a:rPr>
              <a:t>e</a:t>
            </a:r>
            <a:r>
              <a:rPr sz="1200" spc="-10" dirty="0">
                <a:solidFill>
                  <a:srgbClr val="4D4D4D"/>
                </a:solidFill>
                <a:latin typeface="Arial"/>
                <a:cs typeface="Arial"/>
              </a:rPr>
              <a:t>g</a:t>
            </a:r>
            <a:r>
              <a:rPr sz="1200" spc="-5" dirty="0">
                <a:solidFill>
                  <a:srgbClr val="4D4D4D"/>
                </a:solidFill>
                <a:latin typeface="Arial"/>
                <a:cs typeface="Arial"/>
              </a:rPr>
              <a:t>i</a:t>
            </a:r>
            <a:r>
              <a:rPr sz="1200" dirty="0">
                <a:solidFill>
                  <a:srgbClr val="4D4D4D"/>
                </a:solidFill>
                <a:latin typeface="Arial"/>
                <a:cs typeface="Arial"/>
              </a:rPr>
              <a:t>onal</a:t>
            </a:r>
            <a:r>
              <a:rPr sz="1200" spc="-40" dirty="0">
                <a:solidFill>
                  <a:srgbClr val="4D4D4D"/>
                </a:solidFill>
                <a:latin typeface="Arial"/>
                <a:cs typeface="Arial"/>
              </a:rPr>
              <a:t> </a:t>
            </a:r>
            <a:r>
              <a:rPr sz="1200" spc="-10" dirty="0">
                <a:solidFill>
                  <a:srgbClr val="4D4D4D"/>
                </a:solidFill>
                <a:latin typeface="Arial"/>
                <a:cs typeface="Arial"/>
              </a:rPr>
              <a:t>B</a:t>
            </a:r>
            <a:r>
              <a:rPr sz="1200" dirty="0">
                <a:solidFill>
                  <a:srgbClr val="4D4D4D"/>
                </a:solidFill>
                <a:latin typeface="Arial"/>
                <a:cs typeface="Arial"/>
              </a:rPr>
              <a:t>us</a:t>
            </a:r>
            <a:r>
              <a:rPr sz="1200" spc="-5" dirty="0">
                <a:solidFill>
                  <a:srgbClr val="4D4D4D"/>
                </a:solidFill>
                <a:latin typeface="Arial"/>
                <a:cs typeface="Arial"/>
              </a:rPr>
              <a:t>i</a:t>
            </a:r>
            <a:r>
              <a:rPr sz="1200" dirty="0">
                <a:solidFill>
                  <a:srgbClr val="4D4D4D"/>
                </a:solidFill>
                <a:latin typeface="Arial"/>
                <a:cs typeface="Arial"/>
              </a:rPr>
              <a:t>ness</a:t>
            </a:r>
            <a:r>
              <a:rPr sz="1200" spc="-35" dirty="0">
                <a:solidFill>
                  <a:srgbClr val="4D4D4D"/>
                </a:solidFill>
                <a:latin typeface="Arial"/>
                <a:cs typeface="Arial"/>
              </a:rPr>
              <a:t> </a:t>
            </a:r>
            <a:r>
              <a:rPr sz="1200" spc="-5" dirty="0">
                <a:solidFill>
                  <a:srgbClr val="4D4D4D"/>
                </a:solidFill>
                <a:latin typeface="Arial"/>
                <a:cs typeface="Arial"/>
              </a:rPr>
              <a:t>Dir</a:t>
            </a:r>
            <a:r>
              <a:rPr sz="1200" dirty="0">
                <a:solidFill>
                  <a:srgbClr val="4D4D4D"/>
                </a:solidFill>
                <a:latin typeface="Arial"/>
                <a:cs typeface="Arial"/>
              </a:rPr>
              <a:t>ec</a:t>
            </a:r>
            <a:r>
              <a:rPr sz="1200" spc="-5" dirty="0">
                <a:solidFill>
                  <a:srgbClr val="4D4D4D"/>
                </a:solidFill>
                <a:latin typeface="Arial"/>
                <a:cs typeface="Arial"/>
              </a:rPr>
              <a:t>t</a:t>
            </a:r>
            <a:r>
              <a:rPr sz="1200" dirty="0">
                <a:solidFill>
                  <a:srgbClr val="4D4D4D"/>
                </a:solidFill>
                <a:latin typeface="Arial"/>
                <a:cs typeface="Arial"/>
              </a:rPr>
              <a:t>or app</a:t>
            </a:r>
            <a:r>
              <a:rPr sz="1200" spc="-5" dirty="0">
                <a:solidFill>
                  <a:srgbClr val="4D4D4D"/>
                </a:solidFill>
                <a:latin typeface="Arial"/>
                <a:cs typeface="Arial"/>
              </a:rPr>
              <a:t>r</a:t>
            </a:r>
            <a:r>
              <a:rPr sz="1200" dirty="0">
                <a:solidFill>
                  <a:srgbClr val="4D4D4D"/>
                </a:solidFill>
                <a:latin typeface="Arial"/>
                <a:cs typeface="Arial"/>
              </a:rPr>
              <a:t>o</a:t>
            </a:r>
            <a:r>
              <a:rPr sz="1200" spc="-15" dirty="0">
                <a:solidFill>
                  <a:srgbClr val="4D4D4D"/>
                </a:solidFill>
                <a:latin typeface="Arial"/>
                <a:cs typeface="Arial"/>
              </a:rPr>
              <a:t>v</a:t>
            </a:r>
            <a:r>
              <a:rPr sz="1200" dirty="0">
                <a:solidFill>
                  <a:srgbClr val="4D4D4D"/>
                </a:solidFill>
                <a:latin typeface="Arial"/>
                <a:cs typeface="Arial"/>
              </a:rPr>
              <a:t>al</a:t>
            </a:r>
            <a:r>
              <a:rPr sz="1200" spc="-40" dirty="0">
                <a:solidFill>
                  <a:srgbClr val="4D4D4D"/>
                </a:solidFill>
                <a:latin typeface="Arial"/>
                <a:cs typeface="Arial"/>
              </a:rPr>
              <a:t> </a:t>
            </a:r>
            <a:r>
              <a:rPr sz="1200" spc="-5" dirty="0">
                <a:solidFill>
                  <a:srgbClr val="4D4D4D"/>
                </a:solidFill>
                <a:latin typeface="Arial"/>
                <a:cs typeface="Arial"/>
              </a:rPr>
              <a:t>i</a:t>
            </a:r>
            <a:r>
              <a:rPr sz="1200" dirty="0">
                <a:solidFill>
                  <a:srgbClr val="4D4D4D"/>
                </a:solidFill>
                <a:latin typeface="Arial"/>
                <a:cs typeface="Arial"/>
              </a:rPr>
              <a:t>s </a:t>
            </a:r>
            <a:r>
              <a:rPr sz="1200" spc="-5" dirty="0">
                <a:solidFill>
                  <a:srgbClr val="4D4D4D"/>
                </a:solidFill>
                <a:latin typeface="Arial"/>
                <a:cs typeface="Arial"/>
              </a:rPr>
              <a:t>r</a:t>
            </a:r>
            <a:r>
              <a:rPr sz="1200" dirty="0">
                <a:solidFill>
                  <a:srgbClr val="4D4D4D"/>
                </a:solidFill>
                <a:latin typeface="Arial"/>
                <a:cs typeface="Arial"/>
              </a:rPr>
              <a:t>e</a:t>
            </a:r>
            <a:r>
              <a:rPr sz="1200" spc="-10" dirty="0">
                <a:solidFill>
                  <a:srgbClr val="4D4D4D"/>
                </a:solidFill>
                <a:latin typeface="Arial"/>
                <a:cs typeface="Arial"/>
              </a:rPr>
              <a:t>q</a:t>
            </a:r>
            <a:r>
              <a:rPr sz="1200" dirty="0">
                <a:solidFill>
                  <a:srgbClr val="4D4D4D"/>
                </a:solidFill>
                <a:latin typeface="Arial"/>
                <a:cs typeface="Arial"/>
              </a:rPr>
              <a:t>u</a:t>
            </a:r>
            <a:r>
              <a:rPr sz="1200" spc="-5" dirty="0">
                <a:solidFill>
                  <a:srgbClr val="4D4D4D"/>
                </a:solidFill>
                <a:latin typeface="Arial"/>
                <a:cs typeface="Arial"/>
              </a:rPr>
              <a:t>ir</a:t>
            </a:r>
            <a:r>
              <a:rPr sz="1200" dirty="0">
                <a:solidFill>
                  <a:srgbClr val="4D4D4D"/>
                </a:solidFill>
                <a:latin typeface="Arial"/>
                <a:cs typeface="Arial"/>
              </a:rPr>
              <a:t>ed</a:t>
            </a:r>
            <a:r>
              <a:rPr sz="1200" spc="-20" dirty="0">
                <a:solidFill>
                  <a:srgbClr val="4D4D4D"/>
                </a:solidFill>
                <a:latin typeface="Arial"/>
                <a:cs typeface="Arial"/>
              </a:rPr>
              <a:t> </a:t>
            </a:r>
            <a:r>
              <a:rPr sz="1200" spc="0" dirty="0">
                <a:solidFill>
                  <a:srgbClr val="4D4D4D"/>
                </a:solidFill>
                <a:latin typeface="Arial"/>
                <a:cs typeface="Arial"/>
              </a:rPr>
              <a:t>f</a:t>
            </a:r>
            <a:r>
              <a:rPr sz="1200" spc="-5" dirty="0">
                <a:solidFill>
                  <a:srgbClr val="4D4D4D"/>
                </a:solidFill>
                <a:latin typeface="Arial"/>
                <a:cs typeface="Arial"/>
              </a:rPr>
              <a:t>r</a:t>
            </a:r>
            <a:r>
              <a:rPr sz="1200" dirty="0">
                <a:solidFill>
                  <a:srgbClr val="4D4D4D"/>
                </a:solidFill>
                <a:latin typeface="Arial"/>
                <a:cs typeface="Arial"/>
              </a:rPr>
              <a:t>om</a:t>
            </a:r>
            <a:r>
              <a:rPr sz="1200" spc="-15" dirty="0">
                <a:solidFill>
                  <a:srgbClr val="4D4D4D"/>
                </a:solidFill>
                <a:latin typeface="Arial"/>
                <a:cs typeface="Arial"/>
              </a:rPr>
              <a:t> </a:t>
            </a:r>
            <a:r>
              <a:rPr sz="1200" dirty="0">
                <a:solidFill>
                  <a:srgbClr val="4D4D4D"/>
                </a:solidFill>
                <a:latin typeface="Arial"/>
                <a:cs typeface="Arial"/>
              </a:rPr>
              <a:t>both</a:t>
            </a:r>
            <a:r>
              <a:rPr sz="1200" spc="-20" dirty="0">
                <a:solidFill>
                  <a:srgbClr val="4D4D4D"/>
                </a:solidFill>
                <a:latin typeface="Arial"/>
                <a:cs typeface="Arial"/>
              </a:rPr>
              <a:t> </a:t>
            </a:r>
            <a:r>
              <a:rPr sz="1200" spc="-10" dirty="0">
                <a:solidFill>
                  <a:srgbClr val="4D4D4D"/>
                </a:solidFill>
                <a:latin typeface="Arial"/>
                <a:cs typeface="Arial"/>
              </a:rPr>
              <a:t>B</a:t>
            </a:r>
            <a:r>
              <a:rPr sz="1200" spc="-5" dirty="0">
                <a:solidFill>
                  <a:srgbClr val="4D4D4D"/>
                </a:solidFill>
                <a:latin typeface="Arial"/>
                <a:cs typeface="Arial"/>
              </a:rPr>
              <a:t>M</a:t>
            </a:r>
            <a:r>
              <a:rPr sz="1200" spc="-10" dirty="0">
                <a:solidFill>
                  <a:srgbClr val="4D4D4D"/>
                </a:solidFill>
                <a:latin typeface="Arial"/>
                <a:cs typeface="Arial"/>
              </a:rPr>
              <a:t>S</a:t>
            </a:r>
            <a:r>
              <a:rPr sz="1200" spc="5" dirty="0">
                <a:solidFill>
                  <a:srgbClr val="4D4D4D"/>
                </a:solidFill>
                <a:latin typeface="Arial"/>
                <a:cs typeface="Arial"/>
              </a:rPr>
              <a:t> </a:t>
            </a:r>
            <a:r>
              <a:rPr sz="1200" dirty="0">
                <a:solidFill>
                  <a:srgbClr val="4D4D4D"/>
                </a:solidFill>
                <a:latin typeface="Arial"/>
                <a:cs typeface="Arial"/>
              </a:rPr>
              <a:t>and</a:t>
            </a:r>
            <a:r>
              <a:rPr sz="1200" spc="-20" dirty="0">
                <a:solidFill>
                  <a:srgbClr val="4D4D4D"/>
                </a:solidFill>
                <a:latin typeface="Arial"/>
                <a:cs typeface="Arial"/>
              </a:rPr>
              <a:t> </a:t>
            </a:r>
            <a:r>
              <a:rPr sz="1200" spc="-10" dirty="0">
                <a:solidFill>
                  <a:srgbClr val="4D4D4D"/>
                </a:solidFill>
                <a:latin typeface="Arial"/>
                <a:cs typeface="Arial"/>
              </a:rPr>
              <a:t>P</a:t>
            </a:r>
            <a:r>
              <a:rPr sz="1200" spc="-15" dirty="0">
                <a:solidFill>
                  <a:srgbClr val="4D4D4D"/>
                </a:solidFill>
                <a:latin typeface="Arial"/>
                <a:cs typeface="Arial"/>
              </a:rPr>
              <a:t>F</a:t>
            </a:r>
            <a:r>
              <a:rPr sz="1200" spc="-10" dirty="0">
                <a:solidFill>
                  <a:srgbClr val="4D4D4D"/>
                </a:solidFill>
                <a:latin typeface="Arial"/>
                <a:cs typeface="Arial"/>
              </a:rPr>
              <a:t>E</a:t>
            </a:r>
            <a:endParaRPr sz="1200" dirty="0">
              <a:latin typeface="Arial"/>
              <a:cs typeface="Arial"/>
            </a:endParaRPr>
          </a:p>
        </p:txBody>
      </p:sp>
      <p:sp>
        <p:nvSpPr>
          <p:cNvPr id="9" name="object 9"/>
          <p:cNvSpPr/>
          <p:nvPr/>
        </p:nvSpPr>
        <p:spPr>
          <a:xfrm>
            <a:off x="4799076" y="1938528"/>
            <a:ext cx="2840735" cy="1996439"/>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5643371" y="3934967"/>
            <a:ext cx="2894075" cy="2234184"/>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79529" y="6567372"/>
            <a:ext cx="2908907" cy="212029"/>
          </a:xfrm>
          <a:prstGeom prst="rect">
            <a:avLst/>
          </a:prstGeom>
          <a:blipFill>
            <a:blip r:embed="rId8" cstate="print"/>
            <a:stretch>
              <a:fillRect/>
            </a:stretch>
          </a:blipFill>
        </p:spPr>
        <p:txBody>
          <a:bodyPr wrap="square" lIns="0" tIns="0" rIns="0" bIns="0" rtlCol="0"/>
          <a:lstStyle/>
          <a:p>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dirty="0"/>
              <a:t>432US1902166-04-01  </a:t>
            </a:r>
            <a:r>
              <a:rPr spc="-100" dirty="0"/>
              <a:t> </a:t>
            </a:r>
            <a:r>
              <a:rPr dirty="0"/>
              <a:t>06/20</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28</a:t>
            </a:fld>
            <a:endParaRPr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500"/>
                                        <p:tgtEl>
                                          <p:spTgt spid="8">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8" end="8"/>
                                            </p:txEl>
                                          </p:spTgt>
                                        </p:tgtEl>
                                        <p:attrNameLst>
                                          <p:attrName>style.visibility</p:attrName>
                                        </p:attrNameLst>
                                      </p:cBhvr>
                                      <p:to>
                                        <p:strVal val="visible"/>
                                      </p:to>
                                    </p:set>
                                    <p:animEffect transition="in" filter="fade">
                                      <p:cBhvr>
                                        <p:cTn id="30" dur="500"/>
                                        <p:tgtEl>
                                          <p:spTgt spid="8">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Effect transition="in" filter="fade">
                                      <p:cBhvr>
                                        <p:cTn id="33" dur="500"/>
                                        <p:tgtEl>
                                          <p:spTgt spid="8">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xEl>
                                              <p:pRg st="10" end="10"/>
                                            </p:txEl>
                                          </p:spTgt>
                                        </p:tgtEl>
                                        <p:attrNameLst>
                                          <p:attrName>style.visibility</p:attrName>
                                        </p:attrNameLst>
                                      </p:cBhvr>
                                      <p:to>
                                        <p:strVal val="visible"/>
                                      </p:to>
                                    </p:set>
                                    <p:animEffect transition="in" filter="fade">
                                      <p:cBhvr>
                                        <p:cTn id="36"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8055" y="1360932"/>
            <a:ext cx="4034027" cy="478535"/>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759216" y="1438543"/>
            <a:ext cx="1414780" cy="330200"/>
          </a:xfrm>
          <a:prstGeom prst="rect">
            <a:avLst/>
          </a:prstGeom>
        </p:spPr>
        <p:txBody>
          <a:bodyPr vert="horz" wrap="square" lIns="0" tIns="0" rIns="0" bIns="0" rtlCol="0">
            <a:spAutoFit/>
          </a:bodyPr>
          <a:lstStyle/>
          <a:p>
            <a:pPr marL="12700">
              <a:lnSpc>
                <a:spcPct val="100000"/>
              </a:lnSpc>
            </a:pPr>
            <a:r>
              <a:rPr sz="2400" b="1" spc="-25" dirty="0">
                <a:solidFill>
                  <a:srgbClr val="FFFFFF"/>
                </a:solidFill>
                <a:latin typeface="Arial"/>
                <a:cs typeface="Arial"/>
              </a:rPr>
              <a:t>Su</a:t>
            </a:r>
            <a:r>
              <a:rPr sz="2400" b="1" dirty="0">
                <a:solidFill>
                  <a:srgbClr val="FFFFFF"/>
                </a:solidFill>
                <a:latin typeface="Arial"/>
                <a:cs typeface="Arial"/>
              </a:rPr>
              <a:t>mm</a:t>
            </a:r>
            <a:r>
              <a:rPr sz="2400" b="1" spc="-5" dirty="0">
                <a:solidFill>
                  <a:srgbClr val="FFFFFF"/>
                </a:solidFill>
                <a:latin typeface="Arial"/>
                <a:cs typeface="Arial"/>
              </a:rPr>
              <a:t>a</a:t>
            </a:r>
            <a:r>
              <a:rPr sz="2400" b="1" dirty="0">
                <a:solidFill>
                  <a:srgbClr val="FFFFFF"/>
                </a:solidFill>
                <a:latin typeface="Arial"/>
                <a:cs typeface="Arial"/>
              </a:rPr>
              <a:t>ry</a:t>
            </a:r>
            <a:endParaRPr sz="2400">
              <a:latin typeface="Arial"/>
              <a:cs typeface="Arial"/>
            </a:endParaRPr>
          </a:p>
        </p:txBody>
      </p:sp>
      <p:sp>
        <p:nvSpPr>
          <p:cNvPr id="4" name="object 4"/>
          <p:cNvSpPr/>
          <p:nvPr/>
        </p:nvSpPr>
        <p:spPr>
          <a:xfrm>
            <a:off x="428244" y="1802892"/>
            <a:ext cx="8442959" cy="4558283"/>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54151" y="1828800"/>
            <a:ext cx="8336280" cy="4451604"/>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447294" y="1807464"/>
            <a:ext cx="8344534" cy="38100"/>
          </a:xfrm>
          <a:custGeom>
            <a:avLst/>
            <a:gdLst/>
            <a:ahLst/>
            <a:cxnLst/>
            <a:rect l="l" t="t" r="r" b="b"/>
            <a:pathLst>
              <a:path w="8344534" h="38100">
                <a:moveTo>
                  <a:pt x="0" y="38100"/>
                </a:moveTo>
                <a:lnTo>
                  <a:pt x="8344065" y="38100"/>
                </a:lnTo>
                <a:lnTo>
                  <a:pt x="8344065" y="0"/>
                </a:lnTo>
                <a:lnTo>
                  <a:pt x="0" y="0"/>
                </a:lnTo>
                <a:lnTo>
                  <a:pt x="0" y="38100"/>
                </a:lnTo>
                <a:close/>
              </a:path>
            </a:pathLst>
          </a:custGeom>
          <a:solidFill>
            <a:srgbClr val="64004B"/>
          </a:solidFill>
        </p:spPr>
        <p:txBody>
          <a:bodyPr wrap="square" lIns="0" tIns="0" rIns="0" bIns="0" rtlCol="0"/>
          <a:lstStyle/>
          <a:p>
            <a:endParaRPr/>
          </a:p>
        </p:txBody>
      </p:sp>
      <p:sp>
        <p:nvSpPr>
          <p:cNvPr id="7" name="object 7"/>
          <p:cNvSpPr txBox="1">
            <a:spLocks noGrp="1"/>
          </p:cNvSpPr>
          <p:nvPr>
            <p:ph type="title"/>
          </p:nvPr>
        </p:nvSpPr>
        <p:spPr>
          <a:xfrm>
            <a:off x="535940" y="306901"/>
            <a:ext cx="8072119" cy="707886"/>
          </a:xfrm>
          <a:prstGeom prst="rect">
            <a:avLst/>
          </a:prstGeom>
        </p:spPr>
        <p:txBody>
          <a:bodyPr vert="horz" wrap="square" lIns="0" tIns="0" rIns="0" bIns="0" rtlCol="0">
            <a:spAutoFit/>
          </a:bodyPr>
          <a:lstStyle/>
          <a:p>
            <a:pPr marL="12700" marR="5080">
              <a:lnSpc>
                <a:spcPct val="100000"/>
              </a:lnSpc>
            </a:pPr>
            <a:r>
              <a:rPr sz="2400" b="1" i="1" spc="-25" dirty="0">
                <a:latin typeface="Arial"/>
                <a:cs typeface="Arial"/>
              </a:rPr>
              <a:t>R</a:t>
            </a:r>
            <a:r>
              <a:rPr sz="2400" b="1" i="1" spc="-15" dirty="0">
                <a:latin typeface="Arial"/>
                <a:cs typeface="Arial"/>
              </a:rPr>
              <a:t>esource</a:t>
            </a:r>
            <a:r>
              <a:rPr b="1" i="1" spc="-15" dirty="0">
                <a:latin typeface="Arial"/>
                <a:cs typeface="Arial"/>
              </a:rPr>
              <a:t>:</a:t>
            </a:r>
            <a:r>
              <a:rPr b="1" i="1" spc="25" dirty="0">
                <a:latin typeface="Arial"/>
                <a:cs typeface="Arial"/>
              </a:rPr>
              <a:t> </a:t>
            </a:r>
            <a:r>
              <a:rPr spc="-20" dirty="0"/>
              <a:t>E</a:t>
            </a:r>
            <a:r>
              <a:rPr spc="-10" dirty="0"/>
              <a:t>LI</a:t>
            </a:r>
            <a:r>
              <a:rPr spc="-25" dirty="0"/>
              <a:t>QU</a:t>
            </a:r>
            <a:r>
              <a:rPr spc="-15" dirty="0"/>
              <a:t>IS</a:t>
            </a:r>
            <a:r>
              <a:rPr spc="10" dirty="0"/>
              <a:t> </a:t>
            </a:r>
            <a:r>
              <a:rPr spc="-15" dirty="0"/>
              <a:t>360</a:t>
            </a:r>
            <a:r>
              <a:rPr dirty="0"/>
              <a:t> </a:t>
            </a:r>
            <a:r>
              <a:rPr spc="-55" dirty="0"/>
              <a:t>V</a:t>
            </a:r>
            <a:r>
              <a:rPr spc="-10" dirty="0"/>
              <a:t>irtual</a:t>
            </a:r>
            <a:r>
              <a:rPr dirty="0"/>
              <a:t> </a:t>
            </a:r>
            <a:br>
              <a:rPr lang="en-US" dirty="0"/>
            </a:br>
            <a:r>
              <a:rPr lang="en-US" dirty="0"/>
              <a:t>	          </a:t>
            </a:r>
            <a:r>
              <a:rPr spc="-25" dirty="0"/>
              <a:t>R</a:t>
            </a:r>
            <a:r>
              <a:rPr spc="-15" dirty="0"/>
              <a:t>e</a:t>
            </a:r>
            <a:r>
              <a:rPr spc="-10" dirty="0"/>
              <a:t>s</a:t>
            </a:r>
            <a:r>
              <a:rPr spc="-15" dirty="0"/>
              <a:t>our</a:t>
            </a:r>
            <a:r>
              <a:rPr spc="-10" dirty="0"/>
              <a:t>c</a:t>
            </a:r>
            <a:r>
              <a:rPr spc="-15" dirty="0"/>
              <a:t>e Program</a:t>
            </a:r>
          </a:p>
        </p:txBody>
      </p:sp>
      <p:sp>
        <p:nvSpPr>
          <p:cNvPr id="8" name="object 8"/>
          <p:cNvSpPr txBox="1"/>
          <p:nvPr/>
        </p:nvSpPr>
        <p:spPr>
          <a:xfrm>
            <a:off x="639409" y="2034615"/>
            <a:ext cx="3830320" cy="2399665"/>
          </a:xfrm>
          <a:prstGeom prst="rect">
            <a:avLst/>
          </a:prstGeom>
        </p:spPr>
        <p:txBody>
          <a:bodyPr vert="horz" wrap="square" lIns="0" tIns="0" rIns="0" bIns="0" rtlCol="0">
            <a:spAutoFit/>
          </a:bodyPr>
          <a:lstStyle/>
          <a:p>
            <a:pPr marL="12700">
              <a:lnSpc>
                <a:spcPct val="100000"/>
              </a:lnSpc>
            </a:pPr>
            <a:r>
              <a:rPr sz="1400" b="1" spc="-5" dirty="0">
                <a:solidFill>
                  <a:srgbClr val="64004B"/>
                </a:solidFill>
                <a:latin typeface="Arial"/>
                <a:cs typeface="Arial"/>
              </a:rPr>
              <a:t>P</a:t>
            </a:r>
            <a:r>
              <a:rPr sz="1400" b="1" spc="5" dirty="0">
                <a:solidFill>
                  <a:srgbClr val="64004B"/>
                </a:solidFill>
                <a:latin typeface="Arial"/>
                <a:cs typeface="Arial"/>
              </a:rPr>
              <a:t>r</a:t>
            </a:r>
            <a:r>
              <a:rPr sz="1400" b="1" spc="-10" dirty="0">
                <a:solidFill>
                  <a:srgbClr val="64004B"/>
                </a:solidFill>
                <a:latin typeface="Arial"/>
                <a:cs typeface="Arial"/>
              </a:rPr>
              <a:t>o</a:t>
            </a:r>
            <a:r>
              <a:rPr sz="1400" b="1" spc="-5" dirty="0">
                <a:solidFill>
                  <a:srgbClr val="64004B"/>
                </a:solidFill>
                <a:latin typeface="Arial"/>
                <a:cs typeface="Arial"/>
              </a:rPr>
              <a:t>cess:</a:t>
            </a:r>
            <a:endParaRPr sz="1400" dirty="0">
              <a:latin typeface="Arial"/>
              <a:cs typeface="Arial"/>
            </a:endParaRPr>
          </a:p>
          <a:p>
            <a:pPr marL="234950" indent="-222250">
              <a:lnSpc>
                <a:spcPct val="100000"/>
              </a:lnSpc>
              <a:spcBef>
                <a:spcPts val="5"/>
              </a:spcBef>
              <a:buClr>
                <a:srgbClr val="F26937"/>
              </a:buClr>
              <a:buSzPct val="79166"/>
              <a:buFont typeface="Arial"/>
              <a:buChar char="•"/>
              <a:tabLst>
                <a:tab pos="235585" algn="l"/>
              </a:tabLst>
            </a:pPr>
            <a:r>
              <a:rPr sz="1200" spc="-5" dirty="0">
                <a:solidFill>
                  <a:srgbClr val="4D4D4D"/>
                </a:solidFill>
                <a:latin typeface="Arial"/>
                <a:cs typeface="Arial"/>
              </a:rPr>
              <a:t>R</a:t>
            </a:r>
            <a:r>
              <a:rPr sz="1200" dirty="0">
                <a:solidFill>
                  <a:srgbClr val="4D4D4D"/>
                </a:solidFill>
                <a:latin typeface="Arial"/>
                <a:cs typeface="Arial"/>
              </a:rPr>
              <a:t>e</a:t>
            </a:r>
            <a:r>
              <a:rPr sz="1200" spc="-10" dirty="0">
                <a:solidFill>
                  <a:srgbClr val="4D4D4D"/>
                </a:solidFill>
                <a:latin typeface="Arial"/>
                <a:cs typeface="Arial"/>
              </a:rPr>
              <a:t>q</a:t>
            </a:r>
            <a:r>
              <a:rPr sz="1200" dirty="0">
                <a:solidFill>
                  <a:srgbClr val="4D4D4D"/>
                </a:solidFill>
                <a:latin typeface="Arial"/>
                <a:cs typeface="Arial"/>
              </a:rPr>
              <a:t>ues</a:t>
            </a:r>
            <a:r>
              <a:rPr sz="1200" spc="-5" dirty="0">
                <a:solidFill>
                  <a:srgbClr val="4D4D4D"/>
                </a:solidFill>
                <a:latin typeface="Arial"/>
                <a:cs typeface="Arial"/>
              </a:rPr>
              <a:t>t</a:t>
            </a:r>
            <a:r>
              <a:rPr sz="1200" dirty="0">
                <a:solidFill>
                  <a:srgbClr val="4D4D4D"/>
                </a:solidFill>
                <a:latin typeface="Arial"/>
                <a:cs typeface="Arial"/>
              </a:rPr>
              <a:t>s</a:t>
            </a:r>
            <a:r>
              <a:rPr sz="1200" spc="-25" dirty="0">
                <a:solidFill>
                  <a:srgbClr val="4D4D4D"/>
                </a:solidFill>
                <a:latin typeface="Arial"/>
                <a:cs typeface="Arial"/>
              </a:rPr>
              <a:t> </a:t>
            </a:r>
            <a:r>
              <a:rPr sz="1200" dirty="0">
                <a:solidFill>
                  <a:srgbClr val="4D4D4D"/>
                </a:solidFill>
                <a:latin typeface="Arial"/>
                <a:cs typeface="Arial"/>
              </a:rPr>
              <a:t>shou</a:t>
            </a:r>
            <a:r>
              <a:rPr sz="1200" spc="-5" dirty="0">
                <a:solidFill>
                  <a:srgbClr val="4D4D4D"/>
                </a:solidFill>
                <a:latin typeface="Arial"/>
                <a:cs typeface="Arial"/>
              </a:rPr>
              <a:t>l</a:t>
            </a:r>
            <a:r>
              <a:rPr sz="1200" dirty="0">
                <a:solidFill>
                  <a:srgbClr val="4D4D4D"/>
                </a:solidFill>
                <a:latin typeface="Arial"/>
                <a:cs typeface="Arial"/>
              </a:rPr>
              <a:t>d</a:t>
            </a:r>
            <a:r>
              <a:rPr sz="1200" spc="-30" dirty="0">
                <a:solidFill>
                  <a:srgbClr val="4D4D4D"/>
                </a:solidFill>
                <a:latin typeface="Arial"/>
                <a:cs typeface="Arial"/>
              </a:rPr>
              <a:t> </a:t>
            </a:r>
            <a:r>
              <a:rPr sz="1200" dirty="0">
                <a:solidFill>
                  <a:srgbClr val="4D4D4D"/>
                </a:solidFill>
                <a:latin typeface="Arial"/>
                <a:cs typeface="Arial"/>
              </a:rPr>
              <a:t>be</a:t>
            </a:r>
            <a:r>
              <a:rPr sz="1200" spc="-20" dirty="0">
                <a:solidFill>
                  <a:srgbClr val="4D4D4D"/>
                </a:solidFill>
                <a:latin typeface="Arial"/>
                <a:cs typeface="Arial"/>
              </a:rPr>
              <a:t> </a:t>
            </a:r>
            <a:r>
              <a:rPr sz="1200" dirty="0">
                <a:solidFill>
                  <a:srgbClr val="4D4D4D"/>
                </a:solidFill>
                <a:latin typeface="Arial"/>
                <a:cs typeface="Arial"/>
              </a:rPr>
              <a:t>sub</a:t>
            </a:r>
            <a:r>
              <a:rPr sz="1200" spc="5" dirty="0">
                <a:solidFill>
                  <a:srgbClr val="4D4D4D"/>
                </a:solidFill>
                <a:latin typeface="Arial"/>
                <a:cs typeface="Arial"/>
              </a:rPr>
              <a:t>m</a:t>
            </a:r>
            <a:r>
              <a:rPr sz="1200" spc="-5" dirty="0">
                <a:solidFill>
                  <a:srgbClr val="4D4D4D"/>
                </a:solidFill>
                <a:latin typeface="Arial"/>
                <a:cs typeface="Arial"/>
              </a:rPr>
              <a:t>itt</a:t>
            </a:r>
            <a:r>
              <a:rPr sz="1200" dirty="0">
                <a:solidFill>
                  <a:srgbClr val="4D4D4D"/>
                </a:solidFill>
                <a:latin typeface="Arial"/>
                <a:cs typeface="Arial"/>
              </a:rPr>
              <a:t>ed</a:t>
            </a:r>
            <a:r>
              <a:rPr sz="1200" spc="-30" dirty="0">
                <a:solidFill>
                  <a:srgbClr val="4D4D4D"/>
                </a:solidFill>
                <a:latin typeface="Arial"/>
                <a:cs typeface="Arial"/>
              </a:rPr>
              <a:t> </a:t>
            </a:r>
            <a:r>
              <a:rPr sz="1200" dirty="0">
                <a:solidFill>
                  <a:srgbClr val="4D4D4D"/>
                </a:solidFill>
                <a:latin typeface="Arial"/>
                <a:cs typeface="Arial"/>
              </a:rPr>
              <a:t>by</a:t>
            </a:r>
            <a:r>
              <a:rPr sz="1200" spc="-10" dirty="0">
                <a:solidFill>
                  <a:srgbClr val="4D4D4D"/>
                </a:solidFill>
                <a:latin typeface="Arial"/>
                <a:cs typeface="Arial"/>
              </a:rPr>
              <a:t> </a:t>
            </a:r>
            <a:r>
              <a:rPr sz="1200" dirty="0">
                <a:solidFill>
                  <a:srgbClr val="4D4D4D"/>
                </a:solidFill>
                <a:latin typeface="Arial"/>
                <a:cs typeface="Arial"/>
              </a:rPr>
              <a:t>co</a:t>
            </a:r>
            <a:r>
              <a:rPr sz="1200" spc="5" dirty="0">
                <a:solidFill>
                  <a:srgbClr val="4D4D4D"/>
                </a:solidFill>
                <a:latin typeface="Arial"/>
                <a:cs typeface="Arial"/>
              </a:rPr>
              <a:t>m</a:t>
            </a:r>
            <a:r>
              <a:rPr sz="1200" dirty="0">
                <a:solidFill>
                  <a:srgbClr val="4D4D4D"/>
                </a:solidFill>
                <a:latin typeface="Arial"/>
                <a:cs typeface="Arial"/>
              </a:rPr>
              <a:t>p</a:t>
            </a:r>
            <a:r>
              <a:rPr sz="1200" spc="-5" dirty="0">
                <a:solidFill>
                  <a:srgbClr val="4D4D4D"/>
                </a:solidFill>
                <a:latin typeface="Arial"/>
                <a:cs typeface="Arial"/>
              </a:rPr>
              <a:t>leti</a:t>
            </a:r>
            <a:r>
              <a:rPr sz="1200" spc="-10" dirty="0">
                <a:solidFill>
                  <a:srgbClr val="4D4D4D"/>
                </a:solidFill>
                <a:latin typeface="Arial"/>
                <a:cs typeface="Arial"/>
              </a:rPr>
              <a:t>n</a:t>
            </a:r>
            <a:r>
              <a:rPr sz="1200" dirty="0">
                <a:solidFill>
                  <a:srgbClr val="4D4D4D"/>
                </a:solidFill>
                <a:latin typeface="Arial"/>
                <a:cs typeface="Arial"/>
              </a:rPr>
              <a:t>g</a:t>
            </a:r>
            <a:r>
              <a:rPr sz="1200" spc="-45"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he</a:t>
            </a:r>
            <a:endParaRPr sz="1200" dirty="0">
              <a:latin typeface="Arial"/>
              <a:cs typeface="Arial"/>
            </a:endParaRPr>
          </a:p>
          <a:p>
            <a:pPr marL="234950">
              <a:lnSpc>
                <a:spcPct val="100000"/>
              </a:lnSpc>
            </a:pPr>
            <a:r>
              <a:rPr sz="1200" b="1" spc="-5" dirty="0">
                <a:solidFill>
                  <a:srgbClr val="4D4D4D"/>
                </a:solidFill>
                <a:latin typeface="Arial"/>
                <a:cs typeface="Arial"/>
              </a:rPr>
              <a:t>R</a:t>
            </a:r>
            <a:r>
              <a:rPr sz="1200" b="1" dirty="0">
                <a:solidFill>
                  <a:srgbClr val="4D4D4D"/>
                </a:solidFill>
                <a:latin typeface="Arial"/>
                <a:cs typeface="Arial"/>
              </a:rPr>
              <a:t>e</a:t>
            </a:r>
            <a:r>
              <a:rPr sz="1200" b="1" spc="-15" dirty="0">
                <a:solidFill>
                  <a:srgbClr val="4D4D4D"/>
                </a:solidFill>
                <a:latin typeface="Arial"/>
                <a:cs typeface="Arial"/>
              </a:rPr>
              <a:t>qu</a:t>
            </a:r>
            <a:r>
              <a:rPr sz="1200" b="1" spc="-10" dirty="0">
                <a:solidFill>
                  <a:srgbClr val="4D4D4D"/>
                </a:solidFill>
                <a:latin typeface="Arial"/>
                <a:cs typeface="Arial"/>
              </a:rPr>
              <a:t>e</a:t>
            </a:r>
            <a:r>
              <a:rPr sz="1200" b="1" dirty="0">
                <a:solidFill>
                  <a:srgbClr val="4D4D4D"/>
                </a:solidFill>
                <a:latin typeface="Arial"/>
                <a:cs typeface="Arial"/>
              </a:rPr>
              <a:t>st</a:t>
            </a:r>
            <a:r>
              <a:rPr sz="1200" b="1" spc="-15" dirty="0">
                <a:solidFill>
                  <a:srgbClr val="4D4D4D"/>
                </a:solidFill>
                <a:latin typeface="Arial"/>
                <a:cs typeface="Arial"/>
              </a:rPr>
              <a:t> Fo</a:t>
            </a:r>
            <a:r>
              <a:rPr sz="1200" b="1" spc="-5" dirty="0">
                <a:solidFill>
                  <a:srgbClr val="4D4D4D"/>
                </a:solidFill>
                <a:latin typeface="Arial"/>
                <a:cs typeface="Arial"/>
              </a:rPr>
              <a:t>r</a:t>
            </a:r>
            <a:r>
              <a:rPr sz="1200" b="1" dirty="0">
                <a:solidFill>
                  <a:srgbClr val="4D4D4D"/>
                </a:solidFill>
                <a:latin typeface="Arial"/>
                <a:cs typeface="Arial"/>
              </a:rPr>
              <a:t>m</a:t>
            </a:r>
            <a:endParaRPr sz="1200" dirty="0">
              <a:latin typeface="Arial"/>
              <a:cs typeface="Arial"/>
            </a:endParaRPr>
          </a:p>
          <a:p>
            <a:pPr marL="234950" indent="-222250">
              <a:lnSpc>
                <a:spcPct val="100000"/>
              </a:lnSpc>
              <a:buClr>
                <a:srgbClr val="F26937"/>
              </a:buClr>
              <a:buSzPct val="79166"/>
              <a:buFont typeface="Arial"/>
              <a:buChar char="•"/>
              <a:tabLst>
                <a:tab pos="235585" algn="l"/>
              </a:tabLst>
            </a:pPr>
            <a:r>
              <a:rPr sz="1200" spc="-5" dirty="0">
                <a:solidFill>
                  <a:srgbClr val="4D4D4D"/>
                </a:solidFill>
                <a:latin typeface="Arial"/>
                <a:cs typeface="Arial"/>
              </a:rPr>
              <a:t>Cr</a:t>
            </a:r>
            <a:r>
              <a:rPr sz="1200" dirty="0">
                <a:solidFill>
                  <a:srgbClr val="4D4D4D"/>
                </a:solidFill>
                <a:latin typeface="Arial"/>
                <a:cs typeface="Arial"/>
              </a:rPr>
              <a:t>eat</a:t>
            </a:r>
            <a:r>
              <a:rPr sz="1200" spc="-5" dirty="0">
                <a:solidFill>
                  <a:srgbClr val="4D4D4D"/>
                </a:solidFill>
                <a:latin typeface="Arial"/>
                <a:cs typeface="Arial"/>
              </a:rPr>
              <a:t>i</a:t>
            </a:r>
            <a:r>
              <a:rPr sz="1200" dirty="0">
                <a:solidFill>
                  <a:srgbClr val="4D4D4D"/>
                </a:solidFill>
                <a:latin typeface="Arial"/>
                <a:cs typeface="Arial"/>
              </a:rPr>
              <a:t>on</a:t>
            </a:r>
            <a:r>
              <a:rPr sz="1200" spc="-30" dirty="0">
                <a:solidFill>
                  <a:srgbClr val="4D4D4D"/>
                </a:solidFill>
                <a:latin typeface="Arial"/>
                <a:cs typeface="Arial"/>
              </a:rPr>
              <a:t> </a:t>
            </a:r>
            <a:r>
              <a:rPr sz="1200" spc="-5" dirty="0">
                <a:solidFill>
                  <a:srgbClr val="4D4D4D"/>
                </a:solidFill>
                <a:latin typeface="Arial"/>
                <a:cs typeface="Arial"/>
              </a:rPr>
              <a:t>of</a:t>
            </a:r>
            <a:r>
              <a:rPr sz="1200" spc="5"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he</a:t>
            </a:r>
            <a:r>
              <a:rPr sz="1200" spc="-20" dirty="0">
                <a:solidFill>
                  <a:srgbClr val="4D4D4D"/>
                </a:solidFill>
                <a:latin typeface="Arial"/>
                <a:cs typeface="Arial"/>
              </a:rPr>
              <a:t> </a:t>
            </a:r>
            <a:r>
              <a:rPr sz="1200" dirty="0">
                <a:solidFill>
                  <a:srgbClr val="4D4D4D"/>
                </a:solidFill>
                <a:latin typeface="Arial"/>
                <a:cs typeface="Arial"/>
              </a:rPr>
              <a:t>cus</a:t>
            </a:r>
            <a:r>
              <a:rPr sz="1200" spc="-5" dirty="0">
                <a:solidFill>
                  <a:srgbClr val="4D4D4D"/>
                </a:solidFill>
                <a:latin typeface="Arial"/>
                <a:cs typeface="Arial"/>
              </a:rPr>
              <a:t>t</a:t>
            </a:r>
            <a:r>
              <a:rPr sz="1200" dirty="0">
                <a:solidFill>
                  <a:srgbClr val="4D4D4D"/>
                </a:solidFill>
                <a:latin typeface="Arial"/>
                <a:cs typeface="Arial"/>
              </a:rPr>
              <a:t>om</a:t>
            </a:r>
            <a:r>
              <a:rPr sz="1200" spc="-15" dirty="0">
                <a:solidFill>
                  <a:srgbClr val="4D4D4D"/>
                </a:solidFill>
                <a:latin typeface="Arial"/>
                <a:cs typeface="Arial"/>
              </a:rPr>
              <a:t> </a:t>
            </a:r>
            <a:r>
              <a:rPr sz="1200" spc="-5" dirty="0">
                <a:solidFill>
                  <a:srgbClr val="4D4D4D"/>
                </a:solidFill>
                <a:latin typeface="Arial"/>
                <a:cs typeface="Arial"/>
              </a:rPr>
              <a:t>li</a:t>
            </a:r>
            <a:r>
              <a:rPr sz="1200" dirty="0">
                <a:solidFill>
                  <a:srgbClr val="4D4D4D"/>
                </a:solidFill>
                <a:latin typeface="Arial"/>
                <a:cs typeface="Arial"/>
              </a:rPr>
              <a:t>nk</a:t>
            </a:r>
            <a:r>
              <a:rPr sz="1200" spc="-10"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akes</a:t>
            </a:r>
            <a:r>
              <a:rPr sz="1200" spc="-10" dirty="0">
                <a:solidFill>
                  <a:srgbClr val="4D4D4D"/>
                </a:solidFill>
                <a:latin typeface="Arial"/>
                <a:cs typeface="Arial"/>
              </a:rPr>
              <a:t> </a:t>
            </a:r>
            <a:r>
              <a:rPr sz="1200" dirty="0">
                <a:solidFill>
                  <a:srgbClr val="4D4D4D"/>
                </a:solidFill>
                <a:latin typeface="Arial"/>
                <a:cs typeface="Arial"/>
              </a:rPr>
              <a:t>up</a:t>
            </a:r>
            <a:r>
              <a:rPr sz="1200" spc="-5" dirty="0">
                <a:solidFill>
                  <a:srgbClr val="4D4D4D"/>
                </a:solidFill>
                <a:latin typeface="Arial"/>
                <a:cs typeface="Arial"/>
              </a:rPr>
              <a:t> t</a:t>
            </a:r>
            <a:r>
              <a:rPr sz="1200" dirty="0">
                <a:solidFill>
                  <a:srgbClr val="4D4D4D"/>
                </a:solidFill>
                <a:latin typeface="Arial"/>
                <a:cs typeface="Arial"/>
              </a:rPr>
              <a:t>o</a:t>
            </a:r>
            <a:r>
              <a:rPr sz="1200" spc="-5" dirty="0">
                <a:solidFill>
                  <a:srgbClr val="4D4D4D"/>
                </a:solidFill>
                <a:latin typeface="Arial"/>
                <a:cs typeface="Arial"/>
              </a:rPr>
              <a:t> </a:t>
            </a:r>
            <a:r>
              <a:rPr sz="1200" dirty="0">
                <a:solidFill>
                  <a:srgbClr val="4D4D4D"/>
                </a:solidFill>
                <a:latin typeface="Arial"/>
                <a:cs typeface="Arial"/>
              </a:rPr>
              <a:t>4</a:t>
            </a:r>
            <a:r>
              <a:rPr sz="1200" spc="-5" dirty="0">
                <a:solidFill>
                  <a:srgbClr val="4D4D4D"/>
                </a:solidFill>
                <a:latin typeface="Arial"/>
                <a:cs typeface="Arial"/>
              </a:rPr>
              <a:t> </a:t>
            </a:r>
            <a:r>
              <a:rPr sz="1200" spc="-15" dirty="0">
                <a:solidFill>
                  <a:srgbClr val="4D4D4D"/>
                </a:solidFill>
                <a:latin typeface="Arial"/>
                <a:cs typeface="Arial"/>
              </a:rPr>
              <a:t>w</a:t>
            </a:r>
            <a:r>
              <a:rPr sz="1200" dirty="0">
                <a:solidFill>
                  <a:srgbClr val="4D4D4D"/>
                </a:solidFill>
                <a:latin typeface="Arial"/>
                <a:cs typeface="Arial"/>
              </a:rPr>
              <a:t>eeks</a:t>
            </a:r>
            <a:endParaRPr sz="1200" dirty="0">
              <a:latin typeface="Arial"/>
              <a:cs typeface="Arial"/>
            </a:endParaRPr>
          </a:p>
          <a:p>
            <a:pPr marL="234950" marR="13335" indent="-222250">
              <a:lnSpc>
                <a:spcPct val="100000"/>
              </a:lnSpc>
              <a:buClr>
                <a:srgbClr val="F26937"/>
              </a:buClr>
              <a:buSzPct val="79166"/>
              <a:buFont typeface="Arial"/>
              <a:buChar char="•"/>
              <a:tabLst>
                <a:tab pos="235585" algn="l"/>
              </a:tabLst>
            </a:pPr>
            <a:r>
              <a:rPr sz="1200" spc="-10" dirty="0">
                <a:solidFill>
                  <a:srgbClr val="4D4D4D"/>
                </a:solidFill>
                <a:latin typeface="Arial"/>
                <a:cs typeface="Arial"/>
              </a:rPr>
              <a:t>An</a:t>
            </a:r>
            <a:r>
              <a:rPr sz="1200" spc="-5" dirty="0">
                <a:solidFill>
                  <a:srgbClr val="4D4D4D"/>
                </a:solidFill>
                <a:latin typeface="Arial"/>
                <a:cs typeface="Arial"/>
              </a:rPr>
              <a:t> </a:t>
            </a:r>
            <a:r>
              <a:rPr sz="1200" dirty="0">
                <a:solidFill>
                  <a:srgbClr val="4D4D4D"/>
                </a:solidFill>
                <a:latin typeface="Arial"/>
                <a:cs typeface="Arial"/>
              </a:rPr>
              <a:t>e</a:t>
            </a:r>
            <a:r>
              <a:rPr sz="1200" spc="5" dirty="0">
                <a:solidFill>
                  <a:srgbClr val="4D4D4D"/>
                </a:solidFill>
                <a:latin typeface="Arial"/>
                <a:cs typeface="Arial"/>
              </a:rPr>
              <a:t>m</a:t>
            </a:r>
            <a:r>
              <a:rPr sz="1200" dirty="0">
                <a:solidFill>
                  <a:srgbClr val="4D4D4D"/>
                </a:solidFill>
                <a:latin typeface="Arial"/>
                <a:cs typeface="Arial"/>
              </a:rPr>
              <a:t>a</a:t>
            </a:r>
            <a:r>
              <a:rPr sz="1200" spc="-5" dirty="0">
                <a:solidFill>
                  <a:srgbClr val="4D4D4D"/>
                </a:solidFill>
                <a:latin typeface="Arial"/>
                <a:cs typeface="Arial"/>
              </a:rPr>
              <a:t>i</a:t>
            </a:r>
            <a:r>
              <a:rPr sz="1200" dirty="0">
                <a:solidFill>
                  <a:srgbClr val="4D4D4D"/>
                </a:solidFill>
                <a:latin typeface="Arial"/>
                <a:cs typeface="Arial"/>
              </a:rPr>
              <a:t>l</a:t>
            </a:r>
            <a:r>
              <a:rPr sz="1200" spc="-25" dirty="0">
                <a:solidFill>
                  <a:srgbClr val="4D4D4D"/>
                </a:solidFill>
                <a:latin typeface="Arial"/>
                <a:cs typeface="Arial"/>
              </a:rPr>
              <a:t> </a:t>
            </a:r>
            <a:r>
              <a:rPr sz="1200" spc="-15" dirty="0">
                <a:solidFill>
                  <a:srgbClr val="4D4D4D"/>
                </a:solidFill>
                <a:latin typeface="Arial"/>
                <a:cs typeface="Arial"/>
              </a:rPr>
              <a:t>w</a:t>
            </a:r>
            <a:r>
              <a:rPr sz="1200" spc="-5" dirty="0">
                <a:solidFill>
                  <a:srgbClr val="4D4D4D"/>
                </a:solidFill>
                <a:latin typeface="Arial"/>
                <a:cs typeface="Arial"/>
              </a:rPr>
              <a:t>il</a:t>
            </a:r>
            <a:r>
              <a:rPr sz="1200" dirty="0">
                <a:solidFill>
                  <a:srgbClr val="4D4D4D"/>
                </a:solidFill>
                <a:latin typeface="Arial"/>
                <a:cs typeface="Arial"/>
              </a:rPr>
              <a:t>l</a:t>
            </a:r>
            <a:r>
              <a:rPr sz="1200" spc="-5" dirty="0">
                <a:solidFill>
                  <a:srgbClr val="4D4D4D"/>
                </a:solidFill>
                <a:latin typeface="Arial"/>
                <a:cs typeface="Arial"/>
              </a:rPr>
              <a:t> </a:t>
            </a:r>
            <a:r>
              <a:rPr sz="1200" dirty="0">
                <a:solidFill>
                  <a:srgbClr val="4D4D4D"/>
                </a:solidFill>
                <a:latin typeface="Arial"/>
                <a:cs typeface="Arial"/>
              </a:rPr>
              <a:t>be</a:t>
            </a:r>
            <a:r>
              <a:rPr sz="1200" spc="-5" dirty="0">
                <a:solidFill>
                  <a:srgbClr val="4D4D4D"/>
                </a:solidFill>
                <a:latin typeface="Arial"/>
                <a:cs typeface="Arial"/>
              </a:rPr>
              <a:t> </a:t>
            </a:r>
            <a:r>
              <a:rPr sz="1200" dirty="0">
                <a:solidFill>
                  <a:srgbClr val="4D4D4D"/>
                </a:solidFill>
                <a:latin typeface="Arial"/>
                <a:cs typeface="Arial"/>
              </a:rPr>
              <a:t>sent</a:t>
            </a:r>
            <a:r>
              <a:rPr sz="1200" spc="-20"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o</a:t>
            </a:r>
            <a:r>
              <a:rPr sz="1200" spc="5" dirty="0">
                <a:solidFill>
                  <a:srgbClr val="4D4D4D"/>
                </a:solidFill>
                <a:latin typeface="Arial"/>
                <a:cs typeface="Arial"/>
              </a:rPr>
              <a:t> </a:t>
            </a:r>
            <a:r>
              <a:rPr sz="1200" dirty="0">
                <a:solidFill>
                  <a:srgbClr val="4D4D4D"/>
                </a:solidFill>
                <a:latin typeface="Arial"/>
                <a:cs typeface="Arial"/>
              </a:rPr>
              <a:t>a</a:t>
            </a:r>
            <a:r>
              <a:rPr sz="1200" spc="-5" dirty="0">
                <a:solidFill>
                  <a:srgbClr val="4D4D4D"/>
                </a:solidFill>
                <a:latin typeface="Arial"/>
                <a:cs typeface="Arial"/>
              </a:rPr>
              <a:t>l</a:t>
            </a:r>
            <a:r>
              <a:rPr sz="1200" dirty="0">
                <a:solidFill>
                  <a:srgbClr val="4D4D4D"/>
                </a:solidFill>
                <a:latin typeface="Arial"/>
                <a:cs typeface="Arial"/>
              </a:rPr>
              <a:t>l</a:t>
            </a:r>
            <a:r>
              <a:rPr sz="1200" spc="-15" dirty="0">
                <a:solidFill>
                  <a:srgbClr val="4D4D4D"/>
                </a:solidFill>
                <a:latin typeface="Arial"/>
                <a:cs typeface="Arial"/>
              </a:rPr>
              <a:t> </a:t>
            </a:r>
            <a:r>
              <a:rPr sz="1200" spc="-5" dirty="0">
                <a:solidFill>
                  <a:srgbClr val="4D4D4D"/>
                </a:solidFill>
                <a:latin typeface="Arial"/>
                <a:cs typeface="Arial"/>
              </a:rPr>
              <a:t>i</a:t>
            </a:r>
            <a:r>
              <a:rPr sz="1200" dirty="0">
                <a:solidFill>
                  <a:srgbClr val="4D4D4D"/>
                </a:solidFill>
                <a:latin typeface="Arial"/>
                <a:cs typeface="Arial"/>
              </a:rPr>
              <a:t>nd</a:t>
            </a:r>
            <a:r>
              <a:rPr sz="1200" spc="-5" dirty="0">
                <a:solidFill>
                  <a:srgbClr val="4D4D4D"/>
                </a:solidFill>
                <a:latin typeface="Arial"/>
                <a:cs typeface="Arial"/>
              </a:rPr>
              <a:t>i</a:t>
            </a:r>
            <a:r>
              <a:rPr sz="1200" spc="-15" dirty="0">
                <a:solidFill>
                  <a:srgbClr val="4D4D4D"/>
                </a:solidFill>
                <a:latin typeface="Arial"/>
                <a:cs typeface="Arial"/>
              </a:rPr>
              <a:t>v</a:t>
            </a:r>
            <a:r>
              <a:rPr sz="1200" spc="-5" dirty="0">
                <a:solidFill>
                  <a:srgbClr val="4D4D4D"/>
                </a:solidFill>
                <a:latin typeface="Arial"/>
                <a:cs typeface="Arial"/>
              </a:rPr>
              <a:t>i</a:t>
            </a:r>
            <a:r>
              <a:rPr sz="1200" dirty="0">
                <a:solidFill>
                  <a:srgbClr val="4D4D4D"/>
                </a:solidFill>
                <a:latin typeface="Arial"/>
                <a:cs typeface="Arial"/>
              </a:rPr>
              <a:t>dua</a:t>
            </a:r>
            <a:r>
              <a:rPr sz="1200" spc="-5" dirty="0">
                <a:solidFill>
                  <a:srgbClr val="4D4D4D"/>
                </a:solidFill>
                <a:latin typeface="Arial"/>
                <a:cs typeface="Arial"/>
              </a:rPr>
              <a:t>l</a:t>
            </a:r>
            <a:r>
              <a:rPr sz="1200" dirty="0">
                <a:solidFill>
                  <a:srgbClr val="4D4D4D"/>
                </a:solidFill>
                <a:latin typeface="Arial"/>
                <a:cs typeface="Arial"/>
              </a:rPr>
              <a:t>s</a:t>
            </a:r>
            <a:r>
              <a:rPr sz="1200" spc="-35" dirty="0">
                <a:solidFill>
                  <a:srgbClr val="4D4D4D"/>
                </a:solidFill>
                <a:latin typeface="Arial"/>
                <a:cs typeface="Arial"/>
              </a:rPr>
              <a:t> </a:t>
            </a:r>
            <a:r>
              <a:rPr sz="1200" dirty="0">
                <a:solidFill>
                  <a:srgbClr val="4D4D4D"/>
                </a:solidFill>
                <a:latin typeface="Arial"/>
                <a:cs typeface="Arial"/>
              </a:rPr>
              <a:t>on</a:t>
            </a:r>
            <a:r>
              <a:rPr sz="1200" spc="-20"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he</a:t>
            </a:r>
            <a:r>
              <a:rPr sz="1200" spc="-5" dirty="0">
                <a:solidFill>
                  <a:srgbClr val="4D4D4D"/>
                </a:solidFill>
                <a:latin typeface="Arial"/>
                <a:cs typeface="Arial"/>
              </a:rPr>
              <a:t> R</a:t>
            </a:r>
            <a:r>
              <a:rPr sz="1200" dirty="0">
                <a:solidFill>
                  <a:srgbClr val="4D4D4D"/>
                </a:solidFill>
                <a:latin typeface="Arial"/>
                <a:cs typeface="Arial"/>
              </a:rPr>
              <a:t>e</a:t>
            </a:r>
            <a:r>
              <a:rPr sz="1200" spc="-10" dirty="0">
                <a:solidFill>
                  <a:srgbClr val="4D4D4D"/>
                </a:solidFill>
                <a:latin typeface="Arial"/>
                <a:cs typeface="Arial"/>
              </a:rPr>
              <a:t>q</a:t>
            </a:r>
            <a:r>
              <a:rPr sz="1200" dirty="0">
                <a:solidFill>
                  <a:srgbClr val="4D4D4D"/>
                </a:solidFill>
                <a:latin typeface="Arial"/>
                <a:cs typeface="Arial"/>
              </a:rPr>
              <a:t>ues</a:t>
            </a:r>
            <a:r>
              <a:rPr sz="1200" spc="-5" dirty="0">
                <a:solidFill>
                  <a:srgbClr val="4D4D4D"/>
                </a:solidFill>
                <a:latin typeface="Arial"/>
                <a:cs typeface="Arial"/>
              </a:rPr>
              <a:t>t </a:t>
            </a:r>
            <a:r>
              <a:rPr sz="1200" spc="-15" dirty="0">
                <a:solidFill>
                  <a:srgbClr val="4D4D4D"/>
                </a:solidFill>
                <a:latin typeface="Arial"/>
                <a:cs typeface="Arial"/>
              </a:rPr>
              <a:t>F</a:t>
            </a:r>
            <a:r>
              <a:rPr sz="1200" dirty="0">
                <a:solidFill>
                  <a:srgbClr val="4D4D4D"/>
                </a:solidFill>
                <a:latin typeface="Arial"/>
                <a:cs typeface="Arial"/>
              </a:rPr>
              <a:t>o</a:t>
            </a:r>
            <a:r>
              <a:rPr sz="1200" spc="-5" dirty="0">
                <a:solidFill>
                  <a:srgbClr val="4D4D4D"/>
                </a:solidFill>
                <a:latin typeface="Arial"/>
                <a:cs typeface="Arial"/>
              </a:rPr>
              <a:t>r</a:t>
            </a:r>
            <a:r>
              <a:rPr sz="1200" dirty="0">
                <a:solidFill>
                  <a:srgbClr val="4D4D4D"/>
                </a:solidFill>
                <a:latin typeface="Arial"/>
                <a:cs typeface="Arial"/>
              </a:rPr>
              <a:t>m</a:t>
            </a:r>
            <a:r>
              <a:rPr sz="1200" spc="-5" dirty="0">
                <a:solidFill>
                  <a:srgbClr val="4D4D4D"/>
                </a:solidFill>
                <a:latin typeface="Arial"/>
                <a:cs typeface="Arial"/>
              </a:rPr>
              <a:t> </a:t>
            </a:r>
            <a:r>
              <a:rPr sz="1200" spc="-15" dirty="0">
                <a:solidFill>
                  <a:srgbClr val="4D4D4D"/>
                </a:solidFill>
                <a:latin typeface="Arial"/>
                <a:cs typeface="Arial"/>
              </a:rPr>
              <a:t>w</a:t>
            </a:r>
            <a:r>
              <a:rPr sz="1200" spc="-5" dirty="0">
                <a:solidFill>
                  <a:srgbClr val="4D4D4D"/>
                </a:solidFill>
                <a:latin typeface="Arial"/>
                <a:cs typeface="Arial"/>
              </a:rPr>
              <a:t>it</a:t>
            </a:r>
            <a:r>
              <a:rPr sz="1200" dirty="0">
                <a:solidFill>
                  <a:srgbClr val="4D4D4D"/>
                </a:solidFill>
                <a:latin typeface="Arial"/>
                <a:cs typeface="Arial"/>
              </a:rPr>
              <a:t>h</a:t>
            </a:r>
            <a:r>
              <a:rPr sz="1200" spc="15"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he</a:t>
            </a:r>
            <a:r>
              <a:rPr sz="1200" spc="-20" dirty="0">
                <a:solidFill>
                  <a:srgbClr val="4D4D4D"/>
                </a:solidFill>
                <a:latin typeface="Arial"/>
                <a:cs typeface="Arial"/>
              </a:rPr>
              <a:t> </a:t>
            </a:r>
            <a:r>
              <a:rPr sz="1200" dirty="0">
                <a:solidFill>
                  <a:srgbClr val="4D4D4D"/>
                </a:solidFill>
                <a:latin typeface="Arial"/>
                <a:cs typeface="Arial"/>
              </a:rPr>
              <a:t>cus</a:t>
            </a:r>
            <a:r>
              <a:rPr sz="1200" spc="-5" dirty="0">
                <a:solidFill>
                  <a:srgbClr val="4D4D4D"/>
                </a:solidFill>
                <a:latin typeface="Arial"/>
                <a:cs typeface="Arial"/>
              </a:rPr>
              <a:t>t</a:t>
            </a:r>
            <a:r>
              <a:rPr sz="1200" dirty="0">
                <a:solidFill>
                  <a:srgbClr val="4D4D4D"/>
                </a:solidFill>
                <a:latin typeface="Arial"/>
                <a:cs typeface="Arial"/>
              </a:rPr>
              <a:t>om</a:t>
            </a:r>
            <a:r>
              <a:rPr sz="1200" spc="-15" dirty="0">
                <a:solidFill>
                  <a:srgbClr val="4D4D4D"/>
                </a:solidFill>
                <a:latin typeface="Arial"/>
                <a:cs typeface="Arial"/>
              </a:rPr>
              <a:t> </a:t>
            </a:r>
            <a:r>
              <a:rPr sz="1200" spc="-5" dirty="0">
                <a:solidFill>
                  <a:srgbClr val="4D4D4D"/>
                </a:solidFill>
                <a:latin typeface="Arial"/>
                <a:cs typeface="Arial"/>
              </a:rPr>
              <a:t>li</a:t>
            </a:r>
            <a:r>
              <a:rPr sz="1200" dirty="0">
                <a:solidFill>
                  <a:srgbClr val="4D4D4D"/>
                </a:solidFill>
                <a:latin typeface="Arial"/>
                <a:cs typeface="Arial"/>
              </a:rPr>
              <a:t>nk</a:t>
            </a:r>
            <a:endParaRPr sz="1200" dirty="0">
              <a:latin typeface="Arial"/>
              <a:cs typeface="Arial"/>
            </a:endParaRPr>
          </a:p>
          <a:p>
            <a:pPr marL="234950" marR="5080" indent="-222250">
              <a:lnSpc>
                <a:spcPct val="100000"/>
              </a:lnSpc>
              <a:buClr>
                <a:srgbClr val="F26937"/>
              </a:buClr>
              <a:buSzPct val="79166"/>
              <a:buFont typeface="Arial"/>
              <a:buChar char="•"/>
              <a:tabLst>
                <a:tab pos="235585" algn="l"/>
              </a:tabLst>
            </a:pPr>
            <a:r>
              <a:rPr sz="1200" spc="-10" dirty="0">
                <a:solidFill>
                  <a:srgbClr val="4D4D4D"/>
                </a:solidFill>
                <a:latin typeface="Arial"/>
                <a:cs typeface="Arial"/>
              </a:rPr>
              <a:t>One</a:t>
            </a:r>
            <a:r>
              <a:rPr sz="1200" spc="-5" dirty="0">
                <a:solidFill>
                  <a:srgbClr val="4D4D4D"/>
                </a:solidFill>
                <a:latin typeface="Arial"/>
                <a:cs typeface="Arial"/>
              </a:rPr>
              <a:t> </a:t>
            </a:r>
            <a:r>
              <a:rPr sz="1200" spc="5" dirty="0">
                <a:solidFill>
                  <a:srgbClr val="4D4D4D"/>
                </a:solidFill>
                <a:latin typeface="Arial"/>
                <a:cs typeface="Arial"/>
              </a:rPr>
              <a:t>m</a:t>
            </a:r>
            <a:r>
              <a:rPr sz="1200" dirty="0">
                <a:solidFill>
                  <a:srgbClr val="4D4D4D"/>
                </a:solidFill>
                <a:latin typeface="Arial"/>
                <a:cs typeface="Arial"/>
              </a:rPr>
              <a:t>e</a:t>
            </a:r>
            <a:r>
              <a:rPr sz="1200" spc="5" dirty="0">
                <a:solidFill>
                  <a:srgbClr val="4D4D4D"/>
                </a:solidFill>
                <a:latin typeface="Arial"/>
                <a:cs typeface="Arial"/>
              </a:rPr>
              <a:t>m</a:t>
            </a:r>
            <a:r>
              <a:rPr sz="1200" dirty="0">
                <a:solidFill>
                  <a:srgbClr val="4D4D4D"/>
                </a:solidFill>
                <a:latin typeface="Arial"/>
                <a:cs typeface="Arial"/>
              </a:rPr>
              <a:t>b</a:t>
            </a:r>
            <a:r>
              <a:rPr sz="1200" spc="-10" dirty="0">
                <a:solidFill>
                  <a:srgbClr val="4D4D4D"/>
                </a:solidFill>
                <a:latin typeface="Arial"/>
                <a:cs typeface="Arial"/>
              </a:rPr>
              <a:t>e</a:t>
            </a:r>
            <a:r>
              <a:rPr sz="1200" dirty="0">
                <a:solidFill>
                  <a:srgbClr val="4D4D4D"/>
                </a:solidFill>
                <a:latin typeface="Arial"/>
                <a:cs typeface="Arial"/>
              </a:rPr>
              <a:t>r</a:t>
            </a:r>
            <a:r>
              <a:rPr sz="1200" spc="-40" dirty="0">
                <a:solidFill>
                  <a:srgbClr val="4D4D4D"/>
                </a:solidFill>
                <a:latin typeface="Arial"/>
                <a:cs typeface="Arial"/>
              </a:rPr>
              <a:t> </a:t>
            </a:r>
            <a:r>
              <a:rPr sz="1200" spc="-5" dirty="0">
                <a:solidFill>
                  <a:srgbClr val="4D4D4D"/>
                </a:solidFill>
                <a:latin typeface="Arial"/>
                <a:cs typeface="Arial"/>
              </a:rPr>
              <a:t>of</a:t>
            </a:r>
            <a:r>
              <a:rPr sz="1200" spc="5"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he</a:t>
            </a:r>
            <a:r>
              <a:rPr sz="1200" spc="-80" dirty="0">
                <a:solidFill>
                  <a:srgbClr val="4D4D4D"/>
                </a:solidFill>
                <a:latin typeface="Arial"/>
                <a:cs typeface="Arial"/>
              </a:rPr>
              <a:t> </a:t>
            </a:r>
            <a:r>
              <a:rPr sz="1200" spc="-10" dirty="0">
                <a:solidFill>
                  <a:srgbClr val="4D4D4D"/>
                </a:solidFill>
                <a:latin typeface="Arial"/>
                <a:cs typeface="Arial"/>
              </a:rPr>
              <a:t>A</a:t>
            </a:r>
            <a:r>
              <a:rPr sz="1200" spc="-5" dirty="0">
                <a:solidFill>
                  <a:srgbClr val="4D4D4D"/>
                </a:solidFill>
                <a:latin typeface="Arial"/>
                <a:cs typeface="Arial"/>
              </a:rPr>
              <a:t>lli</a:t>
            </a:r>
            <a:r>
              <a:rPr sz="1200" dirty="0">
                <a:solidFill>
                  <a:srgbClr val="4D4D4D"/>
                </a:solidFill>
                <a:latin typeface="Arial"/>
                <a:cs typeface="Arial"/>
              </a:rPr>
              <a:t>ance</a:t>
            </a:r>
            <a:r>
              <a:rPr sz="1200" spc="-30"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eam</a:t>
            </a:r>
            <a:r>
              <a:rPr sz="1200" spc="-15" dirty="0">
                <a:solidFill>
                  <a:srgbClr val="4D4D4D"/>
                </a:solidFill>
                <a:latin typeface="Arial"/>
                <a:cs typeface="Arial"/>
              </a:rPr>
              <a:t> </a:t>
            </a:r>
            <a:r>
              <a:rPr sz="1200" dirty="0">
                <a:solidFill>
                  <a:srgbClr val="4D4D4D"/>
                </a:solidFill>
                <a:latin typeface="Arial"/>
                <a:cs typeface="Arial"/>
              </a:rPr>
              <a:t>shou</a:t>
            </a:r>
            <a:r>
              <a:rPr sz="1200" spc="-5" dirty="0">
                <a:solidFill>
                  <a:srgbClr val="4D4D4D"/>
                </a:solidFill>
                <a:latin typeface="Arial"/>
                <a:cs typeface="Arial"/>
              </a:rPr>
              <a:t>l</a:t>
            </a:r>
            <a:r>
              <a:rPr sz="1200" dirty="0">
                <a:solidFill>
                  <a:srgbClr val="4D4D4D"/>
                </a:solidFill>
                <a:latin typeface="Arial"/>
                <a:cs typeface="Arial"/>
              </a:rPr>
              <a:t>d</a:t>
            </a:r>
            <a:r>
              <a:rPr sz="1200" spc="-30" dirty="0">
                <a:solidFill>
                  <a:srgbClr val="4D4D4D"/>
                </a:solidFill>
                <a:latin typeface="Arial"/>
                <a:cs typeface="Arial"/>
              </a:rPr>
              <a:t> </a:t>
            </a:r>
            <a:r>
              <a:rPr sz="1200" dirty="0">
                <a:solidFill>
                  <a:srgbClr val="4D4D4D"/>
                </a:solidFill>
                <a:latin typeface="Arial"/>
                <a:cs typeface="Arial"/>
              </a:rPr>
              <a:t>send</a:t>
            </a:r>
            <a:r>
              <a:rPr sz="1200" spc="-20"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he cus</a:t>
            </a:r>
            <a:r>
              <a:rPr sz="1200" spc="-5" dirty="0">
                <a:solidFill>
                  <a:srgbClr val="4D4D4D"/>
                </a:solidFill>
                <a:latin typeface="Arial"/>
                <a:cs typeface="Arial"/>
              </a:rPr>
              <a:t>t</a:t>
            </a:r>
            <a:r>
              <a:rPr sz="1200" dirty="0">
                <a:solidFill>
                  <a:srgbClr val="4D4D4D"/>
                </a:solidFill>
                <a:latin typeface="Arial"/>
                <a:cs typeface="Arial"/>
              </a:rPr>
              <a:t>om</a:t>
            </a:r>
            <a:r>
              <a:rPr sz="1200" spc="-15" dirty="0">
                <a:solidFill>
                  <a:srgbClr val="4D4D4D"/>
                </a:solidFill>
                <a:latin typeface="Arial"/>
                <a:cs typeface="Arial"/>
              </a:rPr>
              <a:t> </a:t>
            </a:r>
            <a:r>
              <a:rPr sz="1200" spc="-5" dirty="0">
                <a:solidFill>
                  <a:srgbClr val="4D4D4D"/>
                </a:solidFill>
                <a:latin typeface="Arial"/>
                <a:cs typeface="Arial"/>
              </a:rPr>
              <a:t>li</a:t>
            </a:r>
            <a:r>
              <a:rPr sz="1200" dirty="0">
                <a:solidFill>
                  <a:srgbClr val="4D4D4D"/>
                </a:solidFill>
                <a:latin typeface="Arial"/>
                <a:cs typeface="Arial"/>
              </a:rPr>
              <a:t>nk</a:t>
            </a:r>
            <a:r>
              <a:rPr sz="1200" spc="-10"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o</a:t>
            </a:r>
            <a:r>
              <a:rPr sz="1200" spc="5"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he</a:t>
            </a:r>
            <a:r>
              <a:rPr sz="1200" spc="-20" dirty="0">
                <a:solidFill>
                  <a:srgbClr val="4D4D4D"/>
                </a:solidFill>
                <a:latin typeface="Arial"/>
                <a:cs typeface="Arial"/>
              </a:rPr>
              <a:t> </a:t>
            </a:r>
            <a:r>
              <a:rPr sz="1200" dirty="0">
                <a:solidFill>
                  <a:srgbClr val="4D4D4D"/>
                </a:solidFill>
                <a:latin typeface="Arial"/>
                <a:cs typeface="Arial"/>
              </a:rPr>
              <a:t>cus</a:t>
            </a:r>
            <a:r>
              <a:rPr sz="1200" spc="-5" dirty="0">
                <a:solidFill>
                  <a:srgbClr val="4D4D4D"/>
                </a:solidFill>
                <a:latin typeface="Arial"/>
                <a:cs typeface="Arial"/>
              </a:rPr>
              <a:t>t</a:t>
            </a:r>
            <a:r>
              <a:rPr sz="1200" dirty="0">
                <a:solidFill>
                  <a:srgbClr val="4D4D4D"/>
                </a:solidFill>
                <a:latin typeface="Arial"/>
                <a:cs typeface="Arial"/>
              </a:rPr>
              <a:t>o</a:t>
            </a:r>
            <a:r>
              <a:rPr sz="1200" spc="5" dirty="0">
                <a:solidFill>
                  <a:srgbClr val="4D4D4D"/>
                </a:solidFill>
                <a:latin typeface="Arial"/>
                <a:cs typeface="Arial"/>
              </a:rPr>
              <a:t>m</a:t>
            </a:r>
            <a:r>
              <a:rPr sz="1200" dirty="0">
                <a:solidFill>
                  <a:srgbClr val="4D4D4D"/>
                </a:solidFill>
                <a:latin typeface="Arial"/>
                <a:cs typeface="Arial"/>
              </a:rPr>
              <a:t>er</a:t>
            </a:r>
            <a:r>
              <a:rPr sz="1200" spc="-30" dirty="0">
                <a:solidFill>
                  <a:srgbClr val="4D4D4D"/>
                </a:solidFill>
                <a:latin typeface="Arial"/>
                <a:cs typeface="Arial"/>
              </a:rPr>
              <a:t> </a:t>
            </a:r>
            <a:r>
              <a:rPr sz="1200" dirty="0">
                <a:solidFill>
                  <a:srgbClr val="4D4D4D"/>
                </a:solidFill>
                <a:latin typeface="Arial"/>
                <a:cs typeface="Arial"/>
              </a:rPr>
              <a:t>cha</a:t>
            </a:r>
            <a:r>
              <a:rPr sz="1200" spc="5" dirty="0">
                <a:solidFill>
                  <a:srgbClr val="4D4D4D"/>
                </a:solidFill>
                <a:latin typeface="Arial"/>
                <a:cs typeface="Arial"/>
              </a:rPr>
              <a:t>m</a:t>
            </a:r>
            <a:r>
              <a:rPr sz="1200" dirty="0">
                <a:solidFill>
                  <a:srgbClr val="4D4D4D"/>
                </a:solidFill>
                <a:latin typeface="Arial"/>
                <a:cs typeface="Arial"/>
              </a:rPr>
              <a:t>p</a:t>
            </a:r>
            <a:r>
              <a:rPr sz="1200" spc="-5" dirty="0">
                <a:solidFill>
                  <a:srgbClr val="4D4D4D"/>
                </a:solidFill>
                <a:latin typeface="Arial"/>
                <a:cs typeface="Arial"/>
              </a:rPr>
              <a:t>i</a:t>
            </a:r>
            <a:r>
              <a:rPr sz="1200" spc="-10" dirty="0">
                <a:solidFill>
                  <a:srgbClr val="4D4D4D"/>
                </a:solidFill>
                <a:latin typeface="Arial"/>
                <a:cs typeface="Arial"/>
              </a:rPr>
              <a:t>o</a:t>
            </a:r>
            <a:r>
              <a:rPr sz="1200" dirty="0">
                <a:solidFill>
                  <a:srgbClr val="4D4D4D"/>
                </a:solidFill>
                <a:latin typeface="Arial"/>
                <a:cs typeface="Arial"/>
              </a:rPr>
              <a:t>n</a:t>
            </a:r>
            <a:r>
              <a:rPr sz="1200" spc="-45" dirty="0">
                <a:solidFill>
                  <a:srgbClr val="4D4D4D"/>
                </a:solidFill>
                <a:latin typeface="Arial"/>
                <a:cs typeface="Arial"/>
              </a:rPr>
              <a:t> </a:t>
            </a:r>
            <a:r>
              <a:rPr sz="1200" spc="-15" dirty="0">
                <a:solidFill>
                  <a:srgbClr val="4D4D4D"/>
                </a:solidFill>
                <a:latin typeface="Arial"/>
                <a:cs typeface="Arial"/>
              </a:rPr>
              <a:t>v</a:t>
            </a:r>
            <a:r>
              <a:rPr sz="1200" spc="-5" dirty="0">
                <a:solidFill>
                  <a:srgbClr val="4D4D4D"/>
                </a:solidFill>
                <a:latin typeface="Arial"/>
                <a:cs typeface="Arial"/>
              </a:rPr>
              <a:t>i</a:t>
            </a:r>
            <a:r>
              <a:rPr sz="1200" dirty="0">
                <a:solidFill>
                  <a:srgbClr val="4D4D4D"/>
                </a:solidFill>
                <a:latin typeface="Arial"/>
                <a:cs typeface="Arial"/>
              </a:rPr>
              <a:t>a</a:t>
            </a:r>
            <a:r>
              <a:rPr sz="1200" spc="5"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he </a:t>
            </a:r>
            <a:r>
              <a:rPr sz="1200" b="1" spc="-10" dirty="0">
                <a:solidFill>
                  <a:srgbClr val="4D4D4D"/>
                </a:solidFill>
                <a:latin typeface="Arial"/>
                <a:cs typeface="Arial"/>
              </a:rPr>
              <a:t>a</a:t>
            </a:r>
            <a:r>
              <a:rPr sz="1200" b="1" spc="-15" dirty="0">
                <a:solidFill>
                  <a:srgbClr val="4D4D4D"/>
                </a:solidFill>
                <a:latin typeface="Arial"/>
                <a:cs typeface="Arial"/>
              </a:rPr>
              <a:t>pp</a:t>
            </a:r>
            <a:r>
              <a:rPr sz="1200" b="1" dirty="0">
                <a:solidFill>
                  <a:srgbClr val="4D4D4D"/>
                </a:solidFill>
                <a:latin typeface="Arial"/>
                <a:cs typeface="Arial"/>
              </a:rPr>
              <a:t>r</a:t>
            </a:r>
            <a:r>
              <a:rPr sz="1200" b="1" spc="-15" dirty="0">
                <a:solidFill>
                  <a:srgbClr val="4D4D4D"/>
                </a:solidFill>
                <a:latin typeface="Arial"/>
                <a:cs typeface="Arial"/>
              </a:rPr>
              <a:t>o</a:t>
            </a:r>
            <a:r>
              <a:rPr sz="1200" b="1" spc="-20" dirty="0">
                <a:solidFill>
                  <a:srgbClr val="4D4D4D"/>
                </a:solidFill>
                <a:latin typeface="Arial"/>
                <a:cs typeface="Arial"/>
              </a:rPr>
              <a:t>v</a:t>
            </a:r>
            <a:r>
              <a:rPr sz="1200" b="1" spc="-10" dirty="0">
                <a:solidFill>
                  <a:srgbClr val="4D4D4D"/>
                </a:solidFill>
                <a:latin typeface="Arial"/>
                <a:cs typeface="Arial"/>
              </a:rPr>
              <a:t>ed</a:t>
            </a:r>
            <a:r>
              <a:rPr sz="1200" b="1" spc="10" dirty="0">
                <a:solidFill>
                  <a:srgbClr val="4D4D4D"/>
                </a:solidFill>
                <a:latin typeface="Arial"/>
                <a:cs typeface="Arial"/>
              </a:rPr>
              <a:t> </a:t>
            </a:r>
            <a:r>
              <a:rPr sz="1200" b="1" dirty="0">
                <a:solidFill>
                  <a:srgbClr val="4D4D4D"/>
                </a:solidFill>
                <a:latin typeface="Arial"/>
                <a:cs typeface="Arial"/>
              </a:rPr>
              <a:t>em</a:t>
            </a:r>
            <a:r>
              <a:rPr sz="1200" b="1" spc="-5" dirty="0">
                <a:solidFill>
                  <a:srgbClr val="4D4D4D"/>
                </a:solidFill>
                <a:latin typeface="Arial"/>
                <a:cs typeface="Arial"/>
              </a:rPr>
              <a:t>ail</a:t>
            </a:r>
            <a:r>
              <a:rPr sz="1200" b="1" spc="-20" dirty="0">
                <a:solidFill>
                  <a:srgbClr val="4D4D4D"/>
                </a:solidFill>
                <a:latin typeface="Arial"/>
                <a:cs typeface="Arial"/>
              </a:rPr>
              <a:t> </a:t>
            </a:r>
            <a:r>
              <a:rPr sz="1200" b="1" spc="-5" dirty="0">
                <a:solidFill>
                  <a:srgbClr val="4D4D4D"/>
                </a:solidFill>
                <a:latin typeface="Arial"/>
                <a:cs typeface="Arial"/>
              </a:rPr>
              <a:t>t</a:t>
            </a:r>
            <a:r>
              <a:rPr sz="1200" b="1" dirty="0">
                <a:solidFill>
                  <a:srgbClr val="4D4D4D"/>
                </a:solidFill>
                <a:latin typeface="Arial"/>
                <a:cs typeface="Arial"/>
              </a:rPr>
              <a:t>em</a:t>
            </a:r>
            <a:r>
              <a:rPr sz="1200" b="1" spc="-15" dirty="0">
                <a:solidFill>
                  <a:srgbClr val="4D4D4D"/>
                </a:solidFill>
                <a:latin typeface="Arial"/>
                <a:cs typeface="Arial"/>
              </a:rPr>
              <a:t>p</a:t>
            </a:r>
            <a:r>
              <a:rPr sz="1200" b="1" spc="-5" dirty="0">
                <a:solidFill>
                  <a:srgbClr val="4D4D4D"/>
                </a:solidFill>
                <a:latin typeface="Arial"/>
                <a:cs typeface="Arial"/>
              </a:rPr>
              <a:t>l</a:t>
            </a:r>
            <a:r>
              <a:rPr sz="1200" b="1" dirty="0">
                <a:solidFill>
                  <a:srgbClr val="4D4D4D"/>
                </a:solidFill>
                <a:latin typeface="Arial"/>
                <a:cs typeface="Arial"/>
              </a:rPr>
              <a:t>a</a:t>
            </a:r>
            <a:r>
              <a:rPr sz="1200" b="1" spc="-5" dirty="0">
                <a:solidFill>
                  <a:srgbClr val="4D4D4D"/>
                </a:solidFill>
                <a:latin typeface="Arial"/>
                <a:cs typeface="Arial"/>
              </a:rPr>
              <a:t>t</a:t>
            </a:r>
            <a:r>
              <a:rPr sz="1200" b="1" dirty="0">
                <a:solidFill>
                  <a:srgbClr val="4D4D4D"/>
                </a:solidFill>
                <a:latin typeface="Arial"/>
                <a:cs typeface="Arial"/>
              </a:rPr>
              <a:t>e</a:t>
            </a:r>
            <a:r>
              <a:rPr sz="1200" b="1" spc="-10" dirty="0">
                <a:solidFill>
                  <a:srgbClr val="4D4D4D"/>
                </a:solidFill>
                <a:latin typeface="Arial"/>
                <a:cs typeface="Arial"/>
              </a:rPr>
              <a:t> </a:t>
            </a:r>
            <a:r>
              <a:rPr sz="1200" spc="-15" dirty="0">
                <a:solidFill>
                  <a:srgbClr val="4D4D4D"/>
                </a:solidFill>
                <a:latin typeface="Arial"/>
                <a:cs typeface="Arial"/>
              </a:rPr>
              <a:t>w</a:t>
            </a:r>
            <a:r>
              <a:rPr sz="1200" spc="-5" dirty="0">
                <a:solidFill>
                  <a:srgbClr val="4D4D4D"/>
                </a:solidFill>
                <a:latin typeface="Arial"/>
                <a:cs typeface="Arial"/>
              </a:rPr>
              <a:t>it</a:t>
            </a:r>
            <a:r>
              <a:rPr sz="1200" dirty="0">
                <a:solidFill>
                  <a:srgbClr val="4D4D4D"/>
                </a:solidFill>
                <a:latin typeface="Arial"/>
                <a:cs typeface="Arial"/>
              </a:rPr>
              <a:t>h</a:t>
            </a:r>
            <a:r>
              <a:rPr sz="1200" spc="5" dirty="0">
                <a:solidFill>
                  <a:srgbClr val="4D4D4D"/>
                </a:solidFill>
                <a:latin typeface="Arial"/>
                <a:cs typeface="Arial"/>
              </a:rPr>
              <a:t> </a:t>
            </a:r>
            <a:r>
              <a:rPr sz="1200" dirty="0">
                <a:solidFill>
                  <a:srgbClr val="4D4D4D"/>
                </a:solidFill>
                <a:latin typeface="Arial"/>
                <a:cs typeface="Arial"/>
              </a:rPr>
              <a:t>a</a:t>
            </a:r>
            <a:r>
              <a:rPr sz="1200" spc="5" dirty="0">
                <a:solidFill>
                  <a:srgbClr val="4D4D4D"/>
                </a:solidFill>
                <a:latin typeface="Arial"/>
                <a:cs typeface="Arial"/>
              </a:rPr>
              <a:t> </a:t>
            </a:r>
            <a:r>
              <a:rPr sz="1200" dirty="0">
                <a:solidFill>
                  <a:srgbClr val="4D4D4D"/>
                </a:solidFill>
                <a:latin typeface="Arial"/>
                <a:cs typeface="Arial"/>
              </a:rPr>
              <a:t>copy</a:t>
            </a:r>
            <a:r>
              <a:rPr sz="1200" spc="-25"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o</a:t>
            </a:r>
            <a:r>
              <a:rPr sz="1200" spc="5"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he</a:t>
            </a:r>
            <a:r>
              <a:rPr sz="1200" spc="-80" dirty="0">
                <a:solidFill>
                  <a:srgbClr val="4D4D4D"/>
                </a:solidFill>
                <a:latin typeface="Arial"/>
                <a:cs typeface="Arial"/>
              </a:rPr>
              <a:t> </a:t>
            </a:r>
            <a:r>
              <a:rPr sz="1200" spc="-10" dirty="0">
                <a:solidFill>
                  <a:srgbClr val="4D4D4D"/>
                </a:solidFill>
                <a:latin typeface="Arial"/>
                <a:cs typeface="Arial"/>
              </a:rPr>
              <a:t>A</a:t>
            </a:r>
            <a:r>
              <a:rPr sz="1200" spc="-5" dirty="0">
                <a:solidFill>
                  <a:srgbClr val="4D4D4D"/>
                </a:solidFill>
                <a:latin typeface="Arial"/>
                <a:cs typeface="Arial"/>
              </a:rPr>
              <a:t>lli</a:t>
            </a:r>
            <a:r>
              <a:rPr sz="1200" dirty="0">
                <a:solidFill>
                  <a:srgbClr val="4D4D4D"/>
                </a:solidFill>
                <a:latin typeface="Arial"/>
                <a:cs typeface="Arial"/>
              </a:rPr>
              <a:t>ance </a:t>
            </a:r>
            <a:r>
              <a:rPr sz="1200" spc="-135" dirty="0">
                <a:solidFill>
                  <a:srgbClr val="4D4D4D"/>
                </a:solidFill>
                <a:latin typeface="Arial"/>
                <a:cs typeface="Arial"/>
              </a:rPr>
              <a:t>T</a:t>
            </a:r>
            <a:r>
              <a:rPr sz="1200" dirty="0">
                <a:solidFill>
                  <a:srgbClr val="4D4D4D"/>
                </a:solidFill>
                <a:latin typeface="Arial"/>
                <a:cs typeface="Arial"/>
              </a:rPr>
              <a:t>eam</a:t>
            </a:r>
            <a:endParaRPr sz="1200" dirty="0">
              <a:latin typeface="Arial"/>
              <a:cs typeface="Arial"/>
            </a:endParaRPr>
          </a:p>
          <a:p>
            <a:pPr marL="234950" marR="121920" indent="-222250" algn="just">
              <a:lnSpc>
                <a:spcPct val="100000"/>
              </a:lnSpc>
              <a:buClr>
                <a:srgbClr val="F26937"/>
              </a:buClr>
              <a:buSzPct val="79166"/>
              <a:buFont typeface="Arial"/>
              <a:buChar char="•"/>
              <a:tabLst>
                <a:tab pos="235585" algn="l"/>
              </a:tabLst>
            </a:pPr>
            <a:r>
              <a:rPr sz="1200" b="1" spc="-15" dirty="0">
                <a:solidFill>
                  <a:srgbClr val="4D4D4D"/>
                </a:solidFill>
                <a:latin typeface="Arial"/>
                <a:cs typeface="Arial"/>
              </a:rPr>
              <a:t>L</a:t>
            </a:r>
            <a:r>
              <a:rPr sz="1200" b="1" spc="-10" dirty="0">
                <a:solidFill>
                  <a:srgbClr val="4D4D4D"/>
                </a:solidFill>
                <a:latin typeface="Arial"/>
                <a:cs typeface="Arial"/>
              </a:rPr>
              <a:t>e</a:t>
            </a:r>
            <a:r>
              <a:rPr sz="1200" b="1" dirty="0">
                <a:solidFill>
                  <a:srgbClr val="4D4D4D"/>
                </a:solidFill>
                <a:latin typeface="Arial"/>
                <a:cs typeface="Arial"/>
              </a:rPr>
              <a:t>a</a:t>
            </a:r>
            <a:r>
              <a:rPr sz="1200" b="1" spc="-20" dirty="0">
                <a:solidFill>
                  <a:srgbClr val="4D4D4D"/>
                </a:solidFill>
                <a:latin typeface="Arial"/>
                <a:cs typeface="Arial"/>
              </a:rPr>
              <a:t>v</a:t>
            </a:r>
            <a:r>
              <a:rPr sz="1200" b="1" dirty="0">
                <a:solidFill>
                  <a:srgbClr val="4D4D4D"/>
                </a:solidFill>
                <a:latin typeface="Arial"/>
                <a:cs typeface="Arial"/>
              </a:rPr>
              <a:t>e</a:t>
            </a:r>
            <a:r>
              <a:rPr sz="1200" b="1" spc="-5" dirty="0">
                <a:solidFill>
                  <a:srgbClr val="4D4D4D"/>
                </a:solidFill>
                <a:latin typeface="Arial"/>
                <a:cs typeface="Arial"/>
              </a:rPr>
              <a:t> B</a:t>
            </a:r>
            <a:r>
              <a:rPr sz="1200" b="1" dirty="0">
                <a:solidFill>
                  <a:srgbClr val="4D4D4D"/>
                </a:solidFill>
                <a:latin typeface="Arial"/>
                <a:cs typeface="Arial"/>
              </a:rPr>
              <a:t>e</a:t>
            </a:r>
            <a:r>
              <a:rPr sz="1200" b="1" spc="-15" dirty="0">
                <a:solidFill>
                  <a:srgbClr val="4D4D4D"/>
                </a:solidFill>
                <a:latin typeface="Arial"/>
                <a:cs typeface="Arial"/>
              </a:rPr>
              <a:t>h</a:t>
            </a:r>
            <a:r>
              <a:rPr sz="1200" b="1" spc="-5" dirty="0">
                <a:solidFill>
                  <a:srgbClr val="4D4D4D"/>
                </a:solidFill>
                <a:latin typeface="Arial"/>
                <a:cs typeface="Arial"/>
              </a:rPr>
              <a:t>i</a:t>
            </a:r>
            <a:r>
              <a:rPr sz="1200" b="1" spc="-15" dirty="0">
                <a:solidFill>
                  <a:srgbClr val="4D4D4D"/>
                </a:solidFill>
                <a:latin typeface="Arial"/>
                <a:cs typeface="Arial"/>
              </a:rPr>
              <a:t>n</a:t>
            </a:r>
            <a:r>
              <a:rPr sz="1200" b="1" spc="-10" dirty="0">
                <a:solidFill>
                  <a:srgbClr val="4D4D4D"/>
                </a:solidFill>
                <a:latin typeface="Arial"/>
                <a:cs typeface="Arial"/>
              </a:rPr>
              <a:t>d</a:t>
            </a:r>
            <a:r>
              <a:rPr sz="1200" b="1" spc="10" dirty="0">
                <a:solidFill>
                  <a:srgbClr val="4D4D4D"/>
                </a:solidFill>
                <a:latin typeface="Arial"/>
                <a:cs typeface="Arial"/>
              </a:rPr>
              <a:t> </a:t>
            </a:r>
            <a:r>
              <a:rPr sz="1200" dirty="0">
                <a:solidFill>
                  <a:srgbClr val="4D4D4D"/>
                </a:solidFill>
                <a:latin typeface="Arial"/>
                <a:cs typeface="Arial"/>
              </a:rPr>
              <a:t>–</a:t>
            </a:r>
            <a:r>
              <a:rPr sz="1200" spc="-5" dirty="0">
                <a:solidFill>
                  <a:srgbClr val="4D4D4D"/>
                </a:solidFill>
                <a:latin typeface="Arial"/>
                <a:cs typeface="Arial"/>
              </a:rPr>
              <a:t> </a:t>
            </a:r>
            <a:r>
              <a:rPr sz="1200" dirty="0">
                <a:solidFill>
                  <a:srgbClr val="4D4D4D"/>
                </a:solidFill>
                <a:latin typeface="Arial"/>
                <a:cs typeface="Arial"/>
              </a:rPr>
              <a:t>ob</a:t>
            </a:r>
            <a:r>
              <a:rPr sz="1200" spc="-5" dirty="0">
                <a:solidFill>
                  <a:srgbClr val="4D4D4D"/>
                </a:solidFill>
                <a:latin typeface="Arial"/>
                <a:cs typeface="Arial"/>
              </a:rPr>
              <a:t>j</a:t>
            </a:r>
            <a:r>
              <a:rPr sz="1200" dirty="0">
                <a:solidFill>
                  <a:srgbClr val="4D4D4D"/>
                </a:solidFill>
                <a:latin typeface="Arial"/>
                <a:cs typeface="Arial"/>
              </a:rPr>
              <a:t>ec</a:t>
            </a:r>
            <a:r>
              <a:rPr sz="1200" spc="-5" dirty="0">
                <a:solidFill>
                  <a:srgbClr val="4D4D4D"/>
                </a:solidFill>
                <a:latin typeface="Arial"/>
                <a:cs typeface="Arial"/>
              </a:rPr>
              <a:t>ti</a:t>
            </a:r>
            <a:r>
              <a:rPr sz="1200" spc="-15" dirty="0">
                <a:solidFill>
                  <a:srgbClr val="4D4D4D"/>
                </a:solidFill>
                <a:latin typeface="Arial"/>
                <a:cs typeface="Arial"/>
              </a:rPr>
              <a:t>v</a:t>
            </a:r>
            <a:r>
              <a:rPr sz="1200" dirty="0">
                <a:solidFill>
                  <a:srgbClr val="4D4D4D"/>
                </a:solidFill>
                <a:latin typeface="Arial"/>
                <a:cs typeface="Arial"/>
              </a:rPr>
              <a:t>e</a:t>
            </a:r>
            <a:r>
              <a:rPr sz="1200" spc="-20" dirty="0">
                <a:solidFill>
                  <a:srgbClr val="4D4D4D"/>
                </a:solidFill>
                <a:latin typeface="Arial"/>
                <a:cs typeface="Arial"/>
              </a:rPr>
              <a:t> </a:t>
            </a:r>
            <a:r>
              <a:rPr sz="1200" spc="-5" dirty="0">
                <a:solidFill>
                  <a:srgbClr val="4D4D4D"/>
                </a:solidFill>
                <a:latin typeface="Arial"/>
                <a:cs typeface="Arial"/>
              </a:rPr>
              <a:t>i</a:t>
            </a:r>
            <a:r>
              <a:rPr sz="1200" dirty="0">
                <a:solidFill>
                  <a:srgbClr val="4D4D4D"/>
                </a:solidFill>
                <a:latin typeface="Arial"/>
                <a:cs typeface="Arial"/>
              </a:rPr>
              <a:t>s </a:t>
            </a:r>
            <a:r>
              <a:rPr sz="1200" spc="0" dirty="0">
                <a:solidFill>
                  <a:srgbClr val="4D4D4D"/>
                </a:solidFill>
                <a:latin typeface="Arial"/>
                <a:cs typeface="Arial"/>
              </a:rPr>
              <a:t>f</a:t>
            </a:r>
            <a:r>
              <a:rPr sz="1200" dirty="0">
                <a:solidFill>
                  <a:srgbClr val="4D4D4D"/>
                </a:solidFill>
                <a:latin typeface="Arial"/>
                <a:cs typeface="Arial"/>
              </a:rPr>
              <a:t>or</a:t>
            </a:r>
            <a:r>
              <a:rPr sz="1200" spc="-15" dirty="0">
                <a:solidFill>
                  <a:srgbClr val="4D4D4D"/>
                </a:solidFill>
                <a:latin typeface="Arial"/>
                <a:cs typeface="Arial"/>
              </a:rPr>
              <a:t> </a:t>
            </a:r>
            <a:r>
              <a:rPr sz="1200" spc="0" dirty="0">
                <a:solidFill>
                  <a:srgbClr val="4D4D4D"/>
                </a:solidFill>
                <a:latin typeface="Arial"/>
                <a:cs typeface="Arial"/>
              </a:rPr>
              <a:t>f</a:t>
            </a:r>
            <a:r>
              <a:rPr sz="1200" spc="-5" dirty="0">
                <a:solidFill>
                  <a:srgbClr val="4D4D4D"/>
                </a:solidFill>
                <a:latin typeface="Arial"/>
                <a:cs typeface="Arial"/>
              </a:rPr>
              <a:t>i</a:t>
            </a:r>
            <a:r>
              <a:rPr sz="1200" dirty="0">
                <a:solidFill>
                  <a:srgbClr val="4D4D4D"/>
                </a:solidFill>
                <a:latin typeface="Arial"/>
                <a:cs typeface="Arial"/>
              </a:rPr>
              <a:t>e</a:t>
            </a:r>
            <a:r>
              <a:rPr sz="1200" spc="-5" dirty="0">
                <a:solidFill>
                  <a:srgbClr val="4D4D4D"/>
                </a:solidFill>
                <a:latin typeface="Arial"/>
                <a:cs typeface="Arial"/>
              </a:rPr>
              <a:t>l</a:t>
            </a:r>
            <a:r>
              <a:rPr sz="1200" dirty="0">
                <a:solidFill>
                  <a:srgbClr val="4D4D4D"/>
                </a:solidFill>
                <a:latin typeface="Arial"/>
                <a:cs typeface="Arial"/>
              </a:rPr>
              <a:t>d</a:t>
            </a:r>
            <a:r>
              <a:rPr sz="1200" spc="-20"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eam</a:t>
            </a:r>
            <a:r>
              <a:rPr sz="1200" spc="-15"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o</a:t>
            </a:r>
            <a:r>
              <a:rPr sz="1200" spc="-5" dirty="0">
                <a:solidFill>
                  <a:srgbClr val="4D4D4D"/>
                </a:solidFill>
                <a:latin typeface="Arial"/>
                <a:cs typeface="Arial"/>
              </a:rPr>
              <a:t> </a:t>
            </a:r>
            <a:r>
              <a:rPr sz="1200" dirty="0">
                <a:solidFill>
                  <a:srgbClr val="4D4D4D"/>
                </a:solidFill>
                <a:latin typeface="Arial"/>
                <a:cs typeface="Arial"/>
              </a:rPr>
              <a:t>sha</a:t>
            </a:r>
            <a:r>
              <a:rPr sz="1200" spc="-5" dirty="0">
                <a:solidFill>
                  <a:srgbClr val="4D4D4D"/>
                </a:solidFill>
                <a:latin typeface="Arial"/>
                <a:cs typeface="Arial"/>
              </a:rPr>
              <a:t>r</a:t>
            </a:r>
            <a:r>
              <a:rPr sz="1200" dirty="0">
                <a:solidFill>
                  <a:srgbClr val="4D4D4D"/>
                </a:solidFill>
                <a:latin typeface="Arial"/>
                <a:cs typeface="Arial"/>
              </a:rPr>
              <a:t>e </a:t>
            </a:r>
            <a:r>
              <a:rPr sz="1200" spc="-15" dirty="0">
                <a:solidFill>
                  <a:srgbClr val="4D4D4D"/>
                </a:solidFill>
                <a:latin typeface="Arial"/>
                <a:cs typeface="Arial"/>
              </a:rPr>
              <a:t>w</a:t>
            </a:r>
            <a:r>
              <a:rPr sz="1200" dirty="0">
                <a:solidFill>
                  <a:srgbClr val="4D4D4D"/>
                </a:solidFill>
                <a:latin typeface="Arial"/>
                <a:cs typeface="Arial"/>
              </a:rPr>
              <a:t>hat</a:t>
            </a:r>
            <a:r>
              <a:rPr sz="1200" spc="5"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he</a:t>
            </a:r>
            <a:r>
              <a:rPr sz="1200" spc="-20" dirty="0">
                <a:solidFill>
                  <a:srgbClr val="4D4D4D"/>
                </a:solidFill>
                <a:latin typeface="Arial"/>
                <a:cs typeface="Arial"/>
              </a:rPr>
              <a:t> </a:t>
            </a:r>
            <a:r>
              <a:rPr sz="1200" dirty="0">
                <a:solidFill>
                  <a:srgbClr val="4D4D4D"/>
                </a:solidFill>
                <a:latin typeface="Arial"/>
                <a:cs typeface="Arial"/>
              </a:rPr>
              <a:t>cus</a:t>
            </a:r>
            <a:r>
              <a:rPr sz="1200" spc="-5" dirty="0">
                <a:solidFill>
                  <a:srgbClr val="4D4D4D"/>
                </a:solidFill>
                <a:latin typeface="Arial"/>
                <a:cs typeface="Arial"/>
              </a:rPr>
              <a:t>t</a:t>
            </a:r>
            <a:r>
              <a:rPr sz="1200" dirty="0">
                <a:solidFill>
                  <a:srgbClr val="4D4D4D"/>
                </a:solidFill>
                <a:latin typeface="Arial"/>
                <a:cs typeface="Arial"/>
              </a:rPr>
              <a:t>om</a:t>
            </a:r>
            <a:r>
              <a:rPr sz="1200" spc="-15" dirty="0">
                <a:solidFill>
                  <a:srgbClr val="4D4D4D"/>
                </a:solidFill>
                <a:latin typeface="Arial"/>
                <a:cs typeface="Arial"/>
              </a:rPr>
              <a:t> </a:t>
            </a:r>
            <a:r>
              <a:rPr sz="1200" spc="-5" dirty="0">
                <a:solidFill>
                  <a:srgbClr val="4D4D4D"/>
                </a:solidFill>
                <a:latin typeface="Arial"/>
                <a:cs typeface="Arial"/>
              </a:rPr>
              <a:t>li</a:t>
            </a:r>
            <a:r>
              <a:rPr sz="1200" dirty="0">
                <a:solidFill>
                  <a:srgbClr val="4D4D4D"/>
                </a:solidFill>
                <a:latin typeface="Arial"/>
                <a:cs typeface="Arial"/>
              </a:rPr>
              <a:t>nk</a:t>
            </a:r>
            <a:r>
              <a:rPr sz="1200" spc="-10" dirty="0">
                <a:solidFill>
                  <a:srgbClr val="4D4D4D"/>
                </a:solidFill>
                <a:latin typeface="Arial"/>
                <a:cs typeface="Arial"/>
              </a:rPr>
              <a:t> </a:t>
            </a:r>
            <a:r>
              <a:rPr sz="1200" spc="-5" dirty="0">
                <a:solidFill>
                  <a:srgbClr val="4D4D4D"/>
                </a:solidFill>
                <a:latin typeface="Arial"/>
                <a:cs typeface="Arial"/>
              </a:rPr>
              <a:t>i</a:t>
            </a:r>
            <a:r>
              <a:rPr sz="1200" dirty="0">
                <a:solidFill>
                  <a:srgbClr val="4D4D4D"/>
                </a:solidFill>
                <a:latin typeface="Arial"/>
                <a:cs typeface="Arial"/>
              </a:rPr>
              <a:t>s and</a:t>
            </a:r>
            <a:r>
              <a:rPr sz="1200" spc="-20" dirty="0">
                <a:solidFill>
                  <a:srgbClr val="4D4D4D"/>
                </a:solidFill>
                <a:latin typeface="Arial"/>
                <a:cs typeface="Arial"/>
              </a:rPr>
              <a:t> </a:t>
            </a:r>
            <a:r>
              <a:rPr sz="1200" spc="-5" dirty="0">
                <a:solidFill>
                  <a:srgbClr val="4D4D4D"/>
                </a:solidFill>
                <a:latin typeface="Arial"/>
                <a:cs typeface="Arial"/>
              </a:rPr>
              <a:t>t</a:t>
            </a:r>
            <a:r>
              <a:rPr sz="1200" dirty="0">
                <a:solidFill>
                  <a:srgbClr val="4D4D4D"/>
                </a:solidFill>
                <a:latin typeface="Arial"/>
                <a:cs typeface="Arial"/>
              </a:rPr>
              <a:t>hat</a:t>
            </a:r>
            <a:r>
              <a:rPr sz="1200" spc="-10" dirty="0">
                <a:solidFill>
                  <a:srgbClr val="4D4D4D"/>
                </a:solidFill>
                <a:latin typeface="Arial"/>
                <a:cs typeface="Arial"/>
              </a:rPr>
              <a:t> </a:t>
            </a:r>
            <a:r>
              <a:rPr sz="1200" spc="-5" dirty="0">
                <a:solidFill>
                  <a:srgbClr val="4D4D4D"/>
                </a:solidFill>
                <a:latin typeface="Arial"/>
                <a:cs typeface="Arial"/>
              </a:rPr>
              <a:t>it</a:t>
            </a:r>
            <a:r>
              <a:rPr sz="1200" spc="5" dirty="0">
                <a:solidFill>
                  <a:srgbClr val="4D4D4D"/>
                </a:solidFill>
                <a:latin typeface="Arial"/>
                <a:cs typeface="Arial"/>
              </a:rPr>
              <a:t> </a:t>
            </a:r>
            <a:r>
              <a:rPr sz="1200" spc="-5" dirty="0">
                <a:solidFill>
                  <a:srgbClr val="4D4D4D"/>
                </a:solidFill>
                <a:latin typeface="Arial"/>
                <a:cs typeface="Arial"/>
              </a:rPr>
              <a:t>i</a:t>
            </a:r>
            <a:r>
              <a:rPr sz="1200" dirty="0">
                <a:solidFill>
                  <a:srgbClr val="4D4D4D"/>
                </a:solidFill>
                <a:latin typeface="Arial"/>
                <a:cs typeface="Arial"/>
              </a:rPr>
              <a:t>s a</a:t>
            </a:r>
            <a:r>
              <a:rPr sz="1200" spc="-15" dirty="0">
                <a:solidFill>
                  <a:srgbClr val="4D4D4D"/>
                </a:solidFill>
                <a:latin typeface="Arial"/>
                <a:cs typeface="Arial"/>
              </a:rPr>
              <a:t>v</a:t>
            </a:r>
            <a:r>
              <a:rPr sz="1200" dirty="0">
                <a:solidFill>
                  <a:srgbClr val="4D4D4D"/>
                </a:solidFill>
                <a:latin typeface="Arial"/>
                <a:cs typeface="Arial"/>
              </a:rPr>
              <a:t>a</a:t>
            </a:r>
            <a:r>
              <a:rPr sz="1200" spc="-5" dirty="0">
                <a:solidFill>
                  <a:srgbClr val="4D4D4D"/>
                </a:solidFill>
                <a:latin typeface="Arial"/>
                <a:cs typeface="Arial"/>
              </a:rPr>
              <a:t>il</a:t>
            </a:r>
            <a:r>
              <a:rPr sz="1200" dirty="0">
                <a:solidFill>
                  <a:srgbClr val="4D4D4D"/>
                </a:solidFill>
                <a:latin typeface="Arial"/>
                <a:cs typeface="Arial"/>
              </a:rPr>
              <a:t>ab</a:t>
            </a:r>
            <a:r>
              <a:rPr sz="1200" spc="-5" dirty="0">
                <a:solidFill>
                  <a:srgbClr val="4D4D4D"/>
                </a:solidFill>
                <a:latin typeface="Arial"/>
                <a:cs typeface="Arial"/>
              </a:rPr>
              <a:t>l</a:t>
            </a:r>
            <a:r>
              <a:rPr sz="1200" dirty="0">
                <a:solidFill>
                  <a:srgbClr val="4D4D4D"/>
                </a:solidFill>
                <a:latin typeface="Arial"/>
                <a:cs typeface="Arial"/>
              </a:rPr>
              <a:t>e</a:t>
            </a:r>
            <a:r>
              <a:rPr sz="1200" spc="-30" dirty="0">
                <a:solidFill>
                  <a:srgbClr val="4D4D4D"/>
                </a:solidFill>
                <a:latin typeface="Arial"/>
                <a:cs typeface="Arial"/>
              </a:rPr>
              <a:t> </a:t>
            </a:r>
            <a:r>
              <a:rPr sz="1200" spc="-15" dirty="0">
                <a:solidFill>
                  <a:srgbClr val="4D4D4D"/>
                </a:solidFill>
                <a:latin typeface="Arial"/>
                <a:cs typeface="Arial"/>
              </a:rPr>
              <a:t>w</a:t>
            </a:r>
            <a:r>
              <a:rPr sz="1200" spc="-5" dirty="0">
                <a:solidFill>
                  <a:srgbClr val="4D4D4D"/>
                </a:solidFill>
                <a:latin typeface="Arial"/>
                <a:cs typeface="Arial"/>
              </a:rPr>
              <a:t>it</a:t>
            </a:r>
            <a:r>
              <a:rPr sz="1200" dirty="0">
                <a:solidFill>
                  <a:srgbClr val="4D4D4D"/>
                </a:solidFill>
                <a:latin typeface="Arial"/>
                <a:cs typeface="Arial"/>
              </a:rPr>
              <a:t>h</a:t>
            </a:r>
            <a:r>
              <a:rPr sz="1200" spc="-5" dirty="0">
                <a:solidFill>
                  <a:srgbClr val="4D4D4D"/>
                </a:solidFill>
                <a:latin typeface="Arial"/>
                <a:cs typeface="Arial"/>
              </a:rPr>
              <a:t>i</a:t>
            </a:r>
            <a:r>
              <a:rPr sz="1200" dirty="0">
                <a:solidFill>
                  <a:srgbClr val="4D4D4D"/>
                </a:solidFill>
                <a:latin typeface="Arial"/>
                <a:cs typeface="Arial"/>
              </a:rPr>
              <a:t>n </a:t>
            </a:r>
            <a:r>
              <a:rPr sz="1200" spc="-5" dirty="0">
                <a:solidFill>
                  <a:srgbClr val="4D4D4D"/>
                </a:solidFill>
                <a:latin typeface="Arial"/>
                <a:cs typeface="Arial"/>
              </a:rPr>
              <a:t>t</a:t>
            </a:r>
            <a:r>
              <a:rPr sz="1200" dirty="0">
                <a:solidFill>
                  <a:srgbClr val="4D4D4D"/>
                </a:solidFill>
                <a:latin typeface="Arial"/>
                <a:cs typeface="Arial"/>
              </a:rPr>
              <a:t>he</a:t>
            </a:r>
            <a:r>
              <a:rPr sz="1200" spc="-5" dirty="0">
                <a:solidFill>
                  <a:srgbClr val="4D4D4D"/>
                </a:solidFill>
                <a:latin typeface="Arial"/>
                <a:cs typeface="Arial"/>
              </a:rPr>
              <a:t> i</a:t>
            </a:r>
            <a:r>
              <a:rPr sz="1200" dirty="0">
                <a:solidFill>
                  <a:srgbClr val="4D4D4D"/>
                </a:solidFill>
                <a:latin typeface="Arial"/>
                <a:cs typeface="Arial"/>
              </a:rPr>
              <a:t>ns</a:t>
            </a:r>
            <a:r>
              <a:rPr sz="1200" spc="-5" dirty="0">
                <a:solidFill>
                  <a:srgbClr val="4D4D4D"/>
                </a:solidFill>
                <a:latin typeface="Arial"/>
                <a:cs typeface="Arial"/>
              </a:rPr>
              <a:t>tituti</a:t>
            </a:r>
            <a:r>
              <a:rPr sz="1200" dirty="0">
                <a:solidFill>
                  <a:srgbClr val="4D4D4D"/>
                </a:solidFill>
                <a:latin typeface="Arial"/>
                <a:cs typeface="Arial"/>
              </a:rPr>
              <a:t>on</a:t>
            </a:r>
            <a:r>
              <a:rPr sz="1200" spc="-5" dirty="0">
                <a:solidFill>
                  <a:srgbClr val="4D4D4D"/>
                </a:solidFill>
                <a:latin typeface="Arial"/>
                <a:cs typeface="Arial"/>
              </a:rPr>
              <a:t> </a:t>
            </a:r>
            <a:r>
              <a:rPr sz="1200" spc="-5" dirty="0">
                <a:solidFill>
                  <a:srgbClr val="FF0000"/>
                </a:solidFill>
                <a:latin typeface="Arial"/>
                <a:cs typeface="Arial"/>
              </a:rPr>
              <a:t>(</a:t>
            </a:r>
            <a:r>
              <a:rPr sz="1200" dirty="0">
                <a:solidFill>
                  <a:srgbClr val="FF0000"/>
                </a:solidFill>
                <a:latin typeface="Arial"/>
                <a:cs typeface="Arial"/>
              </a:rPr>
              <a:t>4</a:t>
            </a:r>
            <a:r>
              <a:rPr sz="1200" spc="-10" dirty="0">
                <a:solidFill>
                  <a:srgbClr val="FF0000"/>
                </a:solidFill>
                <a:latin typeface="Arial"/>
                <a:cs typeface="Arial"/>
              </a:rPr>
              <a:t>3</a:t>
            </a:r>
            <a:r>
              <a:rPr sz="1200" dirty="0">
                <a:solidFill>
                  <a:srgbClr val="FF0000"/>
                </a:solidFill>
                <a:latin typeface="Arial"/>
                <a:cs typeface="Arial"/>
              </a:rPr>
              <a:t>2</a:t>
            </a:r>
            <a:r>
              <a:rPr sz="1200" spc="-15" dirty="0">
                <a:solidFill>
                  <a:srgbClr val="FF0000"/>
                </a:solidFill>
                <a:latin typeface="Arial"/>
                <a:cs typeface="Arial"/>
              </a:rPr>
              <a:t>U</a:t>
            </a:r>
            <a:r>
              <a:rPr sz="1200" spc="-10" dirty="0">
                <a:solidFill>
                  <a:srgbClr val="FF0000"/>
                </a:solidFill>
                <a:latin typeface="Arial"/>
                <a:cs typeface="Arial"/>
              </a:rPr>
              <a:t>S1</a:t>
            </a:r>
            <a:r>
              <a:rPr sz="1200" dirty="0">
                <a:solidFill>
                  <a:srgbClr val="FF0000"/>
                </a:solidFill>
                <a:latin typeface="Arial"/>
                <a:cs typeface="Arial"/>
              </a:rPr>
              <a:t>9</a:t>
            </a:r>
            <a:r>
              <a:rPr sz="1200" spc="-10" dirty="0">
                <a:solidFill>
                  <a:srgbClr val="FF0000"/>
                </a:solidFill>
                <a:latin typeface="Arial"/>
                <a:cs typeface="Arial"/>
              </a:rPr>
              <a:t>0212</a:t>
            </a:r>
            <a:r>
              <a:rPr sz="1200" dirty="0">
                <a:solidFill>
                  <a:srgbClr val="FF0000"/>
                </a:solidFill>
                <a:latin typeface="Arial"/>
                <a:cs typeface="Arial"/>
              </a:rPr>
              <a:t>7</a:t>
            </a:r>
            <a:r>
              <a:rPr sz="1200" spc="-5" dirty="0">
                <a:solidFill>
                  <a:srgbClr val="FF0000"/>
                </a:solidFill>
                <a:latin typeface="Arial"/>
                <a:cs typeface="Arial"/>
              </a:rPr>
              <a:t>-</a:t>
            </a:r>
            <a:r>
              <a:rPr sz="1200" spc="-10" dirty="0">
                <a:solidFill>
                  <a:srgbClr val="FF0000"/>
                </a:solidFill>
                <a:latin typeface="Arial"/>
                <a:cs typeface="Arial"/>
              </a:rPr>
              <a:t>01</a:t>
            </a:r>
            <a:r>
              <a:rPr sz="1200" spc="-5" dirty="0">
                <a:solidFill>
                  <a:srgbClr val="FF0000"/>
                </a:solidFill>
                <a:latin typeface="Arial"/>
                <a:cs typeface="Arial"/>
              </a:rPr>
              <a:t>-</a:t>
            </a:r>
            <a:r>
              <a:rPr sz="1200" dirty="0">
                <a:solidFill>
                  <a:srgbClr val="FF0000"/>
                </a:solidFill>
                <a:latin typeface="Arial"/>
                <a:cs typeface="Arial"/>
              </a:rPr>
              <a:t>0</a:t>
            </a:r>
            <a:r>
              <a:rPr sz="1200" spc="-10" dirty="0">
                <a:solidFill>
                  <a:srgbClr val="FF0000"/>
                </a:solidFill>
                <a:latin typeface="Arial"/>
                <a:cs typeface="Arial"/>
              </a:rPr>
              <a:t>1)</a:t>
            </a:r>
            <a:endParaRPr sz="1200" dirty="0">
              <a:latin typeface="Arial"/>
              <a:cs typeface="Arial"/>
            </a:endParaRPr>
          </a:p>
        </p:txBody>
      </p:sp>
      <p:sp>
        <p:nvSpPr>
          <p:cNvPr id="9" name="object 9"/>
          <p:cNvSpPr/>
          <p:nvPr/>
        </p:nvSpPr>
        <p:spPr>
          <a:xfrm>
            <a:off x="4890515" y="1912620"/>
            <a:ext cx="2229611" cy="237591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5820155" y="4320540"/>
            <a:ext cx="2599943" cy="1927859"/>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71674" y="6543805"/>
            <a:ext cx="2908907" cy="212029"/>
          </a:xfrm>
          <a:prstGeom prst="rect">
            <a:avLst/>
          </a:prstGeom>
          <a:blipFill>
            <a:blip r:embed="rId8" cstate="print"/>
            <a:stretch>
              <a:fillRect/>
            </a:stretch>
          </a:blipFill>
        </p:spPr>
        <p:txBody>
          <a:bodyPr wrap="square" lIns="0" tIns="0" rIns="0" bIns="0" rtlCol="0"/>
          <a:lstStyle/>
          <a:p>
            <a:endParaRP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dirty="0"/>
              <a:t>432US1902166-04-01  </a:t>
            </a:r>
            <a:r>
              <a:rPr spc="-100" dirty="0"/>
              <a:t> </a:t>
            </a:r>
            <a:r>
              <a:rPr dirty="0"/>
              <a:t>06/20</a:t>
            </a: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29</a:t>
            </a:fld>
            <a:endParaRPr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9714" rIns="0" bIns="0" rtlCol="0">
            <a:spAutoFit/>
          </a:bodyPr>
          <a:lstStyle/>
          <a:p>
            <a:pPr marL="12700">
              <a:lnSpc>
                <a:spcPct val="100000"/>
              </a:lnSpc>
            </a:pPr>
            <a:r>
              <a:rPr sz="2400" spc="-25" dirty="0"/>
              <a:t>P</a:t>
            </a:r>
            <a:r>
              <a:rPr sz="2400" dirty="0"/>
              <a:t>r</a:t>
            </a:r>
            <a:r>
              <a:rPr sz="2400" spc="-5" dirty="0"/>
              <a:t>og</a:t>
            </a:r>
            <a:r>
              <a:rPr sz="2400" dirty="0"/>
              <a:t>r</a:t>
            </a:r>
            <a:r>
              <a:rPr sz="2400" spc="-5" dirty="0"/>
              <a:t>a</a:t>
            </a:r>
            <a:r>
              <a:rPr sz="2400" dirty="0"/>
              <a:t>m</a:t>
            </a:r>
            <a:r>
              <a:rPr sz="2400" spc="5" dirty="0"/>
              <a:t> </a:t>
            </a:r>
            <a:r>
              <a:rPr sz="2400" spc="-15" dirty="0"/>
              <a:t>O</a:t>
            </a:r>
            <a:r>
              <a:rPr sz="2400" dirty="0"/>
              <a:t>v</a:t>
            </a:r>
            <a:r>
              <a:rPr sz="2400" spc="-5" dirty="0"/>
              <a:t>e</a:t>
            </a:r>
            <a:r>
              <a:rPr sz="2400" dirty="0"/>
              <a:t>rv</a:t>
            </a:r>
            <a:r>
              <a:rPr sz="2400" spc="-10" dirty="0"/>
              <a:t>i</a:t>
            </a:r>
            <a:r>
              <a:rPr sz="2400" spc="-5" dirty="0"/>
              <a:t>ew</a:t>
            </a:r>
            <a:endParaRPr sz="2400"/>
          </a:p>
        </p:txBody>
      </p:sp>
      <p:sp>
        <p:nvSpPr>
          <p:cNvPr id="3" name="object 3"/>
          <p:cNvSpPr txBox="1"/>
          <p:nvPr/>
        </p:nvSpPr>
        <p:spPr>
          <a:xfrm>
            <a:off x="535940" y="1319966"/>
            <a:ext cx="7521575" cy="4508927"/>
          </a:xfrm>
          <a:prstGeom prst="rect">
            <a:avLst/>
          </a:prstGeom>
        </p:spPr>
        <p:txBody>
          <a:bodyPr vert="horz" wrap="square" lIns="0" tIns="0" rIns="0" bIns="0" rtlCol="0">
            <a:spAutoFit/>
          </a:bodyPr>
          <a:lstStyle/>
          <a:p>
            <a:pPr marL="299085" indent="-286385">
              <a:lnSpc>
                <a:spcPct val="100000"/>
              </a:lnSpc>
              <a:buClr>
                <a:srgbClr val="F26937"/>
              </a:buClr>
              <a:buFont typeface="Arial"/>
              <a:buChar char="•"/>
              <a:tabLst>
                <a:tab pos="299720" algn="l"/>
              </a:tabLst>
            </a:pPr>
            <a:r>
              <a:rPr sz="1800" b="1" spc="-5" dirty="0">
                <a:solidFill>
                  <a:srgbClr val="4A4A4A"/>
                </a:solidFill>
                <a:latin typeface="Arial"/>
                <a:cs typeface="Arial"/>
              </a:rPr>
              <a:t>R</a:t>
            </a:r>
            <a:r>
              <a:rPr sz="1800" b="1" spc="-20" dirty="0">
                <a:solidFill>
                  <a:srgbClr val="4A4A4A"/>
                </a:solidFill>
                <a:latin typeface="Arial"/>
                <a:cs typeface="Arial"/>
              </a:rPr>
              <a:t>e</a:t>
            </a:r>
            <a:r>
              <a:rPr sz="1800" b="1" spc="-5" dirty="0">
                <a:solidFill>
                  <a:srgbClr val="4A4A4A"/>
                </a:solidFill>
                <a:latin typeface="Arial"/>
                <a:cs typeface="Arial"/>
              </a:rPr>
              <a:t>im</a:t>
            </a:r>
            <a:r>
              <a:rPr sz="1800" b="1" spc="-15" dirty="0">
                <a:solidFill>
                  <a:srgbClr val="4A4A4A"/>
                </a:solidFill>
                <a:latin typeface="Arial"/>
                <a:cs typeface="Arial"/>
              </a:rPr>
              <a:t>bu</a:t>
            </a:r>
            <a:r>
              <a:rPr sz="1800" b="1" spc="-5" dirty="0">
                <a:solidFill>
                  <a:srgbClr val="4A4A4A"/>
                </a:solidFill>
                <a:latin typeface="Arial"/>
                <a:cs typeface="Arial"/>
              </a:rPr>
              <a:t>r</a:t>
            </a:r>
            <a:r>
              <a:rPr sz="1800" b="1" spc="-10" dirty="0">
                <a:solidFill>
                  <a:srgbClr val="4A4A4A"/>
                </a:solidFill>
                <a:latin typeface="Arial"/>
                <a:cs typeface="Arial"/>
              </a:rPr>
              <a:t>se</a:t>
            </a:r>
            <a:r>
              <a:rPr sz="1800" b="1" spc="-5" dirty="0">
                <a:solidFill>
                  <a:srgbClr val="4A4A4A"/>
                </a:solidFill>
                <a:latin typeface="Arial"/>
                <a:cs typeface="Arial"/>
              </a:rPr>
              <a:t>m</a:t>
            </a:r>
            <a:r>
              <a:rPr sz="1800" b="1" spc="-20" dirty="0">
                <a:solidFill>
                  <a:srgbClr val="4A4A4A"/>
                </a:solidFill>
                <a:latin typeface="Arial"/>
                <a:cs typeface="Arial"/>
              </a:rPr>
              <a:t>e</a:t>
            </a:r>
            <a:r>
              <a:rPr sz="1800" b="1" spc="-15" dirty="0">
                <a:solidFill>
                  <a:srgbClr val="4A4A4A"/>
                </a:solidFill>
                <a:latin typeface="Arial"/>
                <a:cs typeface="Arial"/>
              </a:rPr>
              <a:t>n</a:t>
            </a:r>
            <a:r>
              <a:rPr sz="1800" b="1" dirty="0">
                <a:solidFill>
                  <a:srgbClr val="4A4A4A"/>
                </a:solidFill>
                <a:latin typeface="Arial"/>
                <a:cs typeface="Arial"/>
              </a:rPr>
              <a:t>t</a:t>
            </a:r>
            <a:r>
              <a:rPr sz="1800" b="1" spc="15" dirty="0">
                <a:solidFill>
                  <a:srgbClr val="4A4A4A"/>
                </a:solidFill>
                <a:latin typeface="Arial"/>
                <a:cs typeface="Arial"/>
              </a:rPr>
              <a:t> </a:t>
            </a:r>
            <a:r>
              <a:rPr sz="1800" b="1" spc="-20" dirty="0">
                <a:solidFill>
                  <a:srgbClr val="4A4A4A"/>
                </a:solidFill>
                <a:latin typeface="Arial"/>
                <a:cs typeface="Arial"/>
              </a:rPr>
              <a:t>S</a:t>
            </a:r>
            <a:r>
              <a:rPr sz="1800" b="1" spc="-10" dirty="0">
                <a:solidFill>
                  <a:srgbClr val="4A4A4A"/>
                </a:solidFill>
                <a:latin typeface="Arial"/>
                <a:cs typeface="Arial"/>
              </a:rPr>
              <a:t>e</a:t>
            </a:r>
            <a:r>
              <a:rPr sz="1800" b="1" spc="-5" dirty="0">
                <a:solidFill>
                  <a:srgbClr val="4A4A4A"/>
                </a:solidFill>
                <a:latin typeface="Arial"/>
                <a:cs typeface="Arial"/>
              </a:rPr>
              <a:t>r</a:t>
            </a:r>
            <a:r>
              <a:rPr sz="1800" b="1" spc="-45" dirty="0">
                <a:solidFill>
                  <a:srgbClr val="4A4A4A"/>
                </a:solidFill>
                <a:latin typeface="Arial"/>
                <a:cs typeface="Arial"/>
              </a:rPr>
              <a:t>v</a:t>
            </a:r>
            <a:r>
              <a:rPr sz="1800" b="1" spc="-5" dirty="0">
                <a:solidFill>
                  <a:srgbClr val="4A4A4A"/>
                </a:solidFill>
                <a:latin typeface="Arial"/>
                <a:cs typeface="Arial"/>
              </a:rPr>
              <a:t>i</a:t>
            </a:r>
            <a:r>
              <a:rPr sz="1800" b="1" spc="-10" dirty="0">
                <a:solidFill>
                  <a:srgbClr val="4A4A4A"/>
                </a:solidFill>
                <a:latin typeface="Arial"/>
                <a:cs typeface="Arial"/>
              </a:rPr>
              <a:t>ce</a:t>
            </a:r>
            <a:r>
              <a:rPr sz="1800" b="1" dirty="0">
                <a:solidFill>
                  <a:srgbClr val="4A4A4A"/>
                </a:solidFill>
                <a:latin typeface="Arial"/>
                <a:cs typeface="Arial"/>
              </a:rPr>
              <a:t>s</a:t>
            </a:r>
            <a:r>
              <a:rPr sz="1800" b="1" spc="45" dirty="0">
                <a:solidFill>
                  <a:srgbClr val="4A4A4A"/>
                </a:solidFill>
                <a:latin typeface="Arial"/>
                <a:cs typeface="Arial"/>
              </a:rPr>
              <a:t> </a:t>
            </a:r>
            <a:r>
              <a:rPr sz="1800" b="1" spc="-10" dirty="0">
                <a:solidFill>
                  <a:srgbClr val="4A4A4A"/>
                </a:solidFill>
                <a:latin typeface="Arial"/>
                <a:cs typeface="Arial"/>
              </a:rPr>
              <a:t>in</a:t>
            </a:r>
            <a:r>
              <a:rPr sz="1800" b="1" spc="-20" dirty="0">
                <a:solidFill>
                  <a:srgbClr val="4A4A4A"/>
                </a:solidFill>
                <a:latin typeface="Arial"/>
                <a:cs typeface="Arial"/>
              </a:rPr>
              <a:t>c</a:t>
            </a:r>
            <a:r>
              <a:rPr sz="1800" b="1" spc="-10" dirty="0">
                <a:solidFill>
                  <a:srgbClr val="4A4A4A"/>
                </a:solidFill>
                <a:latin typeface="Arial"/>
                <a:cs typeface="Arial"/>
              </a:rPr>
              <a:t>lude:</a:t>
            </a:r>
            <a:endParaRPr sz="1800" dirty="0">
              <a:latin typeface="Arial"/>
              <a:cs typeface="Arial"/>
            </a:endParaRPr>
          </a:p>
          <a:p>
            <a:pPr marL="588645" lvl="1" indent="-285115">
              <a:lnSpc>
                <a:spcPct val="100000"/>
              </a:lnSpc>
              <a:spcBef>
                <a:spcPts val="605"/>
              </a:spcBef>
              <a:buClr>
                <a:srgbClr val="F26937"/>
              </a:buClr>
              <a:buSzPct val="93750"/>
              <a:buFont typeface="Wingdings"/>
              <a:buChar char=""/>
              <a:tabLst>
                <a:tab pos="589280" algn="l"/>
              </a:tabLst>
            </a:pPr>
            <a:r>
              <a:rPr sz="1600" spc="-10" dirty="0">
                <a:solidFill>
                  <a:srgbClr val="4A4A4A"/>
                </a:solidFill>
                <a:latin typeface="Arial"/>
                <a:cs typeface="Arial"/>
              </a:rPr>
              <a:t>Providing</a:t>
            </a:r>
            <a:r>
              <a:rPr sz="1600" spc="-15" dirty="0">
                <a:solidFill>
                  <a:srgbClr val="4A4A4A"/>
                </a:solidFill>
                <a:latin typeface="Arial"/>
                <a:cs typeface="Arial"/>
              </a:rPr>
              <a:t> </a:t>
            </a:r>
            <a:r>
              <a:rPr sz="1600" spc="-10" dirty="0">
                <a:solidFill>
                  <a:srgbClr val="4A4A4A"/>
                </a:solidFill>
                <a:latin typeface="Arial"/>
                <a:cs typeface="Arial"/>
              </a:rPr>
              <a:t>a</a:t>
            </a:r>
            <a:r>
              <a:rPr sz="1600" spc="-5" dirty="0">
                <a:solidFill>
                  <a:srgbClr val="4A4A4A"/>
                </a:solidFill>
                <a:latin typeface="Arial"/>
                <a:cs typeface="Arial"/>
              </a:rPr>
              <a:t> </a:t>
            </a:r>
            <a:r>
              <a:rPr sz="1600" spc="-10" dirty="0">
                <a:solidFill>
                  <a:srgbClr val="4A4A4A"/>
                </a:solidFill>
                <a:latin typeface="Arial"/>
                <a:cs typeface="Arial"/>
              </a:rPr>
              <a:t>summary</a:t>
            </a:r>
            <a:r>
              <a:rPr sz="1600" spc="25" dirty="0">
                <a:solidFill>
                  <a:srgbClr val="4A4A4A"/>
                </a:solidFill>
                <a:latin typeface="Arial"/>
                <a:cs typeface="Arial"/>
              </a:rPr>
              <a:t> </a:t>
            </a:r>
            <a:r>
              <a:rPr sz="1600" spc="-15" dirty="0">
                <a:solidFill>
                  <a:srgbClr val="4A4A4A"/>
                </a:solidFill>
                <a:latin typeface="Arial"/>
                <a:cs typeface="Arial"/>
              </a:rPr>
              <a:t>o</a:t>
            </a:r>
            <a:r>
              <a:rPr sz="1600" spc="-5" dirty="0">
                <a:solidFill>
                  <a:srgbClr val="4A4A4A"/>
                </a:solidFill>
                <a:latin typeface="Arial"/>
                <a:cs typeface="Arial"/>
              </a:rPr>
              <a:t>f</a:t>
            </a:r>
            <a:r>
              <a:rPr sz="1600" spc="10" dirty="0">
                <a:solidFill>
                  <a:srgbClr val="4A4A4A"/>
                </a:solidFill>
                <a:latin typeface="Arial"/>
                <a:cs typeface="Arial"/>
              </a:rPr>
              <a:t> </a:t>
            </a:r>
            <a:r>
              <a:rPr sz="1600" spc="-10" dirty="0">
                <a:solidFill>
                  <a:srgbClr val="4A4A4A"/>
                </a:solidFill>
                <a:latin typeface="Arial"/>
                <a:cs typeface="Arial"/>
              </a:rPr>
              <a:t>the</a:t>
            </a:r>
            <a:r>
              <a:rPr sz="1600" spc="-5" dirty="0">
                <a:solidFill>
                  <a:srgbClr val="4A4A4A"/>
                </a:solidFill>
                <a:latin typeface="Arial"/>
                <a:cs typeface="Arial"/>
              </a:rPr>
              <a:t> </a:t>
            </a:r>
            <a:r>
              <a:rPr sz="1600" spc="-15" dirty="0">
                <a:solidFill>
                  <a:srgbClr val="4A4A4A"/>
                </a:solidFill>
                <a:latin typeface="Arial"/>
                <a:cs typeface="Arial"/>
              </a:rPr>
              <a:t>patient’</a:t>
            </a:r>
            <a:r>
              <a:rPr sz="1600" spc="-10" dirty="0">
                <a:solidFill>
                  <a:srgbClr val="4A4A4A"/>
                </a:solidFill>
                <a:latin typeface="Arial"/>
                <a:cs typeface="Arial"/>
              </a:rPr>
              <a:t>s</a:t>
            </a:r>
            <a:r>
              <a:rPr sz="1600" spc="-5" dirty="0">
                <a:solidFill>
                  <a:srgbClr val="4A4A4A"/>
                </a:solidFill>
                <a:latin typeface="Arial"/>
                <a:cs typeface="Arial"/>
              </a:rPr>
              <a:t> </a:t>
            </a:r>
            <a:r>
              <a:rPr sz="1600" spc="-15" dirty="0">
                <a:solidFill>
                  <a:srgbClr val="4A4A4A"/>
                </a:solidFill>
                <a:latin typeface="Arial"/>
                <a:cs typeface="Arial"/>
              </a:rPr>
              <a:t>benefit</a:t>
            </a:r>
            <a:r>
              <a:rPr sz="1600" spc="-10" dirty="0">
                <a:solidFill>
                  <a:srgbClr val="4A4A4A"/>
                </a:solidFill>
                <a:latin typeface="Arial"/>
                <a:cs typeface="Arial"/>
              </a:rPr>
              <a:t>s</a:t>
            </a:r>
            <a:r>
              <a:rPr sz="1600" spc="20" dirty="0">
                <a:solidFill>
                  <a:srgbClr val="4A4A4A"/>
                </a:solidFill>
                <a:latin typeface="Arial"/>
                <a:cs typeface="Arial"/>
              </a:rPr>
              <a:t> </a:t>
            </a:r>
            <a:r>
              <a:rPr sz="1600" spc="-10" dirty="0">
                <a:solidFill>
                  <a:srgbClr val="4A4A4A"/>
                </a:solidFill>
                <a:latin typeface="Arial"/>
                <a:cs typeface="Arial"/>
              </a:rPr>
              <a:t>(called</a:t>
            </a:r>
            <a:r>
              <a:rPr sz="1600" spc="-15" dirty="0">
                <a:solidFill>
                  <a:srgbClr val="4A4A4A"/>
                </a:solidFill>
                <a:latin typeface="Arial"/>
                <a:cs typeface="Arial"/>
              </a:rPr>
              <a:t> </a:t>
            </a:r>
            <a:r>
              <a:rPr sz="1600" spc="-10" dirty="0">
                <a:solidFill>
                  <a:srgbClr val="4A4A4A"/>
                </a:solidFill>
                <a:latin typeface="Arial"/>
                <a:cs typeface="Arial"/>
              </a:rPr>
              <a:t>a</a:t>
            </a:r>
            <a:r>
              <a:rPr sz="1600" spc="-5" dirty="0">
                <a:solidFill>
                  <a:srgbClr val="4A4A4A"/>
                </a:solidFill>
                <a:latin typeface="Arial"/>
                <a:cs typeface="Arial"/>
              </a:rPr>
              <a:t> </a:t>
            </a:r>
            <a:r>
              <a:rPr sz="1600" spc="-10" dirty="0">
                <a:solidFill>
                  <a:srgbClr val="4A4A4A"/>
                </a:solidFill>
                <a:latin typeface="Arial"/>
                <a:cs typeface="Arial"/>
              </a:rPr>
              <a:t>Benefits</a:t>
            </a:r>
            <a:r>
              <a:rPr sz="1600" spc="-5" dirty="0">
                <a:solidFill>
                  <a:srgbClr val="4A4A4A"/>
                </a:solidFill>
                <a:latin typeface="Arial"/>
                <a:cs typeface="Arial"/>
              </a:rPr>
              <a:t> </a:t>
            </a:r>
            <a:r>
              <a:rPr sz="1600" spc="-15" dirty="0">
                <a:solidFill>
                  <a:srgbClr val="4A4A4A"/>
                </a:solidFill>
                <a:latin typeface="Arial"/>
                <a:cs typeface="Arial"/>
              </a:rPr>
              <a:t>Review </a:t>
            </a:r>
            <a:r>
              <a:rPr sz="1600" spc="-10" dirty="0">
                <a:solidFill>
                  <a:srgbClr val="4A4A4A"/>
                </a:solidFill>
                <a:latin typeface="Arial"/>
                <a:cs typeface="Arial"/>
              </a:rPr>
              <a:t>“BR”)</a:t>
            </a:r>
            <a:endParaRPr sz="1600" dirty="0">
              <a:latin typeface="Arial"/>
              <a:cs typeface="Arial"/>
            </a:endParaRPr>
          </a:p>
          <a:p>
            <a:pPr marL="588645" lvl="1" indent="-285115">
              <a:lnSpc>
                <a:spcPct val="100000"/>
              </a:lnSpc>
              <a:spcBef>
                <a:spcPts val="600"/>
              </a:spcBef>
              <a:buClr>
                <a:srgbClr val="F26937"/>
              </a:buClr>
              <a:buSzPct val="93750"/>
              <a:buFont typeface="Wingdings"/>
              <a:buChar char=""/>
              <a:tabLst>
                <a:tab pos="589280" algn="l"/>
              </a:tabLst>
            </a:pPr>
            <a:r>
              <a:rPr sz="1600" spc="-15" dirty="0">
                <a:solidFill>
                  <a:srgbClr val="4A4A4A"/>
                </a:solidFill>
                <a:latin typeface="Arial"/>
                <a:cs typeface="Arial"/>
              </a:rPr>
              <a:t>Pro</a:t>
            </a:r>
            <a:r>
              <a:rPr sz="1600" spc="-5" dirty="0">
                <a:solidFill>
                  <a:srgbClr val="4A4A4A"/>
                </a:solidFill>
                <a:latin typeface="Arial"/>
                <a:cs typeface="Arial"/>
              </a:rPr>
              <a:t>v</a:t>
            </a:r>
            <a:r>
              <a:rPr sz="1600" dirty="0">
                <a:solidFill>
                  <a:srgbClr val="4A4A4A"/>
                </a:solidFill>
                <a:latin typeface="Arial"/>
                <a:cs typeface="Arial"/>
              </a:rPr>
              <a:t>i</a:t>
            </a:r>
            <a:r>
              <a:rPr sz="1600" spc="-15" dirty="0">
                <a:solidFill>
                  <a:srgbClr val="4A4A4A"/>
                </a:solidFill>
                <a:latin typeface="Arial"/>
                <a:cs typeface="Arial"/>
              </a:rPr>
              <a:t>d</a:t>
            </a:r>
            <a:r>
              <a:rPr sz="1600" dirty="0">
                <a:solidFill>
                  <a:srgbClr val="4A4A4A"/>
                </a:solidFill>
                <a:latin typeface="Arial"/>
                <a:cs typeface="Arial"/>
              </a:rPr>
              <a:t>i</a:t>
            </a:r>
            <a:r>
              <a:rPr sz="1600" spc="-15" dirty="0">
                <a:solidFill>
                  <a:srgbClr val="4A4A4A"/>
                </a:solidFill>
                <a:latin typeface="Arial"/>
                <a:cs typeface="Arial"/>
              </a:rPr>
              <a:t>n</a:t>
            </a:r>
            <a:r>
              <a:rPr sz="1600" spc="-10" dirty="0">
                <a:solidFill>
                  <a:srgbClr val="4A4A4A"/>
                </a:solidFill>
                <a:latin typeface="Arial"/>
                <a:cs typeface="Arial"/>
              </a:rPr>
              <a:t>g</a:t>
            </a:r>
            <a:r>
              <a:rPr sz="1600" spc="-15" dirty="0">
                <a:solidFill>
                  <a:srgbClr val="4A4A4A"/>
                </a:solidFill>
                <a:latin typeface="Arial"/>
                <a:cs typeface="Arial"/>
              </a:rPr>
              <a:t> p</a:t>
            </a:r>
            <a:r>
              <a:rPr sz="1600" dirty="0">
                <a:solidFill>
                  <a:srgbClr val="4A4A4A"/>
                </a:solidFill>
                <a:latin typeface="Arial"/>
                <a:cs typeface="Arial"/>
              </a:rPr>
              <a:t>l</a:t>
            </a:r>
            <a:r>
              <a:rPr sz="1600" spc="-15" dirty="0">
                <a:solidFill>
                  <a:srgbClr val="4A4A4A"/>
                </a:solidFill>
                <a:latin typeface="Arial"/>
                <a:cs typeface="Arial"/>
              </a:rPr>
              <a:t>an</a:t>
            </a:r>
            <a:r>
              <a:rPr sz="1600" spc="-10" dirty="0">
                <a:solidFill>
                  <a:srgbClr val="4A4A4A"/>
                </a:solidFill>
                <a:latin typeface="Arial"/>
                <a:cs typeface="Arial"/>
              </a:rPr>
              <a:t>-</a:t>
            </a:r>
            <a:r>
              <a:rPr sz="1600" spc="-5" dirty="0">
                <a:solidFill>
                  <a:srgbClr val="4A4A4A"/>
                </a:solidFill>
                <a:latin typeface="Arial"/>
                <a:cs typeface="Arial"/>
              </a:rPr>
              <a:t>s</a:t>
            </a:r>
            <a:r>
              <a:rPr sz="1600" spc="-15" dirty="0">
                <a:solidFill>
                  <a:srgbClr val="4A4A4A"/>
                </a:solidFill>
                <a:latin typeface="Arial"/>
                <a:cs typeface="Arial"/>
              </a:rPr>
              <a:t>pe</a:t>
            </a:r>
            <a:r>
              <a:rPr sz="1600" spc="-5" dirty="0">
                <a:solidFill>
                  <a:srgbClr val="4A4A4A"/>
                </a:solidFill>
                <a:latin typeface="Arial"/>
                <a:cs typeface="Arial"/>
              </a:rPr>
              <a:t>c</a:t>
            </a:r>
            <a:r>
              <a:rPr sz="1600" dirty="0">
                <a:solidFill>
                  <a:srgbClr val="4A4A4A"/>
                </a:solidFill>
                <a:latin typeface="Arial"/>
                <a:cs typeface="Arial"/>
              </a:rPr>
              <a:t>i</a:t>
            </a:r>
            <a:r>
              <a:rPr sz="1600" spc="-5" dirty="0">
                <a:solidFill>
                  <a:srgbClr val="4A4A4A"/>
                </a:solidFill>
                <a:latin typeface="Arial"/>
                <a:cs typeface="Arial"/>
              </a:rPr>
              <a:t>f</a:t>
            </a:r>
            <a:r>
              <a:rPr sz="1600" dirty="0">
                <a:solidFill>
                  <a:srgbClr val="4A4A4A"/>
                </a:solidFill>
                <a:latin typeface="Arial"/>
                <a:cs typeface="Arial"/>
              </a:rPr>
              <a:t>i</a:t>
            </a:r>
            <a:r>
              <a:rPr sz="1600" spc="-10" dirty="0">
                <a:solidFill>
                  <a:srgbClr val="4A4A4A"/>
                </a:solidFill>
                <a:latin typeface="Arial"/>
                <a:cs typeface="Arial"/>
              </a:rPr>
              <a:t>c</a:t>
            </a:r>
            <a:r>
              <a:rPr sz="1600" spc="-20" dirty="0">
                <a:solidFill>
                  <a:srgbClr val="4A4A4A"/>
                </a:solidFill>
                <a:latin typeface="Arial"/>
                <a:cs typeface="Arial"/>
              </a:rPr>
              <a:t> </a:t>
            </a:r>
            <a:r>
              <a:rPr sz="1600" spc="-10" dirty="0">
                <a:solidFill>
                  <a:srgbClr val="4A4A4A"/>
                </a:solidFill>
                <a:latin typeface="Arial"/>
                <a:cs typeface="Arial"/>
              </a:rPr>
              <a:t>fo</a:t>
            </a:r>
            <a:r>
              <a:rPr sz="1600" spc="-15" dirty="0">
                <a:solidFill>
                  <a:srgbClr val="4A4A4A"/>
                </a:solidFill>
                <a:latin typeface="Arial"/>
                <a:cs typeface="Arial"/>
              </a:rPr>
              <a:t>rms</a:t>
            </a:r>
            <a:r>
              <a:rPr sz="1600" spc="25" dirty="0">
                <a:solidFill>
                  <a:srgbClr val="4A4A4A"/>
                </a:solidFill>
                <a:latin typeface="Arial"/>
                <a:cs typeface="Arial"/>
              </a:rPr>
              <a:t> </a:t>
            </a:r>
            <a:r>
              <a:rPr sz="1600" spc="-10" dirty="0">
                <a:solidFill>
                  <a:srgbClr val="4A4A4A"/>
                </a:solidFill>
                <a:latin typeface="Arial"/>
                <a:cs typeface="Arial"/>
              </a:rPr>
              <a:t>for</a:t>
            </a:r>
            <a:r>
              <a:rPr sz="1600" spc="5" dirty="0">
                <a:solidFill>
                  <a:srgbClr val="4A4A4A"/>
                </a:solidFill>
                <a:latin typeface="Arial"/>
                <a:cs typeface="Arial"/>
              </a:rPr>
              <a:t> </a:t>
            </a:r>
            <a:r>
              <a:rPr sz="1600" spc="-15" dirty="0">
                <a:solidFill>
                  <a:srgbClr val="4A4A4A"/>
                </a:solidFill>
                <a:latin typeface="Arial"/>
                <a:cs typeface="Arial"/>
              </a:rPr>
              <a:t>Pr</a:t>
            </a:r>
            <a:r>
              <a:rPr sz="1600" dirty="0">
                <a:solidFill>
                  <a:srgbClr val="4A4A4A"/>
                </a:solidFill>
                <a:latin typeface="Arial"/>
                <a:cs typeface="Arial"/>
              </a:rPr>
              <a:t>i</a:t>
            </a:r>
            <a:r>
              <a:rPr sz="1600" spc="-15" dirty="0">
                <a:solidFill>
                  <a:srgbClr val="4A4A4A"/>
                </a:solidFill>
                <a:latin typeface="Arial"/>
                <a:cs typeface="Arial"/>
              </a:rPr>
              <a:t>o</a:t>
            </a:r>
            <a:r>
              <a:rPr sz="1600" spc="-10" dirty="0">
                <a:solidFill>
                  <a:srgbClr val="4A4A4A"/>
                </a:solidFill>
                <a:latin typeface="Arial"/>
                <a:cs typeface="Arial"/>
              </a:rPr>
              <a:t>r</a:t>
            </a:r>
            <a:r>
              <a:rPr sz="1600" spc="-80" dirty="0">
                <a:solidFill>
                  <a:srgbClr val="4A4A4A"/>
                </a:solidFill>
                <a:latin typeface="Arial"/>
                <a:cs typeface="Arial"/>
              </a:rPr>
              <a:t> </a:t>
            </a:r>
            <a:r>
              <a:rPr sz="1600" spc="-15" dirty="0">
                <a:solidFill>
                  <a:srgbClr val="4A4A4A"/>
                </a:solidFill>
                <a:latin typeface="Arial"/>
                <a:cs typeface="Arial"/>
              </a:rPr>
              <a:t>Author</a:t>
            </a:r>
            <a:r>
              <a:rPr sz="1600" dirty="0">
                <a:solidFill>
                  <a:srgbClr val="4A4A4A"/>
                </a:solidFill>
                <a:latin typeface="Arial"/>
                <a:cs typeface="Arial"/>
              </a:rPr>
              <a:t>i</a:t>
            </a:r>
            <a:r>
              <a:rPr sz="1600" spc="-5" dirty="0">
                <a:solidFill>
                  <a:srgbClr val="4A4A4A"/>
                </a:solidFill>
                <a:latin typeface="Arial"/>
                <a:cs typeface="Arial"/>
              </a:rPr>
              <a:t>z</a:t>
            </a:r>
            <a:r>
              <a:rPr sz="1600" spc="-15" dirty="0">
                <a:solidFill>
                  <a:srgbClr val="4A4A4A"/>
                </a:solidFill>
                <a:latin typeface="Arial"/>
                <a:cs typeface="Arial"/>
              </a:rPr>
              <a:t>at</a:t>
            </a:r>
            <a:r>
              <a:rPr sz="1600" dirty="0">
                <a:solidFill>
                  <a:srgbClr val="4A4A4A"/>
                </a:solidFill>
                <a:latin typeface="Arial"/>
                <a:cs typeface="Arial"/>
              </a:rPr>
              <a:t>i</a:t>
            </a:r>
            <a:r>
              <a:rPr sz="1600" spc="-15" dirty="0">
                <a:solidFill>
                  <a:srgbClr val="4A4A4A"/>
                </a:solidFill>
                <a:latin typeface="Arial"/>
                <a:cs typeface="Arial"/>
              </a:rPr>
              <a:t>on</a:t>
            </a:r>
            <a:r>
              <a:rPr sz="1600" spc="-10" dirty="0">
                <a:solidFill>
                  <a:srgbClr val="4A4A4A"/>
                </a:solidFill>
                <a:latin typeface="Arial"/>
                <a:cs typeface="Arial"/>
              </a:rPr>
              <a:t>s </a:t>
            </a:r>
            <a:r>
              <a:rPr sz="1600" spc="-15" dirty="0">
                <a:solidFill>
                  <a:srgbClr val="4A4A4A"/>
                </a:solidFill>
                <a:latin typeface="Arial"/>
                <a:cs typeface="Arial"/>
              </a:rPr>
              <a:t>(</a:t>
            </a:r>
            <a:r>
              <a:rPr sz="1600" spc="-135" dirty="0">
                <a:solidFill>
                  <a:srgbClr val="4A4A4A"/>
                </a:solidFill>
                <a:latin typeface="Arial"/>
                <a:cs typeface="Arial"/>
              </a:rPr>
              <a:t>P</a:t>
            </a:r>
            <a:r>
              <a:rPr sz="1600" spc="-15" dirty="0">
                <a:solidFill>
                  <a:srgbClr val="4A4A4A"/>
                </a:solidFill>
                <a:latin typeface="Arial"/>
                <a:cs typeface="Arial"/>
              </a:rPr>
              <a:t>A</a:t>
            </a:r>
            <a:r>
              <a:rPr sz="1600" spc="-5" dirty="0">
                <a:solidFill>
                  <a:srgbClr val="4A4A4A"/>
                </a:solidFill>
                <a:latin typeface="Arial"/>
                <a:cs typeface="Arial"/>
              </a:rPr>
              <a:t>s</a:t>
            </a:r>
            <a:r>
              <a:rPr sz="1600" spc="-10" dirty="0">
                <a:solidFill>
                  <a:srgbClr val="4A4A4A"/>
                </a:solidFill>
                <a:latin typeface="Arial"/>
                <a:cs typeface="Arial"/>
              </a:rPr>
              <a:t>)</a:t>
            </a:r>
            <a:r>
              <a:rPr sz="1600" spc="5" dirty="0">
                <a:solidFill>
                  <a:srgbClr val="4A4A4A"/>
                </a:solidFill>
                <a:latin typeface="Arial"/>
                <a:cs typeface="Arial"/>
              </a:rPr>
              <a:t> </a:t>
            </a:r>
            <a:r>
              <a:rPr sz="1600" spc="-30" dirty="0">
                <a:solidFill>
                  <a:srgbClr val="4A4A4A"/>
                </a:solidFill>
                <a:latin typeface="Arial"/>
                <a:cs typeface="Arial"/>
              </a:rPr>
              <a:t>w</a:t>
            </a:r>
            <a:r>
              <a:rPr sz="1600" spc="-15" dirty="0">
                <a:solidFill>
                  <a:srgbClr val="4A4A4A"/>
                </a:solidFill>
                <a:latin typeface="Arial"/>
                <a:cs typeface="Arial"/>
              </a:rPr>
              <a:t>he</a:t>
            </a:r>
            <a:r>
              <a:rPr sz="1600" spc="-10" dirty="0">
                <a:solidFill>
                  <a:srgbClr val="4A4A4A"/>
                </a:solidFill>
                <a:latin typeface="Arial"/>
                <a:cs typeface="Arial"/>
              </a:rPr>
              <a:t>n</a:t>
            </a:r>
            <a:r>
              <a:rPr sz="1600" spc="10" dirty="0">
                <a:solidFill>
                  <a:srgbClr val="4A4A4A"/>
                </a:solidFill>
                <a:latin typeface="Arial"/>
                <a:cs typeface="Arial"/>
              </a:rPr>
              <a:t> </a:t>
            </a:r>
            <a:r>
              <a:rPr sz="1600" spc="-15" dirty="0">
                <a:solidFill>
                  <a:srgbClr val="4A4A4A"/>
                </a:solidFill>
                <a:latin typeface="Arial"/>
                <a:cs typeface="Arial"/>
              </a:rPr>
              <a:t>needed</a:t>
            </a:r>
            <a:endParaRPr sz="1600" dirty="0">
              <a:latin typeface="Arial"/>
              <a:cs typeface="Arial"/>
            </a:endParaRPr>
          </a:p>
          <a:p>
            <a:pPr marL="588645" marR="280035" lvl="1" indent="-285115">
              <a:lnSpc>
                <a:spcPct val="100000"/>
              </a:lnSpc>
              <a:spcBef>
                <a:spcPts val="600"/>
              </a:spcBef>
              <a:buClr>
                <a:srgbClr val="F26937"/>
              </a:buClr>
              <a:buSzPct val="93750"/>
              <a:buFont typeface="Wingdings"/>
              <a:buChar char=""/>
              <a:tabLst>
                <a:tab pos="589280" algn="l"/>
              </a:tabLst>
            </a:pPr>
            <a:r>
              <a:rPr sz="1600" spc="-15" dirty="0">
                <a:solidFill>
                  <a:srgbClr val="4A4A4A"/>
                </a:solidFill>
                <a:latin typeface="Arial"/>
                <a:cs typeface="Arial"/>
              </a:rPr>
              <a:t>Pro</a:t>
            </a:r>
            <a:r>
              <a:rPr sz="1600" spc="-5" dirty="0">
                <a:solidFill>
                  <a:srgbClr val="4A4A4A"/>
                </a:solidFill>
                <a:latin typeface="Arial"/>
                <a:cs typeface="Arial"/>
              </a:rPr>
              <a:t>v</a:t>
            </a:r>
            <a:r>
              <a:rPr sz="1600" dirty="0">
                <a:solidFill>
                  <a:srgbClr val="4A4A4A"/>
                </a:solidFill>
                <a:latin typeface="Arial"/>
                <a:cs typeface="Arial"/>
              </a:rPr>
              <a:t>i</a:t>
            </a:r>
            <a:r>
              <a:rPr sz="1600" spc="-15" dirty="0">
                <a:solidFill>
                  <a:srgbClr val="4A4A4A"/>
                </a:solidFill>
                <a:latin typeface="Arial"/>
                <a:cs typeface="Arial"/>
              </a:rPr>
              <a:t>d</a:t>
            </a:r>
            <a:r>
              <a:rPr sz="1600" dirty="0">
                <a:solidFill>
                  <a:srgbClr val="4A4A4A"/>
                </a:solidFill>
                <a:latin typeface="Arial"/>
                <a:cs typeface="Arial"/>
              </a:rPr>
              <a:t>i</a:t>
            </a:r>
            <a:r>
              <a:rPr sz="1600" spc="-15" dirty="0">
                <a:solidFill>
                  <a:srgbClr val="4A4A4A"/>
                </a:solidFill>
                <a:latin typeface="Arial"/>
                <a:cs typeface="Arial"/>
              </a:rPr>
              <a:t>n</a:t>
            </a:r>
            <a:r>
              <a:rPr sz="1600" spc="-10" dirty="0">
                <a:solidFill>
                  <a:srgbClr val="4A4A4A"/>
                </a:solidFill>
                <a:latin typeface="Arial"/>
                <a:cs typeface="Arial"/>
              </a:rPr>
              <a:t>g</a:t>
            </a:r>
            <a:r>
              <a:rPr sz="1600" spc="-15" dirty="0">
                <a:solidFill>
                  <a:srgbClr val="4A4A4A"/>
                </a:solidFill>
                <a:latin typeface="Arial"/>
                <a:cs typeface="Arial"/>
              </a:rPr>
              <a:t> genera</a:t>
            </a:r>
            <a:r>
              <a:rPr sz="1600" spc="-5" dirty="0">
                <a:solidFill>
                  <a:srgbClr val="4A4A4A"/>
                </a:solidFill>
                <a:latin typeface="Arial"/>
                <a:cs typeface="Arial"/>
              </a:rPr>
              <a:t>l</a:t>
            </a:r>
            <a:r>
              <a:rPr sz="1600" dirty="0">
                <a:solidFill>
                  <a:srgbClr val="4A4A4A"/>
                </a:solidFill>
                <a:latin typeface="Arial"/>
                <a:cs typeface="Arial"/>
              </a:rPr>
              <a:t> i</a:t>
            </a:r>
            <a:r>
              <a:rPr sz="1600" spc="-15" dirty="0">
                <a:solidFill>
                  <a:srgbClr val="4A4A4A"/>
                </a:solidFill>
                <a:latin typeface="Arial"/>
                <a:cs typeface="Arial"/>
              </a:rPr>
              <a:t>nformat</a:t>
            </a:r>
            <a:r>
              <a:rPr sz="1600" dirty="0">
                <a:solidFill>
                  <a:srgbClr val="4A4A4A"/>
                </a:solidFill>
                <a:latin typeface="Arial"/>
                <a:cs typeface="Arial"/>
              </a:rPr>
              <a:t>i</a:t>
            </a:r>
            <a:r>
              <a:rPr sz="1600" spc="-15" dirty="0">
                <a:solidFill>
                  <a:srgbClr val="4A4A4A"/>
                </a:solidFill>
                <a:latin typeface="Arial"/>
                <a:cs typeface="Arial"/>
              </a:rPr>
              <a:t>o</a:t>
            </a:r>
            <a:r>
              <a:rPr sz="1600" spc="-10" dirty="0">
                <a:solidFill>
                  <a:srgbClr val="4A4A4A"/>
                </a:solidFill>
                <a:latin typeface="Arial"/>
                <a:cs typeface="Arial"/>
              </a:rPr>
              <a:t>n</a:t>
            </a:r>
            <a:r>
              <a:rPr sz="1600" spc="10" dirty="0">
                <a:solidFill>
                  <a:srgbClr val="4A4A4A"/>
                </a:solidFill>
                <a:latin typeface="Arial"/>
                <a:cs typeface="Arial"/>
              </a:rPr>
              <a:t> </a:t>
            </a:r>
            <a:r>
              <a:rPr sz="1600" spc="-15" dirty="0">
                <a:solidFill>
                  <a:srgbClr val="4A4A4A"/>
                </a:solidFill>
                <a:latin typeface="Arial"/>
                <a:cs typeface="Arial"/>
              </a:rPr>
              <a:t>o</a:t>
            </a:r>
            <a:r>
              <a:rPr sz="1600" spc="-10" dirty="0">
                <a:solidFill>
                  <a:srgbClr val="4A4A4A"/>
                </a:solidFill>
                <a:latin typeface="Arial"/>
                <a:cs typeface="Arial"/>
              </a:rPr>
              <a:t>n</a:t>
            </a:r>
            <a:r>
              <a:rPr sz="1600" spc="-5" dirty="0">
                <a:solidFill>
                  <a:srgbClr val="4A4A4A"/>
                </a:solidFill>
                <a:latin typeface="Arial"/>
                <a:cs typeface="Arial"/>
              </a:rPr>
              <a:t> </a:t>
            </a:r>
            <a:r>
              <a:rPr sz="1600" spc="-10" dirty="0">
                <a:solidFill>
                  <a:srgbClr val="4A4A4A"/>
                </a:solidFill>
                <a:latin typeface="Arial"/>
                <a:cs typeface="Arial"/>
              </a:rPr>
              <a:t>the</a:t>
            </a:r>
            <a:r>
              <a:rPr sz="1600" spc="5" dirty="0">
                <a:solidFill>
                  <a:srgbClr val="4A4A4A"/>
                </a:solidFill>
                <a:latin typeface="Arial"/>
                <a:cs typeface="Arial"/>
              </a:rPr>
              <a:t> </a:t>
            </a:r>
            <a:r>
              <a:rPr sz="1600" spc="-15" dirty="0">
                <a:solidFill>
                  <a:srgbClr val="4A4A4A"/>
                </a:solidFill>
                <a:latin typeface="Arial"/>
                <a:cs typeface="Arial"/>
              </a:rPr>
              <a:t>appea</a:t>
            </a:r>
            <a:r>
              <a:rPr sz="1600" dirty="0">
                <a:solidFill>
                  <a:srgbClr val="4A4A4A"/>
                </a:solidFill>
                <a:latin typeface="Arial"/>
                <a:cs typeface="Arial"/>
              </a:rPr>
              <a:t>l</a:t>
            </a:r>
            <a:r>
              <a:rPr sz="1600" spc="-10" dirty="0">
                <a:solidFill>
                  <a:srgbClr val="4A4A4A"/>
                </a:solidFill>
                <a:latin typeface="Arial"/>
                <a:cs typeface="Arial"/>
              </a:rPr>
              <a:t>s </a:t>
            </a:r>
            <a:r>
              <a:rPr sz="1600" spc="-15" dirty="0">
                <a:solidFill>
                  <a:srgbClr val="4A4A4A"/>
                </a:solidFill>
                <a:latin typeface="Arial"/>
                <a:cs typeface="Arial"/>
              </a:rPr>
              <a:t>pro</a:t>
            </a:r>
            <a:r>
              <a:rPr sz="1600" spc="-5" dirty="0">
                <a:solidFill>
                  <a:srgbClr val="4A4A4A"/>
                </a:solidFill>
                <a:latin typeface="Arial"/>
                <a:cs typeface="Arial"/>
              </a:rPr>
              <a:t>c</a:t>
            </a:r>
            <a:r>
              <a:rPr sz="1600" spc="-15" dirty="0">
                <a:solidFill>
                  <a:srgbClr val="4A4A4A"/>
                </a:solidFill>
                <a:latin typeface="Arial"/>
                <a:cs typeface="Arial"/>
              </a:rPr>
              <a:t>e</a:t>
            </a:r>
            <a:r>
              <a:rPr sz="1600" spc="-5" dirty="0">
                <a:solidFill>
                  <a:srgbClr val="4A4A4A"/>
                </a:solidFill>
                <a:latin typeface="Arial"/>
                <a:cs typeface="Arial"/>
              </a:rPr>
              <a:t>s</a:t>
            </a:r>
            <a:r>
              <a:rPr sz="1600" spc="-10" dirty="0">
                <a:solidFill>
                  <a:srgbClr val="4A4A4A"/>
                </a:solidFill>
                <a:latin typeface="Arial"/>
                <a:cs typeface="Arial"/>
              </a:rPr>
              <a:t>s</a:t>
            </a:r>
            <a:r>
              <a:rPr sz="1600" spc="5" dirty="0">
                <a:solidFill>
                  <a:srgbClr val="4A4A4A"/>
                </a:solidFill>
                <a:latin typeface="Arial"/>
                <a:cs typeface="Arial"/>
              </a:rPr>
              <a:t> </a:t>
            </a:r>
            <a:r>
              <a:rPr sz="1600" spc="-15" dirty="0">
                <a:solidFill>
                  <a:srgbClr val="4A4A4A"/>
                </a:solidFill>
                <a:latin typeface="Arial"/>
                <a:cs typeface="Arial"/>
              </a:rPr>
              <a:t>a</a:t>
            </a:r>
            <a:r>
              <a:rPr sz="1600" spc="-10" dirty="0">
                <a:solidFill>
                  <a:srgbClr val="4A4A4A"/>
                </a:solidFill>
                <a:latin typeface="Arial"/>
                <a:cs typeface="Arial"/>
              </a:rPr>
              <a:t>s</a:t>
            </a:r>
            <a:r>
              <a:rPr sz="1600" spc="15" dirty="0">
                <a:solidFill>
                  <a:srgbClr val="4A4A4A"/>
                </a:solidFill>
                <a:latin typeface="Arial"/>
                <a:cs typeface="Arial"/>
              </a:rPr>
              <a:t> </a:t>
            </a:r>
            <a:r>
              <a:rPr sz="1600" spc="-30" dirty="0">
                <a:solidFill>
                  <a:srgbClr val="4A4A4A"/>
                </a:solidFill>
                <a:latin typeface="Arial"/>
                <a:cs typeface="Arial"/>
              </a:rPr>
              <a:t>w</a:t>
            </a:r>
            <a:r>
              <a:rPr sz="1600" spc="-15" dirty="0">
                <a:solidFill>
                  <a:srgbClr val="4A4A4A"/>
                </a:solidFill>
                <a:latin typeface="Arial"/>
                <a:cs typeface="Arial"/>
              </a:rPr>
              <a:t>e</a:t>
            </a:r>
            <a:r>
              <a:rPr sz="1600" dirty="0">
                <a:solidFill>
                  <a:srgbClr val="4A4A4A"/>
                </a:solidFill>
                <a:latin typeface="Arial"/>
                <a:cs typeface="Arial"/>
              </a:rPr>
              <a:t>l</a:t>
            </a:r>
            <a:r>
              <a:rPr sz="1600" spc="-5" dirty="0">
                <a:solidFill>
                  <a:srgbClr val="4A4A4A"/>
                </a:solidFill>
                <a:latin typeface="Arial"/>
                <a:cs typeface="Arial"/>
              </a:rPr>
              <a:t>l</a:t>
            </a:r>
            <a:r>
              <a:rPr sz="1600" spc="-10" dirty="0">
                <a:solidFill>
                  <a:srgbClr val="4A4A4A"/>
                </a:solidFill>
                <a:latin typeface="Arial"/>
                <a:cs typeface="Arial"/>
              </a:rPr>
              <a:t> </a:t>
            </a:r>
            <a:r>
              <a:rPr sz="1600" spc="-15" dirty="0">
                <a:solidFill>
                  <a:srgbClr val="4A4A4A"/>
                </a:solidFill>
                <a:latin typeface="Arial"/>
                <a:cs typeface="Arial"/>
              </a:rPr>
              <a:t>a</a:t>
            </a:r>
            <a:r>
              <a:rPr sz="1600" spc="-10" dirty="0">
                <a:solidFill>
                  <a:srgbClr val="4A4A4A"/>
                </a:solidFill>
                <a:latin typeface="Arial"/>
                <a:cs typeface="Arial"/>
              </a:rPr>
              <a:t>s</a:t>
            </a:r>
            <a:r>
              <a:rPr sz="1600" spc="5" dirty="0">
                <a:solidFill>
                  <a:srgbClr val="4A4A4A"/>
                </a:solidFill>
                <a:latin typeface="Arial"/>
                <a:cs typeface="Arial"/>
              </a:rPr>
              <a:t> </a:t>
            </a:r>
            <a:r>
              <a:rPr sz="1600" spc="-10" dirty="0">
                <a:solidFill>
                  <a:srgbClr val="4A4A4A"/>
                </a:solidFill>
                <a:latin typeface="Arial"/>
                <a:cs typeface="Arial"/>
              </a:rPr>
              <a:t>fo</a:t>
            </a:r>
            <a:r>
              <a:rPr sz="1600" spc="-15" dirty="0">
                <a:solidFill>
                  <a:srgbClr val="4A4A4A"/>
                </a:solidFill>
                <a:latin typeface="Arial"/>
                <a:cs typeface="Arial"/>
              </a:rPr>
              <a:t>rmu</a:t>
            </a:r>
            <a:r>
              <a:rPr sz="1600" dirty="0">
                <a:solidFill>
                  <a:srgbClr val="4A4A4A"/>
                </a:solidFill>
                <a:latin typeface="Arial"/>
                <a:cs typeface="Arial"/>
              </a:rPr>
              <a:t>l</a:t>
            </a:r>
            <a:r>
              <a:rPr sz="1600" spc="-15" dirty="0">
                <a:solidFill>
                  <a:srgbClr val="4A4A4A"/>
                </a:solidFill>
                <a:latin typeface="Arial"/>
                <a:cs typeface="Arial"/>
              </a:rPr>
              <a:t>ar</a:t>
            </a:r>
            <a:r>
              <a:rPr sz="1600" spc="-10" dirty="0">
                <a:solidFill>
                  <a:srgbClr val="4A4A4A"/>
                </a:solidFill>
                <a:latin typeface="Arial"/>
                <a:cs typeface="Arial"/>
              </a:rPr>
              <a:t>y</a:t>
            </a:r>
            <a:r>
              <a:rPr sz="1600" spc="-5" dirty="0">
                <a:solidFill>
                  <a:srgbClr val="4A4A4A"/>
                </a:solidFill>
                <a:latin typeface="Arial"/>
                <a:cs typeface="Arial"/>
              </a:rPr>
              <a:t> </a:t>
            </a:r>
            <a:r>
              <a:rPr sz="1600" spc="-15" dirty="0">
                <a:solidFill>
                  <a:srgbClr val="4A4A4A"/>
                </a:solidFill>
                <a:latin typeface="Arial"/>
                <a:cs typeface="Arial"/>
              </a:rPr>
              <a:t>e</a:t>
            </a:r>
            <a:r>
              <a:rPr sz="1600" spc="-20" dirty="0">
                <a:solidFill>
                  <a:srgbClr val="4A4A4A"/>
                </a:solidFill>
                <a:latin typeface="Arial"/>
                <a:cs typeface="Arial"/>
              </a:rPr>
              <a:t>x</a:t>
            </a:r>
            <a:r>
              <a:rPr sz="1600" spc="-5" dirty="0">
                <a:solidFill>
                  <a:srgbClr val="4A4A4A"/>
                </a:solidFill>
                <a:latin typeface="Arial"/>
                <a:cs typeface="Arial"/>
              </a:rPr>
              <a:t>c</a:t>
            </a:r>
            <a:r>
              <a:rPr sz="1600" spc="-15" dirty="0">
                <a:solidFill>
                  <a:srgbClr val="4A4A4A"/>
                </a:solidFill>
                <a:latin typeface="Arial"/>
                <a:cs typeface="Arial"/>
              </a:rPr>
              <a:t>ept</a:t>
            </a:r>
            <a:r>
              <a:rPr sz="1600" dirty="0">
                <a:solidFill>
                  <a:srgbClr val="4A4A4A"/>
                </a:solidFill>
                <a:latin typeface="Arial"/>
                <a:cs typeface="Arial"/>
              </a:rPr>
              <a:t>i</a:t>
            </a:r>
            <a:r>
              <a:rPr sz="1600" spc="-15" dirty="0">
                <a:solidFill>
                  <a:srgbClr val="4A4A4A"/>
                </a:solidFill>
                <a:latin typeface="Arial"/>
                <a:cs typeface="Arial"/>
              </a:rPr>
              <a:t>o</a:t>
            </a:r>
            <a:r>
              <a:rPr sz="1600" spc="-10" dirty="0">
                <a:solidFill>
                  <a:srgbClr val="4A4A4A"/>
                </a:solidFill>
                <a:latin typeface="Arial"/>
                <a:cs typeface="Arial"/>
              </a:rPr>
              <a:t>n</a:t>
            </a:r>
            <a:r>
              <a:rPr sz="1600" spc="-5" dirty="0">
                <a:solidFill>
                  <a:srgbClr val="4A4A4A"/>
                </a:solidFill>
                <a:latin typeface="Arial"/>
                <a:cs typeface="Arial"/>
              </a:rPr>
              <a:t> </a:t>
            </a:r>
            <a:r>
              <a:rPr sz="1600" spc="-15" dirty="0">
                <a:solidFill>
                  <a:srgbClr val="4A4A4A"/>
                </a:solidFill>
                <a:latin typeface="Arial"/>
                <a:cs typeface="Arial"/>
              </a:rPr>
              <a:t>reque</a:t>
            </a:r>
            <a:r>
              <a:rPr sz="1600" spc="-5" dirty="0">
                <a:solidFill>
                  <a:srgbClr val="4A4A4A"/>
                </a:solidFill>
                <a:latin typeface="Arial"/>
                <a:cs typeface="Arial"/>
              </a:rPr>
              <a:t>s</a:t>
            </a:r>
            <a:r>
              <a:rPr sz="1600" spc="-10" dirty="0">
                <a:solidFill>
                  <a:srgbClr val="4A4A4A"/>
                </a:solidFill>
                <a:latin typeface="Arial"/>
                <a:cs typeface="Arial"/>
              </a:rPr>
              <a:t>ts</a:t>
            </a:r>
            <a:r>
              <a:rPr sz="1600" spc="15" dirty="0">
                <a:solidFill>
                  <a:srgbClr val="4A4A4A"/>
                </a:solidFill>
                <a:latin typeface="Arial"/>
                <a:cs typeface="Arial"/>
              </a:rPr>
              <a:t> </a:t>
            </a:r>
            <a:r>
              <a:rPr sz="1600" spc="-15" dirty="0">
                <a:solidFill>
                  <a:srgbClr val="4A4A4A"/>
                </a:solidFill>
                <a:latin typeface="Arial"/>
                <a:cs typeface="Arial"/>
              </a:rPr>
              <a:t>an</a:t>
            </a:r>
            <a:r>
              <a:rPr sz="1600" spc="-10" dirty="0">
                <a:solidFill>
                  <a:srgbClr val="4A4A4A"/>
                </a:solidFill>
                <a:latin typeface="Arial"/>
                <a:cs typeface="Arial"/>
              </a:rPr>
              <a:t>d</a:t>
            </a:r>
            <a:r>
              <a:rPr sz="1600" spc="10" dirty="0">
                <a:solidFill>
                  <a:srgbClr val="4A4A4A"/>
                </a:solidFill>
                <a:latin typeface="Arial"/>
                <a:cs typeface="Arial"/>
              </a:rPr>
              <a:t> </a:t>
            </a:r>
            <a:r>
              <a:rPr sz="1600" spc="-5" dirty="0">
                <a:solidFill>
                  <a:srgbClr val="4A4A4A"/>
                </a:solidFill>
                <a:latin typeface="Arial"/>
                <a:cs typeface="Arial"/>
              </a:rPr>
              <a:t>t</a:t>
            </a:r>
            <a:r>
              <a:rPr sz="1600" dirty="0">
                <a:solidFill>
                  <a:srgbClr val="4A4A4A"/>
                </a:solidFill>
                <a:latin typeface="Arial"/>
                <a:cs typeface="Arial"/>
              </a:rPr>
              <a:t>i</a:t>
            </a:r>
            <a:r>
              <a:rPr sz="1600" spc="-15" dirty="0">
                <a:solidFill>
                  <a:srgbClr val="4A4A4A"/>
                </a:solidFill>
                <a:latin typeface="Arial"/>
                <a:cs typeface="Arial"/>
              </a:rPr>
              <a:t>e</a:t>
            </a:r>
            <a:r>
              <a:rPr sz="1600" spc="-10" dirty="0">
                <a:solidFill>
                  <a:srgbClr val="4A4A4A"/>
                </a:solidFill>
                <a:latin typeface="Arial"/>
                <a:cs typeface="Arial"/>
              </a:rPr>
              <a:t>r</a:t>
            </a:r>
            <a:r>
              <a:rPr sz="1600" spc="5" dirty="0">
                <a:solidFill>
                  <a:srgbClr val="4A4A4A"/>
                </a:solidFill>
                <a:latin typeface="Arial"/>
                <a:cs typeface="Arial"/>
              </a:rPr>
              <a:t> </a:t>
            </a:r>
            <a:r>
              <a:rPr sz="1600" spc="-15" dirty="0">
                <a:solidFill>
                  <a:srgbClr val="4A4A4A"/>
                </a:solidFill>
                <a:latin typeface="Arial"/>
                <a:cs typeface="Arial"/>
              </a:rPr>
              <a:t>e</a:t>
            </a:r>
            <a:r>
              <a:rPr sz="1600" spc="-20" dirty="0">
                <a:solidFill>
                  <a:srgbClr val="4A4A4A"/>
                </a:solidFill>
                <a:latin typeface="Arial"/>
                <a:cs typeface="Arial"/>
              </a:rPr>
              <a:t>x</a:t>
            </a:r>
            <a:r>
              <a:rPr sz="1600" spc="-5" dirty="0">
                <a:solidFill>
                  <a:srgbClr val="4A4A4A"/>
                </a:solidFill>
                <a:latin typeface="Arial"/>
                <a:cs typeface="Arial"/>
              </a:rPr>
              <a:t>c</a:t>
            </a:r>
            <a:r>
              <a:rPr sz="1600" spc="-15" dirty="0">
                <a:solidFill>
                  <a:srgbClr val="4A4A4A"/>
                </a:solidFill>
                <a:latin typeface="Arial"/>
                <a:cs typeface="Arial"/>
              </a:rPr>
              <a:t>ept</a:t>
            </a:r>
            <a:r>
              <a:rPr sz="1600" dirty="0">
                <a:solidFill>
                  <a:srgbClr val="4A4A4A"/>
                </a:solidFill>
                <a:latin typeface="Arial"/>
                <a:cs typeface="Arial"/>
              </a:rPr>
              <a:t>i</a:t>
            </a:r>
            <a:r>
              <a:rPr sz="1600" spc="-15" dirty="0">
                <a:solidFill>
                  <a:srgbClr val="4A4A4A"/>
                </a:solidFill>
                <a:latin typeface="Arial"/>
                <a:cs typeface="Arial"/>
              </a:rPr>
              <a:t>o</a:t>
            </a:r>
            <a:r>
              <a:rPr sz="1600" spc="-10" dirty="0">
                <a:solidFill>
                  <a:srgbClr val="4A4A4A"/>
                </a:solidFill>
                <a:latin typeface="Arial"/>
                <a:cs typeface="Arial"/>
              </a:rPr>
              <a:t>n</a:t>
            </a:r>
            <a:r>
              <a:rPr sz="1600" spc="-5" dirty="0">
                <a:solidFill>
                  <a:srgbClr val="4A4A4A"/>
                </a:solidFill>
                <a:latin typeface="Arial"/>
                <a:cs typeface="Arial"/>
              </a:rPr>
              <a:t> </a:t>
            </a:r>
            <a:r>
              <a:rPr sz="1600" spc="-15" dirty="0">
                <a:solidFill>
                  <a:srgbClr val="4A4A4A"/>
                </a:solidFill>
                <a:latin typeface="Arial"/>
                <a:cs typeface="Arial"/>
              </a:rPr>
              <a:t>reque</a:t>
            </a:r>
            <a:r>
              <a:rPr sz="1600" spc="-5" dirty="0">
                <a:solidFill>
                  <a:srgbClr val="4A4A4A"/>
                </a:solidFill>
                <a:latin typeface="Arial"/>
                <a:cs typeface="Arial"/>
              </a:rPr>
              <a:t>s</a:t>
            </a:r>
            <a:r>
              <a:rPr sz="1600" spc="-10" dirty="0">
                <a:solidFill>
                  <a:srgbClr val="4A4A4A"/>
                </a:solidFill>
                <a:latin typeface="Arial"/>
                <a:cs typeface="Arial"/>
              </a:rPr>
              <a:t>ts</a:t>
            </a:r>
            <a:endParaRPr sz="1600" dirty="0">
              <a:latin typeface="Arial"/>
              <a:cs typeface="Arial"/>
            </a:endParaRPr>
          </a:p>
          <a:p>
            <a:pPr marL="588645" lvl="1" indent="-285115">
              <a:lnSpc>
                <a:spcPct val="100000"/>
              </a:lnSpc>
              <a:spcBef>
                <a:spcPts val="600"/>
              </a:spcBef>
              <a:buClr>
                <a:srgbClr val="F26937"/>
              </a:buClr>
              <a:buSzPct val="93750"/>
              <a:buFont typeface="Wingdings"/>
              <a:buChar char=""/>
              <a:tabLst>
                <a:tab pos="589280" algn="l"/>
              </a:tabLst>
            </a:pPr>
            <a:r>
              <a:rPr sz="1600" spc="-15" dirty="0">
                <a:solidFill>
                  <a:srgbClr val="4A4A4A"/>
                </a:solidFill>
                <a:latin typeface="Arial"/>
                <a:cs typeface="Arial"/>
              </a:rPr>
              <a:t>Pro</a:t>
            </a:r>
            <a:r>
              <a:rPr sz="1600" spc="-5" dirty="0">
                <a:solidFill>
                  <a:srgbClr val="4A4A4A"/>
                </a:solidFill>
                <a:latin typeface="Arial"/>
                <a:cs typeface="Arial"/>
              </a:rPr>
              <a:t>v</a:t>
            </a:r>
            <a:r>
              <a:rPr sz="1600" dirty="0">
                <a:solidFill>
                  <a:srgbClr val="4A4A4A"/>
                </a:solidFill>
                <a:latin typeface="Arial"/>
                <a:cs typeface="Arial"/>
              </a:rPr>
              <a:t>i</a:t>
            </a:r>
            <a:r>
              <a:rPr sz="1600" spc="-15" dirty="0">
                <a:solidFill>
                  <a:srgbClr val="4A4A4A"/>
                </a:solidFill>
                <a:latin typeface="Arial"/>
                <a:cs typeface="Arial"/>
              </a:rPr>
              <a:t>d</a:t>
            </a:r>
            <a:r>
              <a:rPr sz="1600" dirty="0">
                <a:solidFill>
                  <a:srgbClr val="4A4A4A"/>
                </a:solidFill>
                <a:latin typeface="Arial"/>
                <a:cs typeface="Arial"/>
              </a:rPr>
              <a:t>i</a:t>
            </a:r>
            <a:r>
              <a:rPr sz="1600" spc="-15" dirty="0">
                <a:solidFill>
                  <a:srgbClr val="4A4A4A"/>
                </a:solidFill>
                <a:latin typeface="Arial"/>
                <a:cs typeface="Arial"/>
              </a:rPr>
              <a:t>n</a:t>
            </a:r>
            <a:r>
              <a:rPr sz="1600" spc="-10" dirty="0">
                <a:solidFill>
                  <a:srgbClr val="4A4A4A"/>
                </a:solidFill>
                <a:latin typeface="Arial"/>
                <a:cs typeface="Arial"/>
              </a:rPr>
              <a:t>g</a:t>
            </a:r>
            <a:r>
              <a:rPr sz="1600" spc="-15" dirty="0">
                <a:solidFill>
                  <a:srgbClr val="4A4A4A"/>
                </a:solidFill>
                <a:latin typeface="Arial"/>
                <a:cs typeface="Arial"/>
              </a:rPr>
              <a:t> </a:t>
            </a:r>
            <a:r>
              <a:rPr sz="1600" dirty="0">
                <a:solidFill>
                  <a:srgbClr val="4A4A4A"/>
                </a:solidFill>
                <a:latin typeface="Arial"/>
                <a:cs typeface="Arial"/>
              </a:rPr>
              <a:t>i</a:t>
            </a:r>
            <a:r>
              <a:rPr sz="1600" spc="-15" dirty="0">
                <a:solidFill>
                  <a:srgbClr val="4A4A4A"/>
                </a:solidFill>
                <a:latin typeface="Arial"/>
                <a:cs typeface="Arial"/>
              </a:rPr>
              <a:t>nformat</a:t>
            </a:r>
            <a:r>
              <a:rPr sz="1600" dirty="0">
                <a:solidFill>
                  <a:srgbClr val="4A4A4A"/>
                </a:solidFill>
                <a:latin typeface="Arial"/>
                <a:cs typeface="Arial"/>
              </a:rPr>
              <a:t>i</a:t>
            </a:r>
            <a:r>
              <a:rPr sz="1600" spc="-15" dirty="0">
                <a:solidFill>
                  <a:srgbClr val="4A4A4A"/>
                </a:solidFill>
                <a:latin typeface="Arial"/>
                <a:cs typeface="Arial"/>
              </a:rPr>
              <a:t>o</a:t>
            </a:r>
            <a:r>
              <a:rPr sz="1600" spc="-10" dirty="0">
                <a:solidFill>
                  <a:srgbClr val="4A4A4A"/>
                </a:solidFill>
                <a:latin typeface="Arial"/>
                <a:cs typeface="Arial"/>
              </a:rPr>
              <a:t>n</a:t>
            </a:r>
            <a:r>
              <a:rPr sz="1600" spc="10" dirty="0">
                <a:solidFill>
                  <a:srgbClr val="4A4A4A"/>
                </a:solidFill>
                <a:latin typeface="Arial"/>
                <a:cs typeface="Arial"/>
              </a:rPr>
              <a:t> </a:t>
            </a:r>
            <a:r>
              <a:rPr sz="1600" spc="-15" dirty="0">
                <a:solidFill>
                  <a:srgbClr val="4A4A4A"/>
                </a:solidFill>
                <a:latin typeface="Arial"/>
                <a:cs typeface="Arial"/>
              </a:rPr>
              <a:t>o</a:t>
            </a:r>
            <a:r>
              <a:rPr sz="1600" spc="-10" dirty="0">
                <a:solidFill>
                  <a:srgbClr val="4A4A4A"/>
                </a:solidFill>
                <a:latin typeface="Arial"/>
                <a:cs typeface="Arial"/>
              </a:rPr>
              <a:t>n</a:t>
            </a:r>
            <a:r>
              <a:rPr sz="1600" spc="-5" dirty="0">
                <a:solidFill>
                  <a:srgbClr val="4A4A4A"/>
                </a:solidFill>
                <a:latin typeface="Arial"/>
                <a:cs typeface="Arial"/>
              </a:rPr>
              <a:t> f</a:t>
            </a:r>
            <a:r>
              <a:rPr sz="1600" dirty="0">
                <a:solidFill>
                  <a:srgbClr val="4A4A4A"/>
                </a:solidFill>
                <a:latin typeface="Arial"/>
                <a:cs typeface="Arial"/>
              </a:rPr>
              <a:t>i</a:t>
            </a:r>
            <a:r>
              <a:rPr sz="1600" spc="-15" dirty="0">
                <a:solidFill>
                  <a:srgbClr val="4A4A4A"/>
                </a:solidFill>
                <a:latin typeface="Arial"/>
                <a:cs typeface="Arial"/>
              </a:rPr>
              <a:t>nan</a:t>
            </a:r>
            <a:r>
              <a:rPr sz="1600" spc="-5" dirty="0">
                <a:solidFill>
                  <a:srgbClr val="4A4A4A"/>
                </a:solidFill>
                <a:latin typeface="Arial"/>
                <a:cs typeface="Arial"/>
              </a:rPr>
              <a:t>c</a:t>
            </a:r>
            <a:r>
              <a:rPr sz="1600" dirty="0">
                <a:solidFill>
                  <a:srgbClr val="4A4A4A"/>
                </a:solidFill>
                <a:latin typeface="Arial"/>
                <a:cs typeface="Arial"/>
              </a:rPr>
              <a:t>i</a:t>
            </a:r>
            <a:r>
              <a:rPr sz="1600" spc="-15" dirty="0">
                <a:solidFill>
                  <a:srgbClr val="4A4A4A"/>
                </a:solidFill>
                <a:latin typeface="Arial"/>
                <a:cs typeface="Arial"/>
              </a:rPr>
              <a:t>a</a:t>
            </a:r>
            <a:r>
              <a:rPr sz="1600" spc="-5" dirty="0">
                <a:solidFill>
                  <a:srgbClr val="4A4A4A"/>
                </a:solidFill>
                <a:latin typeface="Arial"/>
                <a:cs typeface="Arial"/>
              </a:rPr>
              <a:t>l</a:t>
            </a:r>
            <a:r>
              <a:rPr sz="1600" spc="-20" dirty="0">
                <a:solidFill>
                  <a:srgbClr val="4A4A4A"/>
                </a:solidFill>
                <a:latin typeface="Arial"/>
                <a:cs typeface="Arial"/>
              </a:rPr>
              <a:t> </a:t>
            </a:r>
            <a:r>
              <a:rPr sz="1600" spc="-15" dirty="0">
                <a:solidFill>
                  <a:srgbClr val="4A4A4A"/>
                </a:solidFill>
                <a:latin typeface="Arial"/>
                <a:cs typeface="Arial"/>
              </a:rPr>
              <a:t>a</a:t>
            </a:r>
            <a:r>
              <a:rPr sz="1600" spc="-5" dirty="0">
                <a:solidFill>
                  <a:srgbClr val="4A4A4A"/>
                </a:solidFill>
                <a:latin typeface="Arial"/>
                <a:cs typeface="Arial"/>
              </a:rPr>
              <a:t>ss</a:t>
            </a:r>
            <a:r>
              <a:rPr sz="1600" dirty="0">
                <a:solidFill>
                  <a:srgbClr val="4A4A4A"/>
                </a:solidFill>
                <a:latin typeface="Arial"/>
                <a:cs typeface="Arial"/>
              </a:rPr>
              <a:t>i</a:t>
            </a:r>
            <a:r>
              <a:rPr sz="1600" spc="-5" dirty="0">
                <a:solidFill>
                  <a:srgbClr val="4A4A4A"/>
                </a:solidFill>
                <a:latin typeface="Arial"/>
                <a:cs typeface="Arial"/>
              </a:rPr>
              <a:t>s</a:t>
            </a:r>
            <a:r>
              <a:rPr sz="1600" spc="-10" dirty="0">
                <a:solidFill>
                  <a:srgbClr val="4A4A4A"/>
                </a:solidFill>
                <a:latin typeface="Arial"/>
                <a:cs typeface="Arial"/>
              </a:rPr>
              <a:t>tan</a:t>
            </a:r>
            <a:r>
              <a:rPr sz="1600" spc="-5" dirty="0">
                <a:solidFill>
                  <a:srgbClr val="4A4A4A"/>
                </a:solidFill>
                <a:latin typeface="Arial"/>
                <a:cs typeface="Arial"/>
              </a:rPr>
              <a:t>c</a:t>
            </a:r>
            <a:r>
              <a:rPr sz="1600" spc="-10" dirty="0">
                <a:solidFill>
                  <a:srgbClr val="4A4A4A"/>
                </a:solidFill>
                <a:latin typeface="Arial"/>
                <a:cs typeface="Arial"/>
              </a:rPr>
              <a:t>e</a:t>
            </a:r>
            <a:endParaRPr sz="1600" dirty="0">
              <a:latin typeface="Arial"/>
              <a:cs typeface="Arial"/>
            </a:endParaRPr>
          </a:p>
          <a:p>
            <a:pPr marL="299085" indent="-286385">
              <a:lnSpc>
                <a:spcPct val="100000"/>
              </a:lnSpc>
              <a:spcBef>
                <a:spcPts val="1190"/>
              </a:spcBef>
              <a:buClr>
                <a:srgbClr val="F26937"/>
              </a:buClr>
              <a:buFont typeface="Arial"/>
              <a:buChar char="•"/>
              <a:tabLst>
                <a:tab pos="299720" algn="l"/>
              </a:tabLst>
            </a:pPr>
            <a:endParaRPr lang="en-US" sz="1800" b="1" spc="-5" dirty="0">
              <a:solidFill>
                <a:srgbClr val="4A4A4A"/>
              </a:solidFill>
              <a:latin typeface="Arial"/>
              <a:cs typeface="Arial"/>
            </a:endParaRPr>
          </a:p>
          <a:p>
            <a:pPr marL="299085" indent="-286385">
              <a:lnSpc>
                <a:spcPct val="100000"/>
              </a:lnSpc>
              <a:spcBef>
                <a:spcPts val="1190"/>
              </a:spcBef>
              <a:buClr>
                <a:srgbClr val="F26937"/>
              </a:buClr>
              <a:buFont typeface="Arial"/>
              <a:buChar char="•"/>
              <a:tabLst>
                <a:tab pos="299720" algn="l"/>
              </a:tabLst>
            </a:pPr>
            <a:r>
              <a:rPr sz="1800" b="1" spc="-5" dirty="0">
                <a:solidFill>
                  <a:srgbClr val="4A4A4A"/>
                </a:solidFill>
                <a:latin typeface="Arial"/>
                <a:cs typeface="Arial"/>
              </a:rPr>
              <a:t>C</a:t>
            </a:r>
            <a:r>
              <a:rPr sz="1800" b="1" dirty="0">
                <a:solidFill>
                  <a:srgbClr val="4A4A4A"/>
                </a:solidFill>
                <a:latin typeface="Arial"/>
                <a:cs typeface="Arial"/>
              </a:rPr>
              <a:t>o-</a:t>
            </a:r>
            <a:r>
              <a:rPr sz="1800" b="1" spc="-15" dirty="0">
                <a:solidFill>
                  <a:srgbClr val="4A4A4A"/>
                </a:solidFill>
                <a:latin typeface="Arial"/>
                <a:cs typeface="Arial"/>
              </a:rPr>
              <a:t>P</a:t>
            </a:r>
            <a:r>
              <a:rPr sz="1800" b="1" spc="-10" dirty="0">
                <a:solidFill>
                  <a:srgbClr val="4A4A4A"/>
                </a:solidFill>
                <a:latin typeface="Arial"/>
                <a:cs typeface="Arial"/>
              </a:rPr>
              <a:t>a</a:t>
            </a:r>
            <a:r>
              <a:rPr sz="1800" b="1" dirty="0">
                <a:solidFill>
                  <a:srgbClr val="4A4A4A"/>
                </a:solidFill>
                <a:latin typeface="Arial"/>
                <a:cs typeface="Arial"/>
              </a:rPr>
              <a:t>y</a:t>
            </a:r>
            <a:r>
              <a:rPr sz="1800" b="1" spc="-5" dirty="0">
                <a:solidFill>
                  <a:srgbClr val="4A4A4A"/>
                </a:solidFill>
                <a:latin typeface="Arial"/>
                <a:cs typeface="Arial"/>
              </a:rPr>
              <a:t> </a:t>
            </a:r>
            <a:r>
              <a:rPr sz="1800" b="1" spc="-20" dirty="0">
                <a:solidFill>
                  <a:srgbClr val="4A4A4A"/>
                </a:solidFill>
                <a:latin typeface="Arial"/>
                <a:cs typeface="Arial"/>
              </a:rPr>
              <a:t>a</a:t>
            </a:r>
            <a:r>
              <a:rPr sz="1800" b="1" spc="-15" dirty="0">
                <a:solidFill>
                  <a:srgbClr val="4A4A4A"/>
                </a:solidFill>
                <a:latin typeface="Arial"/>
                <a:cs typeface="Arial"/>
              </a:rPr>
              <a:t>nd</a:t>
            </a:r>
            <a:r>
              <a:rPr sz="1800" b="1" spc="5" dirty="0">
                <a:solidFill>
                  <a:srgbClr val="4A4A4A"/>
                </a:solidFill>
                <a:latin typeface="Arial"/>
                <a:cs typeface="Arial"/>
              </a:rPr>
              <a:t> </a:t>
            </a:r>
            <a:r>
              <a:rPr sz="1800" b="1" spc="-15" dirty="0">
                <a:solidFill>
                  <a:srgbClr val="4A4A4A"/>
                </a:solidFill>
                <a:latin typeface="Arial"/>
                <a:cs typeface="Arial"/>
              </a:rPr>
              <a:t>F</a:t>
            </a:r>
            <a:r>
              <a:rPr sz="1800" b="1" spc="-5" dirty="0">
                <a:solidFill>
                  <a:srgbClr val="4A4A4A"/>
                </a:solidFill>
                <a:latin typeface="Arial"/>
                <a:cs typeface="Arial"/>
              </a:rPr>
              <a:t>r</a:t>
            </a:r>
            <a:r>
              <a:rPr sz="1800" b="1" spc="-10" dirty="0">
                <a:solidFill>
                  <a:srgbClr val="4A4A4A"/>
                </a:solidFill>
                <a:latin typeface="Arial"/>
                <a:cs typeface="Arial"/>
              </a:rPr>
              <a:t>e</a:t>
            </a:r>
            <a:r>
              <a:rPr sz="1800" b="1" dirty="0">
                <a:solidFill>
                  <a:srgbClr val="4A4A4A"/>
                </a:solidFill>
                <a:latin typeface="Arial"/>
                <a:cs typeface="Arial"/>
              </a:rPr>
              <a:t>e</a:t>
            </a:r>
            <a:r>
              <a:rPr sz="1800" b="1" spc="-5" dirty="0">
                <a:solidFill>
                  <a:srgbClr val="4A4A4A"/>
                </a:solidFill>
                <a:latin typeface="Arial"/>
                <a:cs typeface="Arial"/>
              </a:rPr>
              <a:t> </a:t>
            </a:r>
            <a:r>
              <a:rPr sz="1800" b="1" spc="-110" dirty="0">
                <a:solidFill>
                  <a:srgbClr val="4A4A4A"/>
                </a:solidFill>
                <a:latin typeface="Arial"/>
                <a:cs typeface="Arial"/>
              </a:rPr>
              <a:t>T</a:t>
            </a:r>
            <a:r>
              <a:rPr sz="1800" b="1" spc="-5" dirty="0">
                <a:solidFill>
                  <a:srgbClr val="4A4A4A"/>
                </a:solidFill>
                <a:latin typeface="Arial"/>
                <a:cs typeface="Arial"/>
              </a:rPr>
              <a:t>ri</a:t>
            </a:r>
            <a:r>
              <a:rPr sz="1800" b="1" spc="-20" dirty="0">
                <a:solidFill>
                  <a:srgbClr val="4A4A4A"/>
                </a:solidFill>
                <a:latin typeface="Arial"/>
                <a:cs typeface="Arial"/>
              </a:rPr>
              <a:t>a</a:t>
            </a:r>
            <a:r>
              <a:rPr sz="1800" b="1" spc="-5" dirty="0">
                <a:solidFill>
                  <a:srgbClr val="4A4A4A"/>
                </a:solidFill>
                <a:latin typeface="Arial"/>
                <a:cs typeface="Arial"/>
              </a:rPr>
              <a:t>l </a:t>
            </a:r>
            <a:r>
              <a:rPr sz="1800" b="1" spc="-15" dirty="0">
                <a:solidFill>
                  <a:srgbClr val="4A4A4A"/>
                </a:solidFill>
                <a:latin typeface="Arial"/>
                <a:cs typeface="Arial"/>
              </a:rPr>
              <a:t>O</a:t>
            </a:r>
            <a:r>
              <a:rPr sz="1800" b="1" dirty="0">
                <a:solidFill>
                  <a:srgbClr val="4A4A4A"/>
                </a:solidFill>
                <a:latin typeface="Arial"/>
                <a:cs typeface="Arial"/>
              </a:rPr>
              <a:t>ff</a:t>
            </a:r>
            <a:r>
              <a:rPr sz="1800" b="1" spc="-10" dirty="0">
                <a:solidFill>
                  <a:srgbClr val="4A4A4A"/>
                </a:solidFill>
                <a:latin typeface="Arial"/>
                <a:cs typeface="Arial"/>
              </a:rPr>
              <a:t>e</a:t>
            </a:r>
            <a:r>
              <a:rPr sz="1800" b="1" spc="-5" dirty="0">
                <a:solidFill>
                  <a:srgbClr val="4A4A4A"/>
                </a:solidFill>
                <a:latin typeface="Arial"/>
                <a:cs typeface="Arial"/>
              </a:rPr>
              <a:t>r</a:t>
            </a:r>
            <a:r>
              <a:rPr sz="1800" b="1" dirty="0">
                <a:solidFill>
                  <a:srgbClr val="4A4A4A"/>
                </a:solidFill>
                <a:latin typeface="Arial"/>
                <a:cs typeface="Arial"/>
              </a:rPr>
              <a:t>s</a:t>
            </a:r>
            <a:r>
              <a:rPr lang="en-US" sz="1800" b="1" dirty="0">
                <a:solidFill>
                  <a:srgbClr val="4A4A4A"/>
                </a:solidFill>
                <a:latin typeface="Arial"/>
                <a:cs typeface="Arial"/>
              </a:rPr>
              <a:t> (</a:t>
            </a:r>
            <a:r>
              <a:rPr lang="en-US" sz="1800" b="1" i="1" dirty="0">
                <a:solidFill>
                  <a:srgbClr val="4A4A4A"/>
                </a:solidFill>
                <a:latin typeface="Arial"/>
                <a:cs typeface="Arial"/>
              </a:rPr>
              <a:t>FTO</a:t>
            </a:r>
            <a:r>
              <a:rPr lang="en-US" sz="1800" b="1" dirty="0">
                <a:solidFill>
                  <a:srgbClr val="4A4A4A"/>
                </a:solidFill>
                <a:latin typeface="Arial"/>
                <a:cs typeface="Arial"/>
              </a:rPr>
              <a:t>)</a:t>
            </a:r>
            <a:endParaRPr sz="1800" dirty="0">
              <a:latin typeface="Arial"/>
              <a:cs typeface="Arial"/>
            </a:endParaRPr>
          </a:p>
          <a:p>
            <a:pPr marL="299085" indent="-286385">
              <a:lnSpc>
                <a:spcPct val="100000"/>
              </a:lnSpc>
              <a:spcBef>
                <a:spcPts val="1200"/>
              </a:spcBef>
              <a:buClr>
                <a:srgbClr val="F26937"/>
              </a:buClr>
              <a:buFont typeface="Arial"/>
              <a:buChar char="•"/>
              <a:tabLst>
                <a:tab pos="299720" algn="l"/>
              </a:tabLst>
            </a:pPr>
            <a:endParaRPr lang="en-US" sz="1800" b="1" spc="-90" dirty="0">
              <a:solidFill>
                <a:srgbClr val="4A4A4A"/>
              </a:solidFill>
              <a:latin typeface="Arial"/>
              <a:cs typeface="Arial"/>
            </a:endParaRPr>
          </a:p>
          <a:p>
            <a:pPr marL="299085" indent="-286385">
              <a:lnSpc>
                <a:spcPct val="100000"/>
              </a:lnSpc>
              <a:spcBef>
                <a:spcPts val="1200"/>
              </a:spcBef>
              <a:buClr>
                <a:srgbClr val="F26937"/>
              </a:buClr>
              <a:buFont typeface="Arial"/>
              <a:buChar char="•"/>
              <a:tabLst>
                <a:tab pos="299720" algn="l"/>
              </a:tabLst>
            </a:pPr>
            <a:r>
              <a:rPr sz="1800" b="1" spc="-90" dirty="0">
                <a:solidFill>
                  <a:srgbClr val="4A4A4A"/>
                </a:solidFill>
                <a:latin typeface="Arial"/>
                <a:cs typeface="Arial"/>
              </a:rPr>
              <a:t>W</a:t>
            </a:r>
            <a:r>
              <a:rPr sz="1800" b="1" spc="-10" dirty="0">
                <a:solidFill>
                  <a:srgbClr val="4A4A4A"/>
                </a:solidFill>
                <a:latin typeface="Arial"/>
                <a:cs typeface="Arial"/>
              </a:rPr>
              <a:t>a</a:t>
            </a:r>
            <a:r>
              <a:rPr sz="1800" b="1" spc="-20" dirty="0">
                <a:solidFill>
                  <a:srgbClr val="4A4A4A"/>
                </a:solidFill>
                <a:latin typeface="Arial"/>
                <a:cs typeface="Arial"/>
              </a:rPr>
              <a:t>y</a:t>
            </a:r>
            <a:r>
              <a:rPr sz="1800" b="1" dirty="0">
                <a:solidFill>
                  <a:srgbClr val="4A4A4A"/>
                </a:solidFill>
                <a:latin typeface="Arial"/>
                <a:cs typeface="Arial"/>
              </a:rPr>
              <a:t>s</a:t>
            </a:r>
            <a:r>
              <a:rPr sz="1800" b="1" spc="20" dirty="0">
                <a:solidFill>
                  <a:srgbClr val="4A4A4A"/>
                </a:solidFill>
                <a:latin typeface="Arial"/>
                <a:cs typeface="Arial"/>
              </a:rPr>
              <a:t> </a:t>
            </a:r>
            <a:r>
              <a:rPr sz="1800" b="1" dirty="0">
                <a:solidFill>
                  <a:srgbClr val="4A4A4A"/>
                </a:solidFill>
                <a:latin typeface="Arial"/>
                <a:cs typeface="Arial"/>
              </a:rPr>
              <a:t>t</a:t>
            </a:r>
            <a:r>
              <a:rPr sz="1800" b="1" spc="-15" dirty="0">
                <a:solidFill>
                  <a:srgbClr val="4A4A4A"/>
                </a:solidFill>
                <a:latin typeface="Arial"/>
                <a:cs typeface="Arial"/>
              </a:rPr>
              <a:t>o</a:t>
            </a:r>
            <a:r>
              <a:rPr sz="1800" b="1" spc="-5" dirty="0">
                <a:solidFill>
                  <a:srgbClr val="4A4A4A"/>
                </a:solidFill>
                <a:latin typeface="Arial"/>
                <a:cs typeface="Arial"/>
              </a:rPr>
              <a:t> </a:t>
            </a:r>
            <a:r>
              <a:rPr sz="1800" b="1" spc="-10" dirty="0">
                <a:solidFill>
                  <a:srgbClr val="4A4A4A"/>
                </a:solidFill>
                <a:latin typeface="Arial"/>
                <a:cs typeface="Arial"/>
              </a:rPr>
              <a:t>acces</a:t>
            </a:r>
            <a:r>
              <a:rPr sz="1800" b="1" dirty="0">
                <a:solidFill>
                  <a:srgbClr val="4A4A4A"/>
                </a:solidFill>
                <a:latin typeface="Arial"/>
                <a:cs typeface="Arial"/>
              </a:rPr>
              <a:t>s</a:t>
            </a:r>
            <a:r>
              <a:rPr sz="1800" b="1" spc="20" dirty="0">
                <a:solidFill>
                  <a:srgbClr val="4A4A4A"/>
                </a:solidFill>
                <a:latin typeface="Arial"/>
                <a:cs typeface="Arial"/>
              </a:rPr>
              <a:t> </a:t>
            </a:r>
            <a:r>
              <a:rPr sz="1800" b="1" dirty="0">
                <a:solidFill>
                  <a:srgbClr val="4A4A4A"/>
                </a:solidFill>
                <a:latin typeface="Arial"/>
                <a:cs typeface="Arial"/>
              </a:rPr>
              <a:t>t</a:t>
            </a:r>
            <a:r>
              <a:rPr sz="1800" b="1" spc="-15" dirty="0">
                <a:solidFill>
                  <a:srgbClr val="4A4A4A"/>
                </a:solidFill>
                <a:latin typeface="Arial"/>
                <a:cs typeface="Arial"/>
              </a:rPr>
              <a:t>h</a:t>
            </a:r>
            <a:r>
              <a:rPr sz="1800" b="1" dirty="0">
                <a:solidFill>
                  <a:srgbClr val="4A4A4A"/>
                </a:solidFill>
                <a:latin typeface="Arial"/>
                <a:cs typeface="Arial"/>
              </a:rPr>
              <a:t>e</a:t>
            </a:r>
            <a:r>
              <a:rPr sz="1800" b="1" spc="-15" dirty="0">
                <a:solidFill>
                  <a:srgbClr val="4A4A4A"/>
                </a:solidFill>
                <a:latin typeface="Arial"/>
                <a:cs typeface="Arial"/>
              </a:rPr>
              <a:t> p</a:t>
            </a:r>
            <a:r>
              <a:rPr sz="1800" b="1" spc="-5" dirty="0">
                <a:solidFill>
                  <a:srgbClr val="4A4A4A"/>
                </a:solidFill>
                <a:latin typeface="Arial"/>
                <a:cs typeface="Arial"/>
              </a:rPr>
              <a:t>r</a:t>
            </a:r>
            <a:r>
              <a:rPr sz="1800" b="1" spc="-15" dirty="0">
                <a:solidFill>
                  <a:srgbClr val="4A4A4A"/>
                </a:solidFill>
                <a:latin typeface="Arial"/>
                <a:cs typeface="Arial"/>
              </a:rPr>
              <a:t>og</a:t>
            </a:r>
            <a:r>
              <a:rPr sz="1800" b="1" spc="-5" dirty="0">
                <a:solidFill>
                  <a:srgbClr val="4A4A4A"/>
                </a:solidFill>
                <a:latin typeface="Arial"/>
                <a:cs typeface="Arial"/>
              </a:rPr>
              <a:t>r</a:t>
            </a:r>
            <a:r>
              <a:rPr sz="1800" b="1" spc="-10" dirty="0">
                <a:solidFill>
                  <a:srgbClr val="4A4A4A"/>
                </a:solidFill>
                <a:latin typeface="Arial"/>
                <a:cs typeface="Arial"/>
              </a:rPr>
              <a:t>am</a:t>
            </a:r>
            <a:endParaRPr sz="1800" dirty="0">
              <a:latin typeface="Arial"/>
              <a:cs typeface="Arial"/>
            </a:endParaRPr>
          </a:p>
          <a:p>
            <a:pPr marL="303530">
              <a:lnSpc>
                <a:spcPct val="100000"/>
              </a:lnSpc>
              <a:spcBef>
                <a:spcPts val="605"/>
              </a:spcBef>
              <a:tabLst>
                <a:tab pos="588645" algn="l"/>
              </a:tabLst>
            </a:pPr>
            <a:r>
              <a:rPr sz="1500" spc="10" dirty="0">
                <a:solidFill>
                  <a:srgbClr val="F26937"/>
                </a:solidFill>
                <a:latin typeface="Wingdings"/>
                <a:cs typeface="Wingdings"/>
              </a:rPr>
              <a:t></a:t>
            </a:r>
            <a:r>
              <a:rPr sz="1500" spc="10" dirty="0">
                <a:solidFill>
                  <a:srgbClr val="F26937"/>
                </a:solidFill>
                <a:latin typeface="Times New Roman"/>
                <a:cs typeface="Times New Roman"/>
              </a:rPr>
              <a:t>	</a:t>
            </a:r>
            <a:r>
              <a:rPr sz="1600" spc="-10" dirty="0">
                <a:solidFill>
                  <a:srgbClr val="4A4A4A"/>
                </a:solidFill>
                <a:latin typeface="Arial"/>
                <a:cs typeface="Arial"/>
              </a:rPr>
              <a:t>By</a:t>
            </a:r>
            <a:r>
              <a:rPr sz="1600" spc="5" dirty="0">
                <a:solidFill>
                  <a:srgbClr val="4A4A4A"/>
                </a:solidFill>
                <a:latin typeface="Arial"/>
                <a:cs typeface="Arial"/>
              </a:rPr>
              <a:t> </a:t>
            </a:r>
            <a:r>
              <a:rPr sz="1600" spc="-15" dirty="0">
                <a:solidFill>
                  <a:srgbClr val="4A4A4A"/>
                </a:solidFill>
                <a:latin typeface="Arial"/>
                <a:cs typeface="Arial"/>
              </a:rPr>
              <a:t>Phon</a:t>
            </a:r>
            <a:r>
              <a:rPr sz="1600" spc="-10" dirty="0">
                <a:solidFill>
                  <a:srgbClr val="4A4A4A"/>
                </a:solidFill>
                <a:latin typeface="Arial"/>
                <a:cs typeface="Arial"/>
              </a:rPr>
              <a:t>e</a:t>
            </a:r>
            <a:r>
              <a:rPr sz="1600" spc="-5" dirty="0">
                <a:solidFill>
                  <a:srgbClr val="4A4A4A"/>
                </a:solidFill>
                <a:latin typeface="Arial"/>
                <a:cs typeface="Arial"/>
              </a:rPr>
              <a:t> </a:t>
            </a:r>
            <a:r>
              <a:rPr sz="1600" spc="-15" dirty="0">
                <a:solidFill>
                  <a:srgbClr val="4A4A4A"/>
                </a:solidFill>
                <a:latin typeface="Arial"/>
                <a:cs typeface="Arial"/>
              </a:rPr>
              <a:t>1-855-ELIQUIS</a:t>
            </a:r>
            <a:r>
              <a:rPr sz="1600" spc="35" dirty="0">
                <a:solidFill>
                  <a:srgbClr val="4A4A4A"/>
                </a:solidFill>
                <a:latin typeface="Arial"/>
                <a:cs typeface="Arial"/>
              </a:rPr>
              <a:t> </a:t>
            </a:r>
            <a:r>
              <a:rPr sz="1600" spc="-15" dirty="0">
                <a:solidFill>
                  <a:srgbClr val="4A4A4A"/>
                </a:solidFill>
                <a:latin typeface="Arial"/>
                <a:cs typeface="Arial"/>
              </a:rPr>
              <a:t>(1-855-354-7847</a:t>
            </a:r>
            <a:r>
              <a:rPr sz="1600" spc="-10" dirty="0">
                <a:solidFill>
                  <a:srgbClr val="4A4A4A"/>
                </a:solidFill>
                <a:latin typeface="Arial"/>
                <a:cs typeface="Arial"/>
              </a:rPr>
              <a:t>)</a:t>
            </a:r>
            <a:r>
              <a:rPr sz="1600" spc="40" dirty="0">
                <a:solidFill>
                  <a:srgbClr val="4A4A4A"/>
                </a:solidFill>
                <a:latin typeface="Arial"/>
                <a:cs typeface="Arial"/>
              </a:rPr>
              <a:t> </a:t>
            </a:r>
            <a:r>
              <a:rPr sz="1600" spc="-15" dirty="0">
                <a:solidFill>
                  <a:srgbClr val="4A4A4A"/>
                </a:solidFill>
                <a:latin typeface="Arial"/>
                <a:cs typeface="Arial"/>
              </a:rPr>
              <a:t>o</a:t>
            </a:r>
            <a:r>
              <a:rPr sz="1600" spc="-10" dirty="0">
                <a:solidFill>
                  <a:srgbClr val="4A4A4A"/>
                </a:solidFill>
                <a:latin typeface="Arial"/>
                <a:cs typeface="Arial"/>
              </a:rPr>
              <a:t>r</a:t>
            </a:r>
            <a:r>
              <a:rPr sz="1600" spc="5" dirty="0">
                <a:solidFill>
                  <a:srgbClr val="4A4A4A"/>
                </a:solidFill>
                <a:latin typeface="Arial"/>
                <a:cs typeface="Arial"/>
              </a:rPr>
              <a:t> </a:t>
            </a:r>
            <a:r>
              <a:rPr sz="1600" spc="-15" dirty="0">
                <a:solidFill>
                  <a:srgbClr val="4A4A4A"/>
                </a:solidFill>
                <a:latin typeface="Arial"/>
                <a:cs typeface="Arial"/>
              </a:rPr>
              <a:t>b</a:t>
            </a:r>
            <a:r>
              <a:rPr sz="1600" spc="-10" dirty="0">
                <a:solidFill>
                  <a:srgbClr val="4A4A4A"/>
                </a:solidFill>
                <a:latin typeface="Arial"/>
                <a:cs typeface="Arial"/>
              </a:rPr>
              <a:t>y</a:t>
            </a:r>
            <a:r>
              <a:rPr sz="1600" spc="5" dirty="0">
                <a:solidFill>
                  <a:srgbClr val="4A4A4A"/>
                </a:solidFill>
                <a:latin typeface="Arial"/>
                <a:cs typeface="Arial"/>
              </a:rPr>
              <a:t> </a:t>
            </a:r>
            <a:r>
              <a:rPr sz="1600" spc="-15" dirty="0">
                <a:solidFill>
                  <a:srgbClr val="4A4A4A"/>
                </a:solidFill>
                <a:latin typeface="Arial"/>
                <a:cs typeface="Arial"/>
              </a:rPr>
              <a:t>Fa</a:t>
            </a:r>
            <a:r>
              <a:rPr sz="1600" spc="-10" dirty="0">
                <a:solidFill>
                  <a:srgbClr val="4A4A4A"/>
                </a:solidFill>
                <a:latin typeface="Arial"/>
                <a:cs typeface="Arial"/>
              </a:rPr>
              <a:t>x</a:t>
            </a:r>
            <a:r>
              <a:rPr sz="1600" spc="5" dirty="0">
                <a:solidFill>
                  <a:srgbClr val="4A4A4A"/>
                </a:solidFill>
                <a:latin typeface="Arial"/>
                <a:cs typeface="Arial"/>
              </a:rPr>
              <a:t> </a:t>
            </a:r>
            <a:r>
              <a:rPr sz="1600" spc="-15" dirty="0">
                <a:solidFill>
                  <a:srgbClr val="4A4A4A"/>
                </a:solidFill>
                <a:latin typeface="Arial"/>
                <a:cs typeface="Arial"/>
              </a:rPr>
              <a:t>1</a:t>
            </a:r>
            <a:r>
              <a:rPr sz="1600" spc="-10" dirty="0">
                <a:solidFill>
                  <a:srgbClr val="4A4A4A"/>
                </a:solidFill>
                <a:latin typeface="Arial"/>
                <a:cs typeface="Arial"/>
              </a:rPr>
              <a:t>-</a:t>
            </a:r>
            <a:r>
              <a:rPr sz="1600" spc="-15" dirty="0">
                <a:solidFill>
                  <a:srgbClr val="4A4A4A"/>
                </a:solidFill>
                <a:latin typeface="Arial"/>
                <a:cs typeface="Arial"/>
              </a:rPr>
              <a:t>855-674-8134</a:t>
            </a:r>
            <a:endParaRPr sz="1600" dirty="0">
              <a:latin typeface="Arial"/>
              <a:cs typeface="Arial"/>
            </a:endParaRPr>
          </a:p>
          <a:p>
            <a:pPr marL="588645" lvl="1" indent="-285115">
              <a:lnSpc>
                <a:spcPct val="100000"/>
              </a:lnSpc>
              <a:spcBef>
                <a:spcPts val="600"/>
              </a:spcBef>
              <a:buClr>
                <a:srgbClr val="F26937"/>
              </a:buClr>
              <a:buSzPct val="93750"/>
              <a:buFont typeface="Wingdings"/>
              <a:buChar char=""/>
              <a:tabLst>
                <a:tab pos="589280" algn="l"/>
              </a:tabLst>
            </a:pPr>
            <a:r>
              <a:rPr sz="1600" spc="-25" dirty="0">
                <a:solidFill>
                  <a:srgbClr val="4A4A4A"/>
                </a:solidFill>
                <a:latin typeface="Arial"/>
                <a:cs typeface="Arial"/>
              </a:rPr>
              <a:t>O</a:t>
            </a:r>
            <a:r>
              <a:rPr sz="1600" spc="-10" dirty="0">
                <a:solidFill>
                  <a:srgbClr val="4A4A4A"/>
                </a:solidFill>
                <a:latin typeface="Arial"/>
                <a:cs typeface="Arial"/>
              </a:rPr>
              <a:t>n</a:t>
            </a:r>
            <a:r>
              <a:rPr sz="1600" spc="-15" dirty="0">
                <a:solidFill>
                  <a:srgbClr val="4A4A4A"/>
                </a:solidFill>
                <a:latin typeface="Arial"/>
                <a:cs typeface="Arial"/>
              </a:rPr>
              <a:t>-</a:t>
            </a:r>
            <a:r>
              <a:rPr sz="1600" dirty="0">
                <a:solidFill>
                  <a:srgbClr val="4A4A4A"/>
                </a:solidFill>
                <a:latin typeface="Arial"/>
                <a:cs typeface="Arial"/>
              </a:rPr>
              <a:t>li</a:t>
            </a:r>
            <a:r>
              <a:rPr sz="1600" spc="-15" dirty="0">
                <a:solidFill>
                  <a:srgbClr val="4A4A4A"/>
                </a:solidFill>
                <a:latin typeface="Arial"/>
                <a:cs typeface="Arial"/>
              </a:rPr>
              <a:t>n</a:t>
            </a:r>
            <a:r>
              <a:rPr sz="1600" spc="-10" dirty="0">
                <a:solidFill>
                  <a:srgbClr val="4A4A4A"/>
                </a:solidFill>
                <a:latin typeface="Arial"/>
                <a:cs typeface="Arial"/>
              </a:rPr>
              <a:t>e</a:t>
            </a:r>
            <a:r>
              <a:rPr sz="1600" spc="10" dirty="0">
                <a:solidFill>
                  <a:srgbClr val="4A4A4A"/>
                </a:solidFill>
                <a:latin typeface="Arial"/>
                <a:cs typeface="Arial"/>
              </a:rPr>
              <a:t> </a:t>
            </a:r>
            <a:r>
              <a:rPr sz="1600" spc="-20" dirty="0">
                <a:solidFill>
                  <a:srgbClr val="4A4A4A"/>
                </a:solidFill>
                <a:latin typeface="Arial"/>
                <a:cs typeface="Arial"/>
              </a:rPr>
              <a:t>@</a:t>
            </a:r>
            <a:r>
              <a:rPr sz="1600" spc="10" dirty="0">
                <a:solidFill>
                  <a:srgbClr val="4A4A4A"/>
                </a:solidFill>
                <a:latin typeface="Arial"/>
                <a:cs typeface="Arial"/>
              </a:rPr>
              <a:t> </a:t>
            </a:r>
            <a:r>
              <a:rPr sz="1600" u="heavy" spc="-30" dirty="0">
                <a:solidFill>
                  <a:srgbClr val="64004B"/>
                </a:solidFill>
                <a:latin typeface="Arial"/>
                <a:cs typeface="Arial"/>
                <a:hlinkClick r:id="rId3"/>
              </a:rPr>
              <a:t>ww</a:t>
            </a:r>
            <a:r>
              <a:rPr sz="1600" u="heavy" spc="-114" dirty="0">
                <a:solidFill>
                  <a:srgbClr val="64004B"/>
                </a:solidFill>
                <a:latin typeface="Arial"/>
                <a:cs typeface="Arial"/>
                <a:hlinkClick r:id="rId3"/>
              </a:rPr>
              <a:t>w</a:t>
            </a:r>
            <a:r>
              <a:rPr sz="1600" u="heavy" spc="-10" dirty="0">
                <a:solidFill>
                  <a:srgbClr val="64004B"/>
                </a:solidFill>
                <a:latin typeface="Arial"/>
                <a:cs typeface="Arial"/>
                <a:hlinkClick r:id="rId3"/>
              </a:rPr>
              <a:t>.E</a:t>
            </a:r>
            <a:r>
              <a:rPr sz="1600" u="heavy" dirty="0">
                <a:solidFill>
                  <a:srgbClr val="64004B"/>
                </a:solidFill>
                <a:latin typeface="Arial"/>
                <a:cs typeface="Arial"/>
                <a:hlinkClick r:id="rId3"/>
              </a:rPr>
              <a:t>li</a:t>
            </a:r>
            <a:r>
              <a:rPr sz="1600" u="heavy" spc="-15" dirty="0">
                <a:solidFill>
                  <a:srgbClr val="64004B"/>
                </a:solidFill>
                <a:latin typeface="Arial"/>
                <a:cs typeface="Arial"/>
                <a:hlinkClick r:id="rId3"/>
              </a:rPr>
              <a:t>qu</a:t>
            </a:r>
            <a:r>
              <a:rPr sz="1600" u="heavy" dirty="0">
                <a:solidFill>
                  <a:srgbClr val="64004B"/>
                </a:solidFill>
                <a:latin typeface="Arial"/>
                <a:cs typeface="Arial"/>
                <a:hlinkClick r:id="rId3"/>
              </a:rPr>
              <a:t>i</a:t>
            </a:r>
            <a:r>
              <a:rPr sz="1600" u="heavy" spc="-5" dirty="0">
                <a:solidFill>
                  <a:srgbClr val="64004B"/>
                </a:solidFill>
                <a:latin typeface="Arial"/>
                <a:cs typeface="Arial"/>
                <a:hlinkClick r:id="rId3"/>
              </a:rPr>
              <a:t>s.c</a:t>
            </a:r>
            <a:r>
              <a:rPr sz="1600" u="heavy" spc="-20" dirty="0">
                <a:solidFill>
                  <a:srgbClr val="64004B"/>
                </a:solidFill>
                <a:latin typeface="Arial"/>
                <a:cs typeface="Arial"/>
                <a:hlinkClick r:id="rId3"/>
              </a:rPr>
              <a:t>om</a:t>
            </a:r>
            <a:endParaRPr sz="1600" dirty="0">
              <a:latin typeface="Arial"/>
              <a:cs typeface="Arial"/>
            </a:endParaRPr>
          </a:p>
          <a:p>
            <a:pPr marL="588645" lvl="1" indent="-285115">
              <a:lnSpc>
                <a:spcPct val="100000"/>
              </a:lnSpc>
              <a:spcBef>
                <a:spcPts val="600"/>
              </a:spcBef>
              <a:buClr>
                <a:srgbClr val="F26937"/>
              </a:buClr>
              <a:buSzPct val="93750"/>
              <a:buFont typeface="Wingdings"/>
              <a:buChar char=""/>
              <a:tabLst>
                <a:tab pos="589280" algn="l"/>
              </a:tabLst>
            </a:pPr>
            <a:r>
              <a:rPr sz="1600" spc="-15" dirty="0">
                <a:solidFill>
                  <a:srgbClr val="4A4A4A"/>
                </a:solidFill>
                <a:latin typeface="Arial"/>
                <a:cs typeface="Arial"/>
              </a:rPr>
              <a:t>Pro</a:t>
            </a:r>
            <a:r>
              <a:rPr sz="1600" spc="-5" dirty="0">
                <a:solidFill>
                  <a:srgbClr val="4A4A4A"/>
                </a:solidFill>
                <a:latin typeface="Arial"/>
                <a:cs typeface="Arial"/>
              </a:rPr>
              <a:t>v</a:t>
            </a:r>
            <a:r>
              <a:rPr sz="1600" dirty="0">
                <a:solidFill>
                  <a:srgbClr val="4A4A4A"/>
                </a:solidFill>
                <a:latin typeface="Arial"/>
                <a:cs typeface="Arial"/>
              </a:rPr>
              <a:t>i</a:t>
            </a:r>
            <a:r>
              <a:rPr sz="1600" spc="-15" dirty="0">
                <a:solidFill>
                  <a:srgbClr val="4A4A4A"/>
                </a:solidFill>
                <a:latin typeface="Arial"/>
                <a:cs typeface="Arial"/>
              </a:rPr>
              <a:t>de</a:t>
            </a:r>
            <a:r>
              <a:rPr sz="1600" spc="-10" dirty="0">
                <a:solidFill>
                  <a:srgbClr val="4A4A4A"/>
                </a:solidFill>
                <a:latin typeface="Arial"/>
                <a:cs typeface="Arial"/>
              </a:rPr>
              <a:t>r</a:t>
            </a:r>
            <a:r>
              <a:rPr sz="1600" spc="-5" dirty="0">
                <a:solidFill>
                  <a:srgbClr val="4A4A4A"/>
                </a:solidFill>
                <a:latin typeface="Arial"/>
                <a:cs typeface="Arial"/>
              </a:rPr>
              <a:t> </a:t>
            </a:r>
            <a:r>
              <a:rPr sz="1600" spc="-15" dirty="0">
                <a:solidFill>
                  <a:srgbClr val="4A4A4A"/>
                </a:solidFill>
                <a:latin typeface="Arial"/>
                <a:cs typeface="Arial"/>
              </a:rPr>
              <a:t>Por</a:t>
            </a:r>
            <a:r>
              <a:rPr sz="1600" spc="-10" dirty="0">
                <a:solidFill>
                  <a:srgbClr val="4A4A4A"/>
                </a:solidFill>
                <a:latin typeface="Arial"/>
                <a:cs typeface="Arial"/>
              </a:rPr>
              <a:t>tal</a:t>
            </a:r>
            <a:r>
              <a:rPr sz="1600" spc="20" dirty="0">
                <a:solidFill>
                  <a:srgbClr val="4A4A4A"/>
                </a:solidFill>
                <a:latin typeface="Arial"/>
                <a:cs typeface="Arial"/>
              </a:rPr>
              <a:t> </a:t>
            </a:r>
            <a:r>
              <a:rPr sz="1600" u="heavy" spc="-30" dirty="0">
                <a:solidFill>
                  <a:srgbClr val="64004B"/>
                </a:solidFill>
                <a:latin typeface="Arial"/>
                <a:cs typeface="Arial"/>
                <a:hlinkClick r:id="rId4"/>
              </a:rPr>
              <a:t>ww</a:t>
            </a:r>
            <a:r>
              <a:rPr sz="1600" u="heavy" spc="-114" dirty="0">
                <a:solidFill>
                  <a:srgbClr val="64004B"/>
                </a:solidFill>
                <a:latin typeface="Arial"/>
                <a:cs typeface="Arial"/>
                <a:hlinkClick r:id="rId4"/>
              </a:rPr>
              <a:t>w</a:t>
            </a:r>
            <a:r>
              <a:rPr sz="1600" u="heavy" spc="-10" dirty="0">
                <a:solidFill>
                  <a:srgbClr val="64004B"/>
                </a:solidFill>
                <a:latin typeface="Arial"/>
                <a:cs typeface="Arial"/>
                <a:hlinkClick r:id="rId4"/>
              </a:rPr>
              <a:t>.e</a:t>
            </a:r>
            <a:r>
              <a:rPr sz="1600" u="heavy" dirty="0">
                <a:solidFill>
                  <a:srgbClr val="64004B"/>
                </a:solidFill>
                <a:latin typeface="Arial"/>
                <a:cs typeface="Arial"/>
                <a:hlinkClick r:id="rId4"/>
              </a:rPr>
              <a:t>li</a:t>
            </a:r>
            <a:r>
              <a:rPr sz="1600" u="heavy" spc="-15" dirty="0">
                <a:solidFill>
                  <a:srgbClr val="64004B"/>
                </a:solidFill>
                <a:latin typeface="Arial"/>
                <a:cs typeface="Arial"/>
                <a:hlinkClick r:id="rId4"/>
              </a:rPr>
              <a:t>qu</a:t>
            </a:r>
            <a:r>
              <a:rPr sz="1600" u="heavy" dirty="0">
                <a:solidFill>
                  <a:srgbClr val="64004B"/>
                </a:solidFill>
                <a:latin typeface="Arial"/>
                <a:cs typeface="Arial"/>
                <a:hlinkClick r:id="rId4"/>
              </a:rPr>
              <a:t>i</a:t>
            </a:r>
            <a:r>
              <a:rPr sz="1600" u="heavy" spc="-5" dirty="0">
                <a:solidFill>
                  <a:srgbClr val="64004B"/>
                </a:solidFill>
                <a:latin typeface="Arial"/>
                <a:cs typeface="Arial"/>
                <a:hlinkClick r:id="rId4"/>
              </a:rPr>
              <a:t>s</a:t>
            </a:r>
            <a:r>
              <a:rPr sz="1600" u="heavy" spc="-15" dirty="0">
                <a:solidFill>
                  <a:srgbClr val="64004B"/>
                </a:solidFill>
                <a:latin typeface="Arial"/>
                <a:cs typeface="Arial"/>
                <a:hlinkClick r:id="rId4"/>
              </a:rPr>
              <a:t>360pro</a:t>
            </a:r>
            <a:r>
              <a:rPr sz="1600" u="heavy" spc="-5" dirty="0">
                <a:solidFill>
                  <a:srgbClr val="64004B"/>
                </a:solidFill>
                <a:latin typeface="Arial"/>
                <a:cs typeface="Arial"/>
                <a:hlinkClick r:id="rId4"/>
              </a:rPr>
              <a:t>v</a:t>
            </a:r>
            <a:r>
              <a:rPr sz="1600" u="heavy" dirty="0">
                <a:solidFill>
                  <a:srgbClr val="64004B"/>
                </a:solidFill>
                <a:latin typeface="Arial"/>
                <a:cs typeface="Arial"/>
                <a:hlinkClick r:id="rId4"/>
              </a:rPr>
              <a:t>i</a:t>
            </a:r>
            <a:r>
              <a:rPr sz="1600" u="heavy" spc="-15" dirty="0">
                <a:solidFill>
                  <a:srgbClr val="64004B"/>
                </a:solidFill>
                <a:latin typeface="Arial"/>
                <a:cs typeface="Arial"/>
                <a:hlinkClick r:id="rId4"/>
              </a:rPr>
              <a:t>derpor</a:t>
            </a:r>
            <a:r>
              <a:rPr sz="1600" u="heavy" spc="-10" dirty="0">
                <a:solidFill>
                  <a:srgbClr val="64004B"/>
                </a:solidFill>
                <a:latin typeface="Arial"/>
                <a:cs typeface="Arial"/>
                <a:hlinkClick r:id="rId4"/>
              </a:rPr>
              <a:t>tal</a:t>
            </a:r>
            <a:r>
              <a:rPr sz="1600" u="heavy" spc="-5" dirty="0">
                <a:solidFill>
                  <a:srgbClr val="64004B"/>
                </a:solidFill>
                <a:latin typeface="Arial"/>
                <a:cs typeface="Arial"/>
                <a:hlinkClick r:id="rId4"/>
              </a:rPr>
              <a:t>.c</a:t>
            </a:r>
            <a:r>
              <a:rPr sz="1600" u="heavy" spc="-20" dirty="0">
                <a:solidFill>
                  <a:srgbClr val="64004B"/>
                </a:solidFill>
                <a:latin typeface="Arial"/>
                <a:cs typeface="Arial"/>
                <a:hlinkClick r:id="rId4"/>
              </a:rPr>
              <a:t>om</a:t>
            </a:r>
            <a:endParaRPr sz="1600" dirty="0">
              <a:latin typeface="Arial"/>
              <a:cs typeface="Arial"/>
            </a:endParaRPr>
          </a:p>
        </p:txBody>
      </p:sp>
      <p:sp>
        <p:nvSpPr>
          <p:cNvPr id="4" name="object 4"/>
          <p:cNvSpPr/>
          <p:nvPr/>
        </p:nvSpPr>
        <p:spPr>
          <a:xfrm>
            <a:off x="195240" y="6559517"/>
            <a:ext cx="2908907" cy="212029"/>
          </a:xfrm>
          <a:prstGeom prst="rect">
            <a:avLst/>
          </a:prstGeom>
          <a:blipFill>
            <a:blip r:embed="rId5" cstate="print"/>
            <a:stretch>
              <a:fillRect/>
            </a:stretch>
          </a:blipFill>
        </p:spPr>
        <p:txBody>
          <a:bodyPr wrap="square" lIns="0" tIns="0" rIns="0" bIns="0" rtlCol="0"/>
          <a:lstStyle/>
          <a:p>
            <a:endParaRPr/>
          </a:p>
        </p:txBody>
      </p:sp>
      <p:sp>
        <p:nvSpPr>
          <p:cNvPr id="5" name="object 5"/>
          <p:cNvSpPr txBox="1"/>
          <p:nvPr/>
        </p:nvSpPr>
        <p:spPr>
          <a:xfrm>
            <a:off x="314266" y="6250338"/>
            <a:ext cx="2021839" cy="177800"/>
          </a:xfrm>
          <a:prstGeom prst="rect">
            <a:avLst/>
          </a:prstGeom>
        </p:spPr>
        <p:txBody>
          <a:bodyPr vert="horz" wrap="square" lIns="0" tIns="0" rIns="0" bIns="0" rtlCol="0">
            <a:spAutoFit/>
          </a:bodyPr>
          <a:lstStyle/>
          <a:p>
            <a:pPr marL="12700">
              <a:lnSpc>
                <a:spcPct val="100000"/>
              </a:lnSpc>
            </a:pPr>
            <a:r>
              <a:rPr sz="1200" spc="-10" dirty="0">
                <a:solidFill>
                  <a:srgbClr val="64004B"/>
                </a:solidFill>
                <a:latin typeface="Arial"/>
                <a:cs typeface="Arial"/>
              </a:rPr>
              <a:t>432US1902166</a:t>
            </a:r>
            <a:r>
              <a:rPr sz="1200" dirty="0">
                <a:solidFill>
                  <a:srgbClr val="64004B"/>
                </a:solidFill>
                <a:latin typeface="Arial"/>
                <a:cs typeface="Arial"/>
              </a:rPr>
              <a:t>-</a:t>
            </a:r>
            <a:r>
              <a:rPr sz="1200" spc="-10" dirty="0">
                <a:solidFill>
                  <a:srgbClr val="64004B"/>
                </a:solidFill>
                <a:latin typeface="Arial"/>
                <a:cs typeface="Arial"/>
              </a:rPr>
              <a:t>04</a:t>
            </a:r>
            <a:r>
              <a:rPr sz="1200" dirty="0">
                <a:solidFill>
                  <a:srgbClr val="64004B"/>
                </a:solidFill>
                <a:latin typeface="Arial"/>
                <a:cs typeface="Arial"/>
              </a:rPr>
              <a:t>-</a:t>
            </a:r>
            <a:r>
              <a:rPr sz="1200" spc="5" dirty="0">
                <a:solidFill>
                  <a:srgbClr val="64004B"/>
                </a:solidFill>
                <a:latin typeface="Arial"/>
                <a:cs typeface="Arial"/>
              </a:rPr>
              <a:t>0</a:t>
            </a:r>
            <a:r>
              <a:rPr sz="1200" dirty="0">
                <a:solidFill>
                  <a:srgbClr val="64004B"/>
                </a:solidFill>
                <a:latin typeface="Arial"/>
                <a:cs typeface="Arial"/>
              </a:rPr>
              <a:t>1  </a:t>
            </a:r>
            <a:r>
              <a:rPr sz="1200" spc="-25" dirty="0">
                <a:solidFill>
                  <a:srgbClr val="64004B"/>
                </a:solidFill>
                <a:latin typeface="Arial"/>
                <a:cs typeface="Arial"/>
              </a:rPr>
              <a:t> </a:t>
            </a:r>
            <a:r>
              <a:rPr sz="1200" dirty="0">
                <a:solidFill>
                  <a:srgbClr val="64004B"/>
                </a:solidFill>
                <a:latin typeface="Arial"/>
                <a:cs typeface="Arial"/>
              </a:rPr>
              <a:t>06/20</a:t>
            </a:r>
            <a:endParaRPr sz="12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3</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10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9F14DC9-370E-8848-AC66-55D2C3576D3E}"/>
              </a:ext>
            </a:extLst>
          </p:cNvPr>
          <p:cNvSpPr>
            <a:spLocks noGrp="1"/>
          </p:cNvSpPr>
          <p:nvPr>
            <p:ph type="title"/>
          </p:nvPr>
        </p:nvSpPr>
        <p:spPr>
          <a:xfrm>
            <a:off x="228600" y="3200400"/>
            <a:ext cx="5655278" cy="958215"/>
          </a:xfrm>
        </p:spPr>
        <p:txBody>
          <a:bodyPr>
            <a:normAutofit/>
          </a:bodyPr>
          <a:lstStyle/>
          <a:p>
            <a:r>
              <a:rPr lang="en-US" sz="3675" dirty="0">
                <a:effectLst>
                  <a:reflection blurRad="6350" stA="15000" endPos="44000" dist="12700" dir="5400000" sy="-100000" algn="bl" rotWithShape="0"/>
                </a:effectLst>
              </a:rPr>
              <a:t>Questions?</a:t>
            </a:r>
          </a:p>
        </p:txBody>
      </p:sp>
    </p:spTree>
    <p:extLst>
      <p:ext uri="{BB962C8B-B14F-4D97-AF65-F5344CB8AC3E}">
        <p14:creationId xmlns:p14="http://schemas.microsoft.com/office/powerpoint/2010/main" val="148769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92833"/>
            <a:ext cx="8072119" cy="682070"/>
          </a:xfrm>
          <a:prstGeom prst="rect">
            <a:avLst/>
          </a:prstGeom>
        </p:spPr>
        <p:txBody>
          <a:bodyPr vert="horz" wrap="square" lIns="0" tIns="309714" rIns="0" bIns="0" rtlCol="0">
            <a:spAutoFit/>
          </a:bodyPr>
          <a:lstStyle/>
          <a:p>
            <a:pPr marL="12700">
              <a:lnSpc>
                <a:spcPct val="100000"/>
              </a:lnSpc>
            </a:pPr>
            <a:r>
              <a:rPr sz="2400" spc="-5" dirty="0"/>
              <a:t>20</a:t>
            </a:r>
            <a:r>
              <a:rPr sz="2400" spc="-5" dirty="0">
                <a:latin typeface="Arial"/>
                <a:cs typeface="Arial"/>
              </a:rPr>
              <a:t>2</a:t>
            </a:r>
            <a:r>
              <a:rPr lang="en-US" sz="2400" spc="-5" dirty="0">
                <a:latin typeface="Arial"/>
                <a:cs typeface="Arial"/>
              </a:rPr>
              <a:t>1</a:t>
            </a:r>
            <a:r>
              <a:rPr sz="2400" spc="10" dirty="0">
                <a:latin typeface="Arial"/>
                <a:cs typeface="Arial"/>
              </a:rPr>
              <a:t> </a:t>
            </a:r>
            <a:r>
              <a:rPr sz="2400" spc="-25" dirty="0"/>
              <a:t>E</a:t>
            </a:r>
            <a:r>
              <a:rPr sz="2400" spc="-5" dirty="0"/>
              <a:t>36</a:t>
            </a:r>
            <a:r>
              <a:rPr sz="2400" dirty="0"/>
              <a:t>0</a:t>
            </a:r>
            <a:r>
              <a:rPr sz="2400" spc="-35" dirty="0"/>
              <a:t> </a:t>
            </a:r>
            <a:r>
              <a:rPr sz="2400" spc="-25" dirty="0"/>
              <a:t>TB</a:t>
            </a:r>
            <a:r>
              <a:rPr sz="2400" spc="-20" dirty="0"/>
              <a:t>M</a:t>
            </a:r>
            <a:r>
              <a:rPr sz="2400" spc="-5" dirty="0"/>
              <a:t> </a:t>
            </a:r>
            <a:r>
              <a:rPr sz="2400" spc="-20" dirty="0"/>
              <a:t>&amp;</a:t>
            </a:r>
            <a:r>
              <a:rPr sz="2400" dirty="0"/>
              <a:t> </a:t>
            </a:r>
            <a:r>
              <a:rPr sz="2400" spc="-5" dirty="0"/>
              <a:t>DB</a:t>
            </a:r>
            <a:r>
              <a:rPr sz="2400" dirty="0"/>
              <a:t>M</a:t>
            </a:r>
            <a:r>
              <a:rPr sz="2400" spc="5" dirty="0"/>
              <a:t> </a:t>
            </a:r>
            <a:r>
              <a:rPr sz="2400" spc="-5" dirty="0"/>
              <a:t>Regio</a:t>
            </a:r>
            <a:r>
              <a:rPr sz="2400" dirty="0"/>
              <a:t>n</a:t>
            </a:r>
            <a:r>
              <a:rPr sz="2400" spc="35" dirty="0"/>
              <a:t> </a:t>
            </a:r>
            <a:r>
              <a:rPr sz="2400" spc="-5" dirty="0"/>
              <a:t>Points</a:t>
            </a:r>
            <a:endParaRPr sz="2400" dirty="0">
              <a:latin typeface="Arial"/>
              <a:cs typeface="Arial"/>
            </a:endParaRPr>
          </a:p>
        </p:txBody>
      </p:sp>
      <p:sp>
        <p:nvSpPr>
          <p:cNvPr id="4" name="object 4"/>
          <p:cNvSpPr/>
          <p:nvPr/>
        </p:nvSpPr>
        <p:spPr>
          <a:xfrm>
            <a:off x="163818" y="6543805"/>
            <a:ext cx="2908907" cy="21202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14266" y="6250338"/>
            <a:ext cx="2021839" cy="177800"/>
          </a:xfrm>
          <a:prstGeom prst="rect">
            <a:avLst/>
          </a:prstGeom>
        </p:spPr>
        <p:txBody>
          <a:bodyPr vert="horz" wrap="square" lIns="0" tIns="0" rIns="0" bIns="0" rtlCol="0">
            <a:spAutoFit/>
          </a:bodyPr>
          <a:lstStyle/>
          <a:p>
            <a:pPr marL="12700">
              <a:lnSpc>
                <a:spcPct val="100000"/>
              </a:lnSpc>
            </a:pPr>
            <a:r>
              <a:rPr sz="1200" spc="-10" dirty="0">
                <a:solidFill>
                  <a:srgbClr val="64004B"/>
                </a:solidFill>
                <a:latin typeface="Arial"/>
                <a:cs typeface="Arial"/>
              </a:rPr>
              <a:t>432US1902166</a:t>
            </a:r>
            <a:r>
              <a:rPr sz="1200" dirty="0">
                <a:solidFill>
                  <a:srgbClr val="64004B"/>
                </a:solidFill>
                <a:latin typeface="Arial"/>
                <a:cs typeface="Arial"/>
              </a:rPr>
              <a:t>-</a:t>
            </a:r>
            <a:r>
              <a:rPr sz="1200" spc="-10" dirty="0">
                <a:solidFill>
                  <a:srgbClr val="64004B"/>
                </a:solidFill>
                <a:latin typeface="Arial"/>
                <a:cs typeface="Arial"/>
              </a:rPr>
              <a:t>04</a:t>
            </a:r>
            <a:r>
              <a:rPr sz="1200" dirty="0">
                <a:solidFill>
                  <a:srgbClr val="64004B"/>
                </a:solidFill>
                <a:latin typeface="Arial"/>
                <a:cs typeface="Arial"/>
              </a:rPr>
              <a:t>-</a:t>
            </a:r>
            <a:r>
              <a:rPr sz="1200" spc="5" dirty="0">
                <a:solidFill>
                  <a:srgbClr val="64004B"/>
                </a:solidFill>
                <a:latin typeface="Arial"/>
                <a:cs typeface="Arial"/>
              </a:rPr>
              <a:t>0</a:t>
            </a:r>
            <a:r>
              <a:rPr sz="1200" dirty="0">
                <a:solidFill>
                  <a:srgbClr val="64004B"/>
                </a:solidFill>
                <a:latin typeface="Arial"/>
                <a:cs typeface="Arial"/>
              </a:rPr>
              <a:t>1  </a:t>
            </a:r>
            <a:r>
              <a:rPr sz="1200" spc="-25" dirty="0">
                <a:solidFill>
                  <a:srgbClr val="64004B"/>
                </a:solidFill>
                <a:latin typeface="Arial"/>
                <a:cs typeface="Arial"/>
              </a:rPr>
              <a:t> </a:t>
            </a:r>
            <a:r>
              <a:rPr sz="1200" dirty="0">
                <a:solidFill>
                  <a:srgbClr val="64004B"/>
                </a:solidFill>
                <a:latin typeface="Arial"/>
                <a:cs typeface="Arial"/>
              </a:rPr>
              <a:t>06/20</a:t>
            </a:r>
            <a:endParaRPr sz="12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31</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2398068666"/>
              </p:ext>
            </p:extLst>
          </p:nvPr>
        </p:nvGraphicFramePr>
        <p:xfrm>
          <a:off x="201584" y="1837856"/>
          <a:ext cx="8695383" cy="4255381"/>
        </p:xfrm>
        <a:graphic>
          <a:graphicData uri="http://schemas.openxmlformats.org/drawingml/2006/table">
            <a:tbl>
              <a:tblPr firstRow="1" bandRow="1">
                <a:tableStyleId>{2D5ABB26-0587-4C30-8999-92F81FD0307C}</a:tableStyleId>
              </a:tblPr>
              <a:tblGrid>
                <a:gridCol w="2173845">
                  <a:extLst>
                    <a:ext uri="{9D8B030D-6E8A-4147-A177-3AD203B41FA5}">
                      <a16:colId xmlns:a16="http://schemas.microsoft.com/office/drawing/2014/main" val="20000"/>
                    </a:ext>
                  </a:extLst>
                </a:gridCol>
                <a:gridCol w="1952777">
                  <a:extLst>
                    <a:ext uri="{9D8B030D-6E8A-4147-A177-3AD203B41FA5}">
                      <a16:colId xmlns:a16="http://schemas.microsoft.com/office/drawing/2014/main" val="20001"/>
                    </a:ext>
                  </a:extLst>
                </a:gridCol>
                <a:gridCol w="1936987">
                  <a:extLst>
                    <a:ext uri="{9D8B030D-6E8A-4147-A177-3AD203B41FA5}">
                      <a16:colId xmlns:a16="http://schemas.microsoft.com/office/drawing/2014/main" val="20002"/>
                    </a:ext>
                  </a:extLst>
                </a:gridCol>
                <a:gridCol w="2631774">
                  <a:extLst>
                    <a:ext uri="{9D8B030D-6E8A-4147-A177-3AD203B41FA5}">
                      <a16:colId xmlns:a16="http://schemas.microsoft.com/office/drawing/2014/main" val="20003"/>
                    </a:ext>
                  </a:extLst>
                </a:gridCol>
              </a:tblGrid>
              <a:tr h="535623">
                <a:tc>
                  <a:txBody>
                    <a:bodyPr/>
                    <a:lstStyle/>
                    <a:p>
                      <a:pPr marL="61594">
                        <a:lnSpc>
                          <a:spcPct val="100000"/>
                        </a:lnSpc>
                      </a:pPr>
                      <a:r>
                        <a:rPr sz="1400" b="1" spc="-10" dirty="0">
                          <a:solidFill>
                            <a:srgbClr val="FFFFFF"/>
                          </a:solidFill>
                          <a:latin typeface="Arial"/>
                          <a:cs typeface="Arial"/>
                        </a:rPr>
                        <a:t>R</a:t>
                      </a:r>
                      <a:r>
                        <a:rPr sz="1400" b="1" spc="-5" dirty="0">
                          <a:solidFill>
                            <a:srgbClr val="FFFFFF"/>
                          </a:solidFill>
                          <a:latin typeface="Arial"/>
                          <a:cs typeface="Arial"/>
                        </a:rPr>
                        <a:t>e</a:t>
                      </a:r>
                      <a:r>
                        <a:rPr sz="1400" b="1" spc="-10" dirty="0">
                          <a:solidFill>
                            <a:srgbClr val="FFFFFF"/>
                          </a:solidFill>
                          <a:latin typeface="Arial"/>
                          <a:cs typeface="Arial"/>
                        </a:rPr>
                        <a:t>g</a:t>
                      </a:r>
                      <a:r>
                        <a:rPr sz="1400" b="1" spc="5" dirty="0">
                          <a:solidFill>
                            <a:srgbClr val="FFFFFF"/>
                          </a:solidFill>
                          <a:latin typeface="Arial"/>
                          <a:cs typeface="Arial"/>
                        </a:rPr>
                        <a:t>i</a:t>
                      </a:r>
                      <a:r>
                        <a:rPr sz="1400" b="1" spc="-10" dirty="0">
                          <a:solidFill>
                            <a:srgbClr val="FFFFFF"/>
                          </a:solidFill>
                          <a:latin typeface="Arial"/>
                          <a:cs typeface="Arial"/>
                        </a:rPr>
                        <a:t>on</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4004B"/>
                    </a:solidFill>
                  </a:tcPr>
                </a:tc>
                <a:tc>
                  <a:txBody>
                    <a:bodyPr/>
                    <a:lstStyle/>
                    <a:p>
                      <a:pPr marL="62230">
                        <a:lnSpc>
                          <a:spcPct val="100000"/>
                        </a:lnSpc>
                      </a:pPr>
                      <a:r>
                        <a:rPr sz="1400" b="1" spc="-10" dirty="0">
                          <a:solidFill>
                            <a:srgbClr val="FFFFFF"/>
                          </a:solidFill>
                          <a:latin typeface="Arial"/>
                          <a:cs typeface="Arial"/>
                        </a:rPr>
                        <a:t>R</a:t>
                      </a:r>
                      <a:r>
                        <a:rPr sz="1400" b="1" spc="-5" dirty="0">
                          <a:solidFill>
                            <a:srgbClr val="FFFFFF"/>
                          </a:solidFill>
                          <a:latin typeface="Arial"/>
                          <a:cs typeface="Arial"/>
                        </a:rPr>
                        <a:t>e</a:t>
                      </a:r>
                      <a:r>
                        <a:rPr sz="1400" b="1" dirty="0">
                          <a:solidFill>
                            <a:srgbClr val="FFFFFF"/>
                          </a:solidFill>
                          <a:latin typeface="Arial"/>
                          <a:cs typeface="Arial"/>
                        </a:rPr>
                        <a:t>t</a:t>
                      </a:r>
                      <a:r>
                        <a:rPr sz="1400" b="1" spc="-5" dirty="0">
                          <a:solidFill>
                            <a:srgbClr val="FFFFFF"/>
                          </a:solidFill>
                          <a:latin typeface="Arial"/>
                          <a:cs typeface="Arial"/>
                        </a:rPr>
                        <a:t>a</a:t>
                      </a:r>
                      <a:r>
                        <a:rPr sz="1400" b="1" spc="5" dirty="0">
                          <a:solidFill>
                            <a:srgbClr val="FFFFFF"/>
                          </a:solidFill>
                          <a:latin typeface="Arial"/>
                          <a:cs typeface="Arial"/>
                        </a:rPr>
                        <a:t>i</a:t>
                      </a:r>
                      <a:r>
                        <a:rPr sz="1400" b="1" dirty="0">
                          <a:solidFill>
                            <a:srgbClr val="FFFFFF"/>
                          </a:solidFill>
                          <a:latin typeface="Arial"/>
                          <a:cs typeface="Arial"/>
                        </a:rPr>
                        <a:t>l</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4004B"/>
                    </a:solidFill>
                  </a:tcPr>
                </a:tc>
                <a:tc>
                  <a:txBody>
                    <a:bodyPr/>
                    <a:lstStyle/>
                    <a:p>
                      <a:pPr marL="62230">
                        <a:lnSpc>
                          <a:spcPct val="100000"/>
                        </a:lnSpc>
                      </a:pPr>
                      <a:r>
                        <a:rPr sz="1400" b="1" spc="-10" dirty="0">
                          <a:solidFill>
                            <a:srgbClr val="FFFFFF"/>
                          </a:solidFill>
                          <a:latin typeface="Arial"/>
                          <a:cs typeface="Arial"/>
                        </a:rPr>
                        <a:t>Ho</a:t>
                      </a:r>
                      <a:r>
                        <a:rPr sz="1400" b="1" spc="-5" dirty="0">
                          <a:solidFill>
                            <a:srgbClr val="FFFFFF"/>
                          </a:solidFill>
                          <a:latin typeface="Arial"/>
                          <a:cs typeface="Arial"/>
                        </a:rPr>
                        <a:t>s</a:t>
                      </a:r>
                      <a:r>
                        <a:rPr sz="1400" b="1" spc="-10" dirty="0">
                          <a:solidFill>
                            <a:srgbClr val="FFFFFF"/>
                          </a:solidFill>
                          <a:latin typeface="Arial"/>
                          <a:cs typeface="Arial"/>
                        </a:rPr>
                        <a:t>p</a:t>
                      </a:r>
                      <a:r>
                        <a:rPr sz="1400" b="1" spc="5" dirty="0">
                          <a:solidFill>
                            <a:srgbClr val="FFFFFF"/>
                          </a:solidFill>
                          <a:latin typeface="Arial"/>
                          <a:cs typeface="Arial"/>
                        </a:rPr>
                        <a:t>i</a:t>
                      </a:r>
                      <a:r>
                        <a:rPr sz="1400" b="1" dirty="0">
                          <a:solidFill>
                            <a:srgbClr val="FFFFFF"/>
                          </a:solidFill>
                          <a:latin typeface="Arial"/>
                          <a:cs typeface="Arial"/>
                        </a:rPr>
                        <a:t>t</a:t>
                      </a:r>
                      <a:r>
                        <a:rPr sz="1400" b="1" spc="-5" dirty="0">
                          <a:solidFill>
                            <a:srgbClr val="FFFFFF"/>
                          </a:solidFill>
                          <a:latin typeface="Arial"/>
                          <a:cs typeface="Arial"/>
                        </a:rPr>
                        <a:t>a</a:t>
                      </a:r>
                      <a:r>
                        <a:rPr sz="1400" b="1" dirty="0">
                          <a:solidFill>
                            <a:srgbClr val="FFFFFF"/>
                          </a:solidFill>
                          <a:latin typeface="Arial"/>
                          <a:cs typeface="Arial"/>
                        </a:rPr>
                        <a:t>l</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4004B"/>
                    </a:solidFill>
                  </a:tcPr>
                </a:tc>
                <a:tc>
                  <a:txBody>
                    <a:bodyPr/>
                    <a:lstStyle/>
                    <a:p>
                      <a:pPr marL="62230">
                        <a:lnSpc>
                          <a:spcPct val="100000"/>
                        </a:lnSpc>
                      </a:pPr>
                      <a:r>
                        <a:rPr sz="1400" b="1" spc="-10" dirty="0">
                          <a:solidFill>
                            <a:srgbClr val="FFFFFF"/>
                          </a:solidFill>
                          <a:latin typeface="Arial"/>
                          <a:cs typeface="Arial"/>
                        </a:rPr>
                        <a:t>DBM</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4004B"/>
                    </a:solidFill>
                  </a:tcPr>
                </a:tc>
                <a:extLst>
                  <a:ext uri="{0D108BD9-81ED-4DB2-BD59-A6C34878D82A}">
                    <a16:rowId xmlns:a16="http://schemas.microsoft.com/office/drawing/2014/main" val="10000"/>
                  </a:ext>
                </a:extLst>
              </a:tr>
              <a:tr h="519779">
                <a:tc>
                  <a:txBody>
                    <a:bodyPr/>
                    <a:lstStyle/>
                    <a:p>
                      <a:pPr marL="62230">
                        <a:lnSpc>
                          <a:spcPct val="100000"/>
                        </a:lnSpc>
                      </a:pPr>
                      <a:r>
                        <a:rPr sz="1400" spc="-10" dirty="0">
                          <a:solidFill>
                            <a:srgbClr val="64004B"/>
                          </a:solidFill>
                          <a:latin typeface="Arial"/>
                          <a:cs typeface="Arial"/>
                        </a:rPr>
                        <a:t>N</a:t>
                      </a:r>
                      <a:r>
                        <a:rPr sz="1400" spc="-5" dirty="0">
                          <a:solidFill>
                            <a:srgbClr val="64004B"/>
                          </a:solidFill>
                          <a:latin typeface="Arial"/>
                          <a:cs typeface="Arial"/>
                        </a:rPr>
                        <a:t>o</a:t>
                      </a:r>
                      <a:r>
                        <a:rPr sz="1400" dirty="0">
                          <a:solidFill>
                            <a:srgbClr val="64004B"/>
                          </a:solidFill>
                          <a:latin typeface="Arial"/>
                          <a:cs typeface="Arial"/>
                        </a:rPr>
                        <a:t>r</a:t>
                      </a:r>
                      <a:r>
                        <a:rPr sz="1400" spc="5" dirty="0">
                          <a:solidFill>
                            <a:srgbClr val="64004B"/>
                          </a:solidFill>
                          <a:latin typeface="Arial"/>
                          <a:cs typeface="Arial"/>
                        </a:rPr>
                        <a:t>t</a:t>
                      </a:r>
                      <a:r>
                        <a:rPr sz="1400" spc="-5" dirty="0">
                          <a:solidFill>
                            <a:srgbClr val="64004B"/>
                          </a:solidFill>
                          <a:latin typeface="Arial"/>
                          <a:cs typeface="Arial"/>
                        </a:rPr>
                        <a:t>hea</a:t>
                      </a:r>
                      <a:r>
                        <a:rPr sz="1400" spc="5" dirty="0">
                          <a:solidFill>
                            <a:srgbClr val="64004B"/>
                          </a:solidFill>
                          <a:latin typeface="Arial"/>
                          <a:cs typeface="Arial"/>
                        </a:rPr>
                        <a:t>s</a:t>
                      </a:r>
                      <a:r>
                        <a:rPr sz="1400" dirty="0">
                          <a:solidFill>
                            <a:srgbClr val="64004B"/>
                          </a:solidFill>
                          <a:latin typeface="Arial"/>
                          <a:cs typeface="Arial"/>
                        </a:rPr>
                        <a:t>t</a:t>
                      </a:r>
                      <a:endParaRPr sz="14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3CBD0"/>
                    </a:solidFill>
                  </a:tcPr>
                </a:tc>
                <a:tc>
                  <a:txBody>
                    <a:bodyPr/>
                    <a:lstStyle/>
                    <a:p>
                      <a:pPr marL="62230">
                        <a:lnSpc>
                          <a:spcPct val="100000"/>
                        </a:lnSpc>
                      </a:pPr>
                      <a:r>
                        <a:rPr lang="en-US" sz="1400" spc="-10" dirty="0">
                          <a:solidFill>
                            <a:srgbClr val="64004B"/>
                          </a:solidFill>
                          <a:latin typeface="Arial"/>
                          <a:cs typeface="Arial"/>
                        </a:rPr>
                        <a:t>Carmen Caggiano</a:t>
                      </a:r>
                      <a:endParaRPr sz="14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3CBD0"/>
                    </a:solidFill>
                  </a:tcPr>
                </a:tc>
                <a:tc>
                  <a:txBody>
                    <a:bodyPr/>
                    <a:lstStyle/>
                    <a:p>
                      <a:pPr marL="62230">
                        <a:lnSpc>
                          <a:spcPct val="100000"/>
                        </a:lnSpc>
                      </a:pPr>
                      <a:endParaRPr sz="14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3CBD0"/>
                    </a:solidFill>
                  </a:tcPr>
                </a:tc>
                <a:tc>
                  <a:txBody>
                    <a:bodyPr/>
                    <a:lstStyle/>
                    <a:p>
                      <a:pPr marL="62230">
                        <a:lnSpc>
                          <a:spcPct val="100000"/>
                        </a:lnSpc>
                      </a:pPr>
                      <a:r>
                        <a:rPr lang="en-US" sz="1400" spc="-10" dirty="0">
                          <a:solidFill>
                            <a:srgbClr val="64004B"/>
                          </a:solidFill>
                          <a:latin typeface="Arial"/>
                          <a:cs typeface="Arial"/>
                        </a:rPr>
                        <a:t>Hamid Haider</a:t>
                      </a:r>
                      <a:endParaRPr sz="14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3CBD0"/>
                    </a:solidFill>
                  </a:tcPr>
                </a:tc>
                <a:extLst>
                  <a:ext uri="{0D108BD9-81ED-4DB2-BD59-A6C34878D82A}">
                    <a16:rowId xmlns:a16="http://schemas.microsoft.com/office/drawing/2014/main" val="10001"/>
                  </a:ext>
                </a:extLst>
              </a:tr>
              <a:tr h="532479">
                <a:tc>
                  <a:txBody>
                    <a:bodyPr/>
                    <a:lstStyle/>
                    <a:p>
                      <a:pPr marL="62230">
                        <a:lnSpc>
                          <a:spcPct val="100000"/>
                        </a:lnSpc>
                      </a:pPr>
                      <a:r>
                        <a:rPr lang="en-US" sz="1400" spc="-10" dirty="0">
                          <a:solidFill>
                            <a:srgbClr val="64004B"/>
                          </a:solidFill>
                          <a:latin typeface="Arial"/>
                          <a:cs typeface="Arial"/>
                        </a:rPr>
                        <a:t>C</a:t>
                      </a:r>
                      <a:r>
                        <a:rPr lang="en-US" sz="1400" spc="-5" dirty="0">
                          <a:solidFill>
                            <a:srgbClr val="64004B"/>
                          </a:solidFill>
                          <a:latin typeface="Arial"/>
                          <a:cs typeface="Arial"/>
                        </a:rPr>
                        <a:t>en</a:t>
                      </a:r>
                      <a:r>
                        <a:rPr lang="en-US" sz="1400" spc="5" dirty="0">
                          <a:solidFill>
                            <a:srgbClr val="64004B"/>
                          </a:solidFill>
                          <a:latin typeface="Arial"/>
                          <a:cs typeface="Arial"/>
                        </a:rPr>
                        <a:t>t</a:t>
                      </a:r>
                      <a:r>
                        <a:rPr lang="en-US" sz="1400" dirty="0">
                          <a:solidFill>
                            <a:srgbClr val="64004B"/>
                          </a:solidFill>
                          <a:latin typeface="Arial"/>
                          <a:cs typeface="Arial"/>
                        </a:rPr>
                        <a:t>r</a:t>
                      </a:r>
                      <a:r>
                        <a:rPr lang="en-US" sz="1400" spc="-5" dirty="0">
                          <a:solidFill>
                            <a:srgbClr val="64004B"/>
                          </a:solidFill>
                          <a:latin typeface="Arial"/>
                          <a:cs typeface="Arial"/>
                        </a:rPr>
                        <a:t>a</a:t>
                      </a:r>
                      <a:r>
                        <a:rPr lang="en-US" sz="1400" dirty="0">
                          <a:solidFill>
                            <a:srgbClr val="64004B"/>
                          </a:solidFill>
                          <a:latin typeface="Arial"/>
                          <a:cs typeface="Arial"/>
                        </a:rPr>
                        <a:t>l</a:t>
                      </a:r>
                      <a:r>
                        <a:rPr lang="en-US" sz="1400" spc="-30" dirty="0">
                          <a:solidFill>
                            <a:srgbClr val="64004B"/>
                          </a:solidFill>
                          <a:latin typeface="Arial"/>
                          <a:cs typeface="Arial"/>
                        </a:rPr>
                        <a:t> </a:t>
                      </a:r>
                      <a:r>
                        <a:rPr lang="en-US" sz="1400" spc="-5" dirty="0">
                          <a:solidFill>
                            <a:srgbClr val="64004B"/>
                          </a:solidFill>
                          <a:latin typeface="Arial"/>
                          <a:cs typeface="Arial"/>
                        </a:rPr>
                        <a:t>Ea</a:t>
                      </a:r>
                      <a:r>
                        <a:rPr lang="en-US" sz="1400" spc="5" dirty="0">
                          <a:solidFill>
                            <a:srgbClr val="64004B"/>
                          </a:solidFill>
                          <a:latin typeface="Arial"/>
                          <a:cs typeface="Arial"/>
                        </a:rPr>
                        <a:t>s</a:t>
                      </a:r>
                      <a:r>
                        <a:rPr lang="en-US" sz="1400" dirty="0">
                          <a:solidFill>
                            <a:srgbClr val="64004B"/>
                          </a:solidFill>
                          <a:latin typeface="Arial"/>
                          <a:cs typeface="Arial"/>
                        </a:rPr>
                        <a:t>t</a:t>
                      </a:r>
                      <a:endParaRPr sz="14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7E9"/>
                    </a:solidFill>
                  </a:tcPr>
                </a:tc>
                <a:tc>
                  <a:txBody>
                    <a:bodyPr/>
                    <a:lstStyle/>
                    <a:p>
                      <a:pPr marL="62230" marR="506730">
                        <a:lnSpc>
                          <a:spcPct val="100000"/>
                        </a:lnSpc>
                      </a:pPr>
                      <a:r>
                        <a:rPr lang="en-US" sz="1400" spc="-5" dirty="0">
                          <a:solidFill>
                            <a:srgbClr val="64004B"/>
                          </a:solidFill>
                          <a:latin typeface="Arial"/>
                          <a:cs typeface="Arial"/>
                        </a:rPr>
                        <a:t>Amy Bell</a:t>
                      </a:r>
                      <a:endParaRPr sz="14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7E9"/>
                    </a:solidFill>
                  </a:tcPr>
                </a:tc>
                <a:tc>
                  <a:txBody>
                    <a:bodyPr/>
                    <a:lstStyle/>
                    <a:p>
                      <a:pPr marL="62230">
                        <a:lnSpc>
                          <a:spcPct val="100000"/>
                        </a:lnSpc>
                      </a:pPr>
                      <a:r>
                        <a:rPr sz="1400" dirty="0">
                          <a:solidFill>
                            <a:srgbClr val="64004B"/>
                          </a:solidFill>
                          <a:latin typeface="Arial"/>
                          <a:cs typeface="Arial"/>
                        </a:rPr>
                        <a:t>Joanna</a:t>
                      </a:r>
                      <a:r>
                        <a:rPr sz="1400" spc="-5" dirty="0">
                          <a:solidFill>
                            <a:srgbClr val="64004B"/>
                          </a:solidFill>
                          <a:latin typeface="Arial"/>
                          <a:cs typeface="Arial"/>
                        </a:rPr>
                        <a:t> </a:t>
                      </a:r>
                      <a:r>
                        <a:rPr sz="1400" dirty="0">
                          <a:solidFill>
                            <a:srgbClr val="64004B"/>
                          </a:solidFill>
                          <a:latin typeface="Arial"/>
                          <a:cs typeface="Arial"/>
                        </a:rPr>
                        <a:t>Fanning</a:t>
                      </a:r>
                      <a:endParaRPr sz="14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7E9"/>
                    </a:solidFill>
                  </a:tcPr>
                </a:tc>
                <a:tc>
                  <a:txBody>
                    <a:bodyPr/>
                    <a:lstStyle/>
                    <a:p>
                      <a:pPr marL="62230">
                        <a:lnSpc>
                          <a:spcPct val="100000"/>
                        </a:lnSpc>
                      </a:pPr>
                      <a:r>
                        <a:rPr lang="en-US" sz="1400" spc="-5" dirty="0">
                          <a:solidFill>
                            <a:srgbClr val="64004B"/>
                          </a:solidFill>
                          <a:latin typeface="Arial"/>
                          <a:cs typeface="Arial"/>
                        </a:rPr>
                        <a:t>James Egan</a:t>
                      </a:r>
                      <a:endParaRPr sz="14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7E9"/>
                    </a:solidFill>
                  </a:tcPr>
                </a:tc>
                <a:extLst>
                  <a:ext uri="{0D108BD9-81ED-4DB2-BD59-A6C34878D82A}">
                    <a16:rowId xmlns:a16="http://schemas.microsoft.com/office/drawing/2014/main" val="10002"/>
                  </a:ext>
                </a:extLst>
              </a:tr>
              <a:tr h="532477">
                <a:tc>
                  <a:txBody>
                    <a:bodyPr/>
                    <a:lstStyle/>
                    <a:p>
                      <a:pPr marL="62230">
                        <a:lnSpc>
                          <a:spcPct val="100000"/>
                        </a:lnSpc>
                      </a:pPr>
                      <a:r>
                        <a:rPr sz="1400" dirty="0">
                          <a:solidFill>
                            <a:srgbClr val="64004B"/>
                          </a:solidFill>
                          <a:latin typeface="Arial"/>
                          <a:cs typeface="Arial"/>
                        </a:rPr>
                        <a:t>Gre</a:t>
                      </a:r>
                      <a:r>
                        <a:rPr sz="1400" spc="-5" dirty="0">
                          <a:solidFill>
                            <a:srgbClr val="64004B"/>
                          </a:solidFill>
                          <a:latin typeface="Arial"/>
                          <a:cs typeface="Arial"/>
                        </a:rPr>
                        <a:t>a</a:t>
                      </a:r>
                      <a:r>
                        <a:rPr sz="1400" spc="5" dirty="0">
                          <a:solidFill>
                            <a:srgbClr val="64004B"/>
                          </a:solidFill>
                          <a:latin typeface="Arial"/>
                          <a:cs typeface="Arial"/>
                        </a:rPr>
                        <a:t>t</a:t>
                      </a:r>
                      <a:r>
                        <a:rPr sz="1400" spc="-5" dirty="0">
                          <a:solidFill>
                            <a:srgbClr val="64004B"/>
                          </a:solidFill>
                          <a:latin typeface="Arial"/>
                          <a:cs typeface="Arial"/>
                        </a:rPr>
                        <a:t>e</a:t>
                      </a:r>
                      <a:r>
                        <a:rPr sz="1400" dirty="0">
                          <a:solidFill>
                            <a:srgbClr val="64004B"/>
                          </a:solidFill>
                          <a:latin typeface="Arial"/>
                          <a:cs typeface="Arial"/>
                        </a:rPr>
                        <a:t>r</a:t>
                      </a:r>
                      <a:r>
                        <a:rPr sz="1400" spc="-45" dirty="0">
                          <a:solidFill>
                            <a:srgbClr val="64004B"/>
                          </a:solidFill>
                          <a:latin typeface="Arial"/>
                          <a:cs typeface="Arial"/>
                        </a:rPr>
                        <a:t> </a:t>
                      </a:r>
                      <a:r>
                        <a:rPr sz="1400" spc="-10" dirty="0">
                          <a:solidFill>
                            <a:srgbClr val="64004B"/>
                          </a:solidFill>
                          <a:latin typeface="Arial"/>
                          <a:cs typeface="Arial"/>
                        </a:rPr>
                        <a:t>M</a:t>
                      </a:r>
                      <a:r>
                        <a:rPr sz="1400" spc="-5" dirty="0">
                          <a:solidFill>
                            <a:srgbClr val="64004B"/>
                          </a:solidFill>
                          <a:latin typeface="Arial"/>
                          <a:cs typeface="Arial"/>
                        </a:rPr>
                        <a:t>id</a:t>
                      </a:r>
                      <a:r>
                        <a:rPr sz="1400" dirty="0">
                          <a:solidFill>
                            <a:srgbClr val="64004B"/>
                          </a:solidFill>
                          <a:latin typeface="Arial"/>
                          <a:cs typeface="Arial"/>
                        </a:rPr>
                        <a:t>-A</a:t>
                      </a:r>
                      <a:r>
                        <a:rPr sz="1400" spc="5" dirty="0">
                          <a:solidFill>
                            <a:srgbClr val="64004B"/>
                          </a:solidFill>
                          <a:latin typeface="Arial"/>
                          <a:cs typeface="Arial"/>
                        </a:rPr>
                        <a:t>t</a:t>
                      </a:r>
                      <a:r>
                        <a:rPr sz="1400" spc="-5" dirty="0">
                          <a:solidFill>
                            <a:srgbClr val="64004B"/>
                          </a:solidFill>
                          <a:latin typeface="Arial"/>
                          <a:cs typeface="Arial"/>
                        </a:rPr>
                        <a:t>lan</a:t>
                      </a:r>
                      <a:r>
                        <a:rPr sz="1400" spc="5" dirty="0">
                          <a:solidFill>
                            <a:srgbClr val="64004B"/>
                          </a:solidFill>
                          <a:latin typeface="Arial"/>
                          <a:cs typeface="Arial"/>
                        </a:rPr>
                        <a:t>t</a:t>
                      </a:r>
                      <a:r>
                        <a:rPr sz="1400" spc="-5" dirty="0">
                          <a:solidFill>
                            <a:srgbClr val="64004B"/>
                          </a:solidFill>
                          <a:latin typeface="Arial"/>
                          <a:cs typeface="Arial"/>
                        </a:rPr>
                        <a:t>ic</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3CBD0"/>
                    </a:solidFill>
                  </a:tcPr>
                </a:tc>
                <a:tc>
                  <a:txBody>
                    <a:bodyPr/>
                    <a:lstStyle/>
                    <a:p>
                      <a:pPr marL="62230">
                        <a:lnSpc>
                          <a:spcPct val="100000"/>
                        </a:lnSpc>
                      </a:pPr>
                      <a:r>
                        <a:rPr sz="1400" spc="-5" dirty="0">
                          <a:solidFill>
                            <a:schemeClr val="accent2">
                              <a:lumMod val="50000"/>
                            </a:schemeClr>
                          </a:solidFill>
                          <a:latin typeface="Arial"/>
                          <a:cs typeface="Arial"/>
                        </a:rPr>
                        <a:t>Jennife</a:t>
                      </a:r>
                      <a:r>
                        <a:rPr sz="1400" dirty="0">
                          <a:solidFill>
                            <a:schemeClr val="accent2">
                              <a:lumMod val="50000"/>
                            </a:schemeClr>
                          </a:solidFill>
                          <a:latin typeface="Arial"/>
                          <a:cs typeface="Arial"/>
                        </a:rPr>
                        <a:t>r</a:t>
                      </a:r>
                      <a:r>
                        <a:rPr sz="1400" spc="-45" dirty="0">
                          <a:solidFill>
                            <a:schemeClr val="accent2">
                              <a:lumMod val="50000"/>
                            </a:schemeClr>
                          </a:solidFill>
                          <a:latin typeface="Arial"/>
                          <a:cs typeface="Arial"/>
                        </a:rPr>
                        <a:t> </a:t>
                      </a:r>
                      <a:r>
                        <a:rPr sz="1400" spc="-5" dirty="0">
                          <a:solidFill>
                            <a:schemeClr val="accent2">
                              <a:lumMod val="50000"/>
                            </a:schemeClr>
                          </a:solidFill>
                          <a:latin typeface="Arial"/>
                          <a:cs typeface="Arial"/>
                        </a:rPr>
                        <a:t>Boaz</a:t>
                      </a:r>
                      <a:endParaRPr lang="en-US" sz="1400" spc="-5" dirty="0">
                        <a:solidFill>
                          <a:schemeClr val="accent2">
                            <a:lumMod val="50000"/>
                          </a:schemeClr>
                        </a:solidFill>
                        <a:latin typeface="Arial"/>
                        <a:cs typeface="Arial"/>
                      </a:endParaRPr>
                    </a:p>
                    <a:p>
                      <a:pPr marL="62230">
                        <a:lnSpc>
                          <a:spcPct val="100000"/>
                        </a:lnSpc>
                      </a:pPr>
                      <a:r>
                        <a:rPr lang="en-US" sz="1400" spc="-5" dirty="0">
                          <a:solidFill>
                            <a:schemeClr val="accent2">
                              <a:lumMod val="50000"/>
                            </a:schemeClr>
                          </a:solidFill>
                          <a:latin typeface="Arial"/>
                          <a:cs typeface="Arial"/>
                        </a:rPr>
                        <a:t>Bridgett Hill</a:t>
                      </a:r>
                      <a:endParaRPr sz="1400" dirty="0">
                        <a:solidFill>
                          <a:schemeClr val="accent2">
                            <a:lumMod val="50000"/>
                          </a:schemeClr>
                        </a:solidFill>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3CBD0"/>
                    </a:solidFill>
                  </a:tcPr>
                </a:tc>
                <a:tc>
                  <a:txBody>
                    <a:bodyPr/>
                    <a:lstStyle/>
                    <a:p>
                      <a:pPr marL="62865">
                        <a:lnSpc>
                          <a:spcPct val="100000"/>
                        </a:lnSpc>
                      </a:pPr>
                      <a:r>
                        <a:rPr lang="en-US" sz="1400" dirty="0">
                          <a:solidFill>
                            <a:schemeClr val="accent2">
                              <a:lumMod val="50000"/>
                            </a:schemeClr>
                          </a:solidFill>
                          <a:latin typeface="Arial"/>
                          <a:cs typeface="Arial"/>
                        </a:rPr>
                        <a:t>Jen Santee</a:t>
                      </a:r>
                      <a:endParaRPr sz="1400" dirty="0">
                        <a:solidFill>
                          <a:schemeClr val="accent2">
                            <a:lumMod val="50000"/>
                          </a:schemeClr>
                        </a:solidFill>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3CBD0"/>
                    </a:solidFill>
                  </a:tcPr>
                </a:tc>
                <a:tc>
                  <a:txBody>
                    <a:bodyPr/>
                    <a:lstStyle/>
                    <a:p>
                      <a:pPr marL="62865">
                        <a:lnSpc>
                          <a:spcPct val="100000"/>
                        </a:lnSpc>
                      </a:pPr>
                      <a:r>
                        <a:rPr lang="en-US" sz="1400" spc="-5" dirty="0">
                          <a:solidFill>
                            <a:srgbClr val="64004B"/>
                          </a:solidFill>
                          <a:latin typeface="Arial"/>
                          <a:cs typeface="Arial"/>
                        </a:rPr>
                        <a:t>Jeff Skelton</a:t>
                      </a:r>
                      <a:endParaRPr sz="14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3CBD0"/>
                    </a:solidFill>
                  </a:tcPr>
                </a:tc>
                <a:extLst>
                  <a:ext uri="{0D108BD9-81ED-4DB2-BD59-A6C34878D82A}">
                    <a16:rowId xmlns:a16="http://schemas.microsoft.com/office/drawing/2014/main" val="10003"/>
                  </a:ext>
                </a:extLst>
              </a:tr>
              <a:tr h="537586">
                <a:tc>
                  <a:txBody>
                    <a:bodyPr/>
                    <a:lstStyle/>
                    <a:p>
                      <a:pPr marL="62865">
                        <a:lnSpc>
                          <a:spcPct val="100000"/>
                        </a:lnSpc>
                      </a:pPr>
                      <a:r>
                        <a:rPr sz="1400" spc="-5" dirty="0">
                          <a:solidFill>
                            <a:srgbClr val="64004B"/>
                          </a:solidFill>
                          <a:latin typeface="Arial"/>
                          <a:cs typeface="Arial"/>
                        </a:rPr>
                        <a:t>Sou</a:t>
                      </a:r>
                      <a:r>
                        <a:rPr sz="1400" spc="5" dirty="0">
                          <a:solidFill>
                            <a:srgbClr val="64004B"/>
                          </a:solidFill>
                          <a:latin typeface="Arial"/>
                          <a:cs typeface="Arial"/>
                        </a:rPr>
                        <a:t>t</a:t>
                      </a:r>
                      <a:r>
                        <a:rPr sz="1400" spc="-5" dirty="0">
                          <a:solidFill>
                            <a:srgbClr val="64004B"/>
                          </a:solidFill>
                          <a:latin typeface="Arial"/>
                          <a:cs typeface="Arial"/>
                        </a:rPr>
                        <a:t>hea</a:t>
                      </a:r>
                      <a:r>
                        <a:rPr sz="1400" spc="5" dirty="0">
                          <a:solidFill>
                            <a:srgbClr val="64004B"/>
                          </a:solidFill>
                          <a:latin typeface="Arial"/>
                          <a:cs typeface="Arial"/>
                        </a:rPr>
                        <a:t>s</a:t>
                      </a:r>
                      <a:r>
                        <a:rPr sz="1400" dirty="0">
                          <a:solidFill>
                            <a:srgbClr val="64004B"/>
                          </a:solidFill>
                          <a:latin typeface="Arial"/>
                          <a:cs typeface="Arial"/>
                        </a:rPr>
                        <a:t>t</a:t>
                      </a:r>
                      <a:endParaRPr sz="14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7E9"/>
                    </a:solidFill>
                  </a:tcPr>
                </a:tc>
                <a:tc>
                  <a:txBody>
                    <a:bodyPr/>
                    <a:lstStyle/>
                    <a:p>
                      <a:endParaRPr sz="14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7E9"/>
                    </a:solidFill>
                  </a:tcPr>
                </a:tc>
                <a:tc>
                  <a:txBody>
                    <a:bodyPr/>
                    <a:lstStyle/>
                    <a:p>
                      <a:pPr marL="62865">
                        <a:lnSpc>
                          <a:spcPct val="100000"/>
                        </a:lnSpc>
                      </a:pPr>
                      <a:r>
                        <a:rPr sz="1400" spc="-10" dirty="0">
                          <a:solidFill>
                            <a:srgbClr val="64004B"/>
                          </a:solidFill>
                          <a:latin typeface="Arial"/>
                          <a:cs typeface="Arial"/>
                        </a:rPr>
                        <a:t>Rache</a:t>
                      </a:r>
                      <a:r>
                        <a:rPr sz="1400" dirty="0">
                          <a:solidFill>
                            <a:srgbClr val="64004B"/>
                          </a:solidFill>
                          <a:latin typeface="Arial"/>
                          <a:cs typeface="Arial"/>
                        </a:rPr>
                        <a:t>l</a:t>
                      </a:r>
                      <a:r>
                        <a:rPr sz="1400" spc="-20" dirty="0">
                          <a:solidFill>
                            <a:srgbClr val="64004B"/>
                          </a:solidFill>
                          <a:latin typeface="Arial"/>
                          <a:cs typeface="Arial"/>
                        </a:rPr>
                        <a:t> </a:t>
                      </a:r>
                      <a:r>
                        <a:rPr sz="1400" spc="-10" dirty="0">
                          <a:solidFill>
                            <a:srgbClr val="64004B"/>
                          </a:solidFill>
                          <a:latin typeface="Arial"/>
                          <a:cs typeface="Arial"/>
                        </a:rPr>
                        <a:t>Forbito</a:t>
                      </a:r>
                      <a:endParaRPr sz="14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7E9"/>
                    </a:solidFill>
                  </a:tcPr>
                </a:tc>
                <a:tc>
                  <a:txBody>
                    <a:bodyPr/>
                    <a:lstStyle/>
                    <a:p>
                      <a:pPr marL="62865">
                        <a:lnSpc>
                          <a:spcPct val="100000"/>
                        </a:lnSpc>
                      </a:pPr>
                      <a:r>
                        <a:rPr sz="1400" dirty="0">
                          <a:solidFill>
                            <a:srgbClr val="64004B"/>
                          </a:solidFill>
                          <a:latin typeface="Arial"/>
                          <a:cs typeface="Arial"/>
                        </a:rPr>
                        <a:t>Billy </a:t>
                      </a:r>
                      <a:r>
                        <a:rPr sz="1400" spc="-10" dirty="0">
                          <a:solidFill>
                            <a:srgbClr val="64004B"/>
                          </a:solidFill>
                          <a:latin typeface="Arial"/>
                          <a:cs typeface="Arial"/>
                        </a:rPr>
                        <a:t>W</a:t>
                      </a:r>
                      <a:r>
                        <a:rPr sz="1400" spc="-5" dirty="0">
                          <a:solidFill>
                            <a:srgbClr val="64004B"/>
                          </a:solidFill>
                          <a:latin typeface="Arial"/>
                          <a:cs typeface="Arial"/>
                        </a:rPr>
                        <a:t>oods</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7E9"/>
                    </a:solidFill>
                  </a:tcPr>
                </a:tc>
                <a:extLst>
                  <a:ext uri="{0D108BD9-81ED-4DB2-BD59-A6C34878D82A}">
                    <a16:rowId xmlns:a16="http://schemas.microsoft.com/office/drawing/2014/main" val="10004"/>
                  </a:ext>
                </a:extLst>
              </a:tr>
              <a:tr h="532479">
                <a:tc>
                  <a:txBody>
                    <a:bodyPr/>
                    <a:lstStyle/>
                    <a:p>
                      <a:pPr marL="62865">
                        <a:lnSpc>
                          <a:spcPct val="100000"/>
                        </a:lnSpc>
                      </a:pPr>
                      <a:r>
                        <a:rPr sz="1400" spc="-10" dirty="0">
                          <a:solidFill>
                            <a:srgbClr val="64004B"/>
                          </a:solidFill>
                          <a:latin typeface="Arial"/>
                          <a:cs typeface="Arial"/>
                        </a:rPr>
                        <a:t>N</a:t>
                      </a:r>
                      <a:r>
                        <a:rPr sz="1400" spc="-5" dirty="0">
                          <a:solidFill>
                            <a:srgbClr val="64004B"/>
                          </a:solidFill>
                          <a:latin typeface="Arial"/>
                          <a:cs typeface="Arial"/>
                        </a:rPr>
                        <a:t>o</a:t>
                      </a:r>
                      <a:r>
                        <a:rPr sz="1400" dirty="0">
                          <a:solidFill>
                            <a:srgbClr val="64004B"/>
                          </a:solidFill>
                          <a:latin typeface="Arial"/>
                          <a:cs typeface="Arial"/>
                        </a:rPr>
                        <a:t>r</a:t>
                      </a:r>
                      <a:r>
                        <a:rPr sz="1400" spc="5" dirty="0">
                          <a:solidFill>
                            <a:srgbClr val="64004B"/>
                          </a:solidFill>
                          <a:latin typeface="Arial"/>
                          <a:cs typeface="Arial"/>
                        </a:rPr>
                        <a:t>t</a:t>
                      </a:r>
                      <a:r>
                        <a:rPr sz="1400" dirty="0">
                          <a:solidFill>
                            <a:srgbClr val="64004B"/>
                          </a:solidFill>
                          <a:latin typeface="Arial"/>
                          <a:cs typeface="Arial"/>
                        </a:rPr>
                        <a:t>h</a:t>
                      </a:r>
                      <a:r>
                        <a:rPr sz="1400" spc="-20" dirty="0">
                          <a:solidFill>
                            <a:srgbClr val="64004B"/>
                          </a:solidFill>
                          <a:latin typeface="Arial"/>
                          <a:cs typeface="Arial"/>
                        </a:rPr>
                        <a:t> </a:t>
                      </a:r>
                      <a:r>
                        <a:rPr sz="1400" spc="-10" dirty="0">
                          <a:solidFill>
                            <a:srgbClr val="64004B"/>
                          </a:solidFill>
                          <a:latin typeface="Arial"/>
                          <a:cs typeface="Arial"/>
                        </a:rPr>
                        <a:t>C</a:t>
                      </a:r>
                      <a:r>
                        <a:rPr sz="1400" spc="-5" dirty="0">
                          <a:solidFill>
                            <a:srgbClr val="64004B"/>
                          </a:solidFill>
                          <a:latin typeface="Arial"/>
                          <a:cs typeface="Arial"/>
                        </a:rPr>
                        <a:t>en</a:t>
                      </a:r>
                      <a:r>
                        <a:rPr sz="1400" spc="5" dirty="0">
                          <a:solidFill>
                            <a:srgbClr val="64004B"/>
                          </a:solidFill>
                          <a:latin typeface="Arial"/>
                          <a:cs typeface="Arial"/>
                        </a:rPr>
                        <a:t>t</a:t>
                      </a:r>
                      <a:r>
                        <a:rPr sz="1400" dirty="0">
                          <a:solidFill>
                            <a:srgbClr val="64004B"/>
                          </a:solidFill>
                          <a:latin typeface="Arial"/>
                          <a:cs typeface="Arial"/>
                        </a:rPr>
                        <a:t>r</a:t>
                      </a:r>
                      <a:r>
                        <a:rPr sz="1400" spc="-5" dirty="0">
                          <a:solidFill>
                            <a:srgbClr val="64004B"/>
                          </a:solidFill>
                          <a:latin typeface="Arial"/>
                          <a:cs typeface="Arial"/>
                        </a:rPr>
                        <a:t>al</a:t>
                      </a:r>
                      <a:endParaRPr sz="14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3CBD0"/>
                    </a:solidFill>
                  </a:tcPr>
                </a:tc>
                <a:tc>
                  <a:txBody>
                    <a:bodyPr/>
                    <a:lstStyle/>
                    <a:p>
                      <a:pPr marL="62865">
                        <a:lnSpc>
                          <a:spcPct val="100000"/>
                        </a:lnSpc>
                      </a:pPr>
                      <a:r>
                        <a:rPr lang="en-US" sz="1400" b="0" dirty="0">
                          <a:solidFill>
                            <a:schemeClr val="accent2">
                              <a:lumMod val="50000"/>
                            </a:schemeClr>
                          </a:solidFill>
                          <a:latin typeface="Arial"/>
                          <a:cs typeface="Arial"/>
                        </a:rPr>
                        <a:t>Marne Klinsky</a:t>
                      </a:r>
                      <a:endParaRPr sz="1400" b="0" dirty="0">
                        <a:solidFill>
                          <a:schemeClr val="accent2">
                            <a:lumMod val="50000"/>
                          </a:schemeClr>
                        </a:solidFill>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3CBD0"/>
                    </a:solidFill>
                  </a:tcPr>
                </a:tc>
                <a:tc>
                  <a:txBody>
                    <a:bodyPr/>
                    <a:lstStyle/>
                    <a:p>
                      <a:pPr marL="62865">
                        <a:lnSpc>
                          <a:spcPct val="100000"/>
                        </a:lnSpc>
                      </a:pPr>
                      <a:r>
                        <a:rPr lang="en-US" sz="1400" spc="-5" dirty="0">
                          <a:solidFill>
                            <a:srgbClr val="64004B"/>
                          </a:solidFill>
                          <a:latin typeface="Arial"/>
                          <a:cs typeface="Arial"/>
                        </a:rPr>
                        <a:t>Georgia Goffe</a:t>
                      </a:r>
                      <a:endParaRPr sz="14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3CBD0"/>
                    </a:solidFill>
                  </a:tcPr>
                </a:tc>
                <a:tc>
                  <a:txBody>
                    <a:bodyPr/>
                    <a:lstStyle/>
                    <a:p>
                      <a:pPr marL="62865">
                        <a:lnSpc>
                          <a:spcPct val="100000"/>
                        </a:lnSpc>
                      </a:pPr>
                      <a:r>
                        <a:rPr lang="en-US" sz="1400" spc="-5" dirty="0">
                          <a:solidFill>
                            <a:srgbClr val="64004B"/>
                          </a:solidFill>
                          <a:latin typeface="Arial"/>
                          <a:cs typeface="Arial"/>
                        </a:rPr>
                        <a:t>Kristen Warner</a:t>
                      </a:r>
                      <a:endParaRPr sz="14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3CBD0"/>
                    </a:solidFill>
                  </a:tcPr>
                </a:tc>
                <a:extLst>
                  <a:ext uri="{0D108BD9-81ED-4DB2-BD59-A6C34878D82A}">
                    <a16:rowId xmlns:a16="http://schemas.microsoft.com/office/drawing/2014/main" val="10005"/>
                  </a:ext>
                </a:extLst>
              </a:tr>
              <a:tr h="532479">
                <a:tc>
                  <a:txBody>
                    <a:bodyPr/>
                    <a:lstStyle/>
                    <a:p>
                      <a:pPr marL="62865">
                        <a:lnSpc>
                          <a:spcPct val="100000"/>
                        </a:lnSpc>
                      </a:pPr>
                      <a:r>
                        <a:rPr sz="1400" spc="-10" dirty="0">
                          <a:solidFill>
                            <a:srgbClr val="64004B"/>
                          </a:solidFill>
                          <a:latin typeface="Arial"/>
                          <a:cs typeface="Arial"/>
                        </a:rPr>
                        <a:t>H</a:t>
                      </a:r>
                      <a:r>
                        <a:rPr sz="1400" spc="-5" dirty="0">
                          <a:solidFill>
                            <a:srgbClr val="64004B"/>
                          </a:solidFill>
                          <a:latin typeface="Arial"/>
                          <a:cs typeface="Arial"/>
                        </a:rPr>
                        <a:t>ea</a:t>
                      </a:r>
                      <a:r>
                        <a:rPr sz="1400" dirty="0">
                          <a:solidFill>
                            <a:srgbClr val="64004B"/>
                          </a:solidFill>
                          <a:latin typeface="Arial"/>
                          <a:cs typeface="Arial"/>
                        </a:rPr>
                        <a:t>r</a:t>
                      </a:r>
                      <a:r>
                        <a:rPr sz="1400" spc="5" dirty="0">
                          <a:solidFill>
                            <a:srgbClr val="64004B"/>
                          </a:solidFill>
                          <a:latin typeface="Arial"/>
                          <a:cs typeface="Arial"/>
                        </a:rPr>
                        <a:t>t</a:t>
                      </a:r>
                      <a:r>
                        <a:rPr sz="1400" dirty="0">
                          <a:solidFill>
                            <a:srgbClr val="64004B"/>
                          </a:solidFill>
                          <a:latin typeface="Arial"/>
                          <a:cs typeface="Arial"/>
                        </a:rPr>
                        <a:t>l</a:t>
                      </a:r>
                      <a:r>
                        <a:rPr sz="1400" spc="-5" dirty="0">
                          <a:solidFill>
                            <a:srgbClr val="64004B"/>
                          </a:solidFill>
                          <a:latin typeface="Arial"/>
                          <a:cs typeface="Arial"/>
                        </a:rPr>
                        <a:t>and</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7E9"/>
                    </a:solidFill>
                  </a:tcPr>
                </a:tc>
                <a:tc>
                  <a:txBody>
                    <a:bodyPr/>
                    <a:lstStyle/>
                    <a:p>
                      <a:pPr marL="62865">
                        <a:lnSpc>
                          <a:spcPct val="100000"/>
                        </a:lnSpc>
                      </a:pPr>
                      <a:r>
                        <a:rPr sz="1400" spc="-5" dirty="0">
                          <a:solidFill>
                            <a:srgbClr val="64004B"/>
                          </a:solidFill>
                          <a:latin typeface="Arial"/>
                          <a:cs typeface="Arial"/>
                        </a:rPr>
                        <a:t>Lau</a:t>
                      </a:r>
                      <a:r>
                        <a:rPr sz="1400" dirty="0">
                          <a:solidFill>
                            <a:srgbClr val="64004B"/>
                          </a:solidFill>
                          <a:latin typeface="Arial"/>
                          <a:cs typeface="Arial"/>
                        </a:rPr>
                        <a:t>ra</a:t>
                      </a:r>
                      <a:r>
                        <a:rPr sz="1400" spc="-105" dirty="0">
                          <a:solidFill>
                            <a:srgbClr val="64004B"/>
                          </a:solidFill>
                          <a:latin typeface="Arial"/>
                          <a:cs typeface="Arial"/>
                        </a:rPr>
                        <a:t> </a:t>
                      </a:r>
                      <a:r>
                        <a:rPr sz="1400" spc="-5" dirty="0">
                          <a:solidFill>
                            <a:srgbClr val="64004B"/>
                          </a:solidFill>
                          <a:latin typeface="Arial"/>
                          <a:cs typeface="Arial"/>
                        </a:rPr>
                        <a:t>A</a:t>
                      </a:r>
                      <a:r>
                        <a:rPr sz="1400" dirty="0">
                          <a:solidFill>
                            <a:srgbClr val="64004B"/>
                          </a:solidFill>
                          <a:latin typeface="Arial"/>
                          <a:cs typeface="Arial"/>
                        </a:rPr>
                        <a:t>r</a:t>
                      </a:r>
                      <a:r>
                        <a:rPr sz="1400" spc="-10" dirty="0">
                          <a:solidFill>
                            <a:srgbClr val="64004B"/>
                          </a:solidFill>
                          <a:latin typeface="Arial"/>
                          <a:cs typeface="Arial"/>
                        </a:rPr>
                        <a:t>m</a:t>
                      </a:r>
                      <a:r>
                        <a:rPr sz="1400" spc="5" dirty="0">
                          <a:solidFill>
                            <a:srgbClr val="64004B"/>
                          </a:solidFill>
                          <a:latin typeface="Arial"/>
                          <a:cs typeface="Arial"/>
                        </a:rPr>
                        <a:t>st</a:t>
                      </a:r>
                      <a:r>
                        <a:rPr sz="1400" dirty="0">
                          <a:solidFill>
                            <a:srgbClr val="64004B"/>
                          </a:solidFill>
                          <a:latin typeface="Arial"/>
                          <a:cs typeface="Arial"/>
                        </a:rPr>
                        <a:t>r</a:t>
                      </a:r>
                      <a:r>
                        <a:rPr sz="1400" spc="-5" dirty="0">
                          <a:solidFill>
                            <a:srgbClr val="64004B"/>
                          </a:solidFill>
                          <a:latin typeface="Arial"/>
                          <a:cs typeface="Arial"/>
                        </a:rPr>
                        <a:t>on</a:t>
                      </a:r>
                      <a:r>
                        <a:rPr sz="1400" dirty="0">
                          <a:solidFill>
                            <a:srgbClr val="64004B"/>
                          </a:solidFill>
                          <a:latin typeface="Arial"/>
                          <a:cs typeface="Arial"/>
                        </a:rPr>
                        <a:t>g</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7E9"/>
                    </a:solidFill>
                  </a:tcPr>
                </a:tc>
                <a:tc>
                  <a:txBody>
                    <a:bodyPr/>
                    <a:lstStyle/>
                    <a:p>
                      <a:pPr marL="62865">
                        <a:lnSpc>
                          <a:spcPct val="100000"/>
                        </a:lnSpc>
                      </a:pPr>
                      <a:r>
                        <a:rPr sz="1400" spc="-165" dirty="0">
                          <a:solidFill>
                            <a:srgbClr val="64004B"/>
                          </a:solidFill>
                          <a:latin typeface="Arial"/>
                          <a:cs typeface="Arial"/>
                        </a:rPr>
                        <a:t>T</a:t>
                      </a:r>
                      <a:r>
                        <a:rPr sz="1400" spc="-5" dirty="0">
                          <a:solidFill>
                            <a:srgbClr val="64004B"/>
                          </a:solidFill>
                          <a:latin typeface="Arial"/>
                          <a:cs typeface="Arial"/>
                        </a:rPr>
                        <a:t>e</a:t>
                      </a:r>
                      <a:r>
                        <a:rPr sz="1400" dirty="0">
                          <a:solidFill>
                            <a:srgbClr val="64004B"/>
                          </a:solidFill>
                          <a:latin typeface="Arial"/>
                          <a:cs typeface="Arial"/>
                        </a:rPr>
                        <a:t>r</a:t>
                      </a:r>
                      <a:r>
                        <a:rPr sz="1400" spc="-5" dirty="0">
                          <a:solidFill>
                            <a:srgbClr val="64004B"/>
                          </a:solidFill>
                          <a:latin typeface="Arial"/>
                          <a:cs typeface="Arial"/>
                        </a:rPr>
                        <a:t>e</a:t>
                      </a:r>
                      <a:r>
                        <a:rPr sz="1400" spc="5" dirty="0">
                          <a:solidFill>
                            <a:srgbClr val="64004B"/>
                          </a:solidFill>
                          <a:latin typeface="Arial"/>
                          <a:cs typeface="Arial"/>
                        </a:rPr>
                        <a:t>s</a:t>
                      </a:r>
                      <a:r>
                        <a:rPr sz="1400" dirty="0">
                          <a:solidFill>
                            <a:srgbClr val="64004B"/>
                          </a:solidFill>
                          <a:latin typeface="Arial"/>
                          <a:cs typeface="Arial"/>
                        </a:rPr>
                        <a:t>i</a:t>
                      </a:r>
                      <a:r>
                        <a:rPr sz="1400" spc="5" dirty="0">
                          <a:solidFill>
                            <a:srgbClr val="64004B"/>
                          </a:solidFill>
                          <a:latin typeface="Arial"/>
                          <a:cs typeface="Arial"/>
                        </a:rPr>
                        <a:t>t</a:t>
                      </a:r>
                      <a:r>
                        <a:rPr sz="1400" dirty="0">
                          <a:solidFill>
                            <a:srgbClr val="64004B"/>
                          </a:solidFill>
                          <a:latin typeface="Arial"/>
                          <a:cs typeface="Arial"/>
                        </a:rPr>
                        <a:t>a</a:t>
                      </a:r>
                      <a:r>
                        <a:rPr sz="1400" spc="-45" dirty="0">
                          <a:solidFill>
                            <a:srgbClr val="64004B"/>
                          </a:solidFill>
                          <a:latin typeface="Arial"/>
                          <a:cs typeface="Arial"/>
                        </a:rPr>
                        <a:t> </a:t>
                      </a:r>
                      <a:r>
                        <a:rPr sz="1400" spc="-10" dirty="0">
                          <a:solidFill>
                            <a:srgbClr val="64004B"/>
                          </a:solidFill>
                          <a:latin typeface="Arial"/>
                          <a:cs typeface="Arial"/>
                        </a:rPr>
                        <a:t>H</a:t>
                      </a:r>
                      <a:r>
                        <a:rPr sz="1400" spc="-5" dirty="0">
                          <a:solidFill>
                            <a:srgbClr val="64004B"/>
                          </a:solidFill>
                          <a:latin typeface="Arial"/>
                          <a:cs typeface="Arial"/>
                        </a:rPr>
                        <a:t>a</a:t>
                      </a:r>
                      <a:r>
                        <a:rPr sz="1400" dirty="0">
                          <a:solidFill>
                            <a:srgbClr val="64004B"/>
                          </a:solidFill>
                          <a:latin typeface="Arial"/>
                          <a:cs typeface="Arial"/>
                        </a:rPr>
                        <a:t>rri</a:t>
                      </a:r>
                      <a:r>
                        <a:rPr sz="1400" spc="5" dirty="0">
                          <a:solidFill>
                            <a:srgbClr val="64004B"/>
                          </a:solidFill>
                          <a:latin typeface="Arial"/>
                          <a:cs typeface="Arial"/>
                        </a:rPr>
                        <a:t>s</a:t>
                      </a:r>
                      <a:r>
                        <a:rPr sz="1400" spc="-5" dirty="0">
                          <a:solidFill>
                            <a:srgbClr val="64004B"/>
                          </a:solidFill>
                          <a:latin typeface="Arial"/>
                          <a:cs typeface="Arial"/>
                        </a:rPr>
                        <a:t>o</a:t>
                      </a:r>
                      <a:r>
                        <a:rPr sz="1400" dirty="0">
                          <a:solidFill>
                            <a:srgbClr val="64004B"/>
                          </a:solidFill>
                          <a:latin typeface="Arial"/>
                          <a:cs typeface="Arial"/>
                        </a:rPr>
                        <a:t>n</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7E9"/>
                    </a:solidFill>
                  </a:tcPr>
                </a:tc>
                <a:tc>
                  <a:txBody>
                    <a:bodyPr/>
                    <a:lstStyle/>
                    <a:p>
                      <a:pPr marL="62865">
                        <a:lnSpc>
                          <a:spcPct val="100000"/>
                        </a:lnSpc>
                      </a:pPr>
                      <a:r>
                        <a:rPr lang="en-US" sz="1400" dirty="0">
                          <a:solidFill>
                            <a:srgbClr val="64004B"/>
                          </a:solidFill>
                          <a:latin typeface="Arial"/>
                          <a:cs typeface="Arial"/>
                        </a:rPr>
                        <a:t>Tim Hargett</a:t>
                      </a:r>
                      <a:endParaRPr sz="14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7E9"/>
                    </a:solidFill>
                  </a:tcPr>
                </a:tc>
                <a:extLst>
                  <a:ext uri="{0D108BD9-81ED-4DB2-BD59-A6C34878D82A}">
                    <a16:rowId xmlns:a16="http://schemas.microsoft.com/office/drawing/2014/main" val="10006"/>
                  </a:ext>
                </a:extLst>
              </a:tr>
              <a:tr h="532479">
                <a:tc>
                  <a:txBody>
                    <a:bodyPr/>
                    <a:lstStyle/>
                    <a:p>
                      <a:pPr marL="62865">
                        <a:lnSpc>
                          <a:spcPct val="100000"/>
                        </a:lnSpc>
                      </a:pPr>
                      <a:r>
                        <a:rPr sz="1400" spc="-10" dirty="0">
                          <a:solidFill>
                            <a:srgbClr val="64004B"/>
                          </a:solidFill>
                          <a:latin typeface="Arial"/>
                          <a:cs typeface="Arial"/>
                        </a:rPr>
                        <a:t>W</a:t>
                      </a:r>
                      <a:r>
                        <a:rPr sz="1400" spc="-5" dirty="0">
                          <a:solidFill>
                            <a:srgbClr val="64004B"/>
                          </a:solidFill>
                          <a:latin typeface="Arial"/>
                          <a:cs typeface="Arial"/>
                        </a:rPr>
                        <a:t>e</a:t>
                      </a:r>
                      <a:r>
                        <a:rPr sz="1400" spc="5" dirty="0">
                          <a:solidFill>
                            <a:srgbClr val="64004B"/>
                          </a:solidFill>
                          <a:latin typeface="Arial"/>
                          <a:cs typeface="Arial"/>
                        </a:rPr>
                        <a:t>s</a:t>
                      </a:r>
                      <a:r>
                        <a:rPr sz="1400" dirty="0">
                          <a:solidFill>
                            <a:srgbClr val="64004B"/>
                          </a:solidFill>
                          <a:latin typeface="Arial"/>
                          <a:cs typeface="Arial"/>
                        </a:rPr>
                        <a:t>t</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3CBD0"/>
                    </a:solidFill>
                  </a:tcPr>
                </a:tc>
                <a:tc>
                  <a:txBody>
                    <a:bodyPr/>
                    <a:lstStyle/>
                    <a:p>
                      <a:pPr marL="62865">
                        <a:lnSpc>
                          <a:spcPct val="100000"/>
                        </a:lnSpc>
                      </a:pPr>
                      <a:r>
                        <a:rPr sz="1400" dirty="0">
                          <a:solidFill>
                            <a:srgbClr val="64004B"/>
                          </a:solidFill>
                          <a:latin typeface="Arial"/>
                          <a:cs typeface="Arial"/>
                        </a:rPr>
                        <a:t>Emilia</a:t>
                      </a:r>
                      <a:r>
                        <a:rPr sz="1400" spc="-5" dirty="0">
                          <a:solidFill>
                            <a:srgbClr val="64004B"/>
                          </a:solidFill>
                          <a:latin typeface="Arial"/>
                          <a:cs typeface="Arial"/>
                        </a:rPr>
                        <a:t> </a:t>
                      </a:r>
                      <a:r>
                        <a:rPr sz="1400" dirty="0">
                          <a:solidFill>
                            <a:srgbClr val="64004B"/>
                          </a:solidFill>
                          <a:latin typeface="Arial"/>
                          <a:cs typeface="Arial"/>
                        </a:rPr>
                        <a:t>Belotti</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3CBD0"/>
                    </a:solidFill>
                  </a:tcPr>
                </a:tc>
                <a:tc>
                  <a:txBody>
                    <a:bodyPr/>
                    <a:lstStyle/>
                    <a:p>
                      <a:pPr marL="62865">
                        <a:lnSpc>
                          <a:spcPct val="100000"/>
                        </a:lnSpc>
                      </a:pPr>
                      <a:r>
                        <a:rPr sz="1400" spc="-10" dirty="0">
                          <a:solidFill>
                            <a:srgbClr val="64004B"/>
                          </a:solidFill>
                          <a:latin typeface="Arial"/>
                          <a:cs typeface="Arial"/>
                        </a:rPr>
                        <a:t>M</a:t>
                      </a:r>
                      <a:r>
                        <a:rPr sz="1400" spc="-5" dirty="0">
                          <a:solidFill>
                            <a:srgbClr val="64004B"/>
                          </a:solidFill>
                          <a:latin typeface="Arial"/>
                          <a:cs typeface="Arial"/>
                        </a:rPr>
                        <a:t>a</a:t>
                      </a:r>
                      <a:r>
                        <a:rPr sz="1400" dirty="0">
                          <a:solidFill>
                            <a:srgbClr val="64004B"/>
                          </a:solidFill>
                          <a:latin typeface="Arial"/>
                          <a:cs typeface="Arial"/>
                        </a:rPr>
                        <a:t>rk</a:t>
                      </a:r>
                      <a:r>
                        <a:rPr sz="1400" spc="-15" dirty="0">
                          <a:solidFill>
                            <a:srgbClr val="64004B"/>
                          </a:solidFill>
                          <a:latin typeface="Arial"/>
                          <a:cs typeface="Arial"/>
                        </a:rPr>
                        <a:t> </a:t>
                      </a:r>
                      <a:r>
                        <a:rPr sz="1400" spc="-5" dirty="0">
                          <a:solidFill>
                            <a:srgbClr val="64004B"/>
                          </a:solidFill>
                          <a:latin typeface="Arial"/>
                          <a:cs typeface="Arial"/>
                        </a:rPr>
                        <a:t>Spa</a:t>
                      </a:r>
                      <a:r>
                        <a:rPr sz="1400" dirty="0">
                          <a:solidFill>
                            <a:srgbClr val="64004B"/>
                          </a:solidFill>
                          <a:latin typeface="Arial"/>
                          <a:cs typeface="Arial"/>
                        </a:rPr>
                        <a:t>l</a:t>
                      </a:r>
                      <a:r>
                        <a:rPr sz="1400" spc="-5" dirty="0">
                          <a:solidFill>
                            <a:srgbClr val="64004B"/>
                          </a:solidFill>
                          <a:latin typeface="Arial"/>
                          <a:cs typeface="Arial"/>
                        </a:rPr>
                        <a:t>d</a:t>
                      </a:r>
                      <a:r>
                        <a:rPr sz="1400" dirty="0">
                          <a:solidFill>
                            <a:srgbClr val="64004B"/>
                          </a:solidFill>
                          <a:latin typeface="Arial"/>
                          <a:cs typeface="Arial"/>
                        </a:rPr>
                        <a:t>i</a:t>
                      </a:r>
                      <a:r>
                        <a:rPr sz="1400" spc="-5" dirty="0">
                          <a:solidFill>
                            <a:srgbClr val="64004B"/>
                          </a:solidFill>
                          <a:latin typeface="Arial"/>
                          <a:cs typeface="Arial"/>
                        </a:rPr>
                        <a:t>n</a:t>
                      </a:r>
                      <a:r>
                        <a:rPr sz="1400" dirty="0">
                          <a:solidFill>
                            <a:srgbClr val="64004B"/>
                          </a:solidFill>
                          <a:latin typeface="Arial"/>
                          <a:cs typeface="Arial"/>
                        </a:rPr>
                        <a:t>g</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3CBD0"/>
                    </a:solidFill>
                  </a:tcPr>
                </a:tc>
                <a:tc>
                  <a:txBody>
                    <a:bodyPr/>
                    <a:lstStyle/>
                    <a:p>
                      <a:pPr marL="62865">
                        <a:lnSpc>
                          <a:spcPct val="100000"/>
                        </a:lnSpc>
                      </a:pPr>
                      <a:r>
                        <a:rPr sz="1400" spc="-5" dirty="0">
                          <a:solidFill>
                            <a:srgbClr val="64004B"/>
                          </a:solidFill>
                          <a:latin typeface="Arial"/>
                          <a:cs typeface="Arial"/>
                        </a:rPr>
                        <a:t>Brook</a:t>
                      </a:r>
                      <a:r>
                        <a:rPr sz="1400" dirty="0">
                          <a:solidFill>
                            <a:srgbClr val="64004B"/>
                          </a:solidFill>
                          <a:latin typeface="Arial"/>
                          <a:cs typeface="Arial"/>
                        </a:rPr>
                        <a:t>e</a:t>
                      </a:r>
                      <a:r>
                        <a:rPr sz="1400" spc="-5" dirty="0">
                          <a:solidFill>
                            <a:srgbClr val="64004B"/>
                          </a:solidFill>
                          <a:latin typeface="Arial"/>
                          <a:cs typeface="Arial"/>
                        </a:rPr>
                        <a:t> Stamatis</a:t>
                      </a:r>
                      <a:endParaRPr sz="14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3CBD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550152" y="0"/>
            <a:ext cx="2215883" cy="1139951"/>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6882383" y="182880"/>
            <a:ext cx="1638299" cy="771143"/>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309714" rIns="0" bIns="0" rtlCol="0">
            <a:spAutoFit/>
          </a:bodyPr>
          <a:lstStyle/>
          <a:p>
            <a:pPr marL="12700">
              <a:lnSpc>
                <a:spcPct val="100000"/>
              </a:lnSpc>
            </a:pPr>
            <a:r>
              <a:rPr sz="2400" spc="-5" dirty="0"/>
              <a:t>Benefit</a:t>
            </a:r>
            <a:r>
              <a:rPr sz="2400" dirty="0">
                <a:latin typeface="Arial"/>
                <a:cs typeface="Arial"/>
              </a:rPr>
              <a:t>s</a:t>
            </a:r>
            <a:r>
              <a:rPr sz="2400" spc="5" dirty="0">
                <a:latin typeface="Arial"/>
                <a:cs typeface="Arial"/>
              </a:rPr>
              <a:t> </a:t>
            </a:r>
            <a:r>
              <a:rPr sz="2400" spc="-5" dirty="0"/>
              <a:t>Revie</a:t>
            </a:r>
            <a:r>
              <a:rPr sz="2400" dirty="0"/>
              <a:t>w</a:t>
            </a:r>
            <a:r>
              <a:rPr sz="2400" spc="35" dirty="0"/>
              <a:t> </a:t>
            </a:r>
            <a:r>
              <a:rPr sz="2400" spc="-5" dirty="0"/>
              <a:t>Process</a:t>
            </a:r>
            <a:endParaRPr sz="2400">
              <a:latin typeface="Arial"/>
              <a:cs typeface="Arial"/>
            </a:endParaRPr>
          </a:p>
        </p:txBody>
      </p:sp>
      <p:sp>
        <p:nvSpPr>
          <p:cNvPr id="5" name="object 5"/>
          <p:cNvSpPr txBox="1"/>
          <p:nvPr/>
        </p:nvSpPr>
        <p:spPr>
          <a:xfrm>
            <a:off x="535938" y="1231917"/>
            <a:ext cx="7574280" cy="2716128"/>
          </a:xfrm>
          <a:prstGeom prst="rect">
            <a:avLst/>
          </a:prstGeom>
        </p:spPr>
        <p:txBody>
          <a:bodyPr vert="horz" wrap="square" lIns="0" tIns="0" rIns="0" bIns="0" rtlCol="0">
            <a:spAutoFit/>
          </a:bodyPr>
          <a:lstStyle/>
          <a:p>
            <a:pPr marL="299085" marR="5080" indent="-286385">
              <a:lnSpc>
                <a:spcPct val="100000"/>
              </a:lnSpc>
              <a:buClr>
                <a:srgbClr val="F26937"/>
              </a:buClr>
              <a:buFont typeface="Arial"/>
              <a:buChar char="•"/>
              <a:tabLst>
                <a:tab pos="299720" algn="l"/>
              </a:tabLst>
            </a:pPr>
            <a:r>
              <a:rPr sz="2000" b="1" dirty="0">
                <a:solidFill>
                  <a:srgbClr val="4A4A4A"/>
                </a:solidFill>
                <a:latin typeface="Arial"/>
                <a:cs typeface="Arial"/>
              </a:rPr>
              <a:t>Patients</a:t>
            </a:r>
            <a:r>
              <a:rPr sz="2000" b="1" spc="-30" dirty="0">
                <a:solidFill>
                  <a:srgbClr val="4A4A4A"/>
                </a:solidFill>
                <a:latin typeface="Arial"/>
                <a:cs typeface="Arial"/>
              </a:rPr>
              <a:t> </a:t>
            </a:r>
            <a:r>
              <a:rPr sz="2000" b="1" dirty="0">
                <a:solidFill>
                  <a:srgbClr val="4A4A4A"/>
                </a:solidFill>
                <a:latin typeface="Arial"/>
                <a:cs typeface="Arial"/>
              </a:rPr>
              <a:t>who</a:t>
            </a:r>
            <a:r>
              <a:rPr sz="2000" b="1" spc="-40" dirty="0">
                <a:solidFill>
                  <a:srgbClr val="4A4A4A"/>
                </a:solidFill>
                <a:latin typeface="Arial"/>
                <a:cs typeface="Arial"/>
              </a:rPr>
              <a:t> </a:t>
            </a:r>
            <a:r>
              <a:rPr sz="2000" b="1" dirty="0">
                <a:solidFill>
                  <a:srgbClr val="4A4A4A"/>
                </a:solidFill>
                <a:latin typeface="Arial"/>
                <a:cs typeface="Arial"/>
              </a:rPr>
              <a:t>are</a:t>
            </a:r>
            <a:r>
              <a:rPr sz="2000" b="1" spc="-15" dirty="0">
                <a:solidFill>
                  <a:srgbClr val="4A4A4A"/>
                </a:solidFill>
                <a:latin typeface="Arial"/>
                <a:cs typeface="Arial"/>
              </a:rPr>
              <a:t> </a:t>
            </a:r>
            <a:r>
              <a:rPr sz="2000" b="1" dirty="0">
                <a:solidFill>
                  <a:srgbClr val="4A4A4A"/>
                </a:solidFill>
                <a:latin typeface="Arial"/>
                <a:cs typeface="Arial"/>
              </a:rPr>
              <a:t>prescri</a:t>
            </a:r>
            <a:r>
              <a:rPr sz="2000" b="1" spc="-5" dirty="0">
                <a:solidFill>
                  <a:srgbClr val="4A4A4A"/>
                </a:solidFill>
                <a:latin typeface="Arial"/>
                <a:cs typeface="Arial"/>
              </a:rPr>
              <a:t>b</a:t>
            </a:r>
            <a:r>
              <a:rPr sz="2000" b="1" dirty="0">
                <a:solidFill>
                  <a:srgbClr val="4A4A4A"/>
                </a:solidFill>
                <a:latin typeface="Arial"/>
                <a:cs typeface="Arial"/>
              </a:rPr>
              <a:t>ed</a:t>
            </a:r>
            <a:r>
              <a:rPr sz="2000" b="1" spc="-30" dirty="0">
                <a:solidFill>
                  <a:srgbClr val="4A4A4A"/>
                </a:solidFill>
                <a:latin typeface="Arial"/>
                <a:cs typeface="Arial"/>
              </a:rPr>
              <a:t> </a:t>
            </a:r>
            <a:r>
              <a:rPr sz="2000" b="1" dirty="0">
                <a:solidFill>
                  <a:srgbClr val="4A4A4A"/>
                </a:solidFill>
                <a:latin typeface="Arial"/>
                <a:cs typeface="Arial"/>
              </a:rPr>
              <a:t>Eliquis</a:t>
            </a:r>
            <a:r>
              <a:rPr sz="2000" b="1" spc="-15" dirty="0">
                <a:solidFill>
                  <a:srgbClr val="4A4A4A"/>
                </a:solidFill>
                <a:latin typeface="Arial"/>
                <a:cs typeface="Arial"/>
              </a:rPr>
              <a:t> </a:t>
            </a:r>
            <a:r>
              <a:rPr sz="2000" b="1" dirty="0">
                <a:solidFill>
                  <a:srgbClr val="4A4A4A"/>
                </a:solidFill>
                <a:latin typeface="Arial"/>
                <a:cs typeface="Arial"/>
              </a:rPr>
              <a:t>can</a:t>
            </a:r>
            <a:r>
              <a:rPr sz="2000" b="1" spc="-5" dirty="0">
                <a:solidFill>
                  <a:srgbClr val="4A4A4A"/>
                </a:solidFill>
                <a:latin typeface="Arial"/>
                <a:cs typeface="Arial"/>
              </a:rPr>
              <a:t> </a:t>
            </a:r>
            <a:r>
              <a:rPr sz="2000" b="1" dirty="0">
                <a:solidFill>
                  <a:srgbClr val="4A4A4A"/>
                </a:solidFill>
                <a:latin typeface="Arial"/>
                <a:cs typeface="Arial"/>
              </a:rPr>
              <a:t>have</a:t>
            </a:r>
            <a:r>
              <a:rPr sz="2000" b="1" spc="5" dirty="0">
                <a:solidFill>
                  <a:srgbClr val="4A4A4A"/>
                </a:solidFill>
                <a:latin typeface="Arial"/>
                <a:cs typeface="Arial"/>
              </a:rPr>
              <a:t> </a:t>
            </a:r>
            <a:r>
              <a:rPr sz="2000" b="1" dirty="0">
                <a:solidFill>
                  <a:srgbClr val="4A4A4A"/>
                </a:solidFill>
                <a:latin typeface="Arial"/>
                <a:cs typeface="Arial"/>
              </a:rPr>
              <a:t>a</a:t>
            </a:r>
            <a:r>
              <a:rPr sz="2000" b="1" spc="-15" dirty="0">
                <a:solidFill>
                  <a:srgbClr val="4A4A4A"/>
                </a:solidFill>
                <a:latin typeface="Arial"/>
                <a:cs typeface="Arial"/>
              </a:rPr>
              <a:t> </a:t>
            </a:r>
            <a:r>
              <a:rPr sz="2000" b="1" dirty="0">
                <a:solidFill>
                  <a:srgbClr val="4A4A4A"/>
                </a:solidFill>
                <a:latin typeface="Arial"/>
                <a:cs typeface="Arial"/>
              </a:rPr>
              <a:t>Benefits Review</a:t>
            </a:r>
            <a:r>
              <a:rPr sz="2000" b="1" spc="-25" dirty="0">
                <a:solidFill>
                  <a:srgbClr val="4A4A4A"/>
                </a:solidFill>
                <a:latin typeface="Arial"/>
                <a:cs typeface="Arial"/>
              </a:rPr>
              <a:t> </a:t>
            </a:r>
            <a:r>
              <a:rPr sz="2000" b="1" dirty="0">
                <a:solidFill>
                  <a:srgbClr val="4A4A4A"/>
                </a:solidFill>
                <a:latin typeface="Arial"/>
                <a:cs typeface="Arial"/>
              </a:rPr>
              <a:t>conducted</a:t>
            </a:r>
            <a:r>
              <a:rPr sz="2000" b="1" spc="-15" dirty="0">
                <a:solidFill>
                  <a:srgbClr val="4A4A4A"/>
                </a:solidFill>
                <a:latin typeface="Arial"/>
                <a:cs typeface="Arial"/>
              </a:rPr>
              <a:t> </a:t>
            </a:r>
            <a:r>
              <a:rPr sz="2000" b="1" dirty="0">
                <a:solidFill>
                  <a:srgbClr val="4A4A4A"/>
                </a:solidFill>
                <a:latin typeface="Arial"/>
                <a:cs typeface="Arial"/>
              </a:rPr>
              <a:t>by</a:t>
            </a:r>
            <a:r>
              <a:rPr sz="2000" b="1" spc="-15" dirty="0">
                <a:solidFill>
                  <a:srgbClr val="4A4A4A"/>
                </a:solidFill>
                <a:latin typeface="Arial"/>
                <a:cs typeface="Arial"/>
              </a:rPr>
              <a:t> </a:t>
            </a:r>
            <a:r>
              <a:rPr sz="2000" b="1" dirty="0">
                <a:solidFill>
                  <a:srgbClr val="4A4A4A"/>
                </a:solidFill>
                <a:latin typeface="Arial"/>
                <a:cs typeface="Arial"/>
              </a:rPr>
              <a:t>a</a:t>
            </a:r>
            <a:r>
              <a:rPr sz="2000" b="1" spc="-5" dirty="0">
                <a:solidFill>
                  <a:srgbClr val="4A4A4A"/>
                </a:solidFill>
                <a:latin typeface="Arial"/>
                <a:cs typeface="Arial"/>
              </a:rPr>
              <a:t> </a:t>
            </a:r>
            <a:r>
              <a:rPr sz="2000" b="1" dirty="0">
                <a:solidFill>
                  <a:srgbClr val="4A4A4A"/>
                </a:solidFill>
                <a:latin typeface="Arial"/>
                <a:cs typeface="Arial"/>
              </a:rPr>
              <a:t>live</a:t>
            </a:r>
            <a:r>
              <a:rPr sz="2000" b="1" spc="-5" dirty="0">
                <a:solidFill>
                  <a:srgbClr val="4A4A4A"/>
                </a:solidFill>
                <a:latin typeface="Arial"/>
                <a:cs typeface="Arial"/>
              </a:rPr>
              <a:t> </a:t>
            </a:r>
            <a:r>
              <a:rPr sz="2000" b="1" dirty="0">
                <a:solidFill>
                  <a:srgbClr val="4A4A4A"/>
                </a:solidFill>
                <a:latin typeface="Arial"/>
                <a:cs typeface="Arial"/>
              </a:rPr>
              <a:t>benefit</a:t>
            </a:r>
            <a:r>
              <a:rPr sz="2000" b="1" spc="-40" dirty="0">
                <a:solidFill>
                  <a:srgbClr val="4A4A4A"/>
                </a:solidFill>
                <a:latin typeface="Arial"/>
                <a:cs typeface="Arial"/>
              </a:rPr>
              <a:t> </a:t>
            </a:r>
            <a:r>
              <a:rPr sz="2000" b="1" dirty="0">
                <a:solidFill>
                  <a:srgbClr val="4A4A4A"/>
                </a:solidFill>
                <a:latin typeface="Arial"/>
                <a:cs typeface="Arial"/>
              </a:rPr>
              <a:t>verification</a:t>
            </a:r>
            <a:r>
              <a:rPr sz="2000" b="1" spc="-15" dirty="0">
                <a:solidFill>
                  <a:srgbClr val="4A4A4A"/>
                </a:solidFill>
                <a:latin typeface="Arial"/>
                <a:cs typeface="Arial"/>
              </a:rPr>
              <a:t> </a:t>
            </a:r>
            <a:r>
              <a:rPr sz="2000" b="1" dirty="0">
                <a:solidFill>
                  <a:srgbClr val="4A4A4A"/>
                </a:solidFill>
                <a:latin typeface="Arial"/>
                <a:cs typeface="Arial"/>
              </a:rPr>
              <a:t>specialist</a:t>
            </a:r>
            <a:r>
              <a:rPr sz="2000" b="1" spc="-35" dirty="0">
                <a:solidFill>
                  <a:srgbClr val="4A4A4A"/>
                </a:solidFill>
                <a:latin typeface="Arial"/>
                <a:cs typeface="Arial"/>
              </a:rPr>
              <a:t> </a:t>
            </a:r>
            <a:r>
              <a:rPr sz="2000" b="1" dirty="0">
                <a:solidFill>
                  <a:srgbClr val="4A4A4A"/>
                </a:solidFill>
                <a:latin typeface="Arial"/>
                <a:cs typeface="Arial"/>
              </a:rPr>
              <a:t>to:</a:t>
            </a:r>
            <a:endParaRPr sz="2000" dirty="0">
              <a:latin typeface="Arial"/>
              <a:cs typeface="Arial"/>
            </a:endParaRPr>
          </a:p>
          <a:p>
            <a:pPr marL="588645" lvl="1" indent="-285115">
              <a:lnSpc>
                <a:spcPct val="100000"/>
              </a:lnSpc>
              <a:spcBef>
                <a:spcPts val="600"/>
              </a:spcBef>
              <a:buClr>
                <a:srgbClr val="F26937"/>
              </a:buClr>
              <a:buSzPct val="95000"/>
              <a:buFont typeface="Wingdings"/>
              <a:buChar char=""/>
              <a:tabLst>
                <a:tab pos="589280" algn="l"/>
              </a:tabLst>
            </a:pPr>
            <a:r>
              <a:rPr sz="2000" dirty="0">
                <a:solidFill>
                  <a:srgbClr val="4A4A4A"/>
                </a:solidFill>
                <a:latin typeface="Arial"/>
                <a:cs typeface="Arial"/>
              </a:rPr>
              <a:t>Con</a:t>
            </a:r>
            <a:r>
              <a:rPr sz="2000" spc="-5" dirty="0">
                <a:solidFill>
                  <a:srgbClr val="4A4A4A"/>
                </a:solidFill>
                <a:latin typeface="Arial"/>
                <a:cs typeface="Arial"/>
              </a:rPr>
              <a:t>fi</a:t>
            </a:r>
            <a:r>
              <a:rPr sz="2000" dirty="0">
                <a:solidFill>
                  <a:srgbClr val="4A4A4A"/>
                </a:solidFill>
                <a:latin typeface="Arial"/>
                <a:cs typeface="Arial"/>
              </a:rPr>
              <a:t>rm</a:t>
            </a:r>
            <a:r>
              <a:rPr sz="2000" spc="-30" dirty="0">
                <a:solidFill>
                  <a:srgbClr val="4A4A4A"/>
                </a:solidFill>
                <a:latin typeface="Arial"/>
                <a:cs typeface="Arial"/>
              </a:rPr>
              <a:t> </a:t>
            </a:r>
            <a:r>
              <a:rPr sz="2000" dirty="0">
                <a:solidFill>
                  <a:srgbClr val="4A4A4A"/>
                </a:solidFill>
                <a:latin typeface="Arial"/>
                <a:cs typeface="Arial"/>
              </a:rPr>
              <a:t>p</a:t>
            </a:r>
            <a:r>
              <a:rPr sz="2000" spc="-5" dirty="0">
                <a:solidFill>
                  <a:srgbClr val="4A4A4A"/>
                </a:solidFill>
                <a:latin typeface="Arial"/>
                <a:cs typeface="Arial"/>
              </a:rPr>
              <a:t>l</a:t>
            </a:r>
            <a:r>
              <a:rPr sz="2000" dirty="0">
                <a:solidFill>
                  <a:srgbClr val="4A4A4A"/>
                </a:solidFill>
                <a:latin typeface="Arial"/>
                <a:cs typeface="Arial"/>
              </a:rPr>
              <a:t>an</a:t>
            </a:r>
            <a:r>
              <a:rPr sz="2000" spc="-5" dirty="0">
                <a:solidFill>
                  <a:srgbClr val="4A4A4A"/>
                </a:solidFill>
                <a:latin typeface="Arial"/>
                <a:cs typeface="Arial"/>
              </a:rPr>
              <a:t> </a:t>
            </a:r>
            <a:r>
              <a:rPr sz="2000" spc="5" dirty="0">
                <a:solidFill>
                  <a:srgbClr val="4A4A4A"/>
                </a:solidFill>
                <a:latin typeface="Arial"/>
                <a:cs typeface="Arial"/>
              </a:rPr>
              <a:t>c</a:t>
            </a:r>
            <a:r>
              <a:rPr sz="2000" dirty="0">
                <a:solidFill>
                  <a:srgbClr val="4A4A4A"/>
                </a:solidFill>
                <a:latin typeface="Arial"/>
                <a:cs typeface="Arial"/>
              </a:rPr>
              <a:t>o</a:t>
            </a:r>
            <a:r>
              <a:rPr sz="2000" spc="-10" dirty="0">
                <a:solidFill>
                  <a:srgbClr val="4A4A4A"/>
                </a:solidFill>
                <a:latin typeface="Arial"/>
                <a:cs typeface="Arial"/>
              </a:rPr>
              <a:t>v</a:t>
            </a:r>
            <a:r>
              <a:rPr sz="2000" dirty="0">
                <a:solidFill>
                  <a:srgbClr val="4A4A4A"/>
                </a:solidFill>
                <a:latin typeface="Arial"/>
                <a:cs typeface="Arial"/>
              </a:rPr>
              <a:t>erage</a:t>
            </a:r>
            <a:endParaRPr sz="2000" dirty="0">
              <a:latin typeface="Arial"/>
              <a:cs typeface="Arial"/>
            </a:endParaRPr>
          </a:p>
          <a:p>
            <a:pPr marL="588645" lvl="1" indent="-285115">
              <a:lnSpc>
                <a:spcPct val="100000"/>
              </a:lnSpc>
              <a:spcBef>
                <a:spcPts val="600"/>
              </a:spcBef>
              <a:buClr>
                <a:srgbClr val="F26937"/>
              </a:buClr>
              <a:buSzPct val="95000"/>
              <a:buFont typeface="Wingdings"/>
              <a:buChar char=""/>
              <a:tabLst>
                <a:tab pos="589280" algn="l"/>
              </a:tabLst>
            </a:pPr>
            <a:r>
              <a:rPr sz="2000" spc="-5" dirty="0">
                <a:solidFill>
                  <a:srgbClr val="4A4A4A"/>
                </a:solidFill>
                <a:latin typeface="Arial"/>
                <a:cs typeface="Arial"/>
              </a:rPr>
              <a:t>P</a:t>
            </a:r>
            <a:r>
              <a:rPr sz="2000" dirty="0">
                <a:solidFill>
                  <a:srgbClr val="4A4A4A"/>
                </a:solidFill>
                <a:latin typeface="Arial"/>
                <a:cs typeface="Arial"/>
              </a:rPr>
              <a:t>a</a:t>
            </a:r>
            <a:r>
              <a:rPr sz="2000" spc="-10" dirty="0">
                <a:solidFill>
                  <a:srgbClr val="4A4A4A"/>
                </a:solidFill>
                <a:latin typeface="Arial"/>
                <a:cs typeface="Arial"/>
              </a:rPr>
              <a:t>y</a:t>
            </a:r>
            <a:r>
              <a:rPr sz="2000" dirty="0">
                <a:solidFill>
                  <a:srgbClr val="4A4A4A"/>
                </a:solidFill>
                <a:latin typeface="Arial"/>
                <a:cs typeface="Arial"/>
              </a:rPr>
              <a:t>er</a:t>
            </a:r>
            <a:r>
              <a:rPr sz="2000" spc="-15" dirty="0">
                <a:solidFill>
                  <a:srgbClr val="4A4A4A"/>
                </a:solidFill>
                <a:latin typeface="Arial"/>
                <a:cs typeface="Arial"/>
              </a:rPr>
              <a:t> </a:t>
            </a:r>
            <a:r>
              <a:rPr sz="2000" dirty="0">
                <a:solidFill>
                  <a:srgbClr val="4A4A4A"/>
                </a:solidFill>
                <a:latin typeface="Arial"/>
                <a:cs typeface="Arial"/>
              </a:rPr>
              <a:t>Requ</a:t>
            </a:r>
            <a:r>
              <a:rPr sz="2000" spc="-5" dirty="0">
                <a:solidFill>
                  <a:srgbClr val="4A4A4A"/>
                </a:solidFill>
                <a:latin typeface="Arial"/>
                <a:cs typeface="Arial"/>
              </a:rPr>
              <a:t>i</a:t>
            </a:r>
            <a:r>
              <a:rPr sz="2000" dirty="0">
                <a:solidFill>
                  <a:srgbClr val="4A4A4A"/>
                </a:solidFill>
                <a:latin typeface="Arial"/>
                <a:cs typeface="Arial"/>
              </a:rPr>
              <a:t>re</a:t>
            </a:r>
            <a:r>
              <a:rPr sz="2000" spc="-5" dirty="0">
                <a:solidFill>
                  <a:srgbClr val="4A4A4A"/>
                </a:solidFill>
                <a:latin typeface="Arial"/>
                <a:cs typeface="Arial"/>
              </a:rPr>
              <a:t>m</a:t>
            </a:r>
            <a:r>
              <a:rPr sz="2000" dirty="0">
                <a:solidFill>
                  <a:srgbClr val="4A4A4A"/>
                </a:solidFill>
                <a:latin typeface="Arial"/>
                <a:cs typeface="Arial"/>
              </a:rPr>
              <a:t>en</a:t>
            </a:r>
            <a:r>
              <a:rPr sz="2000" spc="-5" dirty="0">
                <a:solidFill>
                  <a:srgbClr val="4A4A4A"/>
                </a:solidFill>
                <a:latin typeface="Arial"/>
                <a:cs typeface="Arial"/>
              </a:rPr>
              <a:t>t</a:t>
            </a:r>
            <a:r>
              <a:rPr sz="2000" dirty="0">
                <a:solidFill>
                  <a:srgbClr val="4A4A4A"/>
                </a:solidFill>
                <a:latin typeface="Arial"/>
                <a:cs typeface="Arial"/>
              </a:rPr>
              <a:t>s</a:t>
            </a:r>
            <a:r>
              <a:rPr sz="2000" spc="-35" dirty="0">
                <a:solidFill>
                  <a:srgbClr val="4A4A4A"/>
                </a:solidFill>
                <a:latin typeface="Arial"/>
                <a:cs typeface="Arial"/>
              </a:rPr>
              <a:t> </a:t>
            </a:r>
            <a:r>
              <a:rPr sz="2000" dirty="0">
                <a:solidFill>
                  <a:srgbClr val="4A4A4A"/>
                </a:solidFill>
                <a:latin typeface="Arial"/>
                <a:cs typeface="Arial"/>
              </a:rPr>
              <a:t>(</a:t>
            </a:r>
            <a:r>
              <a:rPr sz="2000" spc="-150" dirty="0">
                <a:solidFill>
                  <a:srgbClr val="4A4A4A"/>
                </a:solidFill>
                <a:latin typeface="Arial"/>
                <a:cs typeface="Arial"/>
              </a:rPr>
              <a:t>P</a:t>
            </a:r>
            <a:r>
              <a:rPr sz="2000" spc="-5" dirty="0">
                <a:solidFill>
                  <a:srgbClr val="4A4A4A"/>
                </a:solidFill>
                <a:latin typeface="Arial"/>
                <a:cs typeface="Arial"/>
              </a:rPr>
              <a:t>A</a:t>
            </a:r>
            <a:r>
              <a:rPr sz="2000" dirty="0">
                <a:solidFill>
                  <a:srgbClr val="4A4A4A"/>
                </a:solidFill>
                <a:latin typeface="Arial"/>
                <a:cs typeface="Arial"/>
              </a:rPr>
              <a:t>,</a:t>
            </a:r>
            <a:r>
              <a:rPr sz="2000" spc="-25" dirty="0">
                <a:solidFill>
                  <a:srgbClr val="4A4A4A"/>
                </a:solidFill>
                <a:latin typeface="Arial"/>
                <a:cs typeface="Arial"/>
              </a:rPr>
              <a:t> </a:t>
            </a:r>
            <a:r>
              <a:rPr sz="2000" spc="-5" dirty="0">
                <a:solidFill>
                  <a:srgbClr val="4A4A4A"/>
                </a:solidFill>
                <a:latin typeface="Arial"/>
                <a:cs typeface="Arial"/>
              </a:rPr>
              <a:t>ti</a:t>
            </a:r>
            <a:r>
              <a:rPr sz="2000" dirty="0">
                <a:solidFill>
                  <a:srgbClr val="4A4A4A"/>
                </a:solidFill>
                <a:latin typeface="Arial"/>
                <a:cs typeface="Arial"/>
              </a:rPr>
              <a:t>er</a:t>
            </a:r>
            <a:r>
              <a:rPr sz="2000" spc="-15" dirty="0">
                <a:solidFill>
                  <a:srgbClr val="4A4A4A"/>
                </a:solidFill>
                <a:latin typeface="Arial"/>
                <a:cs typeface="Arial"/>
              </a:rPr>
              <a:t> </a:t>
            </a:r>
            <a:r>
              <a:rPr sz="2000" dirty="0">
                <a:solidFill>
                  <a:srgbClr val="4A4A4A"/>
                </a:solidFill>
                <a:latin typeface="Arial"/>
                <a:cs typeface="Arial"/>
              </a:rPr>
              <a:t>e</a:t>
            </a:r>
            <a:r>
              <a:rPr sz="2000" spc="-10" dirty="0">
                <a:solidFill>
                  <a:srgbClr val="4A4A4A"/>
                </a:solidFill>
                <a:latin typeface="Arial"/>
                <a:cs typeface="Arial"/>
              </a:rPr>
              <a:t>x</a:t>
            </a:r>
            <a:r>
              <a:rPr sz="2000" spc="5" dirty="0">
                <a:solidFill>
                  <a:srgbClr val="4A4A4A"/>
                </a:solidFill>
                <a:latin typeface="Arial"/>
                <a:cs typeface="Arial"/>
              </a:rPr>
              <a:t>c</a:t>
            </a:r>
            <a:r>
              <a:rPr sz="2000" dirty="0">
                <a:solidFill>
                  <a:srgbClr val="4A4A4A"/>
                </a:solidFill>
                <a:latin typeface="Arial"/>
                <a:cs typeface="Arial"/>
              </a:rPr>
              <a:t>ep</a:t>
            </a:r>
            <a:r>
              <a:rPr sz="2000" spc="-5" dirty="0">
                <a:solidFill>
                  <a:srgbClr val="4A4A4A"/>
                </a:solidFill>
                <a:latin typeface="Arial"/>
                <a:cs typeface="Arial"/>
              </a:rPr>
              <a:t>ti</a:t>
            </a:r>
            <a:r>
              <a:rPr sz="2000" dirty="0">
                <a:solidFill>
                  <a:srgbClr val="4A4A4A"/>
                </a:solidFill>
                <a:latin typeface="Arial"/>
                <a:cs typeface="Arial"/>
              </a:rPr>
              <a:t>on</a:t>
            </a:r>
            <a:r>
              <a:rPr sz="2000" spc="5" dirty="0">
                <a:solidFill>
                  <a:srgbClr val="4A4A4A"/>
                </a:solidFill>
                <a:latin typeface="Arial"/>
                <a:cs typeface="Arial"/>
              </a:rPr>
              <a:t>s</a:t>
            </a:r>
            <a:r>
              <a:rPr sz="2000" dirty="0">
                <a:solidFill>
                  <a:srgbClr val="4A4A4A"/>
                </a:solidFill>
                <a:latin typeface="Arial"/>
                <a:cs typeface="Arial"/>
              </a:rPr>
              <a:t>,</a:t>
            </a:r>
            <a:r>
              <a:rPr sz="2000" spc="-35" dirty="0">
                <a:solidFill>
                  <a:srgbClr val="4A4A4A"/>
                </a:solidFill>
                <a:latin typeface="Arial"/>
                <a:cs typeface="Arial"/>
              </a:rPr>
              <a:t> </a:t>
            </a:r>
            <a:r>
              <a:rPr sz="2000" dirty="0">
                <a:solidFill>
                  <a:srgbClr val="4A4A4A"/>
                </a:solidFill>
                <a:latin typeface="Arial"/>
                <a:cs typeface="Arial"/>
              </a:rPr>
              <a:t>e</a:t>
            </a:r>
            <a:r>
              <a:rPr sz="2000" spc="-5" dirty="0">
                <a:solidFill>
                  <a:srgbClr val="4A4A4A"/>
                </a:solidFill>
                <a:latin typeface="Arial"/>
                <a:cs typeface="Arial"/>
              </a:rPr>
              <a:t>t</a:t>
            </a:r>
            <a:r>
              <a:rPr sz="2000" spc="5" dirty="0">
                <a:solidFill>
                  <a:srgbClr val="4A4A4A"/>
                </a:solidFill>
                <a:latin typeface="Arial"/>
                <a:cs typeface="Arial"/>
              </a:rPr>
              <a:t>c</a:t>
            </a:r>
            <a:r>
              <a:rPr sz="2000" spc="-5" dirty="0">
                <a:solidFill>
                  <a:srgbClr val="4A4A4A"/>
                </a:solidFill>
                <a:latin typeface="Arial"/>
                <a:cs typeface="Arial"/>
              </a:rPr>
              <a:t>.</a:t>
            </a:r>
            <a:r>
              <a:rPr sz="2000" dirty="0">
                <a:solidFill>
                  <a:srgbClr val="4A4A4A"/>
                </a:solidFill>
                <a:latin typeface="Arial"/>
                <a:cs typeface="Arial"/>
              </a:rPr>
              <a:t>)</a:t>
            </a:r>
            <a:endParaRPr sz="2000" dirty="0">
              <a:latin typeface="Arial"/>
              <a:cs typeface="Arial"/>
            </a:endParaRPr>
          </a:p>
          <a:p>
            <a:pPr marL="588645" lvl="1" indent="-285115">
              <a:lnSpc>
                <a:spcPct val="100000"/>
              </a:lnSpc>
              <a:spcBef>
                <a:spcPts val="600"/>
              </a:spcBef>
              <a:buClr>
                <a:srgbClr val="F26937"/>
              </a:buClr>
              <a:buSzPct val="95000"/>
              <a:buFont typeface="Wingdings"/>
              <a:buChar char=""/>
              <a:tabLst>
                <a:tab pos="589280" algn="l"/>
              </a:tabLst>
            </a:pPr>
            <a:r>
              <a:rPr sz="2000" spc="-5" dirty="0">
                <a:solidFill>
                  <a:srgbClr val="4A4A4A"/>
                </a:solidFill>
                <a:latin typeface="Arial"/>
                <a:cs typeface="Arial"/>
              </a:rPr>
              <a:t>P</a:t>
            </a:r>
            <a:r>
              <a:rPr sz="2000" dirty="0">
                <a:solidFill>
                  <a:srgbClr val="4A4A4A"/>
                </a:solidFill>
                <a:latin typeface="Arial"/>
                <a:cs typeface="Arial"/>
              </a:rPr>
              <a:t>a</a:t>
            </a:r>
            <a:r>
              <a:rPr sz="2000" spc="-5" dirty="0">
                <a:solidFill>
                  <a:srgbClr val="4A4A4A"/>
                </a:solidFill>
                <a:latin typeface="Arial"/>
                <a:cs typeface="Arial"/>
              </a:rPr>
              <a:t>ti</a:t>
            </a:r>
            <a:r>
              <a:rPr sz="2000" dirty="0">
                <a:solidFill>
                  <a:srgbClr val="4A4A4A"/>
                </a:solidFill>
                <a:latin typeface="Arial"/>
                <a:cs typeface="Arial"/>
              </a:rPr>
              <a:t>en</a:t>
            </a:r>
            <a:r>
              <a:rPr sz="2000" spc="-5" dirty="0">
                <a:solidFill>
                  <a:srgbClr val="4A4A4A"/>
                </a:solidFill>
                <a:latin typeface="Arial"/>
                <a:cs typeface="Arial"/>
              </a:rPr>
              <a:t>t</a:t>
            </a:r>
            <a:r>
              <a:rPr sz="2000" spc="-40" dirty="0">
                <a:solidFill>
                  <a:srgbClr val="4A4A4A"/>
                </a:solidFill>
                <a:latin typeface="Arial"/>
                <a:cs typeface="Arial"/>
              </a:rPr>
              <a:t>’</a:t>
            </a:r>
            <a:r>
              <a:rPr sz="2000" dirty="0">
                <a:solidFill>
                  <a:srgbClr val="4A4A4A"/>
                </a:solidFill>
                <a:latin typeface="Arial"/>
                <a:cs typeface="Arial"/>
              </a:rPr>
              <a:t>s</a:t>
            </a:r>
            <a:r>
              <a:rPr sz="2000" spc="-10" dirty="0">
                <a:solidFill>
                  <a:srgbClr val="4A4A4A"/>
                </a:solidFill>
                <a:latin typeface="Arial"/>
                <a:cs typeface="Arial"/>
              </a:rPr>
              <a:t> </a:t>
            </a:r>
            <a:r>
              <a:rPr sz="2000" dirty="0">
                <a:solidFill>
                  <a:srgbClr val="4A4A4A"/>
                </a:solidFill>
                <a:latin typeface="Arial"/>
                <a:cs typeface="Arial"/>
              </a:rPr>
              <a:t>e</a:t>
            </a:r>
            <a:r>
              <a:rPr sz="2000" spc="5" dirty="0">
                <a:solidFill>
                  <a:srgbClr val="4A4A4A"/>
                </a:solidFill>
                <a:latin typeface="Arial"/>
                <a:cs typeface="Arial"/>
              </a:rPr>
              <a:t>s</a:t>
            </a:r>
            <a:r>
              <a:rPr sz="2000" spc="-5" dirty="0">
                <a:solidFill>
                  <a:srgbClr val="4A4A4A"/>
                </a:solidFill>
                <a:latin typeface="Arial"/>
                <a:cs typeface="Arial"/>
              </a:rPr>
              <a:t>tim</a:t>
            </a:r>
            <a:r>
              <a:rPr sz="2000" dirty="0">
                <a:solidFill>
                  <a:srgbClr val="4A4A4A"/>
                </a:solidFill>
                <a:latin typeface="Arial"/>
                <a:cs typeface="Arial"/>
              </a:rPr>
              <a:t>a</a:t>
            </a:r>
            <a:r>
              <a:rPr sz="2000" spc="-5" dirty="0">
                <a:solidFill>
                  <a:srgbClr val="4A4A4A"/>
                </a:solidFill>
                <a:latin typeface="Arial"/>
                <a:cs typeface="Arial"/>
              </a:rPr>
              <a:t>t</a:t>
            </a:r>
            <a:r>
              <a:rPr sz="2000" dirty="0">
                <a:solidFill>
                  <a:srgbClr val="4A4A4A"/>
                </a:solidFill>
                <a:latin typeface="Arial"/>
                <a:cs typeface="Arial"/>
              </a:rPr>
              <a:t>ed</a:t>
            </a:r>
            <a:r>
              <a:rPr sz="2000" spc="-30" dirty="0">
                <a:solidFill>
                  <a:srgbClr val="4A4A4A"/>
                </a:solidFill>
                <a:latin typeface="Arial"/>
                <a:cs typeface="Arial"/>
              </a:rPr>
              <a:t> </a:t>
            </a:r>
            <a:r>
              <a:rPr sz="2000" dirty="0">
                <a:solidFill>
                  <a:srgbClr val="4A4A4A"/>
                </a:solidFill>
                <a:latin typeface="Arial"/>
                <a:cs typeface="Arial"/>
              </a:rPr>
              <a:t>out</a:t>
            </a:r>
            <a:r>
              <a:rPr sz="2000" spc="-25" dirty="0">
                <a:solidFill>
                  <a:srgbClr val="4A4A4A"/>
                </a:solidFill>
                <a:latin typeface="Arial"/>
                <a:cs typeface="Arial"/>
              </a:rPr>
              <a:t> </a:t>
            </a:r>
            <a:r>
              <a:rPr sz="2000" dirty="0">
                <a:solidFill>
                  <a:srgbClr val="4A4A4A"/>
                </a:solidFill>
                <a:latin typeface="Arial"/>
                <a:cs typeface="Arial"/>
              </a:rPr>
              <a:t>of</a:t>
            </a:r>
            <a:r>
              <a:rPr sz="2000" spc="-10" dirty="0">
                <a:solidFill>
                  <a:srgbClr val="4A4A4A"/>
                </a:solidFill>
                <a:latin typeface="Arial"/>
                <a:cs typeface="Arial"/>
              </a:rPr>
              <a:t> </a:t>
            </a:r>
            <a:r>
              <a:rPr sz="2000" dirty="0">
                <a:solidFill>
                  <a:srgbClr val="4A4A4A"/>
                </a:solidFill>
                <a:latin typeface="Arial"/>
                <a:cs typeface="Arial"/>
              </a:rPr>
              <a:t>po</a:t>
            </a:r>
            <a:r>
              <a:rPr sz="2000" spc="5" dirty="0">
                <a:solidFill>
                  <a:srgbClr val="4A4A4A"/>
                </a:solidFill>
                <a:latin typeface="Arial"/>
                <a:cs typeface="Arial"/>
              </a:rPr>
              <a:t>ck</a:t>
            </a:r>
            <a:r>
              <a:rPr sz="2000" dirty="0">
                <a:solidFill>
                  <a:srgbClr val="4A4A4A"/>
                </a:solidFill>
                <a:latin typeface="Arial"/>
                <a:cs typeface="Arial"/>
              </a:rPr>
              <a:t>et</a:t>
            </a:r>
            <a:r>
              <a:rPr sz="2000" spc="-45" dirty="0">
                <a:solidFill>
                  <a:srgbClr val="4A4A4A"/>
                </a:solidFill>
                <a:latin typeface="Arial"/>
                <a:cs typeface="Arial"/>
              </a:rPr>
              <a:t> </a:t>
            </a:r>
            <a:r>
              <a:rPr sz="2000" spc="5" dirty="0">
                <a:solidFill>
                  <a:srgbClr val="4A4A4A"/>
                </a:solidFill>
                <a:latin typeface="Arial"/>
                <a:cs typeface="Arial"/>
              </a:rPr>
              <a:t>c</a:t>
            </a:r>
            <a:r>
              <a:rPr sz="2000" dirty="0">
                <a:solidFill>
                  <a:srgbClr val="4A4A4A"/>
                </a:solidFill>
                <a:latin typeface="Arial"/>
                <a:cs typeface="Arial"/>
              </a:rPr>
              <a:t>o</a:t>
            </a:r>
            <a:r>
              <a:rPr sz="2000" spc="5" dirty="0">
                <a:solidFill>
                  <a:srgbClr val="4A4A4A"/>
                </a:solidFill>
                <a:latin typeface="Arial"/>
                <a:cs typeface="Arial"/>
              </a:rPr>
              <a:t>s</a:t>
            </a:r>
            <a:r>
              <a:rPr sz="2000" dirty="0">
                <a:solidFill>
                  <a:srgbClr val="4A4A4A"/>
                </a:solidFill>
                <a:latin typeface="Arial"/>
                <a:cs typeface="Arial"/>
              </a:rPr>
              <a:t>t</a:t>
            </a:r>
            <a:endParaRPr sz="2000" dirty="0">
              <a:latin typeface="Arial"/>
              <a:cs typeface="Arial"/>
            </a:endParaRPr>
          </a:p>
          <a:p>
            <a:pPr marL="588645" lvl="1" indent="-285115">
              <a:lnSpc>
                <a:spcPct val="100000"/>
              </a:lnSpc>
              <a:spcBef>
                <a:spcPts val="600"/>
              </a:spcBef>
              <a:buClr>
                <a:srgbClr val="F26937"/>
              </a:buClr>
              <a:buSzPct val="95000"/>
              <a:buFont typeface="Wingdings"/>
              <a:buChar char=""/>
              <a:tabLst>
                <a:tab pos="589280" algn="l"/>
              </a:tabLst>
            </a:pPr>
            <a:r>
              <a:rPr sz="2000" dirty="0">
                <a:solidFill>
                  <a:srgbClr val="4A4A4A"/>
                </a:solidFill>
                <a:latin typeface="Arial"/>
                <a:cs typeface="Arial"/>
              </a:rPr>
              <a:t>Eligibility</a:t>
            </a:r>
            <a:r>
              <a:rPr sz="2000" spc="20" dirty="0">
                <a:solidFill>
                  <a:srgbClr val="4A4A4A"/>
                </a:solidFill>
                <a:latin typeface="Arial"/>
                <a:cs typeface="Arial"/>
              </a:rPr>
              <a:t> </a:t>
            </a:r>
            <a:r>
              <a:rPr sz="2000" dirty="0">
                <a:solidFill>
                  <a:srgbClr val="4A4A4A"/>
                </a:solidFill>
                <a:latin typeface="Arial"/>
                <a:cs typeface="Arial"/>
              </a:rPr>
              <a:t>for</a:t>
            </a:r>
            <a:r>
              <a:rPr sz="2000" spc="-25" dirty="0">
                <a:solidFill>
                  <a:srgbClr val="4A4A4A"/>
                </a:solidFill>
                <a:latin typeface="Arial"/>
                <a:cs typeface="Arial"/>
              </a:rPr>
              <a:t> </a:t>
            </a:r>
            <a:r>
              <a:rPr sz="2000" dirty="0">
                <a:solidFill>
                  <a:srgbClr val="4A4A4A"/>
                </a:solidFill>
                <a:latin typeface="Arial"/>
                <a:cs typeface="Arial"/>
              </a:rPr>
              <a:t>Eliquis</a:t>
            </a:r>
            <a:r>
              <a:rPr sz="2000" spc="10" dirty="0">
                <a:solidFill>
                  <a:srgbClr val="4A4A4A"/>
                </a:solidFill>
                <a:latin typeface="Arial"/>
                <a:cs typeface="Arial"/>
              </a:rPr>
              <a:t> </a:t>
            </a:r>
            <a:r>
              <a:rPr sz="2000" dirty="0">
                <a:solidFill>
                  <a:srgbClr val="4A4A4A"/>
                </a:solidFill>
                <a:latin typeface="Arial"/>
                <a:cs typeface="Arial"/>
              </a:rPr>
              <a:t>Co-pay</a:t>
            </a:r>
            <a:r>
              <a:rPr sz="2000" spc="-25" dirty="0">
                <a:solidFill>
                  <a:srgbClr val="4A4A4A"/>
                </a:solidFill>
                <a:latin typeface="Arial"/>
                <a:cs typeface="Arial"/>
              </a:rPr>
              <a:t> </a:t>
            </a:r>
            <a:r>
              <a:rPr sz="2000" dirty="0">
                <a:solidFill>
                  <a:srgbClr val="4A4A4A"/>
                </a:solidFill>
                <a:latin typeface="Arial"/>
                <a:cs typeface="Arial"/>
              </a:rPr>
              <a:t>Card</a:t>
            </a:r>
            <a:r>
              <a:rPr sz="2000" spc="-30" dirty="0">
                <a:solidFill>
                  <a:srgbClr val="4A4A4A"/>
                </a:solidFill>
                <a:latin typeface="Arial"/>
                <a:cs typeface="Arial"/>
              </a:rPr>
              <a:t> </a:t>
            </a:r>
            <a:r>
              <a:rPr sz="2000" dirty="0">
                <a:solidFill>
                  <a:srgbClr val="4A4A4A"/>
                </a:solidFill>
                <a:latin typeface="Arial"/>
                <a:cs typeface="Arial"/>
              </a:rPr>
              <a:t>and/or</a:t>
            </a:r>
            <a:r>
              <a:rPr sz="2000" spc="-25" dirty="0">
                <a:solidFill>
                  <a:srgbClr val="4A4A4A"/>
                </a:solidFill>
                <a:latin typeface="Arial"/>
                <a:cs typeface="Arial"/>
              </a:rPr>
              <a:t> </a:t>
            </a:r>
            <a:r>
              <a:rPr sz="2000" dirty="0">
                <a:solidFill>
                  <a:srgbClr val="4A4A4A"/>
                </a:solidFill>
                <a:latin typeface="Arial"/>
                <a:cs typeface="Arial"/>
              </a:rPr>
              <a:t>FTO</a:t>
            </a:r>
            <a:endParaRPr sz="2000" dirty="0">
              <a:latin typeface="Arial"/>
              <a:cs typeface="Arial"/>
            </a:endParaRPr>
          </a:p>
          <a:p>
            <a:pPr lvl="1">
              <a:lnSpc>
                <a:spcPct val="100000"/>
              </a:lnSpc>
              <a:buClr>
                <a:srgbClr val="F26937"/>
              </a:buClr>
              <a:buFont typeface="Wingdings"/>
              <a:buChar char=""/>
            </a:pPr>
            <a:endParaRPr sz="2000" dirty="0">
              <a:latin typeface="Times New Roman"/>
              <a:cs typeface="Times New Roman"/>
            </a:endParaRPr>
          </a:p>
          <a:p>
            <a:pPr lvl="1">
              <a:lnSpc>
                <a:spcPct val="100000"/>
              </a:lnSpc>
              <a:spcBef>
                <a:spcPts val="2"/>
              </a:spcBef>
              <a:buClr>
                <a:srgbClr val="F26937"/>
              </a:buClr>
              <a:buFont typeface="Wingdings"/>
              <a:buChar char=""/>
            </a:pPr>
            <a:endParaRPr sz="1650" dirty="0">
              <a:latin typeface="Times New Roman"/>
              <a:cs typeface="Times New Roman"/>
            </a:endParaRPr>
          </a:p>
        </p:txBody>
      </p:sp>
      <p:sp>
        <p:nvSpPr>
          <p:cNvPr id="6" name="object 6"/>
          <p:cNvSpPr/>
          <p:nvPr/>
        </p:nvSpPr>
        <p:spPr>
          <a:xfrm>
            <a:off x="187544" y="6553006"/>
            <a:ext cx="2908907" cy="212029"/>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314266" y="6250338"/>
            <a:ext cx="2021839" cy="177800"/>
          </a:xfrm>
          <a:prstGeom prst="rect">
            <a:avLst/>
          </a:prstGeom>
        </p:spPr>
        <p:txBody>
          <a:bodyPr vert="horz" wrap="square" lIns="0" tIns="0" rIns="0" bIns="0" rtlCol="0">
            <a:spAutoFit/>
          </a:bodyPr>
          <a:lstStyle/>
          <a:p>
            <a:pPr marL="12700">
              <a:lnSpc>
                <a:spcPct val="100000"/>
              </a:lnSpc>
            </a:pPr>
            <a:r>
              <a:rPr sz="1200" spc="-10" dirty="0">
                <a:solidFill>
                  <a:srgbClr val="64004B"/>
                </a:solidFill>
                <a:latin typeface="Arial"/>
                <a:cs typeface="Arial"/>
              </a:rPr>
              <a:t>432US1902166</a:t>
            </a:r>
            <a:r>
              <a:rPr sz="1200" dirty="0">
                <a:solidFill>
                  <a:srgbClr val="64004B"/>
                </a:solidFill>
                <a:latin typeface="Arial"/>
                <a:cs typeface="Arial"/>
              </a:rPr>
              <a:t>-</a:t>
            </a:r>
            <a:r>
              <a:rPr sz="1200" spc="-10" dirty="0">
                <a:solidFill>
                  <a:srgbClr val="64004B"/>
                </a:solidFill>
                <a:latin typeface="Arial"/>
                <a:cs typeface="Arial"/>
              </a:rPr>
              <a:t>04</a:t>
            </a:r>
            <a:r>
              <a:rPr sz="1200" dirty="0">
                <a:solidFill>
                  <a:srgbClr val="64004B"/>
                </a:solidFill>
                <a:latin typeface="Arial"/>
                <a:cs typeface="Arial"/>
              </a:rPr>
              <a:t>-</a:t>
            </a:r>
            <a:r>
              <a:rPr sz="1200" spc="5" dirty="0">
                <a:solidFill>
                  <a:srgbClr val="64004B"/>
                </a:solidFill>
                <a:latin typeface="Arial"/>
                <a:cs typeface="Arial"/>
              </a:rPr>
              <a:t>0</a:t>
            </a:r>
            <a:r>
              <a:rPr sz="1200" dirty="0">
                <a:solidFill>
                  <a:srgbClr val="64004B"/>
                </a:solidFill>
                <a:latin typeface="Arial"/>
                <a:cs typeface="Arial"/>
              </a:rPr>
              <a:t>1  </a:t>
            </a:r>
            <a:r>
              <a:rPr sz="1200" spc="-25" dirty="0">
                <a:solidFill>
                  <a:srgbClr val="64004B"/>
                </a:solidFill>
                <a:latin typeface="Arial"/>
                <a:cs typeface="Arial"/>
              </a:rPr>
              <a:t> </a:t>
            </a:r>
            <a:r>
              <a:rPr sz="1200" dirty="0">
                <a:solidFill>
                  <a:srgbClr val="64004B"/>
                </a:solidFill>
                <a:latin typeface="Arial"/>
                <a:cs typeface="Arial"/>
              </a:rPr>
              <a:t>06/20</a:t>
            </a:r>
            <a:endParaRPr sz="1200">
              <a:latin typeface="Arial"/>
              <a:cs typeface="Arial"/>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4</a:t>
            </a:fld>
            <a:endParaRPr dirty="0"/>
          </a:p>
        </p:txBody>
      </p:sp>
      <p:sp>
        <p:nvSpPr>
          <p:cNvPr id="10" name="Rectangle 9">
            <a:extLst>
              <a:ext uri="{FF2B5EF4-FFF2-40B4-BE49-F238E27FC236}">
                <a16:creationId xmlns:a16="http://schemas.microsoft.com/office/drawing/2014/main" id="{EF1644B0-F908-480C-9F5D-04094EFE4411}"/>
              </a:ext>
            </a:extLst>
          </p:cNvPr>
          <p:cNvSpPr/>
          <p:nvPr/>
        </p:nvSpPr>
        <p:spPr>
          <a:xfrm>
            <a:off x="2480078" y="4419600"/>
            <a:ext cx="3685999" cy="1077218"/>
          </a:xfrm>
          <a:prstGeom prst="rect">
            <a:avLst/>
          </a:prstGeom>
          <a:solidFill>
            <a:srgbClr val="FFFFFF"/>
          </a:solidFill>
        </p:spPr>
        <p:txBody>
          <a:bodyPr wrap="square" lIns="0" rIns="0">
            <a:spAutoFit/>
          </a:bodyPr>
          <a:lstStyle/>
          <a:p>
            <a:pPr algn="ctr"/>
            <a:r>
              <a:rPr lang="en-US" sz="3200" spc="-30" dirty="0">
                <a:solidFill>
                  <a:srgbClr val="0070C0"/>
                </a:solidFill>
                <a:latin typeface="Arial" panose="020B0604020202020204" pitchFamily="34" charset="0"/>
                <a:cs typeface="Arial" panose="020B0604020202020204" pitchFamily="34" charset="0"/>
              </a:rPr>
              <a:t>So how do you get this all started?</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06901"/>
            <a:ext cx="8072119" cy="682070"/>
          </a:xfrm>
          <a:prstGeom prst="rect">
            <a:avLst/>
          </a:prstGeom>
        </p:spPr>
        <p:txBody>
          <a:bodyPr vert="horz" wrap="square" lIns="0" tIns="309714" rIns="0" bIns="0" rtlCol="0">
            <a:spAutoFit/>
          </a:bodyPr>
          <a:lstStyle/>
          <a:p>
            <a:pPr marL="12700">
              <a:lnSpc>
                <a:spcPct val="100000"/>
              </a:lnSpc>
            </a:pPr>
            <a:r>
              <a:rPr sz="2400" spc="-5" dirty="0"/>
              <a:t>Benefit</a:t>
            </a:r>
            <a:r>
              <a:rPr sz="2400" dirty="0">
                <a:latin typeface="Arial"/>
                <a:cs typeface="Arial"/>
              </a:rPr>
              <a:t>s</a:t>
            </a:r>
            <a:r>
              <a:rPr sz="2400" spc="5" dirty="0">
                <a:latin typeface="Arial"/>
                <a:cs typeface="Arial"/>
              </a:rPr>
              <a:t> </a:t>
            </a:r>
            <a:r>
              <a:rPr sz="2400" spc="-5" dirty="0"/>
              <a:t>Revie</a:t>
            </a:r>
            <a:r>
              <a:rPr sz="2400" dirty="0"/>
              <a:t>w</a:t>
            </a:r>
            <a:r>
              <a:rPr sz="2400" spc="35" dirty="0"/>
              <a:t> </a:t>
            </a:r>
            <a:r>
              <a:rPr sz="2400" spc="-5" dirty="0"/>
              <a:t>Proces</a:t>
            </a:r>
            <a:r>
              <a:rPr sz="2400" dirty="0"/>
              <a:t>s</a:t>
            </a:r>
            <a:endParaRPr sz="2400" dirty="0">
              <a:latin typeface="Arial"/>
              <a:cs typeface="Arial"/>
            </a:endParaRPr>
          </a:p>
        </p:txBody>
      </p:sp>
      <p:sp>
        <p:nvSpPr>
          <p:cNvPr id="3" name="object 3"/>
          <p:cNvSpPr/>
          <p:nvPr/>
        </p:nvSpPr>
        <p:spPr>
          <a:xfrm>
            <a:off x="851153" y="1308356"/>
            <a:ext cx="2677795" cy="745490"/>
          </a:xfrm>
          <a:custGeom>
            <a:avLst/>
            <a:gdLst/>
            <a:ahLst/>
            <a:cxnLst/>
            <a:rect l="l" t="t" r="r" b="b"/>
            <a:pathLst>
              <a:path w="2677795" h="745489">
                <a:moveTo>
                  <a:pt x="2553462" y="0"/>
                </a:moveTo>
                <a:lnTo>
                  <a:pt x="111992" y="593"/>
                </a:lnTo>
                <a:lnTo>
                  <a:pt x="71101" y="11894"/>
                </a:lnTo>
                <a:lnTo>
                  <a:pt x="37208" y="35560"/>
                </a:lnTo>
                <a:lnTo>
                  <a:pt x="12923" y="68981"/>
                </a:lnTo>
                <a:lnTo>
                  <a:pt x="856" y="109547"/>
                </a:lnTo>
                <a:lnTo>
                  <a:pt x="0" y="124205"/>
                </a:lnTo>
                <a:lnTo>
                  <a:pt x="593" y="633243"/>
                </a:lnTo>
                <a:lnTo>
                  <a:pt x="11894" y="674134"/>
                </a:lnTo>
                <a:lnTo>
                  <a:pt x="35560" y="708027"/>
                </a:lnTo>
                <a:lnTo>
                  <a:pt x="68981" y="732312"/>
                </a:lnTo>
                <a:lnTo>
                  <a:pt x="109547" y="744379"/>
                </a:lnTo>
                <a:lnTo>
                  <a:pt x="124205" y="745235"/>
                </a:lnTo>
                <a:lnTo>
                  <a:pt x="2565675" y="744642"/>
                </a:lnTo>
                <a:lnTo>
                  <a:pt x="2606566" y="733341"/>
                </a:lnTo>
                <a:lnTo>
                  <a:pt x="2640459" y="709675"/>
                </a:lnTo>
                <a:lnTo>
                  <a:pt x="2664744" y="676254"/>
                </a:lnTo>
                <a:lnTo>
                  <a:pt x="2676811" y="635688"/>
                </a:lnTo>
                <a:lnTo>
                  <a:pt x="2677668" y="621029"/>
                </a:lnTo>
                <a:lnTo>
                  <a:pt x="2677074" y="111992"/>
                </a:lnTo>
                <a:lnTo>
                  <a:pt x="2665773" y="71101"/>
                </a:lnTo>
                <a:lnTo>
                  <a:pt x="2642107" y="37208"/>
                </a:lnTo>
                <a:lnTo>
                  <a:pt x="2608686" y="12923"/>
                </a:lnTo>
                <a:lnTo>
                  <a:pt x="2568120" y="856"/>
                </a:lnTo>
                <a:lnTo>
                  <a:pt x="2553462" y="0"/>
                </a:lnTo>
                <a:close/>
              </a:path>
            </a:pathLst>
          </a:custGeom>
          <a:solidFill>
            <a:srgbClr val="64004B"/>
          </a:solidFill>
        </p:spPr>
        <p:txBody>
          <a:bodyPr wrap="square" lIns="0" tIns="0" rIns="0" bIns="0" rtlCol="0"/>
          <a:lstStyle/>
          <a:p>
            <a:endParaRPr/>
          </a:p>
        </p:txBody>
      </p:sp>
      <p:sp>
        <p:nvSpPr>
          <p:cNvPr id="4" name="object 4"/>
          <p:cNvSpPr/>
          <p:nvPr/>
        </p:nvSpPr>
        <p:spPr>
          <a:xfrm>
            <a:off x="851153" y="1308356"/>
            <a:ext cx="2677795" cy="745490"/>
          </a:xfrm>
          <a:custGeom>
            <a:avLst/>
            <a:gdLst/>
            <a:ahLst/>
            <a:cxnLst/>
            <a:rect l="l" t="t" r="r" b="b"/>
            <a:pathLst>
              <a:path w="2677795" h="745489">
                <a:moveTo>
                  <a:pt x="0" y="124205"/>
                </a:moveTo>
                <a:lnTo>
                  <a:pt x="7414" y="81838"/>
                </a:lnTo>
                <a:lnTo>
                  <a:pt x="27916" y="45746"/>
                </a:lnTo>
                <a:lnTo>
                  <a:pt x="58897" y="18538"/>
                </a:lnTo>
                <a:lnTo>
                  <a:pt x="97745" y="2825"/>
                </a:lnTo>
                <a:lnTo>
                  <a:pt x="2553462" y="0"/>
                </a:lnTo>
                <a:lnTo>
                  <a:pt x="2568120" y="856"/>
                </a:lnTo>
                <a:lnTo>
                  <a:pt x="2608686" y="12923"/>
                </a:lnTo>
                <a:lnTo>
                  <a:pt x="2642107" y="37208"/>
                </a:lnTo>
                <a:lnTo>
                  <a:pt x="2665773" y="71101"/>
                </a:lnTo>
                <a:lnTo>
                  <a:pt x="2677074" y="111992"/>
                </a:lnTo>
                <a:lnTo>
                  <a:pt x="2677668" y="621029"/>
                </a:lnTo>
                <a:lnTo>
                  <a:pt x="2676811" y="635688"/>
                </a:lnTo>
                <a:lnTo>
                  <a:pt x="2664744" y="676254"/>
                </a:lnTo>
                <a:lnTo>
                  <a:pt x="2640459" y="709675"/>
                </a:lnTo>
                <a:lnTo>
                  <a:pt x="2606566" y="733341"/>
                </a:lnTo>
                <a:lnTo>
                  <a:pt x="2565675" y="744642"/>
                </a:lnTo>
                <a:lnTo>
                  <a:pt x="124205" y="745235"/>
                </a:lnTo>
                <a:lnTo>
                  <a:pt x="109547" y="744379"/>
                </a:lnTo>
                <a:lnTo>
                  <a:pt x="68981" y="732312"/>
                </a:lnTo>
                <a:lnTo>
                  <a:pt x="35560" y="708027"/>
                </a:lnTo>
                <a:lnTo>
                  <a:pt x="11894" y="674134"/>
                </a:lnTo>
                <a:lnTo>
                  <a:pt x="593" y="633243"/>
                </a:lnTo>
                <a:lnTo>
                  <a:pt x="0" y="124205"/>
                </a:lnTo>
                <a:close/>
              </a:path>
            </a:pathLst>
          </a:custGeom>
          <a:ln w="25908">
            <a:solidFill>
              <a:srgbClr val="470035"/>
            </a:solidFill>
          </a:ln>
        </p:spPr>
        <p:txBody>
          <a:bodyPr wrap="square" lIns="0" tIns="0" rIns="0" bIns="0" rtlCol="0"/>
          <a:lstStyle/>
          <a:p>
            <a:endParaRPr/>
          </a:p>
        </p:txBody>
      </p:sp>
      <p:sp>
        <p:nvSpPr>
          <p:cNvPr id="5" name="object 5"/>
          <p:cNvSpPr txBox="1"/>
          <p:nvPr/>
        </p:nvSpPr>
        <p:spPr>
          <a:xfrm>
            <a:off x="1233523" y="1579393"/>
            <a:ext cx="1910080" cy="228600"/>
          </a:xfrm>
          <a:prstGeom prst="rect">
            <a:avLst/>
          </a:prstGeom>
        </p:spPr>
        <p:txBody>
          <a:bodyPr vert="horz" wrap="square" lIns="0" tIns="0" rIns="0" bIns="0" rtlCol="0">
            <a:spAutoFit/>
          </a:bodyPr>
          <a:lstStyle/>
          <a:p>
            <a:pPr marL="12700">
              <a:lnSpc>
                <a:spcPct val="100000"/>
              </a:lnSpc>
            </a:pPr>
            <a:r>
              <a:rPr sz="1600" spc="-15" dirty="0">
                <a:solidFill>
                  <a:srgbClr val="FFFFFF"/>
                </a:solidFill>
                <a:latin typeface="Arial"/>
                <a:cs typeface="Arial"/>
              </a:rPr>
              <a:t>Pat</a:t>
            </a:r>
            <a:r>
              <a:rPr sz="1600" dirty="0">
                <a:solidFill>
                  <a:srgbClr val="FFFFFF"/>
                </a:solidFill>
                <a:latin typeface="Arial"/>
                <a:cs typeface="Arial"/>
              </a:rPr>
              <a:t>i</a:t>
            </a:r>
            <a:r>
              <a:rPr sz="1600" spc="-15" dirty="0">
                <a:solidFill>
                  <a:srgbClr val="FFFFFF"/>
                </a:solidFill>
                <a:latin typeface="Arial"/>
                <a:cs typeface="Arial"/>
              </a:rPr>
              <a:t>en</a:t>
            </a:r>
            <a:r>
              <a:rPr sz="1600" spc="-5" dirty="0">
                <a:solidFill>
                  <a:srgbClr val="FFFFFF"/>
                </a:solidFill>
                <a:latin typeface="Arial"/>
                <a:cs typeface="Arial"/>
              </a:rPr>
              <a:t>t </a:t>
            </a:r>
            <a:r>
              <a:rPr sz="1600" dirty="0">
                <a:solidFill>
                  <a:srgbClr val="FFFFFF"/>
                </a:solidFill>
                <a:latin typeface="Arial"/>
                <a:cs typeface="Arial"/>
              </a:rPr>
              <a:t>i</a:t>
            </a:r>
            <a:r>
              <a:rPr sz="1600" spc="-15" dirty="0">
                <a:solidFill>
                  <a:srgbClr val="FFFFFF"/>
                </a:solidFill>
                <a:latin typeface="Arial"/>
                <a:cs typeface="Arial"/>
              </a:rPr>
              <a:t>n</a:t>
            </a:r>
            <a:r>
              <a:rPr sz="1600" dirty="0">
                <a:solidFill>
                  <a:srgbClr val="FFFFFF"/>
                </a:solidFill>
                <a:latin typeface="Arial"/>
                <a:cs typeface="Arial"/>
              </a:rPr>
              <a:t>i</a:t>
            </a:r>
            <a:r>
              <a:rPr sz="1600" spc="-5" dirty="0">
                <a:solidFill>
                  <a:srgbClr val="FFFFFF"/>
                </a:solidFill>
                <a:latin typeface="Arial"/>
                <a:cs typeface="Arial"/>
              </a:rPr>
              <a:t>t</a:t>
            </a:r>
            <a:r>
              <a:rPr sz="1600" dirty="0">
                <a:solidFill>
                  <a:srgbClr val="FFFFFF"/>
                </a:solidFill>
                <a:latin typeface="Arial"/>
                <a:cs typeface="Arial"/>
              </a:rPr>
              <a:t>i</a:t>
            </a:r>
            <a:r>
              <a:rPr sz="1600" spc="-15" dirty="0">
                <a:solidFill>
                  <a:srgbClr val="FFFFFF"/>
                </a:solidFill>
                <a:latin typeface="Arial"/>
                <a:cs typeface="Arial"/>
              </a:rPr>
              <a:t>ate</a:t>
            </a:r>
            <a:r>
              <a:rPr sz="1600" spc="-10" dirty="0">
                <a:solidFill>
                  <a:srgbClr val="FFFFFF"/>
                </a:solidFill>
                <a:latin typeface="Arial"/>
                <a:cs typeface="Arial"/>
              </a:rPr>
              <a:t>s a</a:t>
            </a:r>
            <a:r>
              <a:rPr sz="1600" spc="-5" dirty="0">
                <a:solidFill>
                  <a:srgbClr val="FFFFFF"/>
                </a:solidFill>
                <a:latin typeface="Arial"/>
                <a:cs typeface="Arial"/>
              </a:rPr>
              <a:t> </a:t>
            </a:r>
            <a:r>
              <a:rPr sz="1600" spc="-15" dirty="0">
                <a:solidFill>
                  <a:srgbClr val="FFFFFF"/>
                </a:solidFill>
                <a:latin typeface="Arial"/>
                <a:cs typeface="Arial"/>
              </a:rPr>
              <a:t>BR</a:t>
            </a:r>
            <a:endParaRPr sz="1600" dirty="0">
              <a:latin typeface="Arial"/>
              <a:cs typeface="Arial"/>
            </a:endParaRPr>
          </a:p>
        </p:txBody>
      </p:sp>
      <p:sp>
        <p:nvSpPr>
          <p:cNvPr id="6" name="object 6"/>
          <p:cNvSpPr/>
          <p:nvPr/>
        </p:nvSpPr>
        <p:spPr>
          <a:xfrm>
            <a:off x="5490209" y="1308356"/>
            <a:ext cx="2679700" cy="745490"/>
          </a:xfrm>
          <a:custGeom>
            <a:avLst/>
            <a:gdLst/>
            <a:ahLst/>
            <a:cxnLst/>
            <a:rect l="l" t="t" r="r" b="b"/>
            <a:pathLst>
              <a:path w="2679700" h="745489">
                <a:moveTo>
                  <a:pt x="2554986" y="0"/>
                </a:moveTo>
                <a:lnTo>
                  <a:pt x="111992" y="593"/>
                </a:lnTo>
                <a:lnTo>
                  <a:pt x="71101" y="11894"/>
                </a:lnTo>
                <a:lnTo>
                  <a:pt x="37208" y="35560"/>
                </a:lnTo>
                <a:lnTo>
                  <a:pt x="12923" y="68981"/>
                </a:lnTo>
                <a:lnTo>
                  <a:pt x="856" y="109547"/>
                </a:lnTo>
                <a:lnTo>
                  <a:pt x="0" y="124205"/>
                </a:lnTo>
                <a:lnTo>
                  <a:pt x="593" y="633243"/>
                </a:lnTo>
                <a:lnTo>
                  <a:pt x="11894" y="674134"/>
                </a:lnTo>
                <a:lnTo>
                  <a:pt x="35560" y="708027"/>
                </a:lnTo>
                <a:lnTo>
                  <a:pt x="68981" y="732312"/>
                </a:lnTo>
                <a:lnTo>
                  <a:pt x="109547" y="744379"/>
                </a:lnTo>
                <a:lnTo>
                  <a:pt x="124205" y="745235"/>
                </a:lnTo>
                <a:lnTo>
                  <a:pt x="2567199" y="744642"/>
                </a:lnTo>
                <a:lnTo>
                  <a:pt x="2608090" y="733341"/>
                </a:lnTo>
                <a:lnTo>
                  <a:pt x="2641983" y="709675"/>
                </a:lnTo>
                <a:lnTo>
                  <a:pt x="2666268" y="676254"/>
                </a:lnTo>
                <a:lnTo>
                  <a:pt x="2678335" y="635688"/>
                </a:lnTo>
                <a:lnTo>
                  <a:pt x="2679192" y="621029"/>
                </a:lnTo>
                <a:lnTo>
                  <a:pt x="2678598" y="111992"/>
                </a:lnTo>
                <a:lnTo>
                  <a:pt x="2667297" y="71101"/>
                </a:lnTo>
                <a:lnTo>
                  <a:pt x="2643631" y="37208"/>
                </a:lnTo>
                <a:lnTo>
                  <a:pt x="2610210" y="12923"/>
                </a:lnTo>
                <a:lnTo>
                  <a:pt x="2569644" y="856"/>
                </a:lnTo>
                <a:lnTo>
                  <a:pt x="2554986" y="0"/>
                </a:lnTo>
                <a:close/>
              </a:path>
            </a:pathLst>
          </a:custGeom>
          <a:solidFill>
            <a:srgbClr val="64004B"/>
          </a:solidFill>
        </p:spPr>
        <p:txBody>
          <a:bodyPr wrap="square" lIns="0" tIns="0" rIns="0" bIns="0" rtlCol="0"/>
          <a:lstStyle/>
          <a:p>
            <a:endParaRPr/>
          </a:p>
        </p:txBody>
      </p:sp>
      <p:sp>
        <p:nvSpPr>
          <p:cNvPr id="7" name="object 7"/>
          <p:cNvSpPr/>
          <p:nvPr/>
        </p:nvSpPr>
        <p:spPr>
          <a:xfrm>
            <a:off x="5490209" y="1308356"/>
            <a:ext cx="2679700" cy="745490"/>
          </a:xfrm>
          <a:custGeom>
            <a:avLst/>
            <a:gdLst/>
            <a:ahLst/>
            <a:cxnLst/>
            <a:rect l="l" t="t" r="r" b="b"/>
            <a:pathLst>
              <a:path w="2679700" h="745489">
                <a:moveTo>
                  <a:pt x="0" y="124205"/>
                </a:moveTo>
                <a:lnTo>
                  <a:pt x="7414" y="81838"/>
                </a:lnTo>
                <a:lnTo>
                  <a:pt x="27916" y="45746"/>
                </a:lnTo>
                <a:lnTo>
                  <a:pt x="58897" y="18538"/>
                </a:lnTo>
                <a:lnTo>
                  <a:pt x="97745" y="2825"/>
                </a:lnTo>
                <a:lnTo>
                  <a:pt x="2554986" y="0"/>
                </a:lnTo>
                <a:lnTo>
                  <a:pt x="2569644" y="856"/>
                </a:lnTo>
                <a:lnTo>
                  <a:pt x="2610210" y="12923"/>
                </a:lnTo>
                <a:lnTo>
                  <a:pt x="2643631" y="37208"/>
                </a:lnTo>
                <a:lnTo>
                  <a:pt x="2667297" y="71101"/>
                </a:lnTo>
                <a:lnTo>
                  <a:pt x="2678598" y="111992"/>
                </a:lnTo>
                <a:lnTo>
                  <a:pt x="2679192" y="621029"/>
                </a:lnTo>
                <a:lnTo>
                  <a:pt x="2678335" y="635688"/>
                </a:lnTo>
                <a:lnTo>
                  <a:pt x="2666268" y="676254"/>
                </a:lnTo>
                <a:lnTo>
                  <a:pt x="2641983" y="709675"/>
                </a:lnTo>
                <a:lnTo>
                  <a:pt x="2608090" y="733341"/>
                </a:lnTo>
                <a:lnTo>
                  <a:pt x="2567199" y="744642"/>
                </a:lnTo>
                <a:lnTo>
                  <a:pt x="124205" y="745235"/>
                </a:lnTo>
                <a:lnTo>
                  <a:pt x="109547" y="744379"/>
                </a:lnTo>
                <a:lnTo>
                  <a:pt x="68981" y="732312"/>
                </a:lnTo>
                <a:lnTo>
                  <a:pt x="35560" y="708027"/>
                </a:lnTo>
                <a:lnTo>
                  <a:pt x="11894" y="674134"/>
                </a:lnTo>
                <a:lnTo>
                  <a:pt x="593" y="633243"/>
                </a:lnTo>
                <a:lnTo>
                  <a:pt x="0" y="124205"/>
                </a:lnTo>
                <a:close/>
              </a:path>
            </a:pathLst>
          </a:custGeom>
          <a:ln w="25908">
            <a:solidFill>
              <a:srgbClr val="470035"/>
            </a:solidFill>
          </a:ln>
        </p:spPr>
        <p:txBody>
          <a:bodyPr wrap="square" lIns="0" tIns="0" rIns="0" bIns="0" rtlCol="0"/>
          <a:lstStyle/>
          <a:p>
            <a:endParaRPr/>
          </a:p>
        </p:txBody>
      </p:sp>
      <p:sp>
        <p:nvSpPr>
          <p:cNvPr id="8" name="object 8"/>
          <p:cNvSpPr txBox="1"/>
          <p:nvPr/>
        </p:nvSpPr>
        <p:spPr>
          <a:xfrm>
            <a:off x="5812816" y="1579393"/>
            <a:ext cx="2033905" cy="228600"/>
          </a:xfrm>
          <a:prstGeom prst="rect">
            <a:avLst/>
          </a:prstGeom>
        </p:spPr>
        <p:txBody>
          <a:bodyPr vert="horz" wrap="square" lIns="0" tIns="0" rIns="0" bIns="0" rtlCol="0">
            <a:spAutoFit/>
          </a:bodyPr>
          <a:lstStyle/>
          <a:p>
            <a:pPr marL="12700">
              <a:lnSpc>
                <a:spcPct val="100000"/>
              </a:lnSpc>
            </a:pPr>
            <a:r>
              <a:rPr sz="1600" spc="-15" dirty="0">
                <a:solidFill>
                  <a:srgbClr val="FFFFFF"/>
                </a:solidFill>
                <a:latin typeface="Arial"/>
                <a:cs typeface="Arial"/>
              </a:rPr>
              <a:t>Pro</a:t>
            </a:r>
            <a:r>
              <a:rPr sz="1600" spc="-5" dirty="0">
                <a:solidFill>
                  <a:srgbClr val="FFFFFF"/>
                </a:solidFill>
                <a:latin typeface="Arial"/>
                <a:cs typeface="Arial"/>
              </a:rPr>
              <a:t>vi</a:t>
            </a:r>
            <a:r>
              <a:rPr sz="1600" spc="-15" dirty="0">
                <a:solidFill>
                  <a:srgbClr val="FFFFFF"/>
                </a:solidFill>
                <a:latin typeface="Arial"/>
                <a:cs typeface="Arial"/>
              </a:rPr>
              <a:t>de</a:t>
            </a:r>
            <a:r>
              <a:rPr sz="1600" spc="-10" dirty="0">
                <a:solidFill>
                  <a:srgbClr val="FFFFFF"/>
                </a:solidFill>
                <a:latin typeface="Arial"/>
                <a:cs typeface="Arial"/>
              </a:rPr>
              <a:t>r</a:t>
            </a:r>
            <a:r>
              <a:rPr sz="1600" spc="-5" dirty="0">
                <a:solidFill>
                  <a:srgbClr val="FFFFFF"/>
                </a:solidFill>
                <a:latin typeface="Arial"/>
                <a:cs typeface="Arial"/>
              </a:rPr>
              <a:t> </a:t>
            </a:r>
            <a:r>
              <a:rPr sz="1600" dirty="0">
                <a:solidFill>
                  <a:srgbClr val="FFFFFF"/>
                </a:solidFill>
                <a:latin typeface="Arial"/>
                <a:cs typeface="Arial"/>
              </a:rPr>
              <a:t>i</a:t>
            </a:r>
            <a:r>
              <a:rPr sz="1600" spc="-15" dirty="0">
                <a:solidFill>
                  <a:srgbClr val="FFFFFF"/>
                </a:solidFill>
                <a:latin typeface="Arial"/>
                <a:cs typeface="Arial"/>
              </a:rPr>
              <a:t>n</a:t>
            </a:r>
            <a:r>
              <a:rPr sz="1600" dirty="0">
                <a:solidFill>
                  <a:srgbClr val="FFFFFF"/>
                </a:solidFill>
                <a:latin typeface="Arial"/>
                <a:cs typeface="Arial"/>
              </a:rPr>
              <a:t>i</a:t>
            </a:r>
            <a:r>
              <a:rPr sz="1600" spc="-5" dirty="0">
                <a:solidFill>
                  <a:srgbClr val="FFFFFF"/>
                </a:solidFill>
                <a:latin typeface="Arial"/>
                <a:cs typeface="Arial"/>
              </a:rPr>
              <a:t>t</a:t>
            </a:r>
            <a:r>
              <a:rPr sz="1600" dirty="0">
                <a:solidFill>
                  <a:srgbClr val="FFFFFF"/>
                </a:solidFill>
                <a:latin typeface="Arial"/>
                <a:cs typeface="Arial"/>
              </a:rPr>
              <a:t>i</a:t>
            </a:r>
            <a:r>
              <a:rPr sz="1600" spc="-15" dirty="0">
                <a:solidFill>
                  <a:srgbClr val="FFFFFF"/>
                </a:solidFill>
                <a:latin typeface="Arial"/>
                <a:cs typeface="Arial"/>
              </a:rPr>
              <a:t>ate</a:t>
            </a:r>
            <a:r>
              <a:rPr sz="1600" spc="-10" dirty="0">
                <a:solidFill>
                  <a:srgbClr val="FFFFFF"/>
                </a:solidFill>
                <a:latin typeface="Arial"/>
                <a:cs typeface="Arial"/>
              </a:rPr>
              <a:t>s a</a:t>
            </a:r>
            <a:r>
              <a:rPr sz="1600" spc="-5" dirty="0">
                <a:solidFill>
                  <a:srgbClr val="FFFFFF"/>
                </a:solidFill>
                <a:latin typeface="Arial"/>
                <a:cs typeface="Arial"/>
              </a:rPr>
              <a:t> </a:t>
            </a:r>
            <a:r>
              <a:rPr sz="1600" spc="-15" dirty="0">
                <a:solidFill>
                  <a:srgbClr val="FFFFFF"/>
                </a:solidFill>
                <a:latin typeface="Arial"/>
                <a:cs typeface="Arial"/>
              </a:rPr>
              <a:t>BR</a:t>
            </a:r>
            <a:endParaRPr sz="1600">
              <a:latin typeface="Arial"/>
              <a:cs typeface="Arial"/>
            </a:endParaRPr>
          </a:p>
        </p:txBody>
      </p:sp>
      <p:sp>
        <p:nvSpPr>
          <p:cNvPr id="9" name="object 9"/>
          <p:cNvSpPr/>
          <p:nvPr/>
        </p:nvSpPr>
        <p:spPr>
          <a:xfrm>
            <a:off x="2436114" y="2184654"/>
            <a:ext cx="525780" cy="730250"/>
          </a:xfrm>
          <a:custGeom>
            <a:avLst/>
            <a:gdLst/>
            <a:ahLst/>
            <a:cxnLst/>
            <a:rect l="l" t="t" r="r" b="b"/>
            <a:pathLst>
              <a:path w="525780" h="730250">
                <a:moveTo>
                  <a:pt x="131445" y="0"/>
                </a:moveTo>
                <a:lnTo>
                  <a:pt x="0" y="0"/>
                </a:lnTo>
                <a:lnTo>
                  <a:pt x="0" y="434251"/>
                </a:lnTo>
                <a:lnTo>
                  <a:pt x="6685" y="489528"/>
                </a:lnTo>
                <a:lnTo>
                  <a:pt x="25674" y="539959"/>
                </a:lnTo>
                <a:lnTo>
                  <a:pt x="55370" y="583947"/>
                </a:lnTo>
                <a:lnTo>
                  <a:pt x="94174" y="619892"/>
                </a:lnTo>
                <a:lnTo>
                  <a:pt x="140487" y="646197"/>
                </a:lnTo>
                <a:lnTo>
                  <a:pt x="192711" y="661262"/>
                </a:lnTo>
                <a:lnTo>
                  <a:pt x="230022" y="664273"/>
                </a:lnTo>
                <a:lnTo>
                  <a:pt x="394335" y="664273"/>
                </a:lnTo>
                <a:lnTo>
                  <a:pt x="394335" y="729996"/>
                </a:lnTo>
                <a:lnTo>
                  <a:pt x="525780" y="598551"/>
                </a:lnTo>
                <a:lnTo>
                  <a:pt x="460057" y="532828"/>
                </a:lnTo>
                <a:lnTo>
                  <a:pt x="230022" y="532828"/>
                </a:lnTo>
                <a:lnTo>
                  <a:pt x="215425" y="531755"/>
                </a:lnTo>
                <a:lnTo>
                  <a:pt x="176248" y="516884"/>
                </a:lnTo>
                <a:lnTo>
                  <a:pt x="147216" y="487759"/>
                </a:lnTo>
                <a:lnTo>
                  <a:pt x="132470" y="448521"/>
                </a:lnTo>
                <a:lnTo>
                  <a:pt x="131445" y="0"/>
                </a:lnTo>
                <a:close/>
              </a:path>
              <a:path w="525780" h="730250">
                <a:moveTo>
                  <a:pt x="394335" y="467106"/>
                </a:moveTo>
                <a:lnTo>
                  <a:pt x="394335" y="532828"/>
                </a:lnTo>
                <a:lnTo>
                  <a:pt x="460057" y="532828"/>
                </a:lnTo>
                <a:lnTo>
                  <a:pt x="394335" y="467106"/>
                </a:lnTo>
                <a:close/>
              </a:path>
            </a:pathLst>
          </a:custGeom>
          <a:solidFill>
            <a:srgbClr val="7E7E7E"/>
          </a:solidFill>
        </p:spPr>
        <p:txBody>
          <a:bodyPr wrap="square" lIns="0" tIns="0" rIns="0" bIns="0" rtlCol="0"/>
          <a:lstStyle/>
          <a:p>
            <a:endParaRPr/>
          </a:p>
        </p:txBody>
      </p:sp>
      <p:sp>
        <p:nvSpPr>
          <p:cNvPr id="10" name="object 10"/>
          <p:cNvSpPr/>
          <p:nvPr/>
        </p:nvSpPr>
        <p:spPr>
          <a:xfrm>
            <a:off x="2436114" y="2184654"/>
            <a:ext cx="525780" cy="730250"/>
          </a:xfrm>
          <a:custGeom>
            <a:avLst/>
            <a:gdLst/>
            <a:ahLst/>
            <a:cxnLst/>
            <a:rect l="l" t="t" r="r" b="b"/>
            <a:pathLst>
              <a:path w="525780" h="730250">
                <a:moveTo>
                  <a:pt x="0" y="0"/>
                </a:moveTo>
                <a:lnTo>
                  <a:pt x="0" y="434251"/>
                </a:lnTo>
                <a:lnTo>
                  <a:pt x="762" y="453116"/>
                </a:lnTo>
                <a:lnTo>
                  <a:pt x="11726" y="506956"/>
                </a:lnTo>
                <a:lnTo>
                  <a:pt x="34462" y="555417"/>
                </a:lnTo>
                <a:lnTo>
                  <a:pt x="67371" y="596901"/>
                </a:lnTo>
                <a:lnTo>
                  <a:pt x="108856" y="629810"/>
                </a:lnTo>
                <a:lnTo>
                  <a:pt x="157317" y="652546"/>
                </a:lnTo>
                <a:lnTo>
                  <a:pt x="211156" y="663510"/>
                </a:lnTo>
                <a:lnTo>
                  <a:pt x="230022" y="664273"/>
                </a:lnTo>
                <a:lnTo>
                  <a:pt x="394335" y="664273"/>
                </a:lnTo>
                <a:lnTo>
                  <a:pt x="394335" y="729996"/>
                </a:lnTo>
                <a:lnTo>
                  <a:pt x="525780" y="598551"/>
                </a:lnTo>
                <a:lnTo>
                  <a:pt x="394335" y="467106"/>
                </a:lnTo>
                <a:lnTo>
                  <a:pt x="394335" y="532828"/>
                </a:lnTo>
                <a:lnTo>
                  <a:pt x="230022" y="532828"/>
                </a:lnTo>
                <a:lnTo>
                  <a:pt x="188384" y="523630"/>
                </a:lnTo>
                <a:lnTo>
                  <a:pt x="155510" y="498796"/>
                </a:lnTo>
                <a:lnTo>
                  <a:pt x="135542" y="462468"/>
                </a:lnTo>
                <a:lnTo>
                  <a:pt x="131445" y="0"/>
                </a:lnTo>
                <a:lnTo>
                  <a:pt x="0" y="0"/>
                </a:lnTo>
                <a:close/>
              </a:path>
            </a:pathLst>
          </a:custGeom>
          <a:ln w="25908">
            <a:solidFill>
              <a:srgbClr val="470035"/>
            </a:solidFill>
          </a:ln>
        </p:spPr>
        <p:txBody>
          <a:bodyPr wrap="square" lIns="0" tIns="0" rIns="0" bIns="0" rtlCol="0"/>
          <a:lstStyle/>
          <a:p>
            <a:endParaRPr/>
          </a:p>
        </p:txBody>
      </p:sp>
      <p:sp>
        <p:nvSpPr>
          <p:cNvPr id="11" name="object 11"/>
          <p:cNvSpPr/>
          <p:nvPr/>
        </p:nvSpPr>
        <p:spPr>
          <a:xfrm>
            <a:off x="6147053" y="2184654"/>
            <a:ext cx="512445" cy="730250"/>
          </a:xfrm>
          <a:custGeom>
            <a:avLst/>
            <a:gdLst/>
            <a:ahLst/>
            <a:cxnLst/>
            <a:rect l="l" t="t" r="r" b="b"/>
            <a:pathLst>
              <a:path w="512445" h="730250">
                <a:moveTo>
                  <a:pt x="128015" y="473964"/>
                </a:moveTo>
                <a:lnTo>
                  <a:pt x="0" y="601980"/>
                </a:lnTo>
                <a:lnTo>
                  <a:pt x="128015" y="729996"/>
                </a:lnTo>
                <a:lnTo>
                  <a:pt x="128015" y="665988"/>
                </a:lnTo>
                <a:lnTo>
                  <a:pt x="288035" y="665988"/>
                </a:lnTo>
                <a:lnTo>
                  <a:pt x="341871" y="659476"/>
                </a:lnTo>
                <a:lnTo>
                  <a:pt x="390988" y="640981"/>
                </a:lnTo>
                <a:lnTo>
                  <a:pt x="433829" y="612059"/>
                </a:lnTo>
                <a:lnTo>
                  <a:pt x="468838" y="574266"/>
                </a:lnTo>
                <a:lnTo>
                  <a:pt x="490318" y="537972"/>
                </a:lnTo>
                <a:lnTo>
                  <a:pt x="128015" y="537972"/>
                </a:lnTo>
                <a:lnTo>
                  <a:pt x="128015" y="473964"/>
                </a:lnTo>
                <a:close/>
              </a:path>
              <a:path w="512445" h="730250">
                <a:moveTo>
                  <a:pt x="512063" y="0"/>
                </a:moveTo>
                <a:lnTo>
                  <a:pt x="384047" y="0"/>
                </a:lnTo>
                <a:lnTo>
                  <a:pt x="383517" y="452112"/>
                </a:lnTo>
                <a:lnTo>
                  <a:pt x="380950" y="466241"/>
                </a:lnTo>
                <a:lnTo>
                  <a:pt x="361999" y="503179"/>
                </a:lnTo>
                <a:lnTo>
                  <a:pt x="329572" y="528545"/>
                </a:lnTo>
                <a:lnTo>
                  <a:pt x="288035" y="537972"/>
                </a:lnTo>
                <a:lnTo>
                  <a:pt x="490318" y="537972"/>
                </a:lnTo>
                <a:lnTo>
                  <a:pt x="505552" y="495795"/>
                </a:lnTo>
                <a:lnTo>
                  <a:pt x="512063" y="441959"/>
                </a:lnTo>
                <a:lnTo>
                  <a:pt x="512063" y="0"/>
                </a:lnTo>
                <a:close/>
              </a:path>
            </a:pathLst>
          </a:custGeom>
          <a:solidFill>
            <a:srgbClr val="7E7E7E"/>
          </a:solidFill>
        </p:spPr>
        <p:txBody>
          <a:bodyPr wrap="square" lIns="0" tIns="0" rIns="0" bIns="0" rtlCol="0"/>
          <a:lstStyle/>
          <a:p>
            <a:endParaRPr/>
          </a:p>
        </p:txBody>
      </p:sp>
      <p:sp>
        <p:nvSpPr>
          <p:cNvPr id="12" name="object 12"/>
          <p:cNvSpPr/>
          <p:nvPr/>
        </p:nvSpPr>
        <p:spPr>
          <a:xfrm>
            <a:off x="6147053" y="2184654"/>
            <a:ext cx="512445" cy="730250"/>
          </a:xfrm>
          <a:custGeom>
            <a:avLst/>
            <a:gdLst/>
            <a:ahLst/>
            <a:cxnLst/>
            <a:rect l="l" t="t" r="r" b="b"/>
            <a:pathLst>
              <a:path w="512445" h="730250">
                <a:moveTo>
                  <a:pt x="512063" y="0"/>
                </a:moveTo>
                <a:lnTo>
                  <a:pt x="512063" y="441959"/>
                </a:lnTo>
                <a:lnTo>
                  <a:pt x="511321" y="460333"/>
                </a:lnTo>
                <a:lnTo>
                  <a:pt x="500642" y="512768"/>
                </a:lnTo>
                <a:lnTo>
                  <a:pt x="478498" y="559966"/>
                </a:lnTo>
                <a:lnTo>
                  <a:pt x="446446" y="600370"/>
                </a:lnTo>
                <a:lnTo>
                  <a:pt x="406042" y="632422"/>
                </a:lnTo>
                <a:lnTo>
                  <a:pt x="358844" y="654566"/>
                </a:lnTo>
                <a:lnTo>
                  <a:pt x="306409" y="665245"/>
                </a:lnTo>
                <a:lnTo>
                  <a:pt x="288035" y="665988"/>
                </a:lnTo>
                <a:lnTo>
                  <a:pt x="128015" y="665988"/>
                </a:lnTo>
                <a:lnTo>
                  <a:pt x="128015" y="729996"/>
                </a:lnTo>
                <a:lnTo>
                  <a:pt x="0" y="601980"/>
                </a:lnTo>
                <a:lnTo>
                  <a:pt x="128015" y="473964"/>
                </a:lnTo>
                <a:lnTo>
                  <a:pt x="128015" y="537972"/>
                </a:lnTo>
                <a:lnTo>
                  <a:pt x="288035" y="537972"/>
                </a:lnTo>
                <a:lnTo>
                  <a:pt x="329572" y="528545"/>
                </a:lnTo>
                <a:lnTo>
                  <a:pt x="361999" y="503179"/>
                </a:lnTo>
                <a:lnTo>
                  <a:pt x="380950" y="466241"/>
                </a:lnTo>
                <a:lnTo>
                  <a:pt x="384047" y="0"/>
                </a:lnTo>
                <a:lnTo>
                  <a:pt x="512063" y="0"/>
                </a:lnTo>
                <a:close/>
              </a:path>
            </a:pathLst>
          </a:custGeom>
          <a:ln w="25908">
            <a:solidFill>
              <a:srgbClr val="470035"/>
            </a:solidFill>
          </a:ln>
        </p:spPr>
        <p:txBody>
          <a:bodyPr wrap="square" lIns="0" tIns="0" rIns="0" bIns="0" rtlCol="0"/>
          <a:lstStyle/>
          <a:p>
            <a:endParaRPr/>
          </a:p>
        </p:txBody>
      </p:sp>
      <p:sp>
        <p:nvSpPr>
          <p:cNvPr id="13" name="object 13"/>
          <p:cNvSpPr/>
          <p:nvPr/>
        </p:nvSpPr>
        <p:spPr>
          <a:xfrm>
            <a:off x="3214877" y="2704341"/>
            <a:ext cx="2679700" cy="746760"/>
          </a:xfrm>
          <a:custGeom>
            <a:avLst/>
            <a:gdLst/>
            <a:ahLst/>
            <a:cxnLst/>
            <a:rect l="l" t="t" r="r" b="b"/>
            <a:pathLst>
              <a:path w="2679700" h="746760">
                <a:moveTo>
                  <a:pt x="2554732" y="0"/>
                </a:moveTo>
                <a:lnTo>
                  <a:pt x="111835" y="632"/>
                </a:lnTo>
                <a:lnTo>
                  <a:pt x="70989" y="12038"/>
                </a:lnTo>
                <a:lnTo>
                  <a:pt x="37144" y="35767"/>
                </a:lnTo>
                <a:lnTo>
                  <a:pt x="12898" y="69219"/>
                </a:lnTo>
                <a:lnTo>
                  <a:pt x="854" y="109798"/>
                </a:lnTo>
                <a:lnTo>
                  <a:pt x="0" y="124460"/>
                </a:lnTo>
                <a:lnTo>
                  <a:pt x="633" y="634923"/>
                </a:lnTo>
                <a:lnTo>
                  <a:pt x="12044" y="675772"/>
                </a:lnTo>
                <a:lnTo>
                  <a:pt x="35775" y="709617"/>
                </a:lnTo>
                <a:lnTo>
                  <a:pt x="69227" y="733861"/>
                </a:lnTo>
                <a:lnTo>
                  <a:pt x="109801" y="745905"/>
                </a:lnTo>
                <a:lnTo>
                  <a:pt x="124460" y="746760"/>
                </a:lnTo>
                <a:lnTo>
                  <a:pt x="2567365" y="746126"/>
                </a:lnTo>
                <a:lnTo>
                  <a:pt x="2608208" y="734715"/>
                </a:lnTo>
                <a:lnTo>
                  <a:pt x="2642051" y="710983"/>
                </a:lnTo>
                <a:lnTo>
                  <a:pt x="2666294" y="677527"/>
                </a:lnTo>
                <a:lnTo>
                  <a:pt x="2678337" y="636947"/>
                </a:lnTo>
                <a:lnTo>
                  <a:pt x="2679192" y="622287"/>
                </a:lnTo>
                <a:lnTo>
                  <a:pt x="2678559" y="111833"/>
                </a:lnTo>
                <a:lnTo>
                  <a:pt x="2667150" y="70984"/>
                </a:lnTo>
                <a:lnTo>
                  <a:pt x="2643419" y="37139"/>
                </a:lnTo>
                <a:lnTo>
                  <a:pt x="2609966" y="12896"/>
                </a:lnTo>
                <a:lnTo>
                  <a:pt x="2569390" y="854"/>
                </a:lnTo>
                <a:lnTo>
                  <a:pt x="2554732" y="0"/>
                </a:lnTo>
                <a:close/>
              </a:path>
            </a:pathLst>
          </a:custGeom>
          <a:solidFill>
            <a:srgbClr val="64004B"/>
          </a:solidFill>
        </p:spPr>
        <p:txBody>
          <a:bodyPr wrap="square" lIns="0" tIns="0" rIns="0" bIns="0" rtlCol="0"/>
          <a:lstStyle/>
          <a:p>
            <a:endParaRPr/>
          </a:p>
        </p:txBody>
      </p:sp>
      <p:sp>
        <p:nvSpPr>
          <p:cNvPr id="14" name="object 14"/>
          <p:cNvSpPr/>
          <p:nvPr/>
        </p:nvSpPr>
        <p:spPr>
          <a:xfrm>
            <a:off x="3214877" y="2704341"/>
            <a:ext cx="2679700" cy="746760"/>
          </a:xfrm>
          <a:custGeom>
            <a:avLst/>
            <a:gdLst/>
            <a:ahLst/>
            <a:cxnLst/>
            <a:rect l="l" t="t" r="r" b="b"/>
            <a:pathLst>
              <a:path w="2679700" h="746760">
                <a:moveTo>
                  <a:pt x="0" y="124460"/>
                </a:moveTo>
                <a:lnTo>
                  <a:pt x="7400" y="82082"/>
                </a:lnTo>
                <a:lnTo>
                  <a:pt x="27867" y="45965"/>
                </a:lnTo>
                <a:lnTo>
                  <a:pt x="58801" y="18707"/>
                </a:lnTo>
                <a:lnTo>
                  <a:pt x="97602" y="2905"/>
                </a:lnTo>
                <a:lnTo>
                  <a:pt x="2554732" y="0"/>
                </a:lnTo>
                <a:lnTo>
                  <a:pt x="2569390" y="854"/>
                </a:lnTo>
                <a:lnTo>
                  <a:pt x="2609966" y="12896"/>
                </a:lnTo>
                <a:lnTo>
                  <a:pt x="2643419" y="37139"/>
                </a:lnTo>
                <a:lnTo>
                  <a:pt x="2667150" y="70984"/>
                </a:lnTo>
                <a:lnTo>
                  <a:pt x="2678559" y="111833"/>
                </a:lnTo>
                <a:lnTo>
                  <a:pt x="2679192" y="622287"/>
                </a:lnTo>
                <a:lnTo>
                  <a:pt x="2678337" y="636947"/>
                </a:lnTo>
                <a:lnTo>
                  <a:pt x="2666294" y="677527"/>
                </a:lnTo>
                <a:lnTo>
                  <a:pt x="2642051" y="710983"/>
                </a:lnTo>
                <a:lnTo>
                  <a:pt x="2608208" y="734715"/>
                </a:lnTo>
                <a:lnTo>
                  <a:pt x="2567365" y="746126"/>
                </a:lnTo>
                <a:lnTo>
                  <a:pt x="124460" y="746760"/>
                </a:lnTo>
                <a:lnTo>
                  <a:pt x="109801" y="745905"/>
                </a:lnTo>
                <a:lnTo>
                  <a:pt x="69227" y="733861"/>
                </a:lnTo>
                <a:lnTo>
                  <a:pt x="35775" y="709617"/>
                </a:lnTo>
                <a:lnTo>
                  <a:pt x="12044" y="675772"/>
                </a:lnTo>
                <a:lnTo>
                  <a:pt x="633" y="634923"/>
                </a:lnTo>
                <a:lnTo>
                  <a:pt x="0" y="124460"/>
                </a:lnTo>
                <a:close/>
              </a:path>
            </a:pathLst>
          </a:custGeom>
          <a:ln w="25907">
            <a:solidFill>
              <a:srgbClr val="470035"/>
            </a:solidFill>
          </a:ln>
        </p:spPr>
        <p:txBody>
          <a:bodyPr wrap="square" lIns="0" tIns="0" rIns="0" bIns="0" rtlCol="0"/>
          <a:lstStyle/>
          <a:p>
            <a:endParaRPr/>
          </a:p>
        </p:txBody>
      </p:sp>
      <p:sp>
        <p:nvSpPr>
          <p:cNvPr id="17" name="object 17"/>
          <p:cNvSpPr txBox="1"/>
          <p:nvPr/>
        </p:nvSpPr>
        <p:spPr>
          <a:xfrm>
            <a:off x="3346599" y="2732432"/>
            <a:ext cx="2414905" cy="2029460"/>
          </a:xfrm>
          <a:prstGeom prst="rect">
            <a:avLst/>
          </a:prstGeom>
        </p:spPr>
        <p:txBody>
          <a:bodyPr vert="horz" wrap="square" lIns="0" tIns="0" rIns="0" bIns="0" rtlCol="0">
            <a:spAutoFit/>
          </a:bodyPr>
          <a:lstStyle/>
          <a:p>
            <a:pPr marL="12700" marR="5080" algn="ctr">
              <a:lnSpc>
                <a:spcPct val="100000"/>
              </a:lnSpc>
            </a:pPr>
            <a:r>
              <a:rPr sz="1600" spc="-15" dirty="0">
                <a:solidFill>
                  <a:srgbClr val="FFFFFF"/>
                </a:solidFill>
                <a:latin typeface="Arial"/>
                <a:cs typeface="Arial"/>
              </a:rPr>
              <a:t>E</a:t>
            </a:r>
            <a:r>
              <a:rPr sz="1600" dirty="0">
                <a:solidFill>
                  <a:srgbClr val="FFFFFF"/>
                </a:solidFill>
                <a:latin typeface="Arial"/>
                <a:cs typeface="Arial"/>
              </a:rPr>
              <a:t>li</a:t>
            </a:r>
            <a:r>
              <a:rPr sz="1600" spc="-15" dirty="0">
                <a:solidFill>
                  <a:srgbClr val="FFFFFF"/>
                </a:solidFill>
                <a:latin typeface="Arial"/>
                <a:cs typeface="Arial"/>
              </a:rPr>
              <a:t>qu</a:t>
            </a:r>
            <a:r>
              <a:rPr sz="1600" dirty="0">
                <a:solidFill>
                  <a:srgbClr val="FFFFFF"/>
                </a:solidFill>
                <a:latin typeface="Arial"/>
                <a:cs typeface="Arial"/>
              </a:rPr>
              <a:t>i</a:t>
            </a:r>
            <a:r>
              <a:rPr sz="1600" spc="-10" dirty="0">
                <a:solidFill>
                  <a:srgbClr val="FFFFFF"/>
                </a:solidFill>
                <a:latin typeface="Arial"/>
                <a:cs typeface="Arial"/>
              </a:rPr>
              <a:t>s</a:t>
            </a:r>
            <a:r>
              <a:rPr sz="1600" spc="-35" dirty="0">
                <a:solidFill>
                  <a:srgbClr val="FFFFFF"/>
                </a:solidFill>
                <a:latin typeface="Arial"/>
                <a:cs typeface="Arial"/>
              </a:rPr>
              <a:t> </a:t>
            </a:r>
            <a:r>
              <a:rPr sz="1600" spc="-15" dirty="0">
                <a:solidFill>
                  <a:srgbClr val="FFFFFF"/>
                </a:solidFill>
                <a:latin typeface="Arial"/>
                <a:cs typeface="Arial"/>
              </a:rPr>
              <a:t>36</a:t>
            </a:r>
            <a:r>
              <a:rPr sz="1600" spc="-10" dirty="0">
                <a:solidFill>
                  <a:srgbClr val="FFFFFF"/>
                </a:solidFill>
                <a:latin typeface="Arial"/>
                <a:cs typeface="Arial"/>
              </a:rPr>
              <a:t>0</a:t>
            </a:r>
            <a:r>
              <a:rPr sz="1600" spc="-5" dirty="0">
                <a:solidFill>
                  <a:srgbClr val="FFFFFF"/>
                </a:solidFill>
                <a:latin typeface="Arial"/>
                <a:cs typeface="Arial"/>
              </a:rPr>
              <a:t> c</a:t>
            </a:r>
            <a:r>
              <a:rPr sz="1600" spc="-15" dirty="0">
                <a:solidFill>
                  <a:srgbClr val="FFFFFF"/>
                </a:solidFill>
                <a:latin typeface="Arial"/>
                <a:cs typeface="Arial"/>
              </a:rPr>
              <a:t>onta</a:t>
            </a:r>
            <a:r>
              <a:rPr sz="1600" spc="-5" dirty="0">
                <a:solidFill>
                  <a:srgbClr val="FFFFFF"/>
                </a:solidFill>
                <a:latin typeface="Arial"/>
                <a:cs typeface="Arial"/>
              </a:rPr>
              <a:t>c</a:t>
            </a:r>
            <a:r>
              <a:rPr sz="1600" spc="-10" dirty="0">
                <a:solidFill>
                  <a:srgbClr val="FFFFFF"/>
                </a:solidFill>
                <a:latin typeface="Arial"/>
                <a:cs typeface="Arial"/>
              </a:rPr>
              <a:t>ts</a:t>
            </a:r>
            <a:r>
              <a:rPr sz="1600" spc="15" dirty="0">
                <a:solidFill>
                  <a:srgbClr val="FFFFFF"/>
                </a:solidFill>
                <a:latin typeface="Arial"/>
                <a:cs typeface="Arial"/>
              </a:rPr>
              <a:t> </a:t>
            </a:r>
            <a:r>
              <a:rPr sz="1600" spc="-15" dirty="0">
                <a:solidFill>
                  <a:srgbClr val="FFFFFF"/>
                </a:solidFill>
                <a:latin typeface="Arial"/>
                <a:cs typeface="Arial"/>
              </a:rPr>
              <a:t>Pa</a:t>
            </a:r>
            <a:r>
              <a:rPr sz="1600" spc="-30" dirty="0">
                <a:solidFill>
                  <a:srgbClr val="FFFFFF"/>
                </a:solidFill>
                <a:latin typeface="Arial"/>
                <a:cs typeface="Arial"/>
              </a:rPr>
              <a:t>y</a:t>
            </a:r>
            <a:r>
              <a:rPr sz="1600" spc="-15" dirty="0">
                <a:solidFill>
                  <a:srgbClr val="FFFFFF"/>
                </a:solidFill>
                <a:latin typeface="Arial"/>
                <a:cs typeface="Arial"/>
              </a:rPr>
              <a:t>er</a:t>
            </a:r>
            <a:r>
              <a:rPr sz="1600" spc="-10" dirty="0">
                <a:solidFill>
                  <a:srgbClr val="FFFFFF"/>
                </a:solidFill>
                <a:latin typeface="Arial"/>
                <a:cs typeface="Arial"/>
              </a:rPr>
              <a:t> to</a:t>
            </a:r>
            <a:r>
              <a:rPr sz="1600" spc="10" dirty="0">
                <a:solidFill>
                  <a:srgbClr val="FFFFFF"/>
                </a:solidFill>
                <a:latin typeface="Arial"/>
                <a:cs typeface="Arial"/>
              </a:rPr>
              <a:t> </a:t>
            </a:r>
            <a:r>
              <a:rPr sz="1600" spc="-15" dirty="0">
                <a:solidFill>
                  <a:srgbClr val="FFFFFF"/>
                </a:solidFill>
                <a:latin typeface="Arial"/>
                <a:cs typeface="Arial"/>
              </a:rPr>
              <a:t>obta</a:t>
            </a:r>
            <a:r>
              <a:rPr sz="1600" dirty="0">
                <a:solidFill>
                  <a:srgbClr val="FFFFFF"/>
                </a:solidFill>
                <a:latin typeface="Arial"/>
                <a:cs typeface="Arial"/>
              </a:rPr>
              <a:t>i</a:t>
            </a:r>
            <a:r>
              <a:rPr sz="1600" spc="-10" dirty="0">
                <a:solidFill>
                  <a:srgbClr val="FFFFFF"/>
                </a:solidFill>
                <a:latin typeface="Arial"/>
                <a:cs typeface="Arial"/>
              </a:rPr>
              <a:t>n</a:t>
            </a:r>
            <a:r>
              <a:rPr sz="1600" spc="-5" dirty="0">
                <a:solidFill>
                  <a:srgbClr val="FFFFFF"/>
                </a:solidFill>
                <a:latin typeface="Arial"/>
                <a:cs typeface="Arial"/>
              </a:rPr>
              <a:t> c</a:t>
            </a:r>
            <a:r>
              <a:rPr sz="1600" spc="-15" dirty="0">
                <a:solidFill>
                  <a:srgbClr val="FFFFFF"/>
                </a:solidFill>
                <a:latin typeface="Arial"/>
                <a:cs typeface="Arial"/>
              </a:rPr>
              <a:t>o</a:t>
            </a:r>
            <a:r>
              <a:rPr sz="1600" spc="-5" dirty="0">
                <a:solidFill>
                  <a:srgbClr val="FFFFFF"/>
                </a:solidFill>
                <a:latin typeface="Arial"/>
                <a:cs typeface="Arial"/>
              </a:rPr>
              <a:t>v</a:t>
            </a:r>
            <a:r>
              <a:rPr sz="1600" spc="-15" dirty="0">
                <a:solidFill>
                  <a:srgbClr val="FFFFFF"/>
                </a:solidFill>
                <a:latin typeface="Arial"/>
                <a:cs typeface="Arial"/>
              </a:rPr>
              <a:t>erage</a:t>
            </a:r>
            <a:r>
              <a:rPr sz="1600" spc="-10" dirty="0">
                <a:solidFill>
                  <a:srgbClr val="FFFFFF"/>
                </a:solidFill>
                <a:latin typeface="Arial"/>
                <a:cs typeface="Arial"/>
              </a:rPr>
              <a:t> </a:t>
            </a:r>
            <a:r>
              <a:rPr sz="1600" dirty="0">
                <a:solidFill>
                  <a:srgbClr val="FFFFFF"/>
                </a:solidFill>
                <a:latin typeface="Arial"/>
                <a:cs typeface="Arial"/>
              </a:rPr>
              <a:t>i</a:t>
            </a:r>
            <a:r>
              <a:rPr sz="1600" spc="-15" dirty="0">
                <a:solidFill>
                  <a:srgbClr val="FFFFFF"/>
                </a:solidFill>
                <a:latin typeface="Arial"/>
                <a:cs typeface="Arial"/>
              </a:rPr>
              <a:t>nformat</a:t>
            </a:r>
            <a:r>
              <a:rPr sz="1600" dirty="0">
                <a:solidFill>
                  <a:srgbClr val="FFFFFF"/>
                </a:solidFill>
                <a:latin typeface="Arial"/>
                <a:cs typeface="Arial"/>
              </a:rPr>
              <a:t>i</a:t>
            </a:r>
            <a:r>
              <a:rPr sz="1600" spc="-15" dirty="0">
                <a:solidFill>
                  <a:srgbClr val="FFFFFF"/>
                </a:solidFill>
                <a:latin typeface="Arial"/>
                <a:cs typeface="Arial"/>
              </a:rPr>
              <a:t>on</a:t>
            </a:r>
            <a:endParaRPr sz="1600" dirty="0">
              <a:latin typeface="Arial"/>
              <a:cs typeface="Arial"/>
            </a:endParaRPr>
          </a:p>
          <a:p>
            <a:pPr>
              <a:lnSpc>
                <a:spcPct val="100000"/>
              </a:lnSpc>
            </a:pPr>
            <a:endParaRPr sz="1600" dirty="0">
              <a:latin typeface="Times New Roman"/>
              <a:cs typeface="Times New Roman"/>
            </a:endParaRPr>
          </a:p>
          <a:p>
            <a:pPr>
              <a:lnSpc>
                <a:spcPct val="100000"/>
              </a:lnSpc>
              <a:spcBef>
                <a:spcPts val="41"/>
              </a:spcBef>
            </a:pPr>
            <a:endParaRPr sz="2350" dirty="0">
              <a:latin typeface="Times New Roman"/>
              <a:cs typeface="Times New Roman"/>
            </a:endParaRPr>
          </a:p>
          <a:p>
            <a:pPr marL="71755" marR="64769" algn="ctr">
              <a:lnSpc>
                <a:spcPct val="100000"/>
              </a:lnSpc>
            </a:pPr>
            <a:r>
              <a:rPr sz="1600" spc="-15" dirty="0">
                <a:solidFill>
                  <a:srgbClr val="FFFFFF"/>
                </a:solidFill>
                <a:latin typeface="Arial"/>
                <a:cs typeface="Arial"/>
              </a:rPr>
              <a:t>E</a:t>
            </a:r>
            <a:r>
              <a:rPr sz="1600" dirty="0">
                <a:solidFill>
                  <a:srgbClr val="FFFFFF"/>
                </a:solidFill>
                <a:latin typeface="Arial"/>
                <a:cs typeface="Arial"/>
              </a:rPr>
              <a:t>li</a:t>
            </a:r>
            <a:r>
              <a:rPr sz="1600" spc="-15" dirty="0">
                <a:solidFill>
                  <a:srgbClr val="FFFFFF"/>
                </a:solidFill>
                <a:latin typeface="Arial"/>
                <a:cs typeface="Arial"/>
              </a:rPr>
              <a:t>qu</a:t>
            </a:r>
            <a:r>
              <a:rPr sz="1600" dirty="0">
                <a:solidFill>
                  <a:srgbClr val="FFFFFF"/>
                </a:solidFill>
                <a:latin typeface="Arial"/>
                <a:cs typeface="Arial"/>
              </a:rPr>
              <a:t>i</a:t>
            </a:r>
            <a:r>
              <a:rPr sz="1600" spc="-10" dirty="0">
                <a:solidFill>
                  <a:srgbClr val="FFFFFF"/>
                </a:solidFill>
                <a:latin typeface="Arial"/>
                <a:cs typeface="Arial"/>
              </a:rPr>
              <a:t>s</a:t>
            </a:r>
            <a:r>
              <a:rPr sz="1600" spc="-35" dirty="0">
                <a:solidFill>
                  <a:srgbClr val="FFFFFF"/>
                </a:solidFill>
                <a:latin typeface="Arial"/>
                <a:cs typeface="Arial"/>
              </a:rPr>
              <a:t> </a:t>
            </a:r>
            <a:r>
              <a:rPr sz="1600" spc="-15" dirty="0">
                <a:solidFill>
                  <a:srgbClr val="FFFFFF"/>
                </a:solidFill>
                <a:latin typeface="Arial"/>
                <a:cs typeface="Arial"/>
              </a:rPr>
              <a:t>36</a:t>
            </a:r>
            <a:r>
              <a:rPr sz="1600" spc="-10" dirty="0">
                <a:solidFill>
                  <a:srgbClr val="FFFFFF"/>
                </a:solidFill>
                <a:latin typeface="Arial"/>
                <a:cs typeface="Arial"/>
              </a:rPr>
              <a:t>0</a:t>
            </a:r>
            <a:r>
              <a:rPr sz="1600" spc="-5" dirty="0">
                <a:solidFill>
                  <a:srgbClr val="FFFFFF"/>
                </a:solidFill>
                <a:latin typeface="Arial"/>
                <a:cs typeface="Arial"/>
              </a:rPr>
              <a:t> c</a:t>
            </a:r>
            <a:r>
              <a:rPr sz="1600" spc="-15" dirty="0">
                <a:solidFill>
                  <a:srgbClr val="FFFFFF"/>
                </a:solidFill>
                <a:latin typeface="Arial"/>
                <a:cs typeface="Arial"/>
              </a:rPr>
              <a:t>a</a:t>
            </a:r>
            <a:r>
              <a:rPr sz="1600" dirty="0">
                <a:solidFill>
                  <a:srgbClr val="FFFFFF"/>
                </a:solidFill>
                <a:latin typeface="Arial"/>
                <a:cs typeface="Arial"/>
              </a:rPr>
              <a:t>ll</a:t>
            </a:r>
            <a:r>
              <a:rPr sz="1600" spc="-10" dirty="0">
                <a:solidFill>
                  <a:srgbClr val="FFFFFF"/>
                </a:solidFill>
                <a:latin typeface="Arial"/>
                <a:cs typeface="Arial"/>
              </a:rPr>
              <a:t>s the</a:t>
            </a:r>
            <a:r>
              <a:rPr sz="1600" spc="-5" dirty="0">
                <a:solidFill>
                  <a:srgbClr val="FFFFFF"/>
                </a:solidFill>
                <a:latin typeface="Arial"/>
                <a:cs typeface="Arial"/>
              </a:rPr>
              <a:t> </a:t>
            </a:r>
            <a:r>
              <a:rPr sz="1600" spc="-15" dirty="0">
                <a:solidFill>
                  <a:srgbClr val="FFFFFF"/>
                </a:solidFill>
                <a:latin typeface="Arial"/>
                <a:cs typeface="Arial"/>
              </a:rPr>
              <a:t>pat</a:t>
            </a:r>
            <a:r>
              <a:rPr sz="1600" dirty="0">
                <a:solidFill>
                  <a:srgbClr val="FFFFFF"/>
                </a:solidFill>
                <a:latin typeface="Arial"/>
                <a:cs typeface="Arial"/>
              </a:rPr>
              <a:t>i</a:t>
            </a:r>
            <a:r>
              <a:rPr sz="1600" spc="-15" dirty="0">
                <a:solidFill>
                  <a:srgbClr val="FFFFFF"/>
                </a:solidFill>
                <a:latin typeface="Arial"/>
                <a:cs typeface="Arial"/>
              </a:rPr>
              <a:t>ent/pro</a:t>
            </a:r>
            <a:r>
              <a:rPr sz="1600" spc="-5" dirty="0">
                <a:solidFill>
                  <a:srgbClr val="FFFFFF"/>
                </a:solidFill>
                <a:latin typeface="Arial"/>
                <a:cs typeface="Arial"/>
              </a:rPr>
              <a:t>vi</a:t>
            </a:r>
            <a:r>
              <a:rPr sz="1600" spc="-15" dirty="0">
                <a:solidFill>
                  <a:srgbClr val="FFFFFF"/>
                </a:solidFill>
                <a:latin typeface="Arial"/>
                <a:cs typeface="Arial"/>
              </a:rPr>
              <a:t>de</a:t>
            </a:r>
            <a:r>
              <a:rPr sz="1600" spc="-10" dirty="0">
                <a:solidFill>
                  <a:srgbClr val="FFFFFF"/>
                </a:solidFill>
                <a:latin typeface="Arial"/>
                <a:cs typeface="Arial"/>
              </a:rPr>
              <a:t>r</a:t>
            </a:r>
            <a:r>
              <a:rPr sz="1600" spc="5" dirty="0">
                <a:solidFill>
                  <a:srgbClr val="FFFFFF"/>
                </a:solidFill>
                <a:latin typeface="Arial"/>
                <a:cs typeface="Arial"/>
              </a:rPr>
              <a:t> </a:t>
            </a:r>
            <a:r>
              <a:rPr sz="1600" spc="-10" dirty="0">
                <a:solidFill>
                  <a:srgbClr val="FFFFFF"/>
                </a:solidFill>
                <a:latin typeface="Arial"/>
                <a:cs typeface="Arial"/>
              </a:rPr>
              <a:t>to</a:t>
            </a:r>
            <a:r>
              <a:rPr sz="1600" spc="10" dirty="0">
                <a:solidFill>
                  <a:srgbClr val="FFFFFF"/>
                </a:solidFill>
                <a:latin typeface="Arial"/>
                <a:cs typeface="Arial"/>
              </a:rPr>
              <a:t> </a:t>
            </a:r>
            <a:r>
              <a:rPr sz="1600" spc="-15" dirty="0">
                <a:solidFill>
                  <a:srgbClr val="FFFFFF"/>
                </a:solidFill>
                <a:latin typeface="Arial"/>
                <a:cs typeface="Arial"/>
              </a:rPr>
              <a:t>re</a:t>
            </a:r>
            <a:r>
              <a:rPr sz="1600" spc="-5" dirty="0">
                <a:solidFill>
                  <a:srgbClr val="FFFFFF"/>
                </a:solidFill>
                <a:latin typeface="Arial"/>
                <a:cs typeface="Arial"/>
              </a:rPr>
              <a:t>vi</a:t>
            </a:r>
            <a:r>
              <a:rPr sz="1600" spc="-20" dirty="0">
                <a:solidFill>
                  <a:srgbClr val="FFFFFF"/>
                </a:solidFill>
                <a:latin typeface="Arial"/>
                <a:cs typeface="Arial"/>
              </a:rPr>
              <a:t>ew</a:t>
            </a:r>
            <a:r>
              <a:rPr sz="1600" spc="-15" dirty="0">
                <a:solidFill>
                  <a:srgbClr val="FFFFFF"/>
                </a:solidFill>
                <a:latin typeface="Arial"/>
                <a:cs typeface="Arial"/>
              </a:rPr>
              <a:t> benef</a:t>
            </a:r>
            <a:r>
              <a:rPr sz="1600" dirty="0">
                <a:solidFill>
                  <a:srgbClr val="FFFFFF"/>
                </a:solidFill>
                <a:latin typeface="Arial"/>
                <a:cs typeface="Arial"/>
              </a:rPr>
              <a:t>i</a:t>
            </a:r>
            <a:r>
              <a:rPr sz="1600" spc="-10" dirty="0">
                <a:solidFill>
                  <a:srgbClr val="FFFFFF"/>
                </a:solidFill>
                <a:latin typeface="Arial"/>
                <a:cs typeface="Arial"/>
              </a:rPr>
              <a:t>ts</a:t>
            </a:r>
            <a:endParaRPr sz="1600" dirty="0">
              <a:latin typeface="Arial"/>
              <a:cs typeface="Arial"/>
            </a:endParaRPr>
          </a:p>
        </p:txBody>
      </p:sp>
      <p:sp>
        <p:nvSpPr>
          <p:cNvPr id="20" name="object 20"/>
          <p:cNvSpPr/>
          <p:nvPr/>
        </p:nvSpPr>
        <p:spPr>
          <a:xfrm>
            <a:off x="131245" y="6535984"/>
            <a:ext cx="2908907" cy="212029"/>
          </a:xfrm>
          <a:prstGeom prst="rect">
            <a:avLst/>
          </a:prstGeom>
          <a:blipFill>
            <a:blip r:embed="rId3" cstate="print"/>
            <a:stretch>
              <a:fillRect/>
            </a:stretch>
          </a:blipFill>
        </p:spPr>
        <p:txBody>
          <a:bodyPr wrap="square" lIns="0" tIns="0" rIns="0" bIns="0" rtlCol="0"/>
          <a:lstStyle/>
          <a:p>
            <a:endParaRPr/>
          </a:p>
        </p:txBody>
      </p:sp>
      <p:sp>
        <p:nvSpPr>
          <p:cNvPr id="21" name="object 21"/>
          <p:cNvSpPr txBox="1"/>
          <p:nvPr/>
        </p:nvSpPr>
        <p:spPr>
          <a:xfrm>
            <a:off x="314266" y="6250338"/>
            <a:ext cx="2021839" cy="177800"/>
          </a:xfrm>
          <a:prstGeom prst="rect">
            <a:avLst/>
          </a:prstGeom>
        </p:spPr>
        <p:txBody>
          <a:bodyPr vert="horz" wrap="square" lIns="0" tIns="0" rIns="0" bIns="0" rtlCol="0">
            <a:spAutoFit/>
          </a:bodyPr>
          <a:lstStyle/>
          <a:p>
            <a:pPr marL="12700">
              <a:lnSpc>
                <a:spcPct val="100000"/>
              </a:lnSpc>
            </a:pPr>
            <a:r>
              <a:rPr sz="1200" spc="-10" dirty="0">
                <a:solidFill>
                  <a:srgbClr val="64004B"/>
                </a:solidFill>
                <a:latin typeface="Arial"/>
                <a:cs typeface="Arial"/>
              </a:rPr>
              <a:t>432US1902166</a:t>
            </a:r>
            <a:r>
              <a:rPr sz="1200" dirty="0">
                <a:solidFill>
                  <a:srgbClr val="64004B"/>
                </a:solidFill>
                <a:latin typeface="Arial"/>
                <a:cs typeface="Arial"/>
              </a:rPr>
              <a:t>-</a:t>
            </a:r>
            <a:r>
              <a:rPr sz="1200" spc="-10" dirty="0">
                <a:solidFill>
                  <a:srgbClr val="64004B"/>
                </a:solidFill>
                <a:latin typeface="Arial"/>
                <a:cs typeface="Arial"/>
              </a:rPr>
              <a:t>04</a:t>
            </a:r>
            <a:r>
              <a:rPr sz="1200" dirty="0">
                <a:solidFill>
                  <a:srgbClr val="64004B"/>
                </a:solidFill>
                <a:latin typeface="Arial"/>
                <a:cs typeface="Arial"/>
              </a:rPr>
              <a:t>-</a:t>
            </a:r>
            <a:r>
              <a:rPr sz="1200" spc="5" dirty="0">
                <a:solidFill>
                  <a:srgbClr val="64004B"/>
                </a:solidFill>
                <a:latin typeface="Arial"/>
                <a:cs typeface="Arial"/>
              </a:rPr>
              <a:t>0</a:t>
            </a:r>
            <a:r>
              <a:rPr sz="1200" dirty="0">
                <a:solidFill>
                  <a:srgbClr val="64004B"/>
                </a:solidFill>
                <a:latin typeface="Arial"/>
                <a:cs typeface="Arial"/>
              </a:rPr>
              <a:t>1  </a:t>
            </a:r>
            <a:r>
              <a:rPr sz="1200" spc="-25" dirty="0">
                <a:solidFill>
                  <a:srgbClr val="64004B"/>
                </a:solidFill>
                <a:latin typeface="Arial"/>
                <a:cs typeface="Arial"/>
              </a:rPr>
              <a:t> </a:t>
            </a:r>
            <a:r>
              <a:rPr sz="1200" dirty="0">
                <a:solidFill>
                  <a:srgbClr val="64004B"/>
                </a:solidFill>
                <a:latin typeface="Arial"/>
                <a:cs typeface="Arial"/>
              </a:rPr>
              <a:t>06/20</a:t>
            </a:r>
            <a:endParaRPr sz="1200">
              <a:latin typeface="Arial"/>
              <a:cs typeface="Arial"/>
            </a:endParaRPr>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5</a:t>
            </a:fld>
            <a:endParaRPr dirty="0"/>
          </a:p>
        </p:txBody>
      </p:sp>
      <p:sp>
        <p:nvSpPr>
          <p:cNvPr id="24" name="Rectangle 23">
            <a:extLst>
              <a:ext uri="{FF2B5EF4-FFF2-40B4-BE49-F238E27FC236}">
                <a16:creationId xmlns:a16="http://schemas.microsoft.com/office/drawing/2014/main" id="{44BB865F-482B-4F3A-A31C-4840362F68E3}"/>
              </a:ext>
            </a:extLst>
          </p:cNvPr>
          <p:cNvSpPr/>
          <p:nvPr/>
        </p:nvSpPr>
        <p:spPr>
          <a:xfrm>
            <a:off x="1181853" y="4284962"/>
            <a:ext cx="7433717" cy="1169551"/>
          </a:xfrm>
          <a:prstGeom prst="rect">
            <a:avLst/>
          </a:prstGeom>
        </p:spPr>
        <p:txBody>
          <a:bodyPr wrap="square">
            <a:spAutoFit/>
          </a:bodyPr>
          <a:lstStyle/>
          <a:p>
            <a:pPr marL="299085" indent="-286385">
              <a:lnSpc>
                <a:spcPct val="100000"/>
              </a:lnSpc>
              <a:buClr>
                <a:srgbClr val="F26937"/>
              </a:buClr>
              <a:buFont typeface="Arial"/>
              <a:buChar char="•"/>
              <a:tabLst>
                <a:tab pos="299720" algn="l"/>
              </a:tabLst>
            </a:pPr>
            <a:r>
              <a:rPr lang="en-US" sz="2000" b="1" dirty="0">
                <a:solidFill>
                  <a:srgbClr val="4A4A4A"/>
                </a:solidFill>
                <a:latin typeface="Arial"/>
                <a:cs typeface="Arial"/>
              </a:rPr>
              <a:t>Benefits</a:t>
            </a:r>
            <a:r>
              <a:rPr lang="en-US" sz="2000" b="1" spc="-40" dirty="0">
                <a:solidFill>
                  <a:srgbClr val="4A4A4A"/>
                </a:solidFill>
                <a:latin typeface="Arial"/>
                <a:cs typeface="Arial"/>
              </a:rPr>
              <a:t> </a:t>
            </a:r>
            <a:r>
              <a:rPr lang="en-US" sz="2000" b="1" dirty="0">
                <a:solidFill>
                  <a:srgbClr val="4A4A4A"/>
                </a:solidFill>
                <a:latin typeface="Arial"/>
                <a:cs typeface="Arial"/>
              </a:rPr>
              <a:t>Reviews</a:t>
            </a:r>
            <a:r>
              <a:rPr lang="en-US" sz="2000" b="1" spc="-40" dirty="0">
                <a:solidFill>
                  <a:srgbClr val="4A4A4A"/>
                </a:solidFill>
                <a:latin typeface="Arial"/>
                <a:cs typeface="Arial"/>
              </a:rPr>
              <a:t> </a:t>
            </a:r>
            <a:r>
              <a:rPr lang="en-US" sz="2000" b="1" dirty="0">
                <a:solidFill>
                  <a:srgbClr val="4A4A4A"/>
                </a:solidFill>
                <a:latin typeface="Arial"/>
                <a:cs typeface="Arial"/>
              </a:rPr>
              <a:t>can</a:t>
            </a:r>
            <a:r>
              <a:rPr lang="en-US" sz="2000" b="1" spc="-20" dirty="0">
                <a:solidFill>
                  <a:srgbClr val="4A4A4A"/>
                </a:solidFill>
                <a:latin typeface="Arial"/>
                <a:cs typeface="Arial"/>
              </a:rPr>
              <a:t> </a:t>
            </a:r>
            <a:r>
              <a:rPr lang="en-US" sz="2000" b="1" dirty="0">
                <a:solidFill>
                  <a:srgbClr val="4A4A4A"/>
                </a:solidFill>
                <a:latin typeface="Arial"/>
                <a:cs typeface="Arial"/>
              </a:rPr>
              <a:t>be</a:t>
            </a:r>
            <a:r>
              <a:rPr lang="en-US" sz="2000" b="1" spc="-5" dirty="0">
                <a:solidFill>
                  <a:srgbClr val="4A4A4A"/>
                </a:solidFill>
                <a:latin typeface="Arial"/>
                <a:cs typeface="Arial"/>
              </a:rPr>
              <a:t> </a:t>
            </a:r>
            <a:r>
              <a:rPr lang="en-US" sz="2000" b="1" dirty="0">
                <a:solidFill>
                  <a:srgbClr val="4A4A4A"/>
                </a:solidFill>
                <a:latin typeface="Arial"/>
                <a:cs typeface="Arial"/>
              </a:rPr>
              <a:t>initiated</a:t>
            </a:r>
            <a:r>
              <a:rPr lang="en-US" sz="2000" b="1" spc="-45" dirty="0">
                <a:solidFill>
                  <a:srgbClr val="4A4A4A"/>
                </a:solidFill>
                <a:latin typeface="Arial"/>
                <a:cs typeface="Arial"/>
              </a:rPr>
              <a:t> </a:t>
            </a:r>
            <a:r>
              <a:rPr lang="en-US" sz="2000" b="1" dirty="0">
                <a:solidFill>
                  <a:srgbClr val="4A4A4A"/>
                </a:solidFill>
                <a:latin typeface="Arial"/>
                <a:cs typeface="Arial"/>
              </a:rPr>
              <a:t>by:</a:t>
            </a:r>
            <a:endParaRPr lang="en-US" sz="2000" dirty="0">
              <a:latin typeface="Arial"/>
              <a:cs typeface="Arial"/>
            </a:endParaRPr>
          </a:p>
          <a:p>
            <a:pPr marL="588645" lvl="1" indent="-285115">
              <a:lnSpc>
                <a:spcPct val="100000"/>
              </a:lnSpc>
              <a:spcBef>
                <a:spcPts val="600"/>
              </a:spcBef>
              <a:buClr>
                <a:srgbClr val="F26937"/>
              </a:buClr>
              <a:buSzPct val="95000"/>
              <a:buFont typeface="Wingdings"/>
              <a:buChar char=""/>
              <a:tabLst>
                <a:tab pos="589280" algn="l"/>
              </a:tabLst>
            </a:pPr>
            <a:r>
              <a:rPr lang="en-US" sz="2000" spc="-5" dirty="0">
                <a:solidFill>
                  <a:srgbClr val="4A4A4A"/>
                </a:solidFill>
                <a:latin typeface="Arial"/>
                <a:cs typeface="Arial"/>
              </a:rPr>
              <a:t>P</a:t>
            </a:r>
            <a:r>
              <a:rPr lang="en-US" sz="2000" dirty="0">
                <a:solidFill>
                  <a:srgbClr val="4A4A4A"/>
                </a:solidFill>
                <a:latin typeface="Arial"/>
                <a:cs typeface="Arial"/>
              </a:rPr>
              <a:t>a</a:t>
            </a:r>
            <a:r>
              <a:rPr lang="en-US" sz="2000" spc="-5" dirty="0">
                <a:solidFill>
                  <a:srgbClr val="4A4A4A"/>
                </a:solidFill>
                <a:latin typeface="Arial"/>
                <a:cs typeface="Arial"/>
              </a:rPr>
              <a:t>ti</a:t>
            </a:r>
            <a:r>
              <a:rPr lang="en-US" sz="2000" dirty="0">
                <a:solidFill>
                  <a:srgbClr val="4A4A4A"/>
                </a:solidFill>
                <a:latin typeface="Arial"/>
                <a:cs typeface="Arial"/>
              </a:rPr>
              <a:t>en</a:t>
            </a:r>
            <a:r>
              <a:rPr lang="en-US" sz="2000" spc="-5" dirty="0">
                <a:solidFill>
                  <a:srgbClr val="4A4A4A"/>
                </a:solidFill>
                <a:latin typeface="Arial"/>
                <a:cs typeface="Arial"/>
              </a:rPr>
              <a:t>t</a:t>
            </a:r>
            <a:r>
              <a:rPr lang="en-US" sz="2000" dirty="0">
                <a:solidFill>
                  <a:srgbClr val="4A4A4A"/>
                </a:solidFill>
                <a:latin typeface="Arial"/>
                <a:cs typeface="Arial"/>
              </a:rPr>
              <a:t>s</a:t>
            </a:r>
            <a:r>
              <a:rPr lang="en-US" sz="2000" spc="-15" dirty="0">
                <a:solidFill>
                  <a:srgbClr val="4A4A4A"/>
                </a:solidFill>
                <a:latin typeface="Arial"/>
                <a:cs typeface="Arial"/>
              </a:rPr>
              <a:t> </a:t>
            </a:r>
            <a:r>
              <a:rPr lang="en-US" sz="2000" spc="5" dirty="0">
                <a:solidFill>
                  <a:srgbClr val="FF0000"/>
                </a:solidFill>
                <a:latin typeface="Arial"/>
                <a:cs typeface="Arial"/>
              </a:rPr>
              <a:t>&lt;</a:t>
            </a:r>
            <a:r>
              <a:rPr lang="en-US" sz="2000" dirty="0">
                <a:solidFill>
                  <a:srgbClr val="FF0000"/>
                </a:solidFill>
                <a:latin typeface="Arial"/>
                <a:cs typeface="Arial"/>
              </a:rPr>
              <a:t>85</a:t>
            </a:r>
            <a:r>
              <a:rPr lang="en-US" sz="2000" spc="-10" dirty="0">
                <a:solidFill>
                  <a:srgbClr val="FF0000"/>
                </a:solidFill>
                <a:latin typeface="Arial"/>
                <a:cs typeface="Arial"/>
              </a:rPr>
              <a:t>%</a:t>
            </a:r>
            <a:r>
              <a:rPr lang="en-US" sz="2000" dirty="0">
                <a:solidFill>
                  <a:srgbClr val="FF0000"/>
                </a:solidFill>
                <a:latin typeface="Arial"/>
                <a:cs typeface="Arial"/>
              </a:rPr>
              <a:t>&gt;</a:t>
            </a:r>
            <a:endParaRPr lang="en-US" sz="2000" dirty="0">
              <a:latin typeface="Arial"/>
              <a:cs typeface="Arial"/>
            </a:endParaRPr>
          </a:p>
          <a:p>
            <a:pPr marL="588645" lvl="1" indent="-285115">
              <a:lnSpc>
                <a:spcPct val="100000"/>
              </a:lnSpc>
              <a:spcBef>
                <a:spcPts val="600"/>
              </a:spcBef>
              <a:buClr>
                <a:srgbClr val="F26937"/>
              </a:buClr>
              <a:buSzPct val="95000"/>
              <a:buFont typeface="Wingdings"/>
              <a:buChar char=""/>
              <a:tabLst>
                <a:tab pos="589280" algn="l"/>
              </a:tabLst>
            </a:pPr>
            <a:r>
              <a:rPr lang="en-US" sz="2000" spc="-5" dirty="0">
                <a:solidFill>
                  <a:srgbClr val="4A4A4A"/>
                </a:solidFill>
                <a:latin typeface="Arial"/>
                <a:cs typeface="Arial"/>
              </a:rPr>
              <a:t>P</a:t>
            </a:r>
            <a:r>
              <a:rPr lang="en-US" sz="2000" dirty="0">
                <a:solidFill>
                  <a:srgbClr val="4A4A4A"/>
                </a:solidFill>
                <a:latin typeface="Arial"/>
                <a:cs typeface="Arial"/>
              </a:rPr>
              <a:t>ro</a:t>
            </a:r>
            <a:r>
              <a:rPr lang="en-US" sz="2000" spc="-10" dirty="0">
                <a:solidFill>
                  <a:srgbClr val="4A4A4A"/>
                </a:solidFill>
                <a:latin typeface="Arial"/>
                <a:cs typeface="Arial"/>
              </a:rPr>
              <a:t>v</a:t>
            </a:r>
            <a:r>
              <a:rPr lang="en-US" sz="2000" spc="-5" dirty="0">
                <a:solidFill>
                  <a:srgbClr val="4A4A4A"/>
                </a:solidFill>
                <a:latin typeface="Arial"/>
                <a:cs typeface="Arial"/>
              </a:rPr>
              <a:t>i</a:t>
            </a:r>
            <a:r>
              <a:rPr lang="en-US" sz="2000" dirty="0">
                <a:solidFill>
                  <a:srgbClr val="4A4A4A"/>
                </a:solidFill>
                <a:latin typeface="Arial"/>
                <a:cs typeface="Arial"/>
              </a:rPr>
              <a:t>ders</a:t>
            </a:r>
            <a:r>
              <a:rPr lang="en-US" sz="2000" spc="-25" dirty="0">
                <a:solidFill>
                  <a:srgbClr val="4A4A4A"/>
                </a:solidFill>
                <a:latin typeface="Arial"/>
                <a:cs typeface="Arial"/>
              </a:rPr>
              <a:t> </a:t>
            </a:r>
            <a:r>
              <a:rPr lang="en-US" sz="2000" spc="5" dirty="0">
                <a:solidFill>
                  <a:srgbClr val="FF0000"/>
                </a:solidFill>
                <a:latin typeface="Arial"/>
                <a:cs typeface="Arial"/>
              </a:rPr>
              <a:t>&lt;</a:t>
            </a:r>
            <a:r>
              <a:rPr lang="en-US" sz="2000" dirty="0">
                <a:solidFill>
                  <a:srgbClr val="FF0000"/>
                </a:solidFill>
                <a:latin typeface="Arial"/>
                <a:cs typeface="Arial"/>
              </a:rPr>
              <a:t>15</a:t>
            </a:r>
            <a:r>
              <a:rPr lang="en-US" sz="2000" spc="-10" dirty="0">
                <a:solidFill>
                  <a:srgbClr val="FF0000"/>
                </a:solidFill>
                <a:latin typeface="Arial"/>
                <a:cs typeface="Arial"/>
              </a:rPr>
              <a:t>%</a:t>
            </a:r>
            <a:r>
              <a:rPr lang="en-US" sz="2000" dirty="0">
                <a:solidFill>
                  <a:srgbClr val="FF0000"/>
                </a:solidFill>
                <a:latin typeface="Arial"/>
                <a:cs typeface="Arial"/>
              </a:rPr>
              <a:t>&gt;</a:t>
            </a:r>
            <a:endParaRPr lang="en-US" sz="2000" dirty="0">
              <a:latin typeface="Arial"/>
              <a:cs typeface="Arial"/>
            </a:endParaRPr>
          </a:p>
        </p:txBody>
      </p:sp>
      <p:sp>
        <p:nvSpPr>
          <p:cNvPr id="26" name="Rectangle 25">
            <a:extLst>
              <a:ext uri="{FF2B5EF4-FFF2-40B4-BE49-F238E27FC236}">
                <a16:creationId xmlns:a16="http://schemas.microsoft.com/office/drawing/2014/main" id="{35DE182B-58C8-4953-9AF3-BCB84AE96942}"/>
              </a:ext>
            </a:extLst>
          </p:cNvPr>
          <p:cNvSpPr/>
          <p:nvPr/>
        </p:nvSpPr>
        <p:spPr>
          <a:xfrm>
            <a:off x="3623078" y="1396425"/>
            <a:ext cx="1787122" cy="584775"/>
          </a:xfrm>
          <a:prstGeom prst="rect">
            <a:avLst/>
          </a:prstGeom>
          <a:noFill/>
        </p:spPr>
        <p:txBody>
          <a:bodyPr wrap="square" lIns="0" rIns="0">
            <a:spAutoFit/>
          </a:bodyPr>
          <a:lstStyle/>
          <a:p>
            <a:pPr algn="ctr"/>
            <a:r>
              <a:rPr lang="en-US" sz="3200" spc="-30" dirty="0">
                <a:solidFill>
                  <a:srgbClr val="0070C0"/>
                </a:solidFill>
                <a:latin typeface="Arial" panose="020B0604020202020204" pitchFamily="34" charset="0"/>
                <a:cs typeface="Arial" panose="020B0604020202020204" pitchFamily="34" charset="0"/>
              </a:rPr>
              <a:t>Step 1</a:t>
            </a:r>
          </a:p>
        </p:txBody>
      </p:sp>
      <p:sp>
        <p:nvSpPr>
          <p:cNvPr id="27" name="Rectangle 26">
            <a:extLst>
              <a:ext uri="{FF2B5EF4-FFF2-40B4-BE49-F238E27FC236}">
                <a16:creationId xmlns:a16="http://schemas.microsoft.com/office/drawing/2014/main" id="{5201DE5C-5F99-4AF7-ABC0-7701B47E0605}"/>
              </a:ext>
            </a:extLst>
          </p:cNvPr>
          <p:cNvSpPr/>
          <p:nvPr/>
        </p:nvSpPr>
        <p:spPr>
          <a:xfrm>
            <a:off x="6659498" y="2768025"/>
            <a:ext cx="1787122" cy="584775"/>
          </a:xfrm>
          <a:prstGeom prst="rect">
            <a:avLst/>
          </a:prstGeom>
          <a:noFill/>
        </p:spPr>
        <p:txBody>
          <a:bodyPr wrap="square" lIns="0" rIns="0">
            <a:spAutoFit/>
          </a:bodyPr>
          <a:lstStyle/>
          <a:p>
            <a:pPr algn="ctr"/>
            <a:r>
              <a:rPr lang="en-US" sz="3200" spc="-30" dirty="0">
                <a:solidFill>
                  <a:srgbClr val="0070C0"/>
                </a:solidFill>
                <a:latin typeface="Arial" panose="020B0604020202020204" pitchFamily="34" charset="0"/>
                <a:cs typeface="Arial" panose="020B0604020202020204" pitchFamily="34" charset="0"/>
              </a:rPr>
              <a:t>Step 2</a:t>
            </a:r>
          </a:p>
        </p:txBody>
      </p:sp>
      <p:sp>
        <p:nvSpPr>
          <p:cNvPr id="28" name="Oval 27">
            <a:extLst>
              <a:ext uri="{FF2B5EF4-FFF2-40B4-BE49-F238E27FC236}">
                <a16:creationId xmlns:a16="http://schemas.microsoft.com/office/drawing/2014/main" id="{A1498983-37E2-4D7F-A806-5236F0865BBB}"/>
              </a:ext>
            </a:extLst>
          </p:cNvPr>
          <p:cNvSpPr/>
          <p:nvPr/>
        </p:nvSpPr>
        <p:spPr>
          <a:xfrm>
            <a:off x="2759809" y="2204285"/>
            <a:ext cx="344001" cy="348669"/>
          </a:xfrm>
          <a:prstGeom prst="ellipse">
            <a:avLst/>
          </a:prstGeom>
          <a:solidFill>
            <a:srgbClr val="FF0000"/>
          </a:solidFill>
        </p:spPr>
        <p:txBody>
          <a:bodyPr wrap="square" bIns="0" rtlCol="0" anchor="ctr">
            <a:spAutoFit/>
          </a:bodyPr>
          <a:lstStyle/>
          <a:p>
            <a:pPr algn="ctr">
              <a:lnSpc>
                <a:spcPct val="80000"/>
              </a:lnSpc>
            </a:pPr>
            <a:r>
              <a:rPr lang="en-US" sz="1600" b="1" cap="all" dirty="0">
                <a:solidFill>
                  <a:schemeClr val="bg1"/>
                </a:solidFill>
                <a:latin typeface="Arial Black" panose="020B0604020202020204" pitchFamily="34" charset="0"/>
                <a:cs typeface="Arial Black" panose="020B0604020202020204" pitchFamily="34" charset="0"/>
              </a:rPr>
              <a:t>A</a:t>
            </a:r>
          </a:p>
        </p:txBody>
      </p:sp>
      <p:sp>
        <p:nvSpPr>
          <p:cNvPr id="29" name="Oval 28">
            <a:extLst>
              <a:ext uri="{FF2B5EF4-FFF2-40B4-BE49-F238E27FC236}">
                <a16:creationId xmlns:a16="http://schemas.microsoft.com/office/drawing/2014/main" id="{5483530E-94A5-4AE1-B1C9-0F3C592CB33E}"/>
              </a:ext>
            </a:extLst>
          </p:cNvPr>
          <p:cNvSpPr/>
          <p:nvPr/>
        </p:nvSpPr>
        <p:spPr>
          <a:xfrm>
            <a:off x="6005137" y="2204285"/>
            <a:ext cx="344001" cy="348669"/>
          </a:xfrm>
          <a:prstGeom prst="ellipse">
            <a:avLst/>
          </a:prstGeom>
          <a:solidFill>
            <a:srgbClr val="FF0000"/>
          </a:solidFill>
        </p:spPr>
        <p:txBody>
          <a:bodyPr wrap="square" bIns="0" rtlCol="0" anchor="ctr">
            <a:spAutoFit/>
          </a:bodyPr>
          <a:lstStyle/>
          <a:p>
            <a:pPr algn="ctr">
              <a:lnSpc>
                <a:spcPct val="80000"/>
              </a:lnSpc>
            </a:pPr>
            <a:r>
              <a:rPr lang="en-US" sz="1600" b="1" cap="all" dirty="0">
                <a:solidFill>
                  <a:schemeClr val="bg1"/>
                </a:solidFill>
                <a:latin typeface="Arial Black" panose="020B0604020202020204" pitchFamily="34" charset="0"/>
                <a:cs typeface="Arial Black" panose="020B0604020202020204" pitchFamily="34" charset="0"/>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1"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fill="hold"/>
                                        <p:tgtEl>
                                          <p:spTgt spid="28"/>
                                        </p:tgtEl>
                                        <p:attrNameLst>
                                          <p:attrName>ppt_x</p:attrName>
                                        </p:attrNameLst>
                                      </p:cBhvr>
                                      <p:tavLst>
                                        <p:tav tm="0">
                                          <p:val>
                                            <p:strVal val="#ppt_x"/>
                                          </p:val>
                                        </p:tav>
                                        <p:tav tm="100000">
                                          <p:val>
                                            <p:strVal val="#ppt_x"/>
                                          </p:val>
                                        </p:tav>
                                      </p:tavLst>
                                    </p:anim>
                                    <p:anim calcmode="lin" valueType="num">
                                      <p:cBhvr additive="base">
                                        <p:cTn id="39" dur="500" fill="hold"/>
                                        <p:tgtEl>
                                          <p:spTgt spid="28"/>
                                        </p:tgtEl>
                                        <p:attrNameLst>
                                          <p:attrName>ppt_y</p:attrName>
                                        </p:attrNameLst>
                                      </p:cBhvr>
                                      <p:tavLst>
                                        <p:tav tm="0">
                                          <p:val>
                                            <p:strVal val="0-#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par>
                                <p:cTn id="48" presetID="2" presetClass="entr" presetSubtype="1"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500" fill="hold"/>
                                        <p:tgtEl>
                                          <p:spTgt spid="29"/>
                                        </p:tgtEl>
                                        <p:attrNameLst>
                                          <p:attrName>ppt_x</p:attrName>
                                        </p:attrNameLst>
                                      </p:cBhvr>
                                      <p:tavLst>
                                        <p:tav tm="0">
                                          <p:val>
                                            <p:strVal val="#ppt_x"/>
                                          </p:val>
                                        </p:tav>
                                        <p:tav tm="100000">
                                          <p:val>
                                            <p:strVal val="#ppt_x"/>
                                          </p:val>
                                        </p:tav>
                                      </p:tavLst>
                                    </p:anim>
                                    <p:anim calcmode="lin" valueType="num">
                                      <p:cBhvr additive="base">
                                        <p:cTn id="51" dur="500" fill="hold"/>
                                        <p:tgtEl>
                                          <p:spTgt spid="29"/>
                                        </p:tgtEl>
                                        <p:attrNameLst>
                                          <p:attrName>ppt_y</p:attrName>
                                        </p:attrNameLst>
                                      </p:cBhvr>
                                      <p:tavLst>
                                        <p:tav tm="0">
                                          <p:val>
                                            <p:strVal val="0-#ppt_h/2"/>
                                          </p:val>
                                        </p:tav>
                                        <p:tav tm="100000">
                                          <p:val>
                                            <p:strVal val="#ppt_y"/>
                                          </p:val>
                                        </p:tav>
                                      </p:tavLst>
                                    </p:anim>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par>
                          <p:cTn id="62" fill="hold">
                            <p:stCondLst>
                              <p:cond delay="1000"/>
                            </p:stCondLst>
                            <p:childTnLst>
                              <p:par>
                                <p:cTn id="63" presetID="10" presetClass="entr" presetSubtype="0" fill="hold" grpId="0" nodeType="afterEffect">
                                  <p:stCondLst>
                                    <p:cond delay="100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7" grpId="0" animBg="1"/>
      <p:bldP spid="8" grpId="0"/>
      <p:bldP spid="9" grpId="0" animBg="1"/>
      <p:bldP spid="10" grpId="0" animBg="1"/>
      <p:bldP spid="11" grpId="0" animBg="1"/>
      <p:bldP spid="12" grpId="0" animBg="1"/>
      <p:bldP spid="13" grpId="0" animBg="1"/>
      <p:bldP spid="14" grpId="0" animBg="1"/>
      <p:bldP spid="24" grpId="0"/>
      <p:bldP spid="26" grpId="0"/>
      <p:bldP spid="27" grpId="0"/>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06901"/>
            <a:ext cx="8072119" cy="682070"/>
          </a:xfrm>
          <a:prstGeom prst="rect">
            <a:avLst/>
          </a:prstGeom>
        </p:spPr>
        <p:txBody>
          <a:bodyPr vert="horz" wrap="square" lIns="0" tIns="309714" rIns="0" bIns="0" rtlCol="0">
            <a:spAutoFit/>
          </a:bodyPr>
          <a:lstStyle/>
          <a:p>
            <a:pPr marL="12700">
              <a:lnSpc>
                <a:spcPct val="100000"/>
              </a:lnSpc>
            </a:pPr>
            <a:r>
              <a:rPr sz="2400" spc="-5" dirty="0"/>
              <a:t>Benefit</a:t>
            </a:r>
            <a:r>
              <a:rPr sz="2400" dirty="0">
                <a:latin typeface="Arial"/>
                <a:cs typeface="Arial"/>
              </a:rPr>
              <a:t>s</a:t>
            </a:r>
            <a:r>
              <a:rPr sz="2400" spc="5" dirty="0">
                <a:latin typeface="Arial"/>
                <a:cs typeface="Arial"/>
              </a:rPr>
              <a:t> </a:t>
            </a:r>
            <a:r>
              <a:rPr sz="2400" spc="-5" dirty="0"/>
              <a:t>Revie</a:t>
            </a:r>
            <a:r>
              <a:rPr sz="2400" dirty="0"/>
              <a:t>w</a:t>
            </a:r>
            <a:r>
              <a:rPr sz="2400" spc="35" dirty="0"/>
              <a:t> </a:t>
            </a:r>
            <a:r>
              <a:rPr sz="2400" spc="-5" dirty="0"/>
              <a:t>Proces</a:t>
            </a:r>
            <a:r>
              <a:rPr sz="2400" dirty="0"/>
              <a:t>s</a:t>
            </a:r>
            <a:endParaRPr sz="2400" dirty="0">
              <a:latin typeface="Arial"/>
              <a:cs typeface="Arial"/>
            </a:endParaRPr>
          </a:p>
        </p:txBody>
      </p:sp>
      <p:sp>
        <p:nvSpPr>
          <p:cNvPr id="15" name="object 15"/>
          <p:cNvSpPr/>
          <p:nvPr/>
        </p:nvSpPr>
        <p:spPr>
          <a:xfrm>
            <a:off x="3214877" y="4018029"/>
            <a:ext cx="2679700" cy="746760"/>
          </a:xfrm>
          <a:custGeom>
            <a:avLst/>
            <a:gdLst/>
            <a:ahLst/>
            <a:cxnLst/>
            <a:rect l="l" t="t" r="r" b="b"/>
            <a:pathLst>
              <a:path w="2679700" h="746760">
                <a:moveTo>
                  <a:pt x="2554732" y="0"/>
                </a:moveTo>
                <a:lnTo>
                  <a:pt x="111835" y="632"/>
                </a:lnTo>
                <a:lnTo>
                  <a:pt x="70989" y="12038"/>
                </a:lnTo>
                <a:lnTo>
                  <a:pt x="37144" y="35767"/>
                </a:lnTo>
                <a:lnTo>
                  <a:pt x="12898" y="69219"/>
                </a:lnTo>
                <a:lnTo>
                  <a:pt x="854" y="109798"/>
                </a:lnTo>
                <a:lnTo>
                  <a:pt x="0" y="124460"/>
                </a:lnTo>
                <a:lnTo>
                  <a:pt x="633" y="634923"/>
                </a:lnTo>
                <a:lnTo>
                  <a:pt x="12044" y="675772"/>
                </a:lnTo>
                <a:lnTo>
                  <a:pt x="35775" y="709617"/>
                </a:lnTo>
                <a:lnTo>
                  <a:pt x="69227" y="733861"/>
                </a:lnTo>
                <a:lnTo>
                  <a:pt x="109801" y="745905"/>
                </a:lnTo>
                <a:lnTo>
                  <a:pt x="124460" y="746760"/>
                </a:lnTo>
                <a:lnTo>
                  <a:pt x="2567365" y="746126"/>
                </a:lnTo>
                <a:lnTo>
                  <a:pt x="2608208" y="734715"/>
                </a:lnTo>
                <a:lnTo>
                  <a:pt x="2642051" y="710983"/>
                </a:lnTo>
                <a:lnTo>
                  <a:pt x="2666294" y="677527"/>
                </a:lnTo>
                <a:lnTo>
                  <a:pt x="2678337" y="636947"/>
                </a:lnTo>
                <a:lnTo>
                  <a:pt x="2679192" y="622287"/>
                </a:lnTo>
                <a:lnTo>
                  <a:pt x="2678559" y="111833"/>
                </a:lnTo>
                <a:lnTo>
                  <a:pt x="2667150" y="70984"/>
                </a:lnTo>
                <a:lnTo>
                  <a:pt x="2643419" y="37139"/>
                </a:lnTo>
                <a:lnTo>
                  <a:pt x="2609966" y="12896"/>
                </a:lnTo>
                <a:lnTo>
                  <a:pt x="2569390" y="854"/>
                </a:lnTo>
                <a:lnTo>
                  <a:pt x="2554732" y="0"/>
                </a:lnTo>
                <a:close/>
              </a:path>
            </a:pathLst>
          </a:custGeom>
          <a:solidFill>
            <a:srgbClr val="64004B"/>
          </a:solidFill>
        </p:spPr>
        <p:txBody>
          <a:bodyPr wrap="square" lIns="0" tIns="0" rIns="0" bIns="0" rtlCol="0"/>
          <a:lstStyle/>
          <a:p>
            <a:endParaRPr/>
          </a:p>
        </p:txBody>
      </p:sp>
      <p:sp>
        <p:nvSpPr>
          <p:cNvPr id="16" name="object 16"/>
          <p:cNvSpPr/>
          <p:nvPr/>
        </p:nvSpPr>
        <p:spPr>
          <a:xfrm>
            <a:off x="3214877" y="4018029"/>
            <a:ext cx="2679700" cy="746760"/>
          </a:xfrm>
          <a:custGeom>
            <a:avLst/>
            <a:gdLst/>
            <a:ahLst/>
            <a:cxnLst/>
            <a:rect l="l" t="t" r="r" b="b"/>
            <a:pathLst>
              <a:path w="2679700" h="746760">
                <a:moveTo>
                  <a:pt x="0" y="124460"/>
                </a:moveTo>
                <a:lnTo>
                  <a:pt x="7400" y="82082"/>
                </a:lnTo>
                <a:lnTo>
                  <a:pt x="27867" y="45965"/>
                </a:lnTo>
                <a:lnTo>
                  <a:pt x="58801" y="18707"/>
                </a:lnTo>
                <a:lnTo>
                  <a:pt x="97602" y="2905"/>
                </a:lnTo>
                <a:lnTo>
                  <a:pt x="2554732" y="0"/>
                </a:lnTo>
                <a:lnTo>
                  <a:pt x="2569390" y="854"/>
                </a:lnTo>
                <a:lnTo>
                  <a:pt x="2609966" y="12896"/>
                </a:lnTo>
                <a:lnTo>
                  <a:pt x="2643419" y="37139"/>
                </a:lnTo>
                <a:lnTo>
                  <a:pt x="2667150" y="70984"/>
                </a:lnTo>
                <a:lnTo>
                  <a:pt x="2678559" y="111833"/>
                </a:lnTo>
                <a:lnTo>
                  <a:pt x="2679192" y="622287"/>
                </a:lnTo>
                <a:lnTo>
                  <a:pt x="2678337" y="636947"/>
                </a:lnTo>
                <a:lnTo>
                  <a:pt x="2666294" y="677527"/>
                </a:lnTo>
                <a:lnTo>
                  <a:pt x="2642051" y="710983"/>
                </a:lnTo>
                <a:lnTo>
                  <a:pt x="2608208" y="734715"/>
                </a:lnTo>
                <a:lnTo>
                  <a:pt x="2567365" y="746126"/>
                </a:lnTo>
                <a:lnTo>
                  <a:pt x="124460" y="746760"/>
                </a:lnTo>
                <a:lnTo>
                  <a:pt x="109801" y="745905"/>
                </a:lnTo>
                <a:lnTo>
                  <a:pt x="69227" y="733861"/>
                </a:lnTo>
                <a:lnTo>
                  <a:pt x="35775" y="709617"/>
                </a:lnTo>
                <a:lnTo>
                  <a:pt x="12044" y="675772"/>
                </a:lnTo>
                <a:lnTo>
                  <a:pt x="633" y="634923"/>
                </a:lnTo>
                <a:lnTo>
                  <a:pt x="0" y="124460"/>
                </a:lnTo>
                <a:close/>
              </a:path>
            </a:pathLst>
          </a:custGeom>
          <a:ln w="25907">
            <a:solidFill>
              <a:srgbClr val="470035"/>
            </a:solidFill>
          </a:ln>
        </p:spPr>
        <p:txBody>
          <a:bodyPr wrap="square" lIns="0" tIns="0" rIns="0" bIns="0" rtlCol="0"/>
          <a:lstStyle/>
          <a:p>
            <a:endParaRPr/>
          </a:p>
        </p:txBody>
      </p:sp>
      <p:sp>
        <p:nvSpPr>
          <p:cNvPr id="18" name="object 18"/>
          <p:cNvSpPr/>
          <p:nvPr/>
        </p:nvSpPr>
        <p:spPr>
          <a:xfrm>
            <a:off x="4405121" y="3539490"/>
            <a:ext cx="259079" cy="411480"/>
          </a:xfrm>
          <a:custGeom>
            <a:avLst/>
            <a:gdLst/>
            <a:ahLst/>
            <a:cxnLst/>
            <a:rect l="l" t="t" r="r" b="b"/>
            <a:pathLst>
              <a:path w="259079" h="411479">
                <a:moveTo>
                  <a:pt x="259079" y="281940"/>
                </a:moveTo>
                <a:lnTo>
                  <a:pt x="0" y="281940"/>
                </a:lnTo>
                <a:lnTo>
                  <a:pt x="129539" y="411480"/>
                </a:lnTo>
                <a:lnTo>
                  <a:pt x="259079" y="281940"/>
                </a:lnTo>
                <a:close/>
              </a:path>
              <a:path w="259079" h="411479">
                <a:moveTo>
                  <a:pt x="194310" y="0"/>
                </a:moveTo>
                <a:lnTo>
                  <a:pt x="64769" y="0"/>
                </a:lnTo>
                <a:lnTo>
                  <a:pt x="64769" y="281940"/>
                </a:lnTo>
                <a:lnTo>
                  <a:pt x="194310" y="281940"/>
                </a:lnTo>
                <a:lnTo>
                  <a:pt x="194310" y="0"/>
                </a:lnTo>
                <a:close/>
              </a:path>
            </a:pathLst>
          </a:custGeom>
          <a:solidFill>
            <a:srgbClr val="777777"/>
          </a:solidFill>
        </p:spPr>
        <p:txBody>
          <a:bodyPr wrap="square" lIns="0" tIns="0" rIns="0" bIns="0" rtlCol="0"/>
          <a:lstStyle/>
          <a:p>
            <a:endParaRPr/>
          </a:p>
        </p:txBody>
      </p:sp>
      <p:sp>
        <p:nvSpPr>
          <p:cNvPr id="19" name="object 19"/>
          <p:cNvSpPr/>
          <p:nvPr/>
        </p:nvSpPr>
        <p:spPr>
          <a:xfrm>
            <a:off x="4405121" y="3539490"/>
            <a:ext cx="259079" cy="411480"/>
          </a:xfrm>
          <a:custGeom>
            <a:avLst/>
            <a:gdLst/>
            <a:ahLst/>
            <a:cxnLst/>
            <a:rect l="l" t="t" r="r" b="b"/>
            <a:pathLst>
              <a:path w="259079" h="411479">
                <a:moveTo>
                  <a:pt x="0" y="281940"/>
                </a:moveTo>
                <a:lnTo>
                  <a:pt x="64769" y="281940"/>
                </a:lnTo>
                <a:lnTo>
                  <a:pt x="64769" y="0"/>
                </a:lnTo>
                <a:lnTo>
                  <a:pt x="194310" y="0"/>
                </a:lnTo>
                <a:lnTo>
                  <a:pt x="194310" y="281940"/>
                </a:lnTo>
                <a:lnTo>
                  <a:pt x="259079" y="281940"/>
                </a:lnTo>
                <a:lnTo>
                  <a:pt x="129539" y="411480"/>
                </a:lnTo>
                <a:lnTo>
                  <a:pt x="0" y="281940"/>
                </a:lnTo>
                <a:close/>
              </a:path>
            </a:pathLst>
          </a:custGeom>
          <a:ln w="25907">
            <a:solidFill>
              <a:srgbClr val="470035"/>
            </a:solidFill>
          </a:ln>
        </p:spPr>
        <p:txBody>
          <a:bodyPr wrap="square" lIns="0" tIns="0" rIns="0" bIns="0" rtlCol="0"/>
          <a:lstStyle/>
          <a:p>
            <a:endParaRPr/>
          </a:p>
        </p:txBody>
      </p:sp>
      <p:sp>
        <p:nvSpPr>
          <p:cNvPr id="20" name="object 20"/>
          <p:cNvSpPr/>
          <p:nvPr/>
        </p:nvSpPr>
        <p:spPr>
          <a:xfrm>
            <a:off x="131245" y="6535984"/>
            <a:ext cx="2908907" cy="212029"/>
          </a:xfrm>
          <a:prstGeom prst="rect">
            <a:avLst/>
          </a:prstGeom>
          <a:blipFill>
            <a:blip r:embed="rId3" cstate="print"/>
            <a:stretch>
              <a:fillRect/>
            </a:stretch>
          </a:blipFill>
        </p:spPr>
        <p:txBody>
          <a:bodyPr wrap="square" lIns="0" tIns="0" rIns="0" bIns="0" rtlCol="0"/>
          <a:lstStyle/>
          <a:p>
            <a:endParaRPr/>
          </a:p>
        </p:txBody>
      </p:sp>
      <p:sp>
        <p:nvSpPr>
          <p:cNvPr id="21" name="object 21"/>
          <p:cNvSpPr txBox="1"/>
          <p:nvPr/>
        </p:nvSpPr>
        <p:spPr>
          <a:xfrm>
            <a:off x="314266" y="6250338"/>
            <a:ext cx="2021839" cy="177800"/>
          </a:xfrm>
          <a:prstGeom prst="rect">
            <a:avLst/>
          </a:prstGeom>
        </p:spPr>
        <p:txBody>
          <a:bodyPr vert="horz" wrap="square" lIns="0" tIns="0" rIns="0" bIns="0" rtlCol="0">
            <a:spAutoFit/>
          </a:bodyPr>
          <a:lstStyle/>
          <a:p>
            <a:pPr marL="12700">
              <a:lnSpc>
                <a:spcPct val="100000"/>
              </a:lnSpc>
            </a:pPr>
            <a:r>
              <a:rPr sz="1200" spc="-10" dirty="0">
                <a:solidFill>
                  <a:srgbClr val="64004B"/>
                </a:solidFill>
                <a:latin typeface="Arial"/>
                <a:cs typeface="Arial"/>
              </a:rPr>
              <a:t>432US1902166</a:t>
            </a:r>
            <a:r>
              <a:rPr sz="1200" dirty="0">
                <a:solidFill>
                  <a:srgbClr val="64004B"/>
                </a:solidFill>
                <a:latin typeface="Arial"/>
                <a:cs typeface="Arial"/>
              </a:rPr>
              <a:t>-</a:t>
            </a:r>
            <a:r>
              <a:rPr sz="1200" spc="-10" dirty="0">
                <a:solidFill>
                  <a:srgbClr val="64004B"/>
                </a:solidFill>
                <a:latin typeface="Arial"/>
                <a:cs typeface="Arial"/>
              </a:rPr>
              <a:t>04</a:t>
            </a:r>
            <a:r>
              <a:rPr sz="1200" dirty="0">
                <a:solidFill>
                  <a:srgbClr val="64004B"/>
                </a:solidFill>
                <a:latin typeface="Arial"/>
                <a:cs typeface="Arial"/>
              </a:rPr>
              <a:t>-</a:t>
            </a:r>
            <a:r>
              <a:rPr sz="1200" spc="5" dirty="0">
                <a:solidFill>
                  <a:srgbClr val="64004B"/>
                </a:solidFill>
                <a:latin typeface="Arial"/>
                <a:cs typeface="Arial"/>
              </a:rPr>
              <a:t>0</a:t>
            </a:r>
            <a:r>
              <a:rPr sz="1200" dirty="0">
                <a:solidFill>
                  <a:srgbClr val="64004B"/>
                </a:solidFill>
                <a:latin typeface="Arial"/>
                <a:cs typeface="Arial"/>
              </a:rPr>
              <a:t>1  </a:t>
            </a:r>
            <a:r>
              <a:rPr sz="1200" spc="-25" dirty="0">
                <a:solidFill>
                  <a:srgbClr val="64004B"/>
                </a:solidFill>
                <a:latin typeface="Arial"/>
                <a:cs typeface="Arial"/>
              </a:rPr>
              <a:t> </a:t>
            </a:r>
            <a:r>
              <a:rPr sz="1200" dirty="0">
                <a:solidFill>
                  <a:srgbClr val="64004B"/>
                </a:solidFill>
                <a:latin typeface="Arial"/>
                <a:cs typeface="Arial"/>
              </a:rPr>
              <a:t>06/20</a:t>
            </a:r>
            <a:endParaRPr sz="1200">
              <a:latin typeface="Arial"/>
              <a:cs typeface="Arial"/>
            </a:endParaRPr>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6</a:t>
            </a:fld>
            <a:endParaRPr dirty="0"/>
          </a:p>
        </p:txBody>
      </p:sp>
      <p:sp>
        <p:nvSpPr>
          <p:cNvPr id="25" name="Rectangle 24">
            <a:extLst>
              <a:ext uri="{FF2B5EF4-FFF2-40B4-BE49-F238E27FC236}">
                <a16:creationId xmlns:a16="http://schemas.microsoft.com/office/drawing/2014/main" id="{CDFE4434-C683-4D33-A02D-C37764D29E96}"/>
              </a:ext>
            </a:extLst>
          </p:cNvPr>
          <p:cNvSpPr/>
          <p:nvPr/>
        </p:nvSpPr>
        <p:spPr>
          <a:xfrm>
            <a:off x="535940" y="1230990"/>
            <a:ext cx="5560060" cy="991297"/>
          </a:xfrm>
          <a:prstGeom prst="rect">
            <a:avLst/>
          </a:prstGeom>
        </p:spPr>
        <p:txBody>
          <a:bodyPr wrap="square">
            <a:spAutoFit/>
          </a:bodyPr>
          <a:lstStyle/>
          <a:p>
            <a:pPr marL="299085" marR="514350" indent="-286385">
              <a:lnSpc>
                <a:spcPts val="2390"/>
              </a:lnSpc>
              <a:spcBef>
                <a:spcPts val="1285"/>
              </a:spcBef>
              <a:buClr>
                <a:srgbClr val="F26937"/>
              </a:buClr>
              <a:buFont typeface="Arial"/>
              <a:buChar char="•"/>
              <a:tabLst>
                <a:tab pos="299720" algn="l"/>
              </a:tabLst>
            </a:pPr>
            <a:r>
              <a:rPr lang="en-US" b="1" dirty="0">
                <a:solidFill>
                  <a:srgbClr val="4A4A4A"/>
                </a:solidFill>
                <a:latin typeface="Arial"/>
                <a:cs typeface="Arial"/>
              </a:rPr>
              <a:t>Benefits</a:t>
            </a:r>
            <a:r>
              <a:rPr lang="en-US" b="1" spc="-40" dirty="0">
                <a:solidFill>
                  <a:srgbClr val="4A4A4A"/>
                </a:solidFill>
                <a:latin typeface="Arial"/>
                <a:cs typeface="Arial"/>
              </a:rPr>
              <a:t> </a:t>
            </a:r>
            <a:r>
              <a:rPr lang="en-US" b="1" dirty="0">
                <a:solidFill>
                  <a:srgbClr val="4A4A4A"/>
                </a:solidFill>
                <a:latin typeface="Arial"/>
                <a:cs typeface="Arial"/>
              </a:rPr>
              <a:t>Reviews</a:t>
            </a:r>
            <a:r>
              <a:rPr lang="en-US" b="1" spc="-40" dirty="0">
                <a:solidFill>
                  <a:srgbClr val="4A4A4A"/>
                </a:solidFill>
                <a:latin typeface="Arial"/>
                <a:cs typeface="Arial"/>
              </a:rPr>
              <a:t> </a:t>
            </a:r>
            <a:r>
              <a:rPr lang="en-US" b="1" dirty="0">
                <a:solidFill>
                  <a:srgbClr val="4A4A4A"/>
                </a:solidFill>
                <a:latin typeface="Arial"/>
                <a:cs typeface="Arial"/>
              </a:rPr>
              <a:t>typically</a:t>
            </a:r>
            <a:r>
              <a:rPr lang="en-US" b="1" spc="-5" dirty="0">
                <a:solidFill>
                  <a:srgbClr val="4A4A4A"/>
                </a:solidFill>
                <a:latin typeface="Arial"/>
                <a:cs typeface="Arial"/>
              </a:rPr>
              <a:t> </a:t>
            </a:r>
            <a:r>
              <a:rPr lang="en-US" b="1" dirty="0">
                <a:solidFill>
                  <a:srgbClr val="4A4A4A"/>
                </a:solidFill>
                <a:latin typeface="Arial"/>
                <a:cs typeface="Arial"/>
              </a:rPr>
              <a:t>take</a:t>
            </a:r>
            <a:r>
              <a:rPr lang="en-US" b="1" spc="-15" dirty="0">
                <a:solidFill>
                  <a:srgbClr val="4A4A4A"/>
                </a:solidFill>
                <a:latin typeface="Arial"/>
                <a:cs typeface="Arial"/>
              </a:rPr>
              <a:t> </a:t>
            </a:r>
            <a:r>
              <a:rPr lang="en-US" b="1" dirty="0">
                <a:solidFill>
                  <a:srgbClr val="4A4A4A"/>
                </a:solidFill>
                <a:latin typeface="Arial"/>
                <a:cs typeface="Arial"/>
              </a:rPr>
              <a:t>up</a:t>
            </a:r>
            <a:r>
              <a:rPr lang="en-US" b="1" spc="-5" dirty="0">
                <a:solidFill>
                  <a:srgbClr val="4A4A4A"/>
                </a:solidFill>
                <a:latin typeface="Arial"/>
                <a:cs typeface="Arial"/>
              </a:rPr>
              <a:t> </a:t>
            </a:r>
            <a:r>
              <a:rPr lang="en-US" b="1" dirty="0">
                <a:solidFill>
                  <a:srgbClr val="4A4A4A"/>
                </a:solidFill>
                <a:latin typeface="Arial"/>
                <a:cs typeface="Arial"/>
              </a:rPr>
              <a:t>to</a:t>
            </a:r>
            <a:r>
              <a:rPr lang="en-US" b="1" spc="-20" dirty="0">
                <a:solidFill>
                  <a:srgbClr val="4A4A4A"/>
                </a:solidFill>
                <a:latin typeface="Arial"/>
                <a:cs typeface="Arial"/>
              </a:rPr>
              <a:t> </a:t>
            </a:r>
            <a:r>
              <a:rPr lang="en-US" b="1" dirty="0">
                <a:solidFill>
                  <a:srgbClr val="4A4A4A"/>
                </a:solidFill>
                <a:latin typeface="Arial"/>
                <a:cs typeface="Arial"/>
              </a:rPr>
              <a:t>24</a:t>
            </a:r>
            <a:r>
              <a:rPr lang="en-US" b="1" spc="-15" dirty="0">
                <a:solidFill>
                  <a:srgbClr val="4A4A4A"/>
                </a:solidFill>
                <a:latin typeface="Arial"/>
                <a:cs typeface="Arial"/>
              </a:rPr>
              <a:t> </a:t>
            </a:r>
            <a:r>
              <a:rPr lang="en-US" b="1" dirty="0">
                <a:solidFill>
                  <a:srgbClr val="4A4A4A"/>
                </a:solidFill>
                <a:latin typeface="Arial"/>
                <a:cs typeface="Arial"/>
              </a:rPr>
              <a:t>business</a:t>
            </a:r>
            <a:r>
              <a:rPr lang="en-US" b="1" spc="-15" dirty="0">
                <a:solidFill>
                  <a:srgbClr val="4A4A4A"/>
                </a:solidFill>
                <a:latin typeface="Arial"/>
                <a:cs typeface="Arial"/>
              </a:rPr>
              <a:t> </a:t>
            </a:r>
            <a:r>
              <a:rPr lang="en-US" b="1" dirty="0">
                <a:solidFill>
                  <a:srgbClr val="4A4A4A"/>
                </a:solidFill>
                <a:latin typeface="Arial"/>
                <a:cs typeface="Arial"/>
              </a:rPr>
              <a:t>hours (</a:t>
            </a:r>
            <a:r>
              <a:rPr lang="en-US" b="1" spc="-10" dirty="0">
                <a:solidFill>
                  <a:srgbClr val="4A4A4A"/>
                </a:solidFill>
                <a:latin typeface="Arial"/>
                <a:cs typeface="Arial"/>
              </a:rPr>
              <a:t>Hospital</a:t>
            </a:r>
            <a:r>
              <a:rPr lang="en-US" b="1" dirty="0">
                <a:solidFill>
                  <a:srgbClr val="4A4A4A"/>
                </a:solidFill>
                <a:latin typeface="Arial"/>
                <a:cs typeface="Arial"/>
              </a:rPr>
              <a:t> </a:t>
            </a:r>
            <a:r>
              <a:rPr lang="en-US" b="1" spc="-10" dirty="0">
                <a:solidFill>
                  <a:srgbClr val="4A4A4A"/>
                </a:solidFill>
                <a:latin typeface="Arial"/>
                <a:cs typeface="Arial"/>
              </a:rPr>
              <a:t>initiated</a:t>
            </a:r>
            <a:r>
              <a:rPr lang="en-US" b="1" dirty="0">
                <a:solidFill>
                  <a:srgbClr val="4A4A4A"/>
                </a:solidFill>
                <a:latin typeface="Arial"/>
                <a:cs typeface="Arial"/>
              </a:rPr>
              <a:t> </a:t>
            </a:r>
            <a:r>
              <a:rPr lang="en-US" b="1" spc="-15" dirty="0">
                <a:solidFill>
                  <a:srgbClr val="4A4A4A"/>
                </a:solidFill>
                <a:latin typeface="Arial"/>
                <a:cs typeface="Arial"/>
              </a:rPr>
              <a:t>BRs</a:t>
            </a:r>
            <a:r>
              <a:rPr lang="en-US" b="1" dirty="0">
                <a:solidFill>
                  <a:srgbClr val="4A4A4A"/>
                </a:solidFill>
                <a:latin typeface="Arial"/>
                <a:cs typeface="Arial"/>
              </a:rPr>
              <a:t> </a:t>
            </a:r>
            <a:r>
              <a:rPr lang="en-US" b="1" spc="-10" dirty="0">
                <a:solidFill>
                  <a:srgbClr val="4A4A4A"/>
                </a:solidFill>
                <a:latin typeface="Arial"/>
                <a:cs typeface="Arial"/>
              </a:rPr>
              <a:t>within</a:t>
            </a:r>
            <a:r>
              <a:rPr lang="en-US" b="1" spc="-35" dirty="0">
                <a:solidFill>
                  <a:srgbClr val="4A4A4A"/>
                </a:solidFill>
                <a:latin typeface="Arial"/>
                <a:cs typeface="Arial"/>
              </a:rPr>
              <a:t> </a:t>
            </a:r>
            <a:r>
              <a:rPr lang="en-US" b="1" spc="-10" dirty="0">
                <a:solidFill>
                  <a:srgbClr val="4A4A4A"/>
                </a:solidFill>
                <a:latin typeface="Arial"/>
                <a:cs typeface="Arial"/>
              </a:rPr>
              <a:t>4-6</a:t>
            </a:r>
            <a:r>
              <a:rPr lang="en-US" b="1" spc="10" dirty="0">
                <a:solidFill>
                  <a:srgbClr val="4A4A4A"/>
                </a:solidFill>
                <a:latin typeface="Arial"/>
                <a:cs typeface="Arial"/>
              </a:rPr>
              <a:t> </a:t>
            </a:r>
            <a:r>
              <a:rPr lang="en-US" b="1" spc="-5" dirty="0">
                <a:solidFill>
                  <a:srgbClr val="4A4A4A"/>
                </a:solidFill>
                <a:latin typeface="Arial"/>
                <a:cs typeface="Arial"/>
              </a:rPr>
              <a:t>hours)</a:t>
            </a:r>
            <a:endParaRPr lang="en-US" dirty="0">
              <a:latin typeface="Arial"/>
              <a:cs typeface="Arial"/>
            </a:endParaRPr>
          </a:p>
        </p:txBody>
      </p:sp>
      <p:sp>
        <p:nvSpPr>
          <p:cNvPr id="31" name="object 13">
            <a:extLst>
              <a:ext uri="{FF2B5EF4-FFF2-40B4-BE49-F238E27FC236}">
                <a16:creationId xmlns:a16="http://schemas.microsoft.com/office/drawing/2014/main" id="{C94BAD2A-8975-46C9-AD59-ED364FBB0D6A}"/>
              </a:ext>
            </a:extLst>
          </p:cNvPr>
          <p:cNvSpPr/>
          <p:nvPr/>
        </p:nvSpPr>
        <p:spPr>
          <a:xfrm>
            <a:off x="3214877" y="2704341"/>
            <a:ext cx="2679700" cy="746760"/>
          </a:xfrm>
          <a:custGeom>
            <a:avLst/>
            <a:gdLst/>
            <a:ahLst/>
            <a:cxnLst/>
            <a:rect l="l" t="t" r="r" b="b"/>
            <a:pathLst>
              <a:path w="2679700" h="746760">
                <a:moveTo>
                  <a:pt x="2554732" y="0"/>
                </a:moveTo>
                <a:lnTo>
                  <a:pt x="111835" y="632"/>
                </a:lnTo>
                <a:lnTo>
                  <a:pt x="70989" y="12038"/>
                </a:lnTo>
                <a:lnTo>
                  <a:pt x="37144" y="35767"/>
                </a:lnTo>
                <a:lnTo>
                  <a:pt x="12898" y="69219"/>
                </a:lnTo>
                <a:lnTo>
                  <a:pt x="854" y="109798"/>
                </a:lnTo>
                <a:lnTo>
                  <a:pt x="0" y="124460"/>
                </a:lnTo>
                <a:lnTo>
                  <a:pt x="633" y="634923"/>
                </a:lnTo>
                <a:lnTo>
                  <a:pt x="12044" y="675772"/>
                </a:lnTo>
                <a:lnTo>
                  <a:pt x="35775" y="709617"/>
                </a:lnTo>
                <a:lnTo>
                  <a:pt x="69227" y="733861"/>
                </a:lnTo>
                <a:lnTo>
                  <a:pt x="109801" y="745905"/>
                </a:lnTo>
                <a:lnTo>
                  <a:pt x="124460" y="746760"/>
                </a:lnTo>
                <a:lnTo>
                  <a:pt x="2567365" y="746126"/>
                </a:lnTo>
                <a:lnTo>
                  <a:pt x="2608208" y="734715"/>
                </a:lnTo>
                <a:lnTo>
                  <a:pt x="2642051" y="710983"/>
                </a:lnTo>
                <a:lnTo>
                  <a:pt x="2666294" y="677527"/>
                </a:lnTo>
                <a:lnTo>
                  <a:pt x="2678337" y="636947"/>
                </a:lnTo>
                <a:lnTo>
                  <a:pt x="2679192" y="622287"/>
                </a:lnTo>
                <a:lnTo>
                  <a:pt x="2678559" y="111833"/>
                </a:lnTo>
                <a:lnTo>
                  <a:pt x="2667150" y="70984"/>
                </a:lnTo>
                <a:lnTo>
                  <a:pt x="2643419" y="37139"/>
                </a:lnTo>
                <a:lnTo>
                  <a:pt x="2609966" y="12896"/>
                </a:lnTo>
                <a:lnTo>
                  <a:pt x="2569390" y="854"/>
                </a:lnTo>
                <a:lnTo>
                  <a:pt x="2554732" y="0"/>
                </a:lnTo>
                <a:close/>
              </a:path>
            </a:pathLst>
          </a:custGeom>
          <a:solidFill>
            <a:srgbClr val="64004B"/>
          </a:solidFill>
        </p:spPr>
        <p:txBody>
          <a:bodyPr wrap="square" lIns="0" tIns="0" rIns="0" bIns="0" rtlCol="0"/>
          <a:lstStyle/>
          <a:p>
            <a:endParaRPr/>
          </a:p>
        </p:txBody>
      </p:sp>
      <p:sp>
        <p:nvSpPr>
          <p:cNvPr id="32" name="object 14">
            <a:extLst>
              <a:ext uri="{FF2B5EF4-FFF2-40B4-BE49-F238E27FC236}">
                <a16:creationId xmlns:a16="http://schemas.microsoft.com/office/drawing/2014/main" id="{3E6CD572-AD9F-4265-94CA-5E67FB156D2C}"/>
              </a:ext>
            </a:extLst>
          </p:cNvPr>
          <p:cNvSpPr/>
          <p:nvPr/>
        </p:nvSpPr>
        <p:spPr>
          <a:xfrm>
            <a:off x="3214877" y="2704341"/>
            <a:ext cx="2679700" cy="746760"/>
          </a:xfrm>
          <a:custGeom>
            <a:avLst/>
            <a:gdLst/>
            <a:ahLst/>
            <a:cxnLst/>
            <a:rect l="l" t="t" r="r" b="b"/>
            <a:pathLst>
              <a:path w="2679700" h="746760">
                <a:moveTo>
                  <a:pt x="0" y="124460"/>
                </a:moveTo>
                <a:lnTo>
                  <a:pt x="7400" y="82082"/>
                </a:lnTo>
                <a:lnTo>
                  <a:pt x="27867" y="45965"/>
                </a:lnTo>
                <a:lnTo>
                  <a:pt x="58801" y="18707"/>
                </a:lnTo>
                <a:lnTo>
                  <a:pt x="97602" y="2905"/>
                </a:lnTo>
                <a:lnTo>
                  <a:pt x="2554732" y="0"/>
                </a:lnTo>
                <a:lnTo>
                  <a:pt x="2569390" y="854"/>
                </a:lnTo>
                <a:lnTo>
                  <a:pt x="2609966" y="12896"/>
                </a:lnTo>
                <a:lnTo>
                  <a:pt x="2643419" y="37139"/>
                </a:lnTo>
                <a:lnTo>
                  <a:pt x="2667150" y="70984"/>
                </a:lnTo>
                <a:lnTo>
                  <a:pt x="2678559" y="111833"/>
                </a:lnTo>
                <a:lnTo>
                  <a:pt x="2679192" y="622287"/>
                </a:lnTo>
                <a:lnTo>
                  <a:pt x="2678337" y="636947"/>
                </a:lnTo>
                <a:lnTo>
                  <a:pt x="2666294" y="677527"/>
                </a:lnTo>
                <a:lnTo>
                  <a:pt x="2642051" y="710983"/>
                </a:lnTo>
                <a:lnTo>
                  <a:pt x="2608208" y="734715"/>
                </a:lnTo>
                <a:lnTo>
                  <a:pt x="2567365" y="746126"/>
                </a:lnTo>
                <a:lnTo>
                  <a:pt x="124460" y="746760"/>
                </a:lnTo>
                <a:lnTo>
                  <a:pt x="109801" y="745905"/>
                </a:lnTo>
                <a:lnTo>
                  <a:pt x="69227" y="733861"/>
                </a:lnTo>
                <a:lnTo>
                  <a:pt x="35775" y="709617"/>
                </a:lnTo>
                <a:lnTo>
                  <a:pt x="12044" y="675772"/>
                </a:lnTo>
                <a:lnTo>
                  <a:pt x="633" y="634923"/>
                </a:lnTo>
                <a:lnTo>
                  <a:pt x="0" y="124460"/>
                </a:lnTo>
                <a:close/>
              </a:path>
            </a:pathLst>
          </a:custGeom>
          <a:ln w="25907">
            <a:solidFill>
              <a:srgbClr val="470035"/>
            </a:solidFill>
          </a:ln>
        </p:spPr>
        <p:txBody>
          <a:bodyPr wrap="square" lIns="0" tIns="0" rIns="0" bIns="0" rtlCol="0"/>
          <a:lstStyle/>
          <a:p>
            <a:endParaRPr/>
          </a:p>
        </p:txBody>
      </p:sp>
      <p:sp>
        <p:nvSpPr>
          <p:cNvPr id="33" name="object 17">
            <a:extLst>
              <a:ext uri="{FF2B5EF4-FFF2-40B4-BE49-F238E27FC236}">
                <a16:creationId xmlns:a16="http://schemas.microsoft.com/office/drawing/2014/main" id="{F69B47FD-2597-4146-B732-BAD3F5A0DC51}"/>
              </a:ext>
            </a:extLst>
          </p:cNvPr>
          <p:cNvSpPr txBox="1"/>
          <p:nvPr/>
        </p:nvSpPr>
        <p:spPr>
          <a:xfrm>
            <a:off x="3346599" y="2732432"/>
            <a:ext cx="2414905" cy="2029460"/>
          </a:xfrm>
          <a:prstGeom prst="rect">
            <a:avLst/>
          </a:prstGeom>
        </p:spPr>
        <p:txBody>
          <a:bodyPr vert="horz" wrap="square" lIns="0" tIns="0" rIns="0" bIns="0" rtlCol="0">
            <a:spAutoFit/>
          </a:bodyPr>
          <a:lstStyle/>
          <a:p>
            <a:pPr marL="12700" marR="5080" algn="ctr">
              <a:lnSpc>
                <a:spcPct val="100000"/>
              </a:lnSpc>
            </a:pPr>
            <a:r>
              <a:rPr sz="1600" spc="-15" dirty="0">
                <a:solidFill>
                  <a:srgbClr val="FFFFFF"/>
                </a:solidFill>
                <a:latin typeface="Arial"/>
                <a:cs typeface="Arial"/>
              </a:rPr>
              <a:t>E</a:t>
            </a:r>
            <a:r>
              <a:rPr sz="1600" dirty="0">
                <a:solidFill>
                  <a:srgbClr val="FFFFFF"/>
                </a:solidFill>
                <a:latin typeface="Arial"/>
                <a:cs typeface="Arial"/>
              </a:rPr>
              <a:t>li</a:t>
            </a:r>
            <a:r>
              <a:rPr sz="1600" spc="-15" dirty="0">
                <a:solidFill>
                  <a:srgbClr val="FFFFFF"/>
                </a:solidFill>
                <a:latin typeface="Arial"/>
                <a:cs typeface="Arial"/>
              </a:rPr>
              <a:t>qu</a:t>
            </a:r>
            <a:r>
              <a:rPr sz="1600" dirty="0">
                <a:solidFill>
                  <a:srgbClr val="FFFFFF"/>
                </a:solidFill>
                <a:latin typeface="Arial"/>
                <a:cs typeface="Arial"/>
              </a:rPr>
              <a:t>i</a:t>
            </a:r>
            <a:r>
              <a:rPr sz="1600" spc="-10" dirty="0">
                <a:solidFill>
                  <a:srgbClr val="FFFFFF"/>
                </a:solidFill>
                <a:latin typeface="Arial"/>
                <a:cs typeface="Arial"/>
              </a:rPr>
              <a:t>s</a:t>
            </a:r>
            <a:r>
              <a:rPr sz="1600" spc="-35" dirty="0">
                <a:solidFill>
                  <a:srgbClr val="FFFFFF"/>
                </a:solidFill>
                <a:latin typeface="Arial"/>
                <a:cs typeface="Arial"/>
              </a:rPr>
              <a:t> </a:t>
            </a:r>
            <a:r>
              <a:rPr sz="1600" spc="-15" dirty="0">
                <a:solidFill>
                  <a:srgbClr val="FFFFFF"/>
                </a:solidFill>
                <a:latin typeface="Arial"/>
                <a:cs typeface="Arial"/>
              </a:rPr>
              <a:t>36</a:t>
            </a:r>
            <a:r>
              <a:rPr sz="1600" spc="-10" dirty="0">
                <a:solidFill>
                  <a:srgbClr val="FFFFFF"/>
                </a:solidFill>
                <a:latin typeface="Arial"/>
                <a:cs typeface="Arial"/>
              </a:rPr>
              <a:t>0</a:t>
            </a:r>
            <a:r>
              <a:rPr sz="1600" spc="-5" dirty="0">
                <a:solidFill>
                  <a:srgbClr val="FFFFFF"/>
                </a:solidFill>
                <a:latin typeface="Arial"/>
                <a:cs typeface="Arial"/>
              </a:rPr>
              <a:t> c</a:t>
            </a:r>
            <a:r>
              <a:rPr sz="1600" spc="-15" dirty="0">
                <a:solidFill>
                  <a:srgbClr val="FFFFFF"/>
                </a:solidFill>
                <a:latin typeface="Arial"/>
                <a:cs typeface="Arial"/>
              </a:rPr>
              <a:t>onta</a:t>
            </a:r>
            <a:r>
              <a:rPr sz="1600" spc="-5" dirty="0">
                <a:solidFill>
                  <a:srgbClr val="FFFFFF"/>
                </a:solidFill>
                <a:latin typeface="Arial"/>
                <a:cs typeface="Arial"/>
              </a:rPr>
              <a:t>c</a:t>
            </a:r>
            <a:r>
              <a:rPr sz="1600" spc="-10" dirty="0">
                <a:solidFill>
                  <a:srgbClr val="FFFFFF"/>
                </a:solidFill>
                <a:latin typeface="Arial"/>
                <a:cs typeface="Arial"/>
              </a:rPr>
              <a:t>ts</a:t>
            </a:r>
            <a:r>
              <a:rPr sz="1600" spc="15" dirty="0">
                <a:solidFill>
                  <a:srgbClr val="FFFFFF"/>
                </a:solidFill>
                <a:latin typeface="Arial"/>
                <a:cs typeface="Arial"/>
              </a:rPr>
              <a:t> </a:t>
            </a:r>
            <a:r>
              <a:rPr sz="1600" spc="-15" dirty="0">
                <a:solidFill>
                  <a:srgbClr val="FFFFFF"/>
                </a:solidFill>
                <a:latin typeface="Arial"/>
                <a:cs typeface="Arial"/>
              </a:rPr>
              <a:t>Pa</a:t>
            </a:r>
            <a:r>
              <a:rPr sz="1600" spc="-30" dirty="0">
                <a:solidFill>
                  <a:srgbClr val="FFFFFF"/>
                </a:solidFill>
                <a:latin typeface="Arial"/>
                <a:cs typeface="Arial"/>
              </a:rPr>
              <a:t>y</a:t>
            </a:r>
            <a:r>
              <a:rPr sz="1600" spc="-15" dirty="0">
                <a:solidFill>
                  <a:srgbClr val="FFFFFF"/>
                </a:solidFill>
                <a:latin typeface="Arial"/>
                <a:cs typeface="Arial"/>
              </a:rPr>
              <a:t>er</a:t>
            </a:r>
            <a:r>
              <a:rPr sz="1600" spc="-10" dirty="0">
                <a:solidFill>
                  <a:srgbClr val="FFFFFF"/>
                </a:solidFill>
                <a:latin typeface="Arial"/>
                <a:cs typeface="Arial"/>
              </a:rPr>
              <a:t> to</a:t>
            </a:r>
            <a:r>
              <a:rPr sz="1600" spc="10" dirty="0">
                <a:solidFill>
                  <a:srgbClr val="FFFFFF"/>
                </a:solidFill>
                <a:latin typeface="Arial"/>
                <a:cs typeface="Arial"/>
              </a:rPr>
              <a:t> </a:t>
            </a:r>
            <a:r>
              <a:rPr sz="1600" spc="-15" dirty="0">
                <a:solidFill>
                  <a:srgbClr val="FFFFFF"/>
                </a:solidFill>
                <a:latin typeface="Arial"/>
                <a:cs typeface="Arial"/>
              </a:rPr>
              <a:t>obta</a:t>
            </a:r>
            <a:r>
              <a:rPr sz="1600" dirty="0">
                <a:solidFill>
                  <a:srgbClr val="FFFFFF"/>
                </a:solidFill>
                <a:latin typeface="Arial"/>
                <a:cs typeface="Arial"/>
              </a:rPr>
              <a:t>i</a:t>
            </a:r>
            <a:r>
              <a:rPr sz="1600" spc="-10" dirty="0">
                <a:solidFill>
                  <a:srgbClr val="FFFFFF"/>
                </a:solidFill>
                <a:latin typeface="Arial"/>
                <a:cs typeface="Arial"/>
              </a:rPr>
              <a:t>n</a:t>
            </a:r>
            <a:r>
              <a:rPr sz="1600" spc="-5" dirty="0">
                <a:solidFill>
                  <a:srgbClr val="FFFFFF"/>
                </a:solidFill>
                <a:latin typeface="Arial"/>
                <a:cs typeface="Arial"/>
              </a:rPr>
              <a:t> c</a:t>
            </a:r>
            <a:r>
              <a:rPr sz="1600" spc="-15" dirty="0">
                <a:solidFill>
                  <a:srgbClr val="FFFFFF"/>
                </a:solidFill>
                <a:latin typeface="Arial"/>
                <a:cs typeface="Arial"/>
              </a:rPr>
              <a:t>o</a:t>
            </a:r>
            <a:r>
              <a:rPr sz="1600" spc="-5" dirty="0">
                <a:solidFill>
                  <a:srgbClr val="FFFFFF"/>
                </a:solidFill>
                <a:latin typeface="Arial"/>
                <a:cs typeface="Arial"/>
              </a:rPr>
              <a:t>v</a:t>
            </a:r>
            <a:r>
              <a:rPr sz="1600" spc="-15" dirty="0">
                <a:solidFill>
                  <a:srgbClr val="FFFFFF"/>
                </a:solidFill>
                <a:latin typeface="Arial"/>
                <a:cs typeface="Arial"/>
              </a:rPr>
              <a:t>erage</a:t>
            </a:r>
            <a:r>
              <a:rPr sz="1600" spc="-10" dirty="0">
                <a:solidFill>
                  <a:srgbClr val="FFFFFF"/>
                </a:solidFill>
                <a:latin typeface="Arial"/>
                <a:cs typeface="Arial"/>
              </a:rPr>
              <a:t> </a:t>
            </a:r>
            <a:r>
              <a:rPr sz="1600" dirty="0">
                <a:solidFill>
                  <a:srgbClr val="FFFFFF"/>
                </a:solidFill>
                <a:latin typeface="Arial"/>
                <a:cs typeface="Arial"/>
              </a:rPr>
              <a:t>i</a:t>
            </a:r>
            <a:r>
              <a:rPr sz="1600" spc="-15" dirty="0">
                <a:solidFill>
                  <a:srgbClr val="FFFFFF"/>
                </a:solidFill>
                <a:latin typeface="Arial"/>
                <a:cs typeface="Arial"/>
              </a:rPr>
              <a:t>nformat</a:t>
            </a:r>
            <a:r>
              <a:rPr sz="1600" dirty="0">
                <a:solidFill>
                  <a:srgbClr val="FFFFFF"/>
                </a:solidFill>
                <a:latin typeface="Arial"/>
                <a:cs typeface="Arial"/>
              </a:rPr>
              <a:t>i</a:t>
            </a:r>
            <a:r>
              <a:rPr sz="1600" spc="-15" dirty="0">
                <a:solidFill>
                  <a:srgbClr val="FFFFFF"/>
                </a:solidFill>
                <a:latin typeface="Arial"/>
                <a:cs typeface="Arial"/>
              </a:rPr>
              <a:t>on</a:t>
            </a:r>
            <a:endParaRPr sz="1600" dirty="0">
              <a:latin typeface="Arial"/>
              <a:cs typeface="Arial"/>
            </a:endParaRPr>
          </a:p>
          <a:p>
            <a:pPr>
              <a:lnSpc>
                <a:spcPct val="100000"/>
              </a:lnSpc>
            </a:pPr>
            <a:endParaRPr sz="1600" dirty="0">
              <a:latin typeface="Times New Roman"/>
              <a:cs typeface="Times New Roman"/>
            </a:endParaRPr>
          </a:p>
          <a:p>
            <a:pPr>
              <a:lnSpc>
                <a:spcPct val="100000"/>
              </a:lnSpc>
              <a:spcBef>
                <a:spcPts val="41"/>
              </a:spcBef>
            </a:pPr>
            <a:endParaRPr sz="2350" dirty="0">
              <a:latin typeface="Times New Roman"/>
              <a:cs typeface="Times New Roman"/>
            </a:endParaRPr>
          </a:p>
          <a:p>
            <a:pPr marL="71755" marR="64769" algn="ctr">
              <a:lnSpc>
                <a:spcPct val="100000"/>
              </a:lnSpc>
            </a:pPr>
            <a:r>
              <a:rPr sz="1600" spc="-15" dirty="0">
                <a:solidFill>
                  <a:srgbClr val="FFFFFF"/>
                </a:solidFill>
                <a:latin typeface="Arial"/>
                <a:cs typeface="Arial"/>
              </a:rPr>
              <a:t>E</a:t>
            </a:r>
            <a:r>
              <a:rPr sz="1600" dirty="0">
                <a:solidFill>
                  <a:srgbClr val="FFFFFF"/>
                </a:solidFill>
                <a:latin typeface="Arial"/>
                <a:cs typeface="Arial"/>
              </a:rPr>
              <a:t>li</a:t>
            </a:r>
            <a:r>
              <a:rPr sz="1600" spc="-15" dirty="0">
                <a:solidFill>
                  <a:srgbClr val="FFFFFF"/>
                </a:solidFill>
                <a:latin typeface="Arial"/>
                <a:cs typeface="Arial"/>
              </a:rPr>
              <a:t>qu</a:t>
            </a:r>
            <a:r>
              <a:rPr sz="1600" dirty="0">
                <a:solidFill>
                  <a:srgbClr val="FFFFFF"/>
                </a:solidFill>
                <a:latin typeface="Arial"/>
                <a:cs typeface="Arial"/>
              </a:rPr>
              <a:t>i</a:t>
            </a:r>
            <a:r>
              <a:rPr sz="1600" spc="-10" dirty="0">
                <a:solidFill>
                  <a:srgbClr val="FFFFFF"/>
                </a:solidFill>
                <a:latin typeface="Arial"/>
                <a:cs typeface="Arial"/>
              </a:rPr>
              <a:t>s</a:t>
            </a:r>
            <a:r>
              <a:rPr sz="1600" spc="-35" dirty="0">
                <a:solidFill>
                  <a:srgbClr val="FFFFFF"/>
                </a:solidFill>
                <a:latin typeface="Arial"/>
                <a:cs typeface="Arial"/>
              </a:rPr>
              <a:t> </a:t>
            </a:r>
            <a:r>
              <a:rPr sz="1600" spc="-15" dirty="0">
                <a:solidFill>
                  <a:srgbClr val="FFFFFF"/>
                </a:solidFill>
                <a:latin typeface="Arial"/>
                <a:cs typeface="Arial"/>
              </a:rPr>
              <a:t>36</a:t>
            </a:r>
            <a:r>
              <a:rPr sz="1600" spc="-10" dirty="0">
                <a:solidFill>
                  <a:srgbClr val="FFFFFF"/>
                </a:solidFill>
                <a:latin typeface="Arial"/>
                <a:cs typeface="Arial"/>
              </a:rPr>
              <a:t>0</a:t>
            </a:r>
            <a:r>
              <a:rPr sz="1600" spc="-5" dirty="0">
                <a:solidFill>
                  <a:srgbClr val="FFFFFF"/>
                </a:solidFill>
                <a:latin typeface="Arial"/>
                <a:cs typeface="Arial"/>
              </a:rPr>
              <a:t> c</a:t>
            </a:r>
            <a:r>
              <a:rPr sz="1600" spc="-15" dirty="0">
                <a:solidFill>
                  <a:srgbClr val="FFFFFF"/>
                </a:solidFill>
                <a:latin typeface="Arial"/>
                <a:cs typeface="Arial"/>
              </a:rPr>
              <a:t>a</a:t>
            </a:r>
            <a:r>
              <a:rPr sz="1600" dirty="0">
                <a:solidFill>
                  <a:srgbClr val="FFFFFF"/>
                </a:solidFill>
                <a:latin typeface="Arial"/>
                <a:cs typeface="Arial"/>
              </a:rPr>
              <a:t>ll</a:t>
            </a:r>
            <a:r>
              <a:rPr sz="1600" spc="-10" dirty="0">
                <a:solidFill>
                  <a:srgbClr val="FFFFFF"/>
                </a:solidFill>
                <a:latin typeface="Arial"/>
                <a:cs typeface="Arial"/>
              </a:rPr>
              <a:t>s the</a:t>
            </a:r>
            <a:r>
              <a:rPr sz="1600" spc="-5" dirty="0">
                <a:solidFill>
                  <a:srgbClr val="FFFFFF"/>
                </a:solidFill>
                <a:latin typeface="Arial"/>
                <a:cs typeface="Arial"/>
              </a:rPr>
              <a:t> </a:t>
            </a:r>
            <a:r>
              <a:rPr sz="1600" spc="-15" dirty="0">
                <a:solidFill>
                  <a:srgbClr val="FFFFFF"/>
                </a:solidFill>
                <a:latin typeface="Arial"/>
                <a:cs typeface="Arial"/>
              </a:rPr>
              <a:t>pat</a:t>
            </a:r>
            <a:r>
              <a:rPr sz="1600" dirty="0">
                <a:solidFill>
                  <a:srgbClr val="FFFFFF"/>
                </a:solidFill>
                <a:latin typeface="Arial"/>
                <a:cs typeface="Arial"/>
              </a:rPr>
              <a:t>i</a:t>
            </a:r>
            <a:r>
              <a:rPr sz="1600" spc="-15" dirty="0">
                <a:solidFill>
                  <a:srgbClr val="FFFFFF"/>
                </a:solidFill>
                <a:latin typeface="Arial"/>
                <a:cs typeface="Arial"/>
              </a:rPr>
              <a:t>ent/pro</a:t>
            </a:r>
            <a:r>
              <a:rPr sz="1600" spc="-5" dirty="0">
                <a:solidFill>
                  <a:srgbClr val="FFFFFF"/>
                </a:solidFill>
                <a:latin typeface="Arial"/>
                <a:cs typeface="Arial"/>
              </a:rPr>
              <a:t>vi</a:t>
            </a:r>
            <a:r>
              <a:rPr sz="1600" spc="-15" dirty="0">
                <a:solidFill>
                  <a:srgbClr val="FFFFFF"/>
                </a:solidFill>
                <a:latin typeface="Arial"/>
                <a:cs typeface="Arial"/>
              </a:rPr>
              <a:t>de</a:t>
            </a:r>
            <a:r>
              <a:rPr sz="1600" spc="-10" dirty="0">
                <a:solidFill>
                  <a:srgbClr val="FFFFFF"/>
                </a:solidFill>
                <a:latin typeface="Arial"/>
                <a:cs typeface="Arial"/>
              </a:rPr>
              <a:t>r</a:t>
            </a:r>
            <a:r>
              <a:rPr sz="1600" spc="5" dirty="0">
                <a:solidFill>
                  <a:srgbClr val="FFFFFF"/>
                </a:solidFill>
                <a:latin typeface="Arial"/>
                <a:cs typeface="Arial"/>
              </a:rPr>
              <a:t> </a:t>
            </a:r>
            <a:r>
              <a:rPr sz="1600" spc="-10" dirty="0">
                <a:solidFill>
                  <a:srgbClr val="FFFFFF"/>
                </a:solidFill>
                <a:latin typeface="Arial"/>
                <a:cs typeface="Arial"/>
              </a:rPr>
              <a:t>to</a:t>
            </a:r>
            <a:r>
              <a:rPr sz="1600" spc="10" dirty="0">
                <a:solidFill>
                  <a:srgbClr val="FFFFFF"/>
                </a:solidFill>
                <a:latin typeface="Arial"/>
                <a:cs typeface="Arial"/>
              </a:rPr>
              <a:t> </a:t>
            </a:r>
            <a:r>
              <a:rPr sz="1600" spc="-15" dirty="0">
                <a:solidFill>
                  <a:srgbClr val="FFFFFF"/>
                </a:solidFill>
                <a:latin typeface="Arial"/>
                <a:cs typeface="Arial"/>
              </a:rPr>
              <a:t>re</a:t>
            </a:r>
            <a:r>
              <a:rPr sz="1600" spc="-5" dirty="0">
                <a:solidFill>
                  <a:srgbClr val="FFFFFF"/>
                </a:solidFill>
                <a:latin typeface="Arial"/>
                <a:cs typeface="Arial"/>
              </a:rPr>
              <a:t>vi</a:t>
            </a:r>
            <a:r>
              <a:rPr sz="1600" spc="-20" dirty="0">
                <a:solidFill>
                  <a:srgbClr val="FFFFFF"/>
                </a:solidFill>
                <a:latin typeface="Arial"/>
                <a:cs typeface="Arial"/>
              </a:rPr>
              <a:t>ew</a:t>
            </a:r>
            <a:r>
              <a:rPr sz="1600" spc="-15" dirty="0">
                <a:solidFill>
                  <a:srgbClr val="FFFFFF"/>
                </a:solidFill>
                <a:latin typeface="Arial"/>
                <a:cs typeface="Arial"/>
              </a:rPr>
              <a:t> benef</a:t>
            </a:r>
            <a:r>
              <a:rPr sz="1600" dirty="0">
                <a:solidFill>
                  <a:srgbClr val="FFFFFF"/>
                </a:solidFill>
                <a:latin typeface="Arial"/>
                <a:cs typeface="Arial"/>
              </a:rPr>
              <a:t>i</a:t>
            </a:r>
            <a:r>
              <a:rPr sz="1600" spc="-10" dirty="0">
                <a:solidFill>
                  <a:srgbClr val="FFFFFF"/>
                </a:solidFill>
                <a:latin typeface="Arial"/>
                <a:cs typeface="Arial"/>
              </a:rPr>
              <a:t>ts</a:t>
            </a:r>
            <a:endParaRPr sz="1600" dirty="0">
              <a:latin typeface="Arial"/>
              <a:cs typeface="Arial"/>
            </a:endParaRPr>
          </a:p>
        </p:txBody>
      </p:sp>
      <p:sp>
        <p:nvSpPr>
          <p:cNvPr id="34" name="Rectangle 33">
            <a:extLst>
              <a:ext uri="{FF2B5EF4-FFF2-40B4-BE49-F238E27FC236}">
                <a16:creationId xmlns:a16="http://schemas.microsoft.com/office/drawing/2014/main" id="{7ED267BD-B201-4FCB-A9D2-93157CA84F33}"/>
              </a:ext>
            </a:extLst>
          </p:cNvPr>
          <p:cNvSpPr/>
          <p:nvPr/>
        </p:nvSpPr>
        <p:spPr>
          <a:xfrm>
            <a:off x="6659498" y="2768025"/>
            <a:ext cx="1787122" cy="584775"/>
          </a:xfrm>
          <a:prstGeom prst="rect">
            <a:avLst/>
          </a:prstGeom>
          <a:noFill/>
        </p:spPr>
        <p:txBody>
          <a:bodyPr wrap="square" lIns="0" rIns="0">
            <a:spAutoFit/>
          </a:bodyPr>
          <a:lstStyle/>
          <a:p>
            <a:pPr algn="ctr"/>
            <a:r>
              <a:rPr lang="en-US" sz="3200" spc="-30" dirty="0">
                <a:solidFill>
                  <a:srgbClr val="0070C0"/>
                </a:solidFill>
                <a:latin typeface="Arial" panose="020B0604020202020204" pitchFamily="34" charset="0"/>
                <a:cs typeface="Arial" panose="020B0604020202020204" pitchFamily="34" charset="0"/>
              </a:rPr>
              <a:t>Step 2</a:t>
            </a:r>
          </a:p>
        </p:txBody>
      </p:sp>
      <p:sp>
        <p:nvSpPr>
          <p:cNvPr id="35" name="Rectangle 34">
            <a:extLst>
              <a:ext uri="{FF2B5EF4-FFF2-40B4-BE49-F238E27FC236}">
                <a16:creationId xmlns:a16="http://schemas.microsoft.com/office/drawing/2014/main" id="{A1D14D84-E5EE-48E4-8B7D-6486778486AC}"/>
              </a:ext>
            </a:extLst>
          </p:cNvPr>
          <p:cNvSpPr/>
          <p:nvPr/>
        </p:nvSpPr>
        <p:spPr>
          <a:xfrm>
            <a:off x="6659498" y="4063425"/>
            <a:ext cx="1787122" cy="584775"/>
          </a:xfrm>
          <a:prstGeom prst="rect">
            <a:avLst/>
          </a:prstGeom>
          <a:noFill/>
        </p:spPr>
        <p:txBody>
          <a:bodyPr wrap="square" lIns="0" rIns="0">
            <a:spAutoFit/>
          </a:bodyPr>
          <a:lstStyle/>
          <a:p>
            <a:pPr algn="ctr"/>
            <a:r>
              <a:rPr lang="en-US" sz="3200" spc="-30" dirty="0">
                <a:solidFill>
                  <a:srgbClr val="0070C0"/>
                </a:solidFill>
                <a:latin typeface="Arial" panose="020B0604020202020204" pitchFamily="34" charset="0"/>
                <a:cs typeface="Arial" panose="020B0604020202020204" pitchFamily="34" charset="0"/>
              </a:rPr>
              <a:t>Step 3</a:t>
            </a:r>
          </a:p>
        </p:txBody>
      </p:sp>
    </p:spTree>
    <p:extLst>
      <p:ext uri="{BB962C8B-B14F-4D97-AF65-F5344CB8AC3E}">
        <p14:creationId xmlns:p14="http://schemas.microsoft.com/office/powerpoint/2010/main" val="83959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ppt_x"/>
                                          </p:val>
                                        </p:tav>
                                        <p:tav tm="100000">
                                          <p:val>
                                            <p:strVal val="#ppt_x"/>
                                          </p:val>
                                        </p:tav>
                                      </p:tavLst>
                                    </p:anim>
                                    <p:anim calcmode="lin" valueType="num">
                                      <p:cBhvr additive="base">
                                        <p:cTn id="27" dur="500" fill="hold"/>
                                        <p:tgtEl>
                                          <p:spTgt spid="18"/>
                                        </p:tgtEl>
                                        <p:attrNameLst>
                                          <p:attrName>ppt_y</p:attrName>
                                        </p:attrNameLst>
                                      </p:cBhvr>
                                      <p:tavLst>
                                        <p:tav tm="0">
                                          <p:val>
                                            <p:strVal val="1+#ppt_h/2"/>
                                          </p:val>
                                        </p:tav>
                                        <p:tav tm="100000">
                                          <p:val>
                                            <p:strVal val="#ppt_y"/>
                                          </p:val>
                                        </p:tav>
                                      </p:tavLst>
                                    </p:anim>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par>
                          <p:cTn id="31" fill="hold">
                            <p:stCondLst>
                              <p:cond delay="500"/>
                            </p:stCondLst>
                            <p:childTnLst>
                              <p:par>
                                <p:cTn id="32" presetID="10" presetClass="entr" presetSubtype="0" fill="hold" grpId="0" nodeType="afterEffect">
                                  <p:stCondLst>
                                    <p:cond delay="5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19" grpId="0" animBg="1"/>
      <p:bldP spid="25" grpId="0"/>
      <p:bldP spid="31" grpId="0" animBg="1"/>
      <p:bldP spid="32" grpId="0" animBg="1"/>
      <p:bldP spid="34"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711" y="7855"/>
            <a:ext cx="9128288" cy="685014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6550152" y="0"/>
            <a:ext cx="2215883" cy="1139951"/>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6882383" y="182880"/>
            <a:ext cx="1638299" cy="771143"/>
          </a:xfrm>
          <a:prstGeom prst="rect">
            <a:avLst/>
          </a:prstGeom>
          <a:blipFill>
            <a:blip r:embed="rId5" cstate="print"/>
            <a:stretch>
              <a:fillRect/>
            </a:stretch>
          </a:blipFill>
        </p:spPr>
        <p:txBody>
          <a:bodyPr wrap="square" lIns="0" tIns="0" rIns="0" bIns="0" rtlCol="0"/>
          <a:lstStyle/>
          <a:p>
            <a:endParaRPr/>
          </a:p>
        </p:txBody>
      </p:sp>
      <p:sp>
        <p:nvSpPr>
          <p:cNvPr id="5" name="object 5"/>
          <p:cNvSpPr txBox="1"/>
          <p:nvPr/>
        </p:nvSpPr>
        <p:spPr>
          <a:xfrm>
            <a:off x="337311" y="621569"/>
            <a:ext cx="5603875" cy="338554"/>
          </a:xfrm>
          <a:prstGeom prst="rect">
            <a:avLst/>
          </a:prstGeom>
        </p:spPr>
        <p:txBody>
          <a:bodyPr vert="horz" wrap="square" lIns="0" tIns="0" rIns="0" bIns="0" rtlCol="0">
            <a:spAutoFit/>
          </a:bodyPr>
          <a:lstStyle/>
          <a:p>
            <a:pPr marL="12700">
              <a:lnSpc>
                <a:spcPct val="100000"/>
              </a:lnSpc>
            </a:pPr>
            <a:r>
              <a:rPr sz="2200" b="1" i="1" spc="-10" dirty="0">
                <a:solidFill>
                  <a:srgbClr val="64004B"/>
                </a:solidFill>
                <a:latin typeface="Arial"/>
                <a:cs typeface="Arial"/>
              </a:rPr>
              <a:t>Patient</a:t>
            </a:r>
            <a:r>
              <a:rPr sz="2200" spc="-10" dirty="0">
                <a:solidFill>
                  <a:srgbClr val="64004B"/>
                </a:solidFill>
                <a:latin typeface="Arial"/>
                <a:cs typeface="Arial"/>
              </a:rPr>
              <a:t> </a:t>
            </a:r>
            <a:r>
              <a:rPr sz="2200" spc="-15" dirty="0">
                <a:solidFill>
                  <a:srgbClr val="64004B"/>
                </a:solidFill>
                <a:latin typeface="Arial"/>
                <a:cs typeface="Arial"/>
              </a:rPr>
              <a:t>Driven</a:t>
            </a:r>
            <a:r>
              <a:rPr sz="2200" spc="10" dirty="0">
                <a:solidFill>
                  <a:srgbClr val="64004B"/>
                </a:solidFill>
                <a:latin typeface="Arial"/>
                <a:cs typeface="Arial"/>
              </a:rPr>
              <a:t> </a:t>
            </a:r>
            <a:r>
              <a:rPr sz="2200" spc="-10" dirty="0">
                <a:solidFill>
                  <a:srgbClr val="64004B"/>
                </a:solidFill>
                <a:latin typeface="Arial"/>
                <a:cs typeface="Arial"/>
              </a:rPr>
              <a:t>Benefit</a:t>
            </a:r>
            <a:r>
              <a:rPr sz="2200" spc="-15" dirty="0">
                <a:solidFill>
                  <a:srgbClr val="64004B"/>
                </a:solidFill>
                <a:latin typeface="Arial"/>
                <a:cs typeface="Arial"/>
              </a:rPr>
              <a:t>s</a:t>
            </a:r>
            <a:r>
              <a:rPr sz="2200" dirty="0">
                <a:solidFill>
                  <a:srgbClr val="64004B"/>
                </a:solidFill>
                <a:latin typeface="Arial"/>
                <a:cs typeface="Arial"/>
              </a:rPr>
              <a:t> </a:t>
            </a:r>
            <a:r>
              <a:rPr sz="2200" spc="-15" dirty="0">
                <a:solidFill>
                  <a:srgbClr val="64004B"/>
                </a:solidFill>
                <a:latin typeface="Arial"/>
                <a:cs typeface="Arial"/>
              </a:rPr>
              <a:t>Review</a:t>
            </a:r>
            <a:r>
              <a:rPr sz="2200" spc="10" dirty="0">
                <a:solidFill>
                  <a:srgbClr val="64004B"/>
                </a:solidFill>
                <a:latin typeface="Arial"/>
                <a:cs typeface="Arial"/>
              </a:rPr>
              <a:t> </a:t>
            </a:r>
            <a:r>
              <a:rPr sz="2200" spc="-15" dirty="0">
                <a:solidFill>
                  <a:srgbClr val="64004B"/>
                </a:solidFill>
                <a:latin typeface="Arial"/>
                <a:cs typeface="Arial"/>
              </a:rPr>
              <a:t>(BR)</a:t>
            </a:r>
            <a:r>
              <a:rPr sz="2200" spc="15" dirty="0">
                <a:solidFill>
                  <a:srgbClr val="64004B"/>
                </a:solidFill>
                <a:latin typeface="Arial"/>
                <a:cs typeface="Arial"/>
              </a:rPr>
              <a:t> </a:t>
            </a:r>
            <a:r>
              <a:rPr sz="2200" spc="-15" dirty="0">
                <a:solidFill>
                  <a:srgbClr val="64004B"/>
                </a:solidFill>
                <a:latin typeface="Arial"/>
                <a:cs typeface="Arial"/>
              </a:rPr>
              <a:t>Process</a:t>
            </a:r>
            <a:endParaRPr sz="2200" dirty="0">
              <a:latin typeface="Arial"/>
              <a:cs typeface="Arial"/>
            </a:endParaRPr>
          </a:p>
        </p:txBody>
      </p:sp>
      <p:sp>
        <p:nvSpPr>
          <p:cNvPr id="6" name="object 6"/>
          <p:cNvSpPr txBox="1"/>
          <p:nvPr/>
        </p:nvSpPr>
        <p:spPr>
          <a:xfrm>
            <a:off x="454050" y="1337957"/>
            <a:ext cx="8020050" cy="4601260"/>
          </a:xfrm>
          <a:prstGeom prst="rect">
            <a:avLst/>
          </a:prstGeom>
        </p:spPr>
        <p:txBody>
          <a:bodyPr vert="horz" wrap="square" lIns="0" tIns="0" rIns="0" bIns="0" rtlCol="0">
            <a:spAutoFit/>
          </a:bodyPr>
          <a:lstStyle/>
          <a:p>
            <a:pPr marL="12700" marR="167005">
              <a:lnSpc>
                <a:spcPct val="100000"/>
              </a:lnSpc>
            </a:pPr>
            <a:r>
              <a:rPr sz="1600" b="1" spc="-10" dirty="0">
                <a:latin typeface="Arial"/>
                <a:cs typeface="Arial"/>
              </a:rPr>
              <a:t>(Normal</a:t>
            </a:r>
            <a:r>
              <a:rPr sz="1600" b="1" spc="35" dirty="0">
                <a:latin typeface="Arial"/>
                <a:cs typeface="Arial"/>
              </a:rPr>
              <a:t> </a:t>
            </a:r>
            <a:r>
              <a:rPr sz="1600" b="1" spc="-20" dirty="0">
                <a:latin typeface="Arial"/>
                <a:cs typeface="Arial"/>
              </a:rPr>
              <a:t>BR</a:t>
            </a:r>
            <a:r>
              <a:rPr sz="1600" b="1" spc="-10" dirty="0">
                <a:latin typeface="Arial"/>
                <a:cs typeface="Arial"/>
              </a:rPr>
              <a:t>)</a:t>
            </a:r>
            <a:r>
              <a:rPr sz="1600" b="1" spc="5" dirty="0">
                <a:latin typeface="Arial"/>
                <a:cs typeface="Arial"/>
              </a:rPr>
              <a:t> </a:t>
            </a:r>
            <a:r>
              <a:rPr sz="1600" spc="-10" dirty="0">
                <a:latin typeface="Arial"/>
                <a:cs typeface="Arial"/>
              </a:rPr>
              <a:t>Patient</a:t>
            </a:r>
            <a:r>
              <a:rPr sz="1600" spc="-5" dirty="0">
                <a:latin typeface="Arial"/>
                <a:cs typeface="Arial"/>
              </a:rPr>
              <a:t> </a:t>
            </a:r>
            <a:r>
              <a:rPr sz="1600" spc="-10" dirty="0">
                <a:latin typeface="Arial"/>
                <a:cs typeface="Arial"/>
              </a:rPr>
              <a:t>calls</a:t>
            </a:r>
            <a:r>
              <a:rPr sz="1600" spc="-20" dirty="0">
                <a:latin typeface="Arial"/>
                <a:cs typeface="Arial"/>
              </a:rPr>
              <a:t> </a:t>
            </a:r>
            <a:r>
              <a:rPr sz="1600" spc="-10" dirty="0">
                <a:latin typeface="Arial"/>
                <a:cs typeface="Arial"/>
              </a:rPr>
              <a:t>Eliquis </a:t>
            </a:r>
            <a:r>
              <a:rPr sz="1600" spc="-15" dirty="0">
                <a:latin typeface="Arial"/>
                <a:cs typeface="Arial"/>
              </a:rPr>
              <a:t>36</a:t>
            </a:r>
            <a:r>
              <a:rPr sz="1600" spc="-10" dirty="0">
                <a:latin typeface="Arial"/>
                <a:cs typeface="Arial"/>
              </a:rPr>
              <a:t>0</a:t>
            </a:r>
            <a:r>
              <a:rPr sz="1600" spc="-25" dirty="0">
                <a:latin typeface="Arial"/>
                <a:cs typeface="Arial"/>
              </a:rPr>
              <a:t> </a:t>
            </a:r>
            <a:r>
              <a:rPr sz="1600" spc="-10" dirty="0">
                <a:latin typeface="Arial"/>
                <a:cs typeface="Arial"/>
              </a:rPr>
              <a:t>to</a:t>
            </a:r>
            <a:r>
              <a:rPr sz="1600" spc="10" dirty="0">
                <a:latin typeface="Arial"/>
                <a:cs typeface="Arial"/>
              </a:rPr>
              <a:t> </a:t>
            </a:r>
            <a:r>
              <a:rPr sz="1600" spc="-15" dirty="0">
                <a:latin typeface="Arial"/>
                <a:cs typeface="Arial"/>
              </a:rPr>
              <a:t>activat</a:t>
            </a:r>
            <a:r>
              <a:rPr sz="1600" spc="-10" dirty="0">
                <a:latin typeface="Arial"/>
                <a:cs typeface="Arial"/>
              </a:rPr>
              <a:t>e</a:t>
            </a:r>
            <a:r>
              <a:rPr sz="1600" dirty="0">
                <a:latin typeface="Arial"/>
                <a:cs typeface="Arial"/>
              </a:rPr>
              <a:t> </a:t>
            </a:r>
            <a:r>
              <a:rPr sz="1600" spc="-10" dirty="0">
                <a:latin typeface="Arial"/>
                <a:cs typeface="Arial"/>
              </a:rPr>
              <a:t>a</a:t>
            </a:r>
            <a:r>
              <a:rPr sz="1600" spc="10" dirty="0">
                <a:latin typeface="Arial"/>
                <a:cs typeface="Arial"/>
              </a:rPr>
              <a:t> </a:t>
            </a:r>
            <a:r>
              <a:rPr sz="1600" spc="-10" dirty="0">
                <a:latin typeface="Arial"/>
                <a:cs typeface="Arial"/>
              </a:rPr>
              <a:t>card</a:t>
            </a:r>
            <a:r>
              <a:rPr sz="1600" spc="10" dirty="0">
                <a:latin typeface="Arial"/>
                <a:cs typeface="Arial"/>
              </a:rPr>
              <a:t> </a:t>
            </a:r>
            <a:r>
              <a:rPr sz="1600" spc="-10" dirty="0">
                <a:latin typeface="Arial"/>
                <a:cs typeface="Arial"/>
              </a:rPr>
              <a:t>(C</a:t>
            </a:r>
            <a:r>
              <a:rPr sz="1600" spc="-15" dirty="0">
                <a:latin typeface="Arial"/>
                <a:cs typeface="Arial"/>
              </a:rPr>
              <a:t>o</a:t>
            </a:r>
            <a:r>
              <a:rPr sz="1600" spc="-10" dirty="0">
                <a:latin typeface="Arial"/>
                <a:cs typeface="Arial"/>
              </a:rPr>
              <a:t>-</a:t>
            </a:r>
            <a:r>
              <a:rPr sz="1600" spc="-15" dirty="0">
                <a:latin typeface="Arial"/>
                <a:cs typeface="Arial"/>
              </a:rPr>
              <a:t>pay/FTO</a:t>
            </a:r>
            <a:r>
              <a:rPr sz="1600" spc="-10" dirty="0">
                <a:latin typeface="Arial"/>
                <a:cs typeface="Arial"/>
              </a:rPr>
              <a:t>)</a:t>
            </a:r>
            <a:r>
              <a:rPr sz="1600" spc="55" dirty="0">
                <a:latin typeface="Arial"/>
                <a:cs typeface="Arial"/>
              </a:rPr>
              <a:t> </a:t>
            </a:r>
            <a:r>
              <a:rPr sz="1600" spc="-15" dirty="0">
                <a:latin typeface="Arial"/>
                <a:cs typeface="Arial"/>
              </a:rPr>
              <a:t>o</a:t>
            </a:r>
            <a:r>
              <a:rPr sz="1600" spc="-10" dirty="0">
                <a:latin typeface="Arial"/>
                <a:cs typeface="Arial"/>
              </a:rPr>
              <a:t>r</a:t>
            </a:r>
            <a:r>
              <a:rPr sz="1600" spc="5" dirty="0">
                <a:latin typeface="Arial"/>
                <a:cs typeface="Arial"/>
              </a:rPr>
              <a:t> </a:t>
            </a:r>
            <a:r>
              <a:rPr sz="1600" spc="-10" dirty="0">
                <a:latin typeface="Arial"/>
                <a:cs typeface="Arial"/>
              </a:rPr>
              <a:t>to</a:t>
            </a:r>
            <a:r>
              <a:rPr sz="1600" spc="10" dirty="0">
                <a:latin typeface="Arial"/>
                <a:cs typeface="Arial"/>
              </a:rPr>
              <a:t> </a:t>
            </a:r>
            <a:r>
              <a:rPr sz="1600" spc="-15" dirty="0">
                <a:latin typeface="Arial"/>
                <a:cs typeface="Arial"/>
              </a:rPr>
              <a:t>understand</a:t>
            </a:r>
            <a:r>
              <a:rPr sz="1600" spc="-10" dirty="0">
                <a:latin typeface="Arial"/>
                <a:cs typeface="Arial"/>
              </a:rPr>
              <a:t> their</a:t>
            </a:r>
            <a:r>
              <a:rPr sz="1600" spc="5" dirty="0">
                <a:latin typeface="Arial"/>
                <a:cs typeface="Arial"/>
              </a:rPr>
              <a:t> </a:t>
            </a:r>
            <a:r>
              <a:rPr sz="1600" spc="-10" dirty="0">
                <a:latin typeface="Arial"/>
                <a:cs typeface="Arial"/>
              </a:rPr>
              <a:t>coverage</a:t>
            </a:r>
            <a:r>
              <a:rPr sz="1600" spc="-5" dirty="0">
                <a:latin typeface="Arial"/>
                <a:cs typeface="Arial"/>
              </a:rPr>
              <a:t> </a:t>
            </a:r>
            <a:r>
              <a:rPr sz="1600" spc="-10" dirty="0">
                <a:latin typeface="Arial"/>
                <a:cs typeface="Arial"/>
              </a:rPr>
              <a:t>for</a:t>
            </a:r>
            <a:r>
              <a:rPr sz="1600" spc="15" dirty="0">
                <a:latin typeface="Arial"/>
                <a:cs typeface="Arial"/>
              </a:rPr>
              <a:t> </a:t>
            </a:r>
            <a:r>
              <a:rPr sz="1600" spc="-10" dirty="0">
                <a:latin typeface="Arial"/>
                <a:cs typeface="Arial"/>
              </a:rPr>
              <a:t>Eliquis.</a:t>
            </a:r>
            <a:r>
              <a:rPr sz="1600" spc="-65" dirty="0">
                <a:latin typeface="Arial"/>
                <a:cs typeface="Arial"/>
              </a:rPr>
              <a:t> </a:t>
            </a:r>
            <a:r>
              <a:rPr sz="1600" spc="-10" dirty="0">
                <a:latin typeface="Arial"/>
                <a:cs typeface="Arial"/>
              </a:rPr>
              <a:t>The</a:t>
            </a:r>
            <a:r>
              <a:rPr sz="1600" spc="10" dirty="0">
                <a:latin typeface="Arial"/>
                <a:cs typeface="Arial"/>
              </a:rPr>
              <a:t> </a:t>
            </a:r>
            <a:r>
              <a:rPr sz="1600" spc="-10" dirty="0">
                <a:latin typeface="Arial"/>
                <a:cs typeface="Arial"/>
              </a:rPr>
              <a:t>Eliquis</a:t>
            </a:r>
            <a:r>
              <a:rPr sz="1600" spc="-35" dirty="0">
                <a:latin typeface="Arial"/>
                <a:cs typeface="Arial"/>
              </a:rPr>
              <a:t> </a:t>
            </a:r>
            <a:r>
              <a:rPr sz="1600" spc="-15" dirty="0">
                <a:latin typeface="Arial"/>
                <a:cs typeface="Arial"/>
              </a:rPr>
              <a:t>36</a:t>
            </a:r>
            <a:r>
              <a:rPr sz="1600" spc="-10" dirty="0">
                <a:latin typeface="Arial"/>
                <a:cs typeface="Arial"/>
              </a:rPr>
              <a:t>0</a:t>
            </a:r>
            <a:r>
              <a:rPr sz="1600" spc="-5" dirty="0">
                <a:latin typeface="Arial"/>
                <a:cs typeface="Arial"/>
              </a:rPr>
              <a:t> </a:t>
            </a:r>
            <a:r>
              <a:rPr sz="1600" spc="-10" dirty="0">
                <a:latin typeface="Arial"/>
                <a:cs typeface="Arial"/>
              </a:rPr>
              <a:t>live</a:t>
            </a:r>
            <a:r>
              <a:rPr sz="1600" spc="-5" dirty="0">
                <a:latin typeface="Arial"/>
                <a:cs typeface="Arial"/>
              </a:rPr>
              <a:t> </a:t>
            </a:r>
            <a:r>
              <a:rPr sz="1600" spc="-10" dirty="0">
                <a:latin typeface="Arial"/>
                <a:cs typeface="Arial"/>
              </a:rPr>
              <a:t>specialist</a:t>
            </a:r>
            <a:r>
              <a:rPr sz="1600" dirty="0">
                <a:latin typeface="Arial"/>
                <a:cs typeface="Arial"/>
              </a:rPr>
              <a:t> </a:t>
            </a:r>
            <a:r>
              <a:rPr sz="1600" spc="-15" dirty="0">
                <a:latin typeface="Arial"/>
                <a:cs typeface="Arial"/>
              </a:rPr>
              <a:t>wil</a:t>
            </a:r>
            <a:r>
              <a:rPr sz="1600" spc="-5" dirty="0">
                <a:latin typeface="Arial"/>
                <a:cs typeface="Arial"/>
              </a:rPr>
              <a:t>l</a:t>
            </a:r>
            <a:r>
              <a:rPr sz="1600" spc="-10" dirty="0">
                <a:latin typeface="Arial"/>
                <a:cs typeface="Arial"/>
              </a:rPr>
              <a:t> </a:t>
            </a:r>
            <a:r>
              <a:rPr sz="1600" spc="-15" dirty="0">
                <a:latin typeface="Arial"/>
                <a:cs typeface="Arial"/>
              </a:rPr>
              <a:t>offe</a:t>
            </a:r>
            <a:r>
              <a:rPr sz="1600" spc="-10" dirty="0">
                <a:latin typeface="Arial"/>
                <a:cs typeface="Arial"/>
              </a:rPr>
              <a:t>r</a:t>
            </a:r>
            <a:r>
              <a:rPr sz="1600" spc="20" dirty="0">
                <a:latin typeface="Arial"/>
                <a:cs typeface="Arial"/>
              </a:rPr>
              <a:t> </a:t>
            </a:r>
            <a:r>
              <a:rPr sz="1600" spc="-10" dirty="0">
                <a:latin typeface="Arial"/>
                <a:cs typeface="Arial"/>
              </a:rPr>
              <a:t>a</a:t>
            </a:r>
            <a:r>
              <a:rPr sz="1600" spc="-5" dirty="0">
                <a:latin typeface="Arial"/>
                <a:cs typeface="Arial"/>
              </a:rPr>
              <a:t> </a:t>
            </a:r>
            <a:r>
              <a:rPr sz="1600" spc="-15" dirty="0">
                <a:latin typeface="Arial"/>
                <a:cs typeface="Arial"/>
              </a:rPr>
              <a:t>BR</a:t>
            </a:r>
            <a:r>
              <a:rPr sz="1600" spc="-5" dirty="0">
                <a:latin typeface="Arial"/>
                <a:cs typeface="Arial"/>
              </a:rPr>
              <a:t> </a:t>
            </a:r>
            <a:r>
              <a:rPr sz="1600" spc="-10" dirty="0">
                <a:latin typeface="Arial"/>
                <a:cs typeface="Arial"/>
              </a:rPr>
              <a:t>i</a:t>
            </a:r>
            <a:r>
              <a:rPr sz="1600" spc="-5" dirty="0">
                <a:latin typeface="Arial"/>
                <a:cs typeface="Arial"/>
              </a:rPr>
              <a:t>f </a:t>
            </a:r>
            <a:r>
              <a:rPr sz="1600" spc="-15" dirty="0">
                <a:latin typeface="Arial"/>
                <a:cs typeface="Arial"/>
              </a:rPr>
              <a:t>patient</a:t>
            </a:r>
            <a:r>
              <a:rPr sz="1600" spc="-10" dirty="0">
                <a:latin typeface="Arial"/>
                <a:cs typeface="Arial"/>
              </a:rPr>
              <a:t> requests</a:t>
            </a:r>
            <a:r>
              <a:rPr sz="1600" spc="15" dirty="0">
                <a:latin typeface="Arial"/>
                <a:cs typeface="Arial"/>
              </a:rPr>
              <a:t> </a:t>
            </a:r>
            <a:r>
              <a:rPr sz="1600" spc="-10" dirty="0">
                <a:latin typeface="Arial"/>
                <a:cs typeface="Arial"/>
              </a:rPr>
              <a:t>a</a:t>
            </a:r>
            <a:r>
              <a:rPr sz="1600" spc="-5" dirty="0">
                <a:latin typeface="Arial"/>
                <a:cs typeface="Arial"/>
              </a:rPr>
              <a:t> </a:t>
            </a:r>
            <a:r>
              <a:rPr sz="1600" spc="-10" dirty="0">
                <a:latin typeface="Arial"/>
                <a:cs typeface="Arial"/>
              </a:rPr>
              <a:t>BR,</a:t>
            </a:r>
            <a:r>
              <a:rPr sz="1600" spc="-5" dirty="0">
                <a:latin typeface="Arial"/>
                <a:cs typeface="Arial"/>
              </a:rPr>
              <a:t> </a:t>
            </a:r>
            <a:r>
              <a:rPr sz="1600" spc="-10" dirty="0">
                <a:latin typeface="Arial"/>
                <a:cs typeface="Arial"/>
              </a:rPr>
              <a:t>requests</a:t>
            </a:r>
            <a:r>
              <a:rPr sz="1600" spc="15" dirty="0">
                <a:latin typeface="Arial"/>
                <a:cs typeface="Arial"/>
              </a:rPr>
              <a:t> </a:t>
            </a:r>
            <a:r>
              <a:rPr sz="1600" spc="-10" dirty="0">
                <a:latin typeface="Arial"/>
                <a:cs typeface="Arial"/>
              </a:rPr>
              <a:t>coverage</a:t>
            </a:r>
            <a:r>
              <a:rPr sz="1600" spc="-5" dirty="0">
                <a:latin typeface="Arial"/>
                <a:cs typeface="Arial"/>
              </a:rPr>
              <a:t> </a:t>
            </a:r>
            <a:r>
              <a:rPr sz="1600" spc="-15" dirty="0">
                <a:latin typeface="Arial"/>
                <a:cs typeface="Arial"/>
              </a:rPr>
              <a:t>details</a:t>
            </a:r>
            <a:r>
              <a:rPr sz="1600" spc="-5" dirty="0">
                <a:latin typeface="Arial"/>
                <a:cs typeface="Arial"/>
              </a:rPr>
              <a:t>,</a:t>
            </a:r>
            <a:r>
              <a:rPr sz="1600" dirty="0">
                <a:latin typeface="Arial"/>
                <a:cs typeface="Arial"/>
              </a:rPr>
              <a:t> </a:t>
            </a:r>
            <a:r>
              <a:rPr sz="1600" spc="-15" dirty="0">
                <a:latin typeface="Arial"/>
                <a:cs typeface="Arial"/>
              </a:rPr>
              <a:t>o</a:t>
            </a:r>
            <a:r>
              <a:rPr sz="1600" spc="-10" dirty="0">
                <a:latin typeface="Arial"/>
                <a:cs typeface="Arial"/>
              </a:rPr>
              <a:t>r</a:t>
            </a:r>
            <a:r>
              <a:rPr sz="1600" spc="5" dirty="0">
                <a:latin typeface="Arial"/>
                <a:cs typeface="Arial"/>
              </a:rPr>
              <a:t> </a:t>
            </a:r>
            <a:r>
              <a:rPr sz="1600" spc="-15" dirty="0">
                <a:latin typeface="Arial"/>
                <a:cs typeface="Arial"/>
              </a:rPr>
              <a:t>expresse</a:t>
            </a:r>
            <a:r>
              <a:rPr sz="1600" spc="-10" dirty="0">
                <a:latin typeface="Arial"/>
                <a:cs typeface="Arial"/>
              </a:rPr>
              <a:t>s</a:t>
            </a:r>
            <a:r>
              <a:rPr sz="1600" spc="20" dirty="0">
                <a:latin typeface="Arial"/>
                <a:cs typeface="Arial"/>
              </a:rPr>
              <a:t> </a:t>
            </a:r>
            <a:r>
              <a:rPr sz="1600" spc="-10" dirty="0">
                <a:latin typeface="Arial"/>
                <a:cs typeface="Arial"/>
              </a:rPr>
              <a:t>financial</a:t>
            </a:r>
            <a:r>
              <a:rPr sz="1600" spc="-25" dirty="0">
                <a:latin typeface="Arial"/>
                <a:cs typeface="Arial"/>
              </a:rPr>
              <a:t> </a:t>
            </a:r>
            <a:r>
              <a:rPr sz="1600" spc="-15" dirty="0">
                <a:latin typeface="Arial"/>
                <a:cs typeface="Arial"/>
              </a:rPr>
              <a:t>hardship</a:t>
            </a:r>
            <a:endParaRPr sz="1600" dirty="0">
              <a:latin typeface="Arial"/>
              <a:cs typeface="Arial"/>
            </a:endParaRPr>
          </a:p>
          <a:p>
            <a:pPr marL="646430" marR="290830" indent="-342900">
              <a:lnSpc>
                <a:spcPct val="100000"/>
              </a:lnSpc>
              <a:spcBef>
                <a:spcPts val="595"/>
              </a:spcBef>
              <a:buClr>
                <a:srgbClr val="F26937"/>
              </a:buClr>
              <a:buSzPct val="92857"/>
              <a:buFont typeface="Arial"/>
              <a:buAutoNum type="arabicPeriod"/>
              <a:tabLst>
                <a:tab pos="647065" algn="l"/>
              </a:tabLst>
            </a:pPr>
            <a:r>
              <a:rPr sz="1400" spc="-5" dirty="0">
                <a:latin typeface="Arial"/>
                <a:cs typeface="Arial"/>
              </a:rPr>
              <a:t>Eliqui</a:t>
            </a:r>
            <a:r>
              <a:rPr sz="1400" dirty="0">
                <a:latin typeface="Arial"/>
                <a:cs typeface="Arial"/>
              </a:rPr>
              <a:t>s</a:t>
            </a:r>
            <a:r>
              <a:rPr sz="1400" spc="-15" dirty="0">
                <a:latin typeface="Arial"/>
                <a:cs typeface="Arial"/>
              </a:rPr>
              <a:t> </a:t>
            </a:r>
            <a:r>
              <a:rPr sz="1400" spc="-5" dirty="0">
                <a:latin typeface="Arial"/>
                <a:cs typeface="Arial"/>
              </a:rPr>
              <a:t>36</a:t>
            </a:r>
            <a:r>
              <a:rPr sz="1400" dirty="0">
                <a:latin typeface="Arial"/>
                <a:cs typeface="Arial"/>
              </a:rPr>
              <a:t>0</a:t>
            </a:r>
            <a:r>
              <a:rPr sz="1400" spc="-20" dirty="0">
                <a:latin typeface="Arial"/>
                <a:cs typeface="Arial"/>
              </a:rPr>
              <a:t> </a:t>
            </a:r>
            <a:r>
              <a:rPr sz="1400" spc="-5" dirty="0">
                <a:latin typeface="Arial"/>
                <a:cs typeface="Arial"/>
              </a:rPr>
              <a:t>liv</a:t>
            </a:r>
            <a:r>
              <a:rPr sz="1400" dirty="0">
                <a:latin typeface="Arial"/>
                <a:cs typeface="Arial"/>
              </a:rPr>
              <a:t>e</a:t>
            </a:r>
            <a:r>
              <a:rPr sz="1400" spc="-20" dirty="0">
                <a:latin typeface="Arial"/>
                <a:cs typeface="Arial"/>
              </a:rPr>
              <a:t> </a:t>
            </a:r>
            <a:r>
              <a:rPr sz="1400" spc="-5" dirty="0">
                <a:latin typeface="Arial"/>
                <a:cs typeface="Arial"/>
              </a:rPr>
              <a:t>specialis</a:t>
            </a:r>
            <a:r>
              <a:rPr sz="1400" dirty="0">
                <a:latin typeface="Arial"/>
                <a:cs typeface="Arial"/>
              </a:rPr>
              <a:t>t</a:t>
            </a:r>
            <a:r>
              <a:rPr sz="1400" spc="-25" dirty="0">
                <a:latin typeface="Arial"/>
                <a:cs typeface="Arial"/>
              </a:rPr>
              <a:t> </a:t>
            </a:r>
            <a:r>
              <a:rPr sz="1400" spc="-5" dirty="0">
                <a:latin typeface="Arial"/>
                <a:cs typeface="Arial"/>
              </a:rPr>
              <a:t>explain</a:t>
            </a:r>
            <a:r>
              <a:rPr sz="1400" dirty="0">
                <a:latin typeface="Arial"/>
                <a:cs typeface="Arial"/>
              </a:rPr>
              <a:t>s</a:t>
            </a:r>
            <a:r>
              <a:rPr sz="1400" spc="-15" dirty="0">
                <a:latin typeface="Arial"/>
                <a:cs typeface="Arial"/>
              </a:rPr>
              <a:t> </a:t>
            </a:r>
            <a:r>
              <a:rPr sz="1400" spc="-5" dirty="0">
                <a:latin typeface="Arial"/>
                <a:cs typeface="Arial"/>
              </a:rPr>
              <a:t>w</a:t>
            </a:r>
            <a:r>
              <a:rPr sz="1400" dirty="0">
                <a:latin typeface="Arial"/>
                <a:cs typeface="Arial"/>
              </a:rPr>
              <a:t>e</a:t>
            </a:r>
            <a:r>
              <a:rPr sz="1400" spc="15" dirty="0">
                <a:latin typeface="Arial"/>
                <a:cs typeface="Arial"/>
              </a:rPr>
              <a:t> </a:t>
            </a:r>
            <a:r>
              <a:rPr sz="1400" spc="-5" dirty="0">
                <a:latin typeface="Arial"/>
                <a:cs typeface="Arial"/>
              </a:rPr>
              <a:t>nee</a:t>
            </a:r>
            <a:r>
              <a:rPr sz="1400" dirty="0">
                <a:latin typeface="Arial"/>
                <a:cs typeface="Arial"/>
              </a:rPr>
              <a:t>d</a:t>
            </a:r>
            <a:r>
              <a:rPr sz="1400" spc="-30" dirty="0">
                <a:latin typeface="Arial"/>
                <a:cs typeface="Arial"/>
              </a:rPr>
              <a:t> </a:t>
            </a:r>
            <a:r>
              <a:rPr sz="1400" spc="-5" dirty="0">
                <a:latin typeface="Arial"/>
                <a:cs typeface="Arial"/>
              </a:rPr>
              <a:t>t</a:t>
            </a:r>
            <a:r>
              <a:rPr sz="1400" dirty="0">
                <a:latin typeface="Arial"/>
                <a:cs typeface="Arial"/>
              </a:rPr>
              <a:t>o</a:t>
            </a:r>
            <a:r>
              <a:rPr sz="1400" spc="-20" dirty="0">
                <a:latin typeface="Arial"/>
                <a:cs typeface="Arial"/>
              </a:rPr>
              <a:t> </a:t>
            </a:r>
            <a:r>
              <a:rPr sz="1400" spc="-5" dirty="0">
                <a:latin typeface="Arial"/>
                <a:cs typeface="Arial"/>
              </a:rPr>
              <a:t>hav</a:t>
            </a:r>
            <a:r>
              <a:rPr sz="1400" dirty="0">
                <a:latin typeface="Arial"/>
                <a:cs typeface="Arial"/>
              </a:rPr>
              <a:t>e</a:t>
            </a:r>
            <a:r>
              <a:rPr sz="1400" spc="5" dirty="0">
                <a:latin typeface="Arial"/>
                <a:cs typeface="Arial"/>
              </a:rPr>
              <a:t> </a:t>
            </a:r>
            <a:r>
              <a:rPr sz="1400" spc="-5" dirty="0">
                <a:latin typeface="Arial"/>
                <a:cs typeface="Arial"/>
              </a:rPr>
              <a:t>thei</a:t>
            </a:r>
            <a:r>
              <a:rPr sz="1400" dirty="0">
                <a:latin typeface="Arial"/>
                <a:cs typeface="Arial"/>
              </a:rPr>
              <a:t>r</a:t>
            </a:r>
            <a:r>
              <a:rPr sz="1400" spc="-35" dirty="0">
                <a:latin typeface="Arial"/>
                <a:cs typeface="Arial"/>
              </a:rPr>
              <a:t> </a:t>
            </a:r>
            <a:r>
              <a:rPr sz="1400" spc="-5" dirty="0">
                <a:latin typeface="Arial"/>
                <a:cs typeface="Arial"/>
              </a:rPr>
              <a:t>signatur</a:t>
            </a:r>
            <a:r>
              <a:rPr sz="1400" dirty="0">
                <a:latin typeface="Arial"/>
                <a:cs typeface="Arial"/>
              </a:rPr>
              <a:t>e</a:t>
            </a:r>
            <a:r>
              <a:rPr sz="1400" spc="-45" dirty="0">
                <a:latin typeface="Arial"/>
                <a:cs typeface="Arial"/>
              </a:rPr>
              <a:t> </a:t>
            </a:r>
            <a:r>
              <a:rPr sz="1400" spc="-5" dirty="0">
                <a:latin typeface="Arial"/>
                <a:cs typeface="Arial"/>
              </a:rPr>
              <a:t>t</a:t>
            </a:r>
            <a:r>
              <a:rPr sz="1400" dirty="0">
                <a:latin typeface="Arial"/>
                <a:cs typeface="Arial"/>
              </a:rPr>
              <a:t>o</a:t>
            </a:r>
            <a:r>
              <a:rPr sz="1400" spc="-20" dirty="0">
                <a:latin typeface="Arial"/>
                <a:cs typeface="Arial"/>
              </a:rPr>
              <a:t> </a:t>
            </a:r>
            <a:r>
              <a:rPr sz="1400" spc="-5" dirty="0">
                <a:latin typeface="Arial"/>
                <a:cs typeface="Arial"/>
              </a:rPr>
              <a:t>star</a:t>
            </a:r>
            <a:r>
              <a:rPr sz="1400" dirty="0">
                <a:latin typeface="Arial"/>
                <a:cs typeface="Arial"/>
              </a:rPr>
              <a:t>t</a:t>
            </a:r>
            <a:r>
              <a:rPr sz="1400" spc="-40" dirty="0">
                <a:latin typeface="Arial"/>
                <a:cs typeface="Arial"/>
              </a:rPr>
              <a:t> </a:t>
            </a:r>
            <a:r>
              <a:rPr sz="1400" spc="-5" dirty="0">
                <a:latin typeface="Arial"/>
                <a:cs typeface="Arial"/>
              </a:rPr>
              <a:t>th</a:t>
            </a:r>
            <a:r>
              <a:rPr sz="1400" dirty="0">
                <a:latin typeface="Arial"/>
                <a:cs typeface="Arial"/>
              </a:rPr>
              <a:t>e</a:t>
            </a:r>
            <a:r>
              <a:rPr sz="1400" spc="-20" dirty="0">
                <a:latin typeface="Arial"/>
                <a:cs typeface="Arial"/>
              </a:rPr>
              <a:t> </a:t>
            </a:r>
            <a:r>
              <a:rPr sz="1400" spc="-5" dirty="0">
                <a:latin typeface="Arial"/>
                <a:cs typeface="Arial"/>
              </a:rPr>
              <a:t>proces</a:t>
            </a:r>
            <a:r>
              <a:rPr sz="1400" dirty="0">
                <a:latin typeface="Arial"/>
                <a:cs typeface="Arial"/>
              </a:rPr>
              <a:t>s</a:t>
            </a:r>
            <a:r>
              <a:rPr sz="1400" spc="-50" dirty="0">
                <a:latin typeface="Arial"/>
                <a:cs typeface="Arial"/>
              </a:rPr>
              <a:t> </a:t>
            </a:r>
            <a:r>
              <a:rPr sz="1400" spc="-5" dirty="0">
                <a:latin typeface="Arial"/>
                <a:cs typeface="Arial"/>
              </a:rPr>
              <a:t>and provide</a:t>
            </a:r>
            <a:r>
              <a:rPr sz="1400" dirty="0">
                <a:latin typeface="Arial"/>
                <a:cs typeface="Arial"/>
              </a:rPr>
              <a:t>s</a:t>
            </a:r>
            <a:r>
              <a:rPr sz="1400" spc="-20" dirty="0">
                <a:latin typeface="Arial"/>
                <a:cs typeface="Arial"/>
              </a:rPr>
              <a:t> </a:t>
            </a:r>
            <a:r>
              <a:rPr sz="1400" spc="-5" dirty="0">
                <a:latin typeface="Arial"/>
                <a:cs typeface="Arial"/>
              </a:rPr>
              <a:t>th</a:t>
            </a:r>
            <a:r>
              <a:rPr sz="1400" dirty="0">
                <a:latin typeface="Arial"/>
                <a:cs typeface="Arial"/>
              </a:rPr>
              <a:t>e</a:t>
            </a:r>
            <a:r>
              <a:rPr sz="1400" spc="-20" dirty="0">
                <a:latin typeface="Arial"/>
                <a:cs typeface="Arial"/>
              </a:rPr>
              <a:t> </a:t>
            </a:r>
            <a:r>
              <a:rPr sz="1400" spc="-5" dirty="0">
                <a:latin typeface="Arial"/>
                <a:cs typeface="Arial"/>
              </a:rPr>
              <a:t>UR</a:t>
            </a:r>
            <a:r>
              <a:rPr sz="1400" dirty="0">
                <a:latin typeface="Arial"/>
                <a:cs typeface="Arial"/>
              </a:rPr>
              <a:t>L</a:t>
            </a:r>
            <a:r>
              <a:rPr sz="1400" spc="-55" dirty="0">
                <a:latin typeface="Arial"/>
                <a:cs typeface="Arial"/>
              </a:rPr>
              <a:t> </a:t>
            </a:r>
            <a:r>
              <a:rPr sz="1400" spc="-5" dirty="0">
                <a:latin typeface="Arial"/>
                <a:cs typeface="Arial"/>
              </a:rPr>
              <a:t>t</a:t>
            </a:r>
            <a:r>
              <a:rPr sz="1400" dirty="0">
                <a:latin typeface="Arial"/>
                <a:cs typeface="Arial"/>
              </a:rPr>
              <a:t>o</a:t>
            </a:r>
            <a:r>
              <a:rPr sz="1400" spc="-20" dirty="0">
                <a:latin typeface="Arial"/>
                <a:cs typeface="Arial"/>
              </a:rPr>
              <a:t> </a:t>
            </a:r>
            <a:r>
              <a:rPr sz="1400" spc="-5" dirty="0">
                <a:latin typeface="Arial"/>
                <a:cs typeface="Arial"/>
              </a:rPr>
              <a:t>th</a:t>
            </a:r>
            <a:r>
              <a:rPr sz="1400" dirty="0">
                <a:latin typeface="Arial"/>
                <a:cs typeface="Arial"/>
              </a:rPr>
              <a:t>e</a:t>
            </a:r>
            <a:r>
              <a:rPr sz="1400" spc="-20" dirty="0">
                <a:latin typeface="Arial"/>
                <a:cs typeface="Arial"/>
              </a:rPr>
              <a:t> </a:t>
            </a:r>
            <a:r>
              <a:rPr sz="1400" spc="-5" dirty="0">
                <a:latin typeface="Arial"/>
                <a:cs typeface="Arial"/>
              </a:rPr>
              <a:t>patient/caregive</a:t>
            </a:r>
            <a:r>
              <a:rPr sz="1400" dirty="0">
                <a:latin typeface="Arial"/>
                <a:cs typeface="Arial"/>
              </a:rPr>
              <a:t>r</a:t>
            </a:r>
            <a:r>
              <a:rPr sz="1400" spc="-35" dirty="0">
                <a:latin typeface="Arial"/>
                <a:cs typeface="Arial"/>
              </a:rPr>
              <a:t> </a:t>
            </a:r>
            <a:r>
              <a:rPr sz="1400" spc="-5" dirty="0">
                <a:latin typeface="Arial"/>
                <a:cs typeface="Arial"/>
              </a:rPr>
              <a:t>t</a:t>
            </a:r>
            <a:r>
              <a:rPr sz="1400" dirty="0">
                <a:latin typeface="Arial"/>
                <a:cs typeface="Arial"/>
              </a:rPr>
              <a:t>o</a:t>
            </a:r>
            <a:r>
              <a:rPr sz="1400" spc="-20" dirty="0">
                <a:latin typeface="Arial"/>
                <a:cs typeface="Arial"/>
              </a:rPr>
              <a:t> </a:t>
            </a:r>
            <a:r>
              <a:rPr sz="1400" spc="-5" dirty="0">
                <a:latin typeface="Arial"/>
                <a:cs typeface="Arial"/>
              </a:rPr>
              <a:t>complet</a:t>
            </a:r>
            <a:r>
              <a:rPr sz="1400" dirty="0">
                <a:latin typeface="Arial"/>
                <a:cs typeface="Arial"/>
              </a:rPr>
              <a:t>e</a:t>
            </a:r>
            <a:r>
              <a:rPr sz="1400" spc="-45" dirty="0">
                <a:latin typeface="Arial"/>
                <a:cs typeface="Arial"/>
              </a:rPr>
              <a:t> </a:t>
            </a:r>
            <a:r>
              <a:rPr sz="1400" spc="-5" dirty="0">
                <a:latin typeface="Arial"/>
                <a:cs typeface="Arial"/>
              </a:rPr>
              <a:t>th</a:t>
            </a:r>
            <a:r>
              <a:rPr sz="1400" dirty="0">
                <a:latin typeface="Arial"/>
                <a:cs typeface="Arial"/>
              </a:rPr>
              <a:t>e</a:t>
            </a:r>
            <a:r>
              <a:rPr sz="1400" spc="-20" dirty="0">
                <a:latin typeface="Arial"/>
                <a:cs typeface="Arial"/>
              </a:rPr>
              <a:t> </a:t>
            </a:r>
            <a:r>
              <a:rPr sz="1400" dirty="0">
                <a:latin typeface="Arial"/>
                <a:cs typeface="Arial"/>
              </a:rPr>
              <a:t>eS</a:t>
            </a:r>
            <a:r>
              <a:rPr sz="1400" spc="-5" dirty="0">
                <a:latin typeface="Arial"/>
                <a:cs typeface="Arial"/>
              </a:rPr>
              <a:t>ignature.</a:t>
            </a:r>
            <a:endParaRPr sz="1400" dirty="0">
              <a:latin typeface="Arial"/>
              <a:cs typeface="Arial"/>
            </a:endParaRPr>
          </a:p>
          <a:p>
            <a:pPr marL="646430" indent="-342900">
              <a:lnSpc>
                <a:spcPct val="100000"/>
              </a:lnSpc>
              <a:spcBef>
                <a:spcPts val="600"/>
              </a:spcBef>
              <a:buClr>
                <a:srgbClr val="F26937"/>
              </a:buClr>
              <a:buSzPct val="92857"/>
              <a:buFont typeface="Arial"/>
              <a:buAutoNum type="arabicPeriod"/>
              <a:tabLst>
                <a:tab pos="647065" algn="l"/>
              </a:tabLst>
            </a:pPr>
            <a:r>
              <a:rPr sz="1400" spc="-5" dirty="0">
                <a:latin typeface="Arial"/>
                <a:cs typeface="Arial"/>
              </a:rPr>
              <a:t>E</a:t>
            </a:r>
            <a:r>
              <a:rPr sz="1400" dirty="0">
                <a:latin typeface="Arial"/>
                <a:cs typeface="Arial"/>
              </a:rPr>
              <a:t>li</a:t>
            </a:r>
            <a:r>
              <a:rPr sz="1400" spc="-5" dirty="0">
                <a:latin typeface="Arial"/>
                <a:cs typeface="Arial"/>
              </a:rPr>
              <a:t>qu</a:t>
            </a:r>
            <a:r>
              <a:rPr sz="1400" dirty="0">
                <a:latin typeface="Arial"/>
                <a:cs typeface="Arial"/>
              </a:rPr>
              <a:t>is</a:t>
            </a:r>
            <a:r>
              <a:rPr sz="1400" spc="-15" dirty="0">
                <a:latin typeface="Arial"/>
                <a:cs typeface="Arial"/>
              </a:rPr>
              <a:t> </a:t>
            </a:r>
            <a:r>
              <a:rPr sz="1400" spc="-5" dirty="0">
                <a:latin typeface="Arial"/>
                <a:cs typeface="Arial"/>
              </a:rPr>
              <a:t>36</a:t>
            </a:r>
            <a:r>
              <a:rPr sz="1400" dirty="0">
                <a:latin typeface="Arial"/>
                <a:cs typeface="Arial"/>
              </a:rPr>
              <a:t>0</a:t>
            </a:r>
            <a:r>
              <a:rPr sz="1400" spc="-20" dirty="0">
                <a:latin typeface="Arial"/>
                <a:cs typeface="Arial"/>
              </a:rPr>
              <a:t> </a:t>
            </a:r>
            <a:r>
              <a:rPr sz="1400" spc="5" dirty="0">
                <a:latin typeface="Arial"/>
                <a:cs typeface="Arial"/>
              </a:rPr>
              <a:t>c</a:t>
            </a:r>
            <a:r>
              <a:rPr sz="1400" spc="-5" dirty="0">
                <a:latin typeface="Arial"/>
                <a:cs typeface="Arial"/>
              </a:rPr>
              <a:t>a</a:t>
            </a:r>
            <a:r>
              <a:rPr sz="1400" dirty="0">
                <a:latin typeface="Arial"/>
                <a:cs typeface="Arial"/>
              </a:rPr>
              <a:t>lls</a:t>
            </a:r>
            <a:r>
              <a:rPr sz="1400" spc="-15" dirty="0">
                <a:latin typeface="Arial"/>
                <a:cs typeface="Arial"/>
              </a:rPr>
              <a:t> </a:t>
            </a:r>
            <a:r>
              <a:rPr sz="1400" spc="-5" dirty="0">
                <a:latin typeface="Arial"/>
                <a:cs typeface="Arial"/>
              </a:rPr>
              <a:t>pa</a:t>
            </a:r>
            <a:r>
              <a:rPr sz="1400" spc="5" dirty="0">
                <a:latin typeface="Arial"/>
                <a:cs typeface="Arial"/>
              </a:rPr>
              <a:t>t</a:t>
            </a:r>
            <a:r>
              <a:rPr sz="1400" dirty="0">
                <a:latin typeface="Arial"/>
                <a:cs typeface="Arial"/>
              </a:rPr>
              <a:t>i</a:t>
            </a:r>
            <a:r>
              <a:rPr sz="1400" spc="-5" dirty="0">
                <a:latin typeface="Arial"/>
                <a:cs typeface="Arial"/>
              </a:rPr>
              <a:t>en</a:t>
            </a:r>
            <a:r>
              <a:rPr sz="1400" dirty="0">
                <a:latin typeface="Arial"/>
                <a:cs typeface="Arial"/>
              </a:rPr>
              <a:t>t</a:t>
            </a:r>
            <a:r>
              <a:rPr sz="1400" spc="-40" dirty="0">
                <a:latin typeface="Arial"/>
                <a:cs typeface="Arial"/>
              </a:rPr>
              <a:t> </a:t>
            </a:r>
            <a:r>
              <a:rPr sz="1400" spc="5" dirty="0">
                <a:latin typeface="Arial"/>
                <a:cs typeface="Arial"/>
              </a:rPr>
              <a:t>t</a:t>
            </a:r>
            <a:r>
              <a:rPr sz="1400" dirty="0">
                <a:latin typeface="Arial"/>
                <a:cs typeface="Arial"/>
              </a:rPr>
              <a:t>o</a:t>
            </a:r>
            <a:r>
              <a:rPr sz="1400" spc="-20" dirty="0">
                <a:latin typeface="Arial"/>
                <a:cs typeface="Arial"/>
              </a:rPr>
              <a:t> </a:t>
            </a:r>
            <a:r>
              <a:rPr sz="1400" spc="-5" dirty="0">
                <a:latin typeface="Arial"/>
                <a:cs typeface="Arial"/>
              </a:rPr>
              <a:t>e</a:t>
            </a:r>
            <a:r>
              <a:rPr sz="1400" spc="-20" dirty="0">
                <a:latin typeface="Arial"/>
                <a:cs typeface="Arial"/>
              </a:rPr>
              <a:t>x</a:t>
            </a:r>
            <a:r>
              <a:rPr sz="1400" spc="-5" dirty="0">
                <a:latin typeface="Arial"/>
                <a:cs typeface="Arial"/>
              </a:rPr>
              <a:t>p</a:t>
            </a:r>
            <a:r>
              <a:rPr sz="1400" dirty="0">
                <a:latin typeface="Arial"/>
                <a:cs typeface="Arial"/>
              </a:rPr>
              <a:t>l</a:t>
            </a:r>
            <a:r>
              <a:rPr sz="1400" spc="-5" dirty="0">
                <a:latin typeface="Arial"/>
                <a:cs typeface="Arial"/>
              </a:rPr>
              <a:t>a</a:t>
            </a:r>
            <a:r>
              <a:rPr sz="1400" dirty="0">
                <a:latin typeface="Arial"/>
                <a:cs typeface="Arial"/>
              </a:rPr>
              <a:t>in</a:t>
            </a:r>
            <a:r>
              <a:rPr sz="1400" spc="-10" dirty="0">
                <a:latin typeface="Arial"/>
                <a:cs typeface="Arial"/>
              </a:rPr>
              <a:t> </a:t>
            </a:r>
            <a:r>
              <a:rPr sz="1400" dirty="0">
                <a:latin typeface="Arial"/>
                <a:cs typeface="Arial"/>
              </a:rPr>
              <a:t>r</a:t>
            </a:r>
            <a:r>
              <a:rPr sz="1400" spc="-5" dirty="0">
                <a:latin typeface="Arial"/>
                <a:cs typeface="Arial"/>
              </a:rPr>
              <a:t>e</a:t>
            </a:r>
            <a:r>
              <a:rPr sz="1400" spc="5" dirty="0">
                <a:latin typeface="Arial"/>
                <a:cs typeface="Arial"/>
              </a:rPr>
              <a:t>s</a:t>
            </a:r>
            <a:r>
              <a:rPr sz="1400" spc="-5" dirty="0">
                <a:latin typeface="Arial"/>
                <a:cs typeface="Arial"/>
              </a:rPr>
              <a:t>u</a:t>
            </a:r>
            <a:r>
              <a:rPr sz="1400" dirty="0">
                <a:latin typeface="Arial"/>
                <a:cs typeface="Arial"/>
              </a:rPr>
              <a:t>l</a:t>
            </a:r>
            <a:r>
              <a:rPr sz="1400" spc="5" dirty="0">
                <a:latin typeface="Arial"/>
                <a:cs typeface="Arial"/>
              </a:rPr>
              <a:t>t</a:t>
            </a:r>
            <a:r>
              <a:rPr sz="1400" dirty="0">
                <a:latin typeface="Arial"/>
                <a:cs typeface="Arial"/>
              </a:rPr>
              <a:t>s</a:t>
            </a:r>
            <a:r>
              <a:rPr sz="1400" spc="-40" dirty="0">
                <a:latin typeface="Arial"/>
                <a:cs typeface="Arial"/>
              </a:rPr>
              <a:t> </a:t>
            </a:r>
            <a:r>
              <a:rPr sz="1400" spc="-5" dirty="0">
                <a:latin typeface="Arial"/>
                <a:cs typeface="Arial"/>
              </a:rPr>
              <a:t>on</a:t>
            </a:r>
            <a:r>
              <a:rPr sz="1400" spc="5" dirty="0">
                <a:latin typeface="Arial"/>
                <a:cs typeface="Arial"/>
              </a:rPr>
              <a:t>c</a:t>
            </a:r>
            <a:r>
              <a:rPr sz="1400" dirty="0">
                <a:latin typeface="Arial"/>
                <a:cs typeface="Arial"/>
              </a:rPr>
              <a:t>e</a:t>
            </a:r>
            <a:r>
              <a:rPr sz="1400" spc="-20" dirty="0">
                <a:latin typeface="Arial"/>
                <a:cs typeface="Arial"/>
              </a:rPr>
              <a:t> </a:t>
            </a:r>
            <a:r>
              <a:rPr sz="1400" spc="5" dirty="0">
                <a:latin typeface="Arial"/>
                <a:cs typeface="Arial"/>
              </a:rPr>
              <a:t>c</a:t>
            </a:r>
            <a:r>
              <a:rPr sz="1400" spc="-5" dirty="0">
                <a:latin typeface="Arial"/>
                <a:cs typeface="Arial"/>
              </a:rPr>
              <a:t>o</a:t>
            </a:r>
            <a:r>
              <a:rPr sz="1400" spc="-10" dirty="0">
                <a:latin typeface="Arial"/>
                <a:cs typeface="Arial"/>
              </a:rPr>
              <a:t>m</a:t>
            </a:r>
            <a:r>
              <a:rPr sz="1400" spc="-5" dirty="0">
                <a:latin typeface="Arial"/>
                <a:cs typeface="Arial"/>
              </a:rPr>
              <a:t>p</a:t>
            </a:r>
            <a:r>
              <a:rPr sz="1400" dirty="0">
                <a:latin typeface="Arial"/>
                <a:cs typeface="Arial"/>
              </a:rPr>
              <a:t>l</a:t>
            </a:r>
            <a:r>
              <a:rPr sz="1400" spc="-5" dirty="0">
                <a:latin typeface="Arial"/>
                <a:cs typeface="Arial"/>
              </a:rPr>
              <a:t>e</a:t>
            </a:r>
            <a:r>
              <a:rPr sz="1400" spc="5" dirty="0">
                <a:latin typeface="Arial"/>
                <a:cs typeface="Arial"/>
              </a:rPr>
              <a:t>t</a:t>
            </a:r>
            <a:r>
              <a:rPr sz="1400" spc="-15" dirty="0">
                <a:latin typeface="Arial"/>
                <a:cs typeface="Arial"/>
              </a:rPr>
              <a:t>e</a:t>
            </a:r>
            <a:r>
              <a:rPr sz="1400" dirty="0">
                <a:latin typeface="Arial"/>
                <a:cs typeface="Arial"/>
              </a:rPr>
              <a:t>d.</a:t>
            </a:r>
          </a:p>
          <a:p>
            <a:pPr marL="646430" indent="-342900">
              <a:lnSpc>
                <a:spcPct val="100000"/>
              </a:lnSpc>
              <a:spcBef>
                <a:spcPts val="600"/>
              </a:spcBef>
              <a:buClr>
                <a:srgbClr val="F26937"/>
              </a:buClr>
              <a:buSzPct val="92857"/>
              <a:buFont typeface="Arial"/>
              <a:buAutoNum type="arabicPeriod"/>
              <a:tabLst>
                <a:tab pos="647065" algn="l"/>
              </a:tabLst>
            </a:pPr>
            <a:r>
              <a:rPr sz="1400" spc="5" dirty="0">
                <a:latin typeface="Arial"/>
                <a:cs typeface="Arial"/>
              </a:rPr>
              <a:t>I</a:t>
            </a:r>
            <a:r>
              <a:rPr sz="1400" dirty="0">
                <a:latin typeface="Arial"/>
                <a:cs typeface="Arial"/>
              </a:rPr>
              <a:t>f</a:t>
            </a:r>
            <a:r>
              <a:rPr sz="1400" spc="-15" dirty="0">
                <a:latin typeface="Arial"/>
                <a:cs typeface="Arial"/>
              </a:rPr>
              <a:t> </a:t>
            </a:r>
            <a:r>
              <a:rPr sz="1400" spc="5" dirty="0">
                <a:latin typeface="Arial"/>
                <a:cs typeface="Arial"/>
              </a:rPr>
              <a:t>t</a:t>
            </a:r>
            <a:r>
              <a:rPr sz="1400" spc="-5" dirty="0">
                <a:latin typeface="Arial"/>
                <a:cs typeface="Arial"/>
              </a:rPr>
              <a:t>h</a:t>
            </a:r>
            <a:r>
              <a:rPr sz="1400" dirty="0">
                <a:latin typeface="Arial"/>
                <a:cs typeface="Arial"/>
              </a:rPr>
              <a:t>e</a:t>
            </a:r>
            <a:r>
              <a:rPr sz="1400" spc="-20" dirty="0">
                <a:latin typeface="Arial"/>
                <a:cs typeface="Arial"/>
              </a:rPr>
              <a:t> </a:t>
            </a:r>
            <a:r>
              <a:rPr sz="1400" spc="-5" dirty="0">
                <a:latin typeface="Arial"/>
                <a:cs typeface="Arial"/>
              </a:rPr>
              <a:t>pa</a:t>
            </a:r>
            <a:r>
              <a:rPr sz="1400" spc="5" dirty="0">
                <a:latin typeface="Arial"/>
                <a:cs typeface="Arial"/>
              </a:rPr>
              <a:t>t</a:t>
            </a:r>
            <a:r>
              <a:rPr sz="1400" dirty="0">
                <a:latin typeface="Arial"/>
                <a:cs typeface="Arial"/>
              </a:rPr>
              <a:t>i</a:t>
            </a:r>
            <a:r>
              <a:rPr sz="1400" spc="-5" dirty="0">
                <a:latin typeface="Arial"/>
                <a:cs typeface="Arial"/>
              </a:rPr>
              <a:t>en</a:t>
            </a:r>
            <a:r>
              <a:rPr sz="1400" dirty="0">
                <a:latin typeface="Arial"/>
                <a:cs typeface="Arial"/>
              </a:rPr>
              <a:t>t</a:t>
            </a:r>
            <a:r>
              <a:rPr sz="1400" spc="-40" dirty="0">
                <a:latin typeface="Arial"/>
                <a:cs typeface="Arial"/>
              </a:rPr>
              <a:t> </a:t>
            </a:r>
            <a:r>
              <a:rPr sz="1400" spc="-20" dirty="0">
                <a:latin typeface="Arial"/>
                <a:cs typeface="Arial"/>
              </a:rPr>
              <a:t>w</a:t>
            </a:r>
            <a:r>
              <a:rPr sz="1400" spc="-5" dirty="0">
                <a:latin typeface="Arial"/>
                <a:cs typeface="Arial"/>
              </a:rPr>
              <a:t>ou</a:t>
            </a:r>
            <a:r>
              <a:rPr sz="1400" dirty="0">
                <a:latin typeface="Arial"/>
                <a:cs typeface="Arial"/>
              </a:rPr>
              <a:t>ld</a:t>
            </a:r>
            <a:r>
              <a:rPr sz="1400" spc="-10" dirty="0">
                <a:latin typeface="Arial"/>
                <a:cs typeface="Arial"/>
              </a:rPr>
              <a:t> </a:t>
            </a:r>
            <a:r>
              <a:rPr sz="1400" dirty="0">
                <a:latin typeface="Arial"/>
                <a:cs typeface="Arial"/>
              </a:rPr>
              <a:t>li</a:t>
            </a:r>
            <a:r>
              <a:rPr sz="1400" spc="5" dirty="0">
                <a:latin typeface="Arial"/>
                <a:cs typeface="Arial"/>
              </a:rPr>
              <a:t>k</a:t>
            </a:r>
            <a:r>
              <a:rPr sz="1400" dirty="0">
                <a:latin typeface="Arial"/>
                <a:cs typeface="Arial"/>
              </a:rPr>
              <a:t>e</a:t>
            </a:r>
            <a:r>
              <a:rPr sz="1400" spc="-10" dirty="0">
                <a:latin typeface="Arial"/>
                <a:cs typeface="Arial"/>
              </a:rPr>
              <a:t> </a:t>
            </a:r>
            <a:r>
              <a:rPr sz="1400" spc="5" dirty="0">
                <a:latin typeface="Arial"/>
                <a:cs typeface="Arial"/>
              </a:rPr>
              <a:t>t</a:t>
            </a:r>
            <a:r>
              <a:rPr sz="1400" spc="-5" dirty="0">
                <a:latin typeface="Arial"/>
                <a:cs typeface="Arial"/>
              </a:rPr>
              <a:t>h</a:t>
            </a:r>
            <a:r>
              <a:rPr sz="1400" dirty="0">
                <a:latin typeface="Arial"/>
                <a:cs typeface="Arial"/>
              </a:rPr>
              <a:t>e</a:t>
            </a:r>
            <a:r>
              <a:rPr sz="1400" spc="-30" dirty="0">
                <a:latin typeface="Arial"/>
                <a:cs typeface="Arial"/>
              </a:rPr>
              <a:t> </a:t>
            </a:r>
            <a:r>
              <a:rPr sz="1400" spc="-5" dirty="0">
                <a:latin typeface="Arial"/>
                <a:cs typeface="Arial"/>
              </a:rPr>
              <a:t>Su</a:t>
            </a:r>
            <a:r>
              <a:rPr sz="1400" spc="-10" dirty="0">
                <a:latin typeface="Arial"/>
                <a:cs typeface="Arial"/>
              </a:rPr>
              <a:t>mm</a:t>
            </a:r>
            <a:r>
              <a:rPr sz="1400" spc="-5" dirty="0">
                <a:latin typeface="Arial"/>
                <a:cs typeface="Arial"/>
              </a:rPr>
              <a:t>a</a:t>
            </a:r>
            <a:r>
              <a:rPr sz="1400" dirty="0">
                <a:latin typeface="Arial"/>
                <a:cs typeface="Arial"/>
              </a:rPr>
              <a:t>ry</a:t>
            </a:r>
            <a:r>
              <a:rPr sz="1400" spc="-15" dirty="0">
                <a:latin typeface="Arial"/>
                <a:cs typeface="Arial"/>
              </a:rPr>
              <a:t> </a:t>
            </a:r>
            <a:r>
              <a:rPr sz="1400" spc="-5" dirty="0">
                <a:latin typeface="Arial"/>
                <a:cs typeface="Arial"/>
              </a:rPr>
              <a:t>o</a:t>
            </a:r>
            <a:r>
              <a:rPr sz="1400" dirty="0">
                <a:latin typeface="Arial"/>
                <a:cs typeface="Arial"/>
              </a:rPr>
              <a:t>f</a:t>
            </a:r>
            <a:r>
              <a:rPr sz="1400" spc="-15" dirty="0">
                <a:latin typeface="Arial"/>
                <a:cs typeface="Arial"/>
              </a:rPr>
              <a:t> </a:t>
            </a:r>
            <a:r>
              <a:rPr sz="1400" spc="-5" dirty="0">
                <a:latin typeface="Arial"/>
                <a:cs typeface="Arial"/>
              </a:rPr>
              <a:t>Bene</a:t>
            </a:r>
            <a:r>
              <a:rPr sz="1400" spc="5" dirty="0">
                <a:latin typeface="Arial"/>
                <a:cs typeface="Arial"/>
              </a:rPr>
              <a:t>f</a:t>
            </a:r>
            <a:r>
              <a:rPr sz="1400" dirty="0">
                <a:latin typeface="Arial"/>
                <a:cs typeface="Arial"/>
              </a:rPr>
              <a:t>i</a:t>
            </a:r>
            <a:r>
              <a:rPr sz="1400" spc="5" dirty="0">
                <a:latin typeface="Arial"/>
                <a:cs typeface="Arial"/>
              </a:rPr>
              <a:t>t</a:t>
            </a:r>
            <a:r>
              <a:rPr sz="1400" dirty="0">
                <a:latin typeface="Arial"/>
                <a:cs typeface="Arial"/>
              </a:rPr>
              <a:t>s</a:t>
            </a:r>
            <a:r>
              <a:rPr sz="1400" spc="-40" dirty="0">
                <a:latin typeface="Arial"/>
                <a:cs typeface="Arial"/>
              </a:rPr>
              <a:t> </a:t>
            </a:r>
            <a:r>
              <a:rPr sz="1400" spc="5" dirty="0">
                <a:latin typeface="Arial"/>
                <a:cs typeface="Arial"/>
              </a:rPr>
              <a:t>s</a:t>
            </a:r>
            <a:r>
              <a:rPr sz="1400" spc="-5" dirty="0">
                <a:latin typeface="Arial"/>
                <a:cs typeface="Arial"/>
              </a:rPr>
              <a:t>en</a:t>
            </a:r>
            <a:r>
              <a:rPr sz="1400" dirty="0">
                <a:latin typeface="Arial"/>
                <a:cs typeface="Arial"/>
              </a:rPr>
              <a:t>t</a:t>
            </a:r>
            <a:r>
              <a:rPr sz="1400" spc="-25" dirty="0">
                <a:latin typeface="Arial"/>
                <a:cs typeface="Arial"/>
              </a:rPr>
              <a:t> </a:t>
            </a:r>
            <a:r>
              <a:rPr sz="1400" spc="5" dirty="0">
                <a:latin typeface="Arial"/>
                <a:cs typeface="Arial"/>
              </a:rPr>
              <a:t>t</a:t>
            </a:r>
            <a:r>
              <a:rPr sz="1400" dirty="0">
                <a:latin typeface="Arial"/>
                <a:cs typeface="Arial"/>
              </a:rPr>
              <a:t>o</a:t>
            </a:r>
            <a:r>
              <a:rPr sz="1400" spc="-20" dirty="0">
                <a:latin typeface="Arial"/>
                <a:cs typeface="Arial"/>
              </a:rPr>
              <a:t> </a:t>
            </a:r>
            <a:r>
              <a:rPr sz="1400" spc="5" dirty="0">
                <a:latin typeface="Arial"/>
                <a:cs typeface="Arial"/>
              </a:rPr>
              <a:t>t</a:t>
            </a:r>
            <a:r>
              <a:rPr sz="1400" spc="-5" dirty="0">
                <a:latin typeface="Arial"/>
                <a:cs typeface="Arial"/>
              </a:rPr>
              <a:t>he</a:t>
            </a:r>
            <a:r>
              <a:rPr sz="1400" dirty="0">
                <a:latin typeface="Arial"/>
                <a:cs typeface="Arial"/>
              </a:rPr>
              <a:t>ir</a:t>
            </a:r>
            <a:r>
              <a:rPr sz="1400" spc="-30" dirty="0">
                <a:latin typeface="Arial"/>
                <a:cs typeface="Arial"/>
              </a:rPr>
              <a:t> </a:t>
            </a:r>
            <a:r>
              <a:rPr sz="1400" spc="-5" dirty="0">
                <a:latin typeface="Arial"/>
                <a:cs typeface="Arial"/>
              </a:rPr>
              <a:t>p</a:t>
            </a:r>
            <a:r>
              <a:rPr sz="1400" dirty="0">
                <a:latin typeface="Arial"/>
                <a:cs typeface="Arial"/>
              </a:rPr>
              <a:t>r</a:t>
            </a:r>
            <a:r>
              <a:rPr sz="1400" spc="-5" dirty="0">
                <a:latin typeface="Arial"/>
                <a:cs typeface="Arial"/>
              </a:rPr>
              <a:t>o</a:t>
            </a:r>
            <a:r>
              <a:rPr sz="1400" spc="-20" dirty="0">
                <a:latin typeface="Arial"/>
                <a:cs typeface="Arial"/>
              </a:rPr>
              <a:t>v</a:t>
            </a:r>
            <a:r>
              <a:rPr sz="1400" dirty="0">
                <a:latin typeface="Arial"/>
                <a:cs typeface="Arial"/>
              </a:rPr>
              <a:t>i</a:t>
            </a:r>
            <a:r>
              <a:rPr sz="1400" spc="-5" dirty="0">
                <a:latin typeface="Arial"/>
                <a:cs typeface="Arial"/>
              </a:rPr>
              <a:t>de</a:t>
            </a:r>
            <a:r>
              <a:rPr sz="1400" spc="-75" dirty="0">
                <a:latin typeface="Arial"/>
                <a:cs typeface="Arial"/>
              </a:rPr>
              <a:t>r</a:t>
            </a:r>
            <a:r>
              <a:rPr sz="1400" dirty="0">
                <a:latin typeface="Arial"/>
                <a:cs typeface="Arial"/>
              </a:rPr>
              <a:t>,</a:t>
            </a:r>
            <a:r>
              <a:rPr sz="1400" spc="-20" dirty="0">
                <a:latin typeface="Arial"/>
                <a:cs typeface="Arial"/>
              </a:rPr>
              <a:t> </a:t>
            </a:r>
            <a:r>
              <a:rPr sz="1400" spc="-5" dirty="0">
                <a:latin typeface="Arial"/>
                <a:cs typeface="Arial"/>
              </a:rPr>
              <a:t>E</a:t>
            </a:r>
            <a:r>
              <a:rPr sz="1400" dirty="0">
                <a:latin typeface="Arial"/>
                <a:cs typeface="Arial"/>
              </a:rPr>
              <a:t>li</a:t>
            </a:r>
            <a:r>
              <a:rPr sz="1400" spc="-5" dirty="0">
                <a:latin typeface="Arial"/>
                <a:cs typeface="Arial"/>
              </a:rPr>
              <a:t>qu</a:t>
            </a:r>
            <a:r>
              <a:rPr sz="1400" dirty="0">
                <a:latin typeface="Arial"/>
                <a:cs typeface="Arial"/>
              </a:rPr>
              <a:t>is</a:t>
            </a:r>
            <a:r>
              <a:rPr sz="1400" spc="-15" dirty="0">
                <a:latin typeface="Arial"/>
                <a:cs typeface="Arial"/>
              </a:rPr>
              <a:t> </a:t>
            </a:r>
            <a:r>
              <a:rPr sz="1400" spc="-5" dirty="0">
                <a:latin typeface="Arial"/>
                <a:cs typeface="Arial"/>
              </a:rPr>
              <a:t>36</a:t>
            </a:r>
            <a:r>
              <a:rPr sz="1400" dirty="0">
                <a:latin typeface="Arial"/>
                <a:cs typeface="Arial"/>
              </a:rPr>
              <a:t>0</a:t>
            </a:r>
            <a:r>
              <a:rPr sz="1400" spc="-10" dirty="0">
                <a:latin typeface="Arial"/>
                <a:cs typeface="Arial"/>
              </a:rPr>
              <a:t> </a:t>
            </a:r>
            <a:r>
              <a:rPr sz="1400" spc="-20" dirty="0">
                <a:latin typeface="Arial"/>
                <a:cs typeface="Arial"/>
              </a:rPr>
              <a:t>w</a:t>
            </a:r>
            <a:r>
              <a:rPr sz="1400" spc="-5" dirty="0">
                <a:latin typeface="Arial"/>
                <a:cs typeface="Arial"/>
              </a:rPr>
              <a:t>il</a:t>
            </a:r>
            <a:r>
              <a:rPr sz="1400" dirty="0">
                <a:latin typeface="Arial"/>
                <a:cs typeface="Arial"/>
              </a:rPr>
              <a:t>l</a:t>
            </a:r>
            <a:r>
              <a:rPr sz="1400" spc="5" dirty="0">
                <a:latin typeface="Arial"/>
                <a:cs typeface="Arial"/>
              </a:rPr>
              <a:t> s</a:t>
            </a:r>
            <a:r>
              <a:rPr sz="1400" spc="-5" dirty="0">
                <a:latin typeface="Arial"/>
                <a:cs typeface="Arial"/>
              </a:rPr>
              <a:t>en</a:t>
            </a:r>
            <a:r>
              <a:rPr sz="1400" dirty="0">
                <a:latin typeface="Arial"/>
                <a:cs typeface="Arial"/>
              </a:rPr>
              <a:t>d</a:t>
            </a:r>
            <a:r>
              <a:rPr lang="en-US" sz="1400" dirty="0">
                <a:latin typeface="Arial"/>
                <a:cs typeface="Arial"/>
              </a:rPr>
              <a:t> </a:t>
            </a:r>
            <a:endParaRPr sz="1400" dirty="0">
              <a:latin typeface="Arial"/>
              <a:cs typeface="Arial"/>
            </a:endParaRPr>
          </a:p>
          <a:p>
            <a:pPr>
              <a:lnSpc>
                <a:spcPct val="100000"/>
              </a:lnSpc>
            </a:pPr>
            <a:endParaRPr sz="1400" dirty="0">
              <a:latin typeface="Times New Roman"/>
              <a:cs typeface="Times New Roman"/>
            </a:endParaRPr>
          </a:p>
          <a:p>
            <a:pPr>
              <a:lnSpc>
                <a:spcPct val="100000"/>
              </a:lnSpc>
              <a:spcBef>
                <a:spcPts val="34"/>
              </a:spcBef>
            </a:pPr>
            <a:endParaRPr sz="1600" dirty="0">
              <a:latin typeface="Times New Roman"/>
              <a:cs typeface="Times New Roman"/>
            </a:endParaRPr>
          </a:p>
          <a:p>
            <a:pPr marL="12700" marR="458470">
              <a:lnSpc>
                <a:spcPct val="100000"/>
              </a:lnSpc>
            </a:pPr>
            <a:r>
              <a:rPr sz="1600" b="1" spc="-15" dirty="0">
                <a:latin typeface="Arial"/>
                <a:cs typeface="Arial"/>
              </a:rPr>
              <a:t>(BR</a:t>
            </a:r>
            <a:r>
              <a:rPr sz="1600" b="1" spc="10" dirty="0">
                <a:latin typeface="Arial"/>
                <a:cs typeface="Arial"/>
              </a:rPr>
              <a:t> </a:t>
            </a:r>
            <a:r>
              <a:rPr sz="1600" b="1" spc="25" dirty="0">
                <a:latin typeface="Arial"/>
                <a:cs typeface="Arial"/>
              </a:rPr>
              <a:t>w</a:t>
            </a:r>
            <a:r>
              <a:rPr sz="1600" b="1" spc="-5" dirty="0">
                <a:latin typeface="Arial"/>
                <a:cs typeface="Arial"/>
              </a:rPr>
              <a:t>i</a:t>
            </a:r>
            <a:r>
              <a:rPr sz="1600" b="1" spc="-15" dirty="0">
                <a:latin typeface="Arial"/>
                <a:cs typeface="Arial"/>
              </a:rPr>
              <a:t>t</a:t>
            </a:r>
            <a:r>
              <a:rPr sz="1600" b="1" spc="-10" dirty="0">
                <a:latin typeface="Arial"/>
                <a:cs typeface="Arial"/>
              </a:rPr>
              <a:t>h</a:t>
            </a:r>
            <a:r>
              <a:rPr sz="1600" b="1" spc="-20" dirty="0">
                <a:latin typeface="Arial"/>
                <a:cs typeface="Arial"/>
              </a:rPr>
              <a:t> </a:t>
            </a:r>
            <a:r>
              <a:rPr sz="1600" b="1" spc="-10" dirty="0">
                <a:latin typeface="Arial"/>
                <a:cs typeface="Arial"/>
              </a:rPr>
              <a:t>r</a:t>
            </a:r>
            <a:r>
              <a:rPr sz="1600" b="1" spc="-15" dirty="0">
                <a:latin typeface="Arial"/>
                <a:cs typeface="Arial"/>
              </a:rPr>
              <a:t>est</a:t>
            </a:r>
            <a:r>
              <a:rPr sz="1600" b="1" spc="-10" dirty="0">
                <a:latin typeface="Arial"/>
                <a:cs typeface="Arial"/>
              </a:rPr>
              <a:t>ric</a:t>
            </a:r>
            <a:r>
              <a:rPr sz="1600" b="1" spc="-15" dirty="0">
                <a:latin typeface="Arial"/>
                <a:cs typeface="Arial"/>
              </a:rPr>
              <a:t>t</a:t>
            </a:r>
            <a:r>
              <a:rPr sz="1600" b="1" spc="-5" dirty="0">
                <a:latin typeface="Arial"/>
                <a:cs typeface="Arial"/>
              </a:rPr>
              <a:t>i</a:t>
            </a:r>
            <a:r>
              <a:rPr sz="1600" b="1" spc="-15" dirty="0">
                <a:latin typeface="Arial"/>
                <a:cs typeface="Arial"/>
              </a:rPr>
              <a:t>ons</a:t>
            </a:r>
            <a:r>
              <a:rPr sz="1600" b="1" spc="-10" dirty="0">
                <a:latin typeface="Arial"/>
                <a:cs typeface="Arial"/>
              </a:rPr>
              <a:t>)</a:t>
            </a:r>
            <a:r>
              <a:rPr sz="1600" b="1" spc="55" dirty="0">
                <a:latin typeface="Arial"/>
                <a:cs typeface="Arial"/>
              </a:rPr>
              <a:t> </a:t>
            </a:r>
            <a:r>
              <a:rPr sz="1600" spc="-5" dirty="0">
                <a:latin typeface="Arial"/>
                <a:cs typeface="Arial"/>
              </a:rPr>
              <a:t>If</a:t>
            </a:r>
            <a:r>
              <a:rPr sz="1600" spc="10" dirty="0">
                <a:latin typeface="Arial"/>
                <a:cs typeface="Arial"/>
              </a:rPr>
              <a:t> </a:t>
            </a:r>
            <a:r>
              <a:rPr sz="1600" spc="-15" dirty="0">
                <a:latin typeface="Arial"/>
                <a:cs typeface="Arial"/>
              </a:rPr>
              <a:t>returne</a:t>
            </a:r>
            <a:r>
              <a:rPr sz="1600" spc="-10" dirty="0">
                <a:latin typeface="Arial"/>
                <a:cs typeface="Arial"/>
              </a:rPr>
              <a:t>d</a:t>
            </a:r>
            <a:r>
              <a:rPr sz="1600" spc="20" dirty="0">
                <a:latin typeface="Arial"/>
                <a:cs typeface="Arial"/>
              </a:rPr>
              <a:t> </a:t>
            </a:r>
            <a:r>
              <a:rPr sz="1600" spc="-30" dirty="0">
                <a:latin typeface="Arial"/>
                <a:cs typeface="Arial"/>
              </a:rPr>
              <a:t>w</a:t>
            </a:r>
            <a:r>
              <a:rPr sz="1600" dirty="0">
                <a:latin typeface="Arial"/>
                <a:cs typeface="Arial"/>
              </a:rPr>
              <a:t>i</a:t>
            </a:r>
            <a:r>
              <a:rPr sz="1600" spc="-10" dirty="0">
                <a:latin typeface="Arial"/>
                <a:cs typeface="Arial"/>
              </a:rPr>
              <a:t>th</a:t>
            </a:r>
            <a:r>
              <a:rPr sz="1600" spc="10" dirty="0">
                <a:latin typeface="Arial"/>
                <a:cs typeface="Arial"/>
              </a:rPr>
              <a:t> </a:t>
            </a:r>
            <a:r>
              <a:rPr sz="1600" spc="-5" dirty="0">
                <a:latin typeface="Arial"/>
                <a:cs typeface="Arial"/>
              </a:rPr>
              <a:t>c</a:t>
            </a:r>
            <a:r>
              <a:rPr sz="1600" spc="-15" dirty="0">
                <a:latin typeface="Arial"/>
                <a:cs typeface="Arial"/>
              </a:rPr>
              <a:t>o</a:t>
            </a:r>
            <a:r>
              <a:rPr sz="1600" spc="-5" dirty="0">
                <a:latin typeface="Arial"/>
                <a:cs typeface="Arial"/>
              </a:rPr>
              <a:t>v</a:t>
            </a:r>
            <a:r>
              <a:rPr sz="1600" spc="-15" dirty="0">
                <a:latin typeface="Arial"/>
                <a:cs typeface="Arial"/>
              </a:rPr>
              <a:t>erag</a:t>
            </a:r>
            <a:r>
              <a:rPr sz="1600" spc="-10" dirty="0">
                <a:latin typeface="Arial"/>
                <a:cs typeface="Arial"/>
              </a:rPr>
              <a:t>e</a:t>
            </a:r>
            <a:r>
              <a:rPr sz="1600" spc="10" dirty="0">
                <a:latin typeface="Arial"/>
                <a:cs typeface="Arial"/>
              </a:rPr>
              <a:t> </a:t>
            </a:r>
            <a:r>
              <a:rPr sz="1600" spc="-15" dirty="0">
                <a:latin typeface="Arial"/>
                <a:cs typeface="Arial"/>
              </a:rPr>
              <a:t>re</a:t>
            </a:r>
            <a:r>
              <a:rPr sz="1600" spc="-5" dirty="0">
                <a:latin typeface="Arial"/>
                <a:cs typeface="Arial"/>
              </a:rPr>
              <a:t>st</a:t>
            </a:r>
            <a:r>
              <a:rPr sz="1600" spc="-15" dirty="0">
                <a:latin typeface="Arial"/>
                <a:cs typeface="Arial"/>
              </a:rPr>
              <a:t>r</a:t>
            </a:r>
            <a:r>
              <a:rPr sz="1600" spc="-5" dirty="0">
                <a:latin typeface="Arial"/>
                <a:cs typeface="Arial"/>
              </a:rPr>
              <a:t>ict</a:t>
            </a:r>
            <a:r>
              <a:rPr sz="1600" dirty="0">
                <a:latin typeface="Arial"/>
                <a:cs typeface="Arial"/>
              </a:rPr>
              <a:t>i</a:t>
            </a:r>
            <a:r>
              <a:rPr sz="1600" spc="-15" dirty="0">
                <a:latin typeface="Arial"/>
                <a:cs typeface="Arial"/>
              </a:rPr>
              <a:t>on</a:t>
            </a:r>
            <a:r>
              <a:rPr sz="1600" spc="-10" dirty="0">
                <a:latin typeface="Arial"/>
                <a:cs typeface="Arial"/>
              </a:rPr>
              <a:t>s</a:t>
            </a:r>
            <a:r>
              <a:rPr sz="1600" spc="5" dirty="0">
                <a:latin typeface="Arial"/>
                <a:cs typeface="Arial"/>
              </a:rPr>
              <a:t> </a:t>
            </a:r>
            <a:r>
              <a:rPr sz="1600" spc="-15" dirty="0">
                <a:latin typeface="Arial"/>
                <a:cs typeface="Arial"/>
              </a:rPr>
              <a:t>(pr</a:t>
            </a:r>
            <a:r>
              <a:rPr sz="1600" dirty="0">
                <a:latin typeface="Arial"/>
                <a:cs typeface="Arial"/>
              </a:rPr>
              <a:t>i</a:t>
            </a:r>
            <a:r>
              <a:rPr sz="1600" spc="-15" dirty="0">
                <a:latin typeface="Arial"/>
                <a:cs typeface="Arial"/>
              </a:rPr>
              <a:t>o</a:t>
            </a:r>
            <a:r>
              <a:rPr sz="1600" spc="-10" dirty="0">
                <a:latin typeface="Arial"/>
                <a:cs typeface="Arial"/>
              </a:rPr>
              <a:t>r</a:t>
            </a:r>
            <a:r>
              <a:rPr sz="1600" spc="15" dirty="0">
                <a:latin typeface="Arial"/>
                <a:cs typeface="Arial"/>
              </a:rPr>
              <a:t> </a:t>
            </a:r>
            <a:r>
              <a:rPr sz="1600" spc="-15" dirty="0">
                <a:latin typeface="Arial"/>
                <a:cs typeface="Arial"/>
              </a:rPr>
              <a:t>author</a:t>
            </a:r>
            <a:r>
              <a:rPr sz="1600" spc="-5" dirty="0">
                <a:latin typeface="Arial"/>
                <a:cs typeface="Arial"/>
              </a:rPr>
              <a:t>iz</a:t>
            </a:r>
            <a:r>
              <a:rPr sz="1600" spc="-15" dirty="0">
                <a:latin typeface="Arial"/>
                <a:cs typeface="Arial"/>
              </a:rPr>
              <a:t>at</a:t>
            </a:r>
            <a:r>
              <a:rPr sz="1600" dirty="0">
                <a:latin typeface="Arial"/>
                <a:cs typeface="Arial"/>
              </a:rPr>
              <a:t>i</a:t>
            </a:r>
            <a:r>
              <a:rPr sz="1600" spc="-15" dirty="0">
                <a:latin typeface="Arial"/>
                <a:cs typeface="Arial"/>
              </a:rPr>
              <a:t>on</a:t>
            </a:r>
            <a:r>
              <a:rPr sz="1600" spc="-5" dirty="0">
                <a:latin typeface="Arial"/>
                <a:cs typeface="Arial"/>
              </a:rPr>
              <a:t>,</a:t>
            </a:r>
            <a:r>
              <a:rPr sz="1600" spc="10" dirty="0">
                <a:latin typeface="Arial"/>
                <a:cs typeface="Arial"/>
              </a:rPr>
              <a:t> </a:t>
            </a:r>
            <a:r>
              <a:rPr sz="1600" spc="-5" dirty="0">
                <a:latin typeface="Arial"/>
                <a:cs typeface="Arial"/>
              </a:rPr>
              <a:t>t</a:t>
            </a:r>
            <a:r>
              <a:rPr sz="1600" dirty="0">
                <a:latin typeface="Arial"/>
                <a:cs typeface="Arial"/>
              </a:rPr>
              <a:t>i</a:t>
            </a:r>
            <a:r>
              <a:rPr sz="1600" spc="-15" dirty="0">
                <a:latin typeface="Arial"/>
                <a:cs typeface="Arial"/>
              </a:rPr>
              <a:t>er e</a:t>
            </a:r>
            <a:r>
              <a:rPr sz="1600" spc="-20" dirty="0">
                <a:latin typeface="Arial"/>
                <a:cs typeface="Arial"/>
              </a:rPr>
              <a:t>x</a:t>
            </a:r>
            <a:r>
              <a:rPr sz="1600" spc="-5" dirty="0">
                <a:latin typeface="Arial"/>
                <a:cs typeface="Arial"/>
              </a:rPr>
              <a:t>c</a:t>
            </a:r>
            <a:r>
              <a:rPr sz="1600" spc="-15" dirty="0">
                <a:latin typeface="Arial"/>
                <a:cs typeface="Arial"/>
              </a:rPr>
              <a:t>ept</a:t>
            </a:r>
            <a:r>
              <a:rPr sz="1600" dirty="0">
                <a:latin typeface="Arial"/>
                <a:cs typeface="Arial"/>
              </a:rPr>
              <a:t>i</a:t>
            </a:r>
            <a:r>
              <a:rPr sz="1600" spc="-15" dirty="0">
                <a:latin typeface="Arial"/>
                <a:cs typeface="Arial"/>
              </a:rPr>
              <a:t>on</a:t>
            </a:r>
            <a:r>
              <a:rPr sz="1600" spc="-5" dirty="0">
                <a:latin typeface="Arial"/>
                <a:cs typeface="Arial"/>
              </a:rPr>
              <a:t>,</a:t>
            </a:r>
            <a:r>
              <a:rPr sz="1600" spc="10" dirty="0">
                <a:latin typeface="Arial"/>
                <a:cs typeface="Arial"/>
              </a:rPr>
              <a:t> </a:t>
            </a:r>
            <a:r>
              <a:rPr sz="1600" spc="-15" dirty="0">
                <a:latin typeface="Arial"/>
                <a:cs typeface="Arial"/>
              </a:rPr>
              <a:t>o</a:t>
            </a:r>
            <a:r>
              <a:rPr sz="1600" spc="-10" dirty="0">
                <a:latin typeface="Arial"/>
                <a:cs typeface="Arial"/>
              </a:rPr>
              <a:t>r</a:t>
            </a:r>
            <a:r>
              <a:rPr sz="1600" spc="5" dirty="0">
                <a:latin typeface="Arial"/>
                <a:cs typeface="Arial"/>
              </a:rPr>
              <a:t> </a:t>
            </a:r>
            <a:r>
              <a:rPr sz="1600" spc="-10" dirty="0">
                <a:latin typeface="Arial"/>
                <a:cs typeface="Arial"/>
              </a:rPr>
              <a:t>fo</a:t>
            </a:r>
            <a:r>
              <a:rPr sz="1600" spc="-15" dirty="0">
                <a:latin typeface="Arial"/>
                <a:cs typeface="Arial"/>
              </a:rPr>
              <a:t>rmu</a:t>
            </a:r>
            <a:r>
              <a:rPr sz="1600" dirty="0">
                <a:latin typeface="Arial"/>
                <a:cs typeface="Arial"/>
              </a:rPr>
              <a:t>l</a:t>
            </a:r>
            <a:r>
              <a:rPr sz="1600" spc="-15" dirty="0">
                <a:latin typeface="Arial"/>
                <a:cs typeface="Arial"/>
              </a:rPr>
              <a:t>ar</a:t>
            </a:r>
            <a:r>
              <a:rPr sz="1600" spc="-10" dirty="0">
                <a:latin typeface="Arial"/>
                <a:cs typeface="Arial"/>
              </a:rPr>
              <a:t>y</a:t>
            </a:r>
            <a:r>
              <a:rPr sz="1600" spc="25" dirty="0">
                <a:latin typeface="Arial"/>
                <a:cs typeface="Arial"/>
              </a:rPr>
              <a:t> </a:t>
            </a:r>
            <a:r>
              <a:rPr sz="1600" spc="-15" dirty="0">
                <a:latin typeface="Arial"/>
                <a:cs typeface="Arial"/>
              </a:rPr>
              <a:t>e</a:t>
            </a:r>
            <a:r>
              <a:rPr sz="1600" spc="-20" dirty="0">
                <a:latin typeface="Arial"/>
                <a:cs typeface="Arial"/>
              </a:rPr>
              <a:t>x</a:t>
            </a:r>
            <a:r>
              <a:rPr sz="1600" spc="-5" dirty="0">
                <a:latin typeface="Arial"/>
                <a:cs typeface="Arial"/>
              </a:rPr>
              <a:t>c</a:t>
            </a:r>
            <a:r>
              <a:rPr sz="1600" spc="-15" dirty="0">
                <a:latin typeface="Arial"/>
                <a:cs typeface="Arial"/>
              </a:rPr>
              <a:t>ept</a:t>
            </a:r>
            <a:r>
              <a:rPr sz="1600" dirty="0">
                <a:latin typeface="Arial"/>
                <a:cs typeface="Arial"/>
              </a:rPr>
              <a:t>i</a:t>
            </a:r>
            <a:r>
              <a:rPr sz="1600" spc="-15" dirty="0">
                <a:latin typeface="Arial"/>
                <a:cs typeface="Arial"/>
              </a:rPr>
              <a:t>on)</a:t>
            </a:r>
            <a:endParaRPr sz="1600" dirty="0">
              <a:latin typeface="Arial"/>
              <a:cs typeface="Arial"/>
            </a:endParaRPr>
          </a:p>
          <a:p>
            <a:pPr marL="646430" marR="290830" indent="-342900">
              <a:lnSpc>
                <a:spcPct val="100000"/>
              </a:lnSpc>
              <a:spcBef>
                <a:spcPts val="595"/>
              </a:spcBef>
              <a:buClr>
                <a:srgbClr val="F26937"/>
              </a:buClr>
              <a:buSzPct val="92857"/>
              <a:buFont typeface="Arial"/>
              <a:buAutoNum type="arabicPeriod"/>
              <a:tabLst>
                <a:tab pos="647065" algn="l"/>
              </a:tabLst>
            </a:pPr>
            <a:r>
              <a:rPr sz="1400" spc="-5" dirty="0">
                <a:latin typeface="Arial"/>
                <a:cs typeface="Arial"/>
              </a:rPr>
              <a:t>Eliqui</a:t>
            </a:r>
            <a:r>
              <a:rPr sz="1400" dirty="0">
                <a:latin typeface="Arial"/>
                <a:cs typeface="Arial"/>
              </a:rPr>
              <a:t>s</a:t>
            </a:r>
            <a:r>
              <a:rPr sz="1400" spc="-15" dirty="0">
                <a:latin typeface="Arial"/>
                <a:cs typeface="Arial"/>
              </a:rPr>
              <a:t> </a:t>
            </a:r>
            <a:r>
              <a:rPr sz="1400" spc="-5" dirty="0">
                <a:latin typeface="Arial"/>
                <a:cs typeface="Arial"/>
              </a:rPr>
              <a:t>36</a:t>
            </a:r>
            <a:r>
              <a:rPr sz="1400" dirty="0">
                <a:latin typeface="Arial"/>
                <a:cs typeface="Arial"/>
              </a:rPr>
              <a:t>0</a:t>
            </a:r>
            <a:r>
              <a:rPr sz="1400" spc="-20" dirty="0">
                <a:latin typeface="Arial"/>
                <a:cs typeface="Arial"/>
              </a:rPr>
              <a:t> </a:t>
            </a:r>
            <a:r>
              <a:rPr sz="1400" spc="-5" dirty="0">
                <a:latin typeface="Arial"/>
                <a:cs typeface="Arial"/>
              </a:rPr>
              <a:t>liv</a:t>
            </a:r>
            <a:r>
              <a:rPr sz="1400" dirty="0">
                <a:latin typeface="Arial"/>
                <a:cs typeface="Arial"/>
              </a:rPr>
              <a:t>e</a:t>
            </a:r>
            <a:r>
              <a:rPr sz="1400" spc="-20" dirty="0">
                <a:latin typeface="Arial"/>
                <a:cs typeface="Arial"/>
              </a:rPr>
              <a:t> </a:t>
            </a:r>
            <a:r>
              <a:rPr sz="1400" spc="-5" dirty="0">
                <a:latin typeface="Arial"/>
                <a:cs typeface="Arial"/>
              </a:rPr>
              <a:t>specialis</a:t>
            </a:r>
            <a:r>
              <a:rPr sz="1400" dirty="0">
                <a:latin typeface="Arial"/>
                <a:cs typeface="Arial"/>
              </a:rPr>
              <a:t>t</a:t>
            </a:r>
            <a:r>
              <a:rPr sz="1400" spc="-25" dirty="0">
                <a:latin typeface="Arial"/>
                <a:cs typeface="Arial"/>
              </a:rPr>
              <a:t> </a:t>
            </a:r>
            <a:r>
              <a:rPr sz="1400" spc="-5" dirty="0">
                <a:latin typeface="Arial"/>
                <a:cs typeface="Arial"/>
              </a:rPr>
              <a:t>explain</a:t>
            </a:r>
            <a:r>
              <a:rPr sz="1400" dirty="0">
                <a:latin typeface="Arial"/>
                <a:cs typeface="Arial"/>
              </a:rPr>
              <a:t>s</a:t>
            </a:r>
            <a:r>
              <a:rPr sz="1400" spc="-15" dirty="0">
                <a:latin typeface="Arial"/>
                <a:cs typeface="Arial"/>
              </a:rPr>
              <a:t> </a:t>
            </a:r>
            <a:r>
              <a:rPr sz="1400" spc="-5" dirty="0">
                <a:latin typeface="Arial"/>
                <a:cs typeface="Arial"/>
              </a:rPr>
              <a:t>w</a:t>
            </a:r>
            <a:r>
              <a:rPr sz="1400" dirty="0">
                <a:latin typeface="Arial"/>
                <a:cs typeface="Arial"/>
              </a:rPr>
              <a:t>e</a:t>
            </a:r>
            <a:r>
              <a:rPr sz="1400" spc="15" dirty="0">
                <a:latin typeface="Arial"/>
                <a:cs typeface="Arial"/>
              </a:rPr>
              <a:t> </a:t>
            </a:r>
            <a:r>
              <a:rPr sz="1400" spc="-5" dirty="0">
                <a:latin typeface="Arial"/>
                <a:cs typeface="Arial"/>
              </a:rPr>
              <a:t>nee</a:t>
            </a:r>
            <a:r>
              <a:rPr sz="1400" dirty="0">
                <a:latin typeface="Arial"/>
                <a:cs typeface="Arial"/>
              </a:rPr>
              <a:t>d</a:t>
            </a:r>
            <a:r>
              <a:rPr sz="1400" spc="-30" dirty="0">
                <a:latin typeface="Arial"/>
                <a:cs typeface="Arial"/>
              </a:rPr>
              <a:t> </a:t>
            </a:r>
            <a:r>
              <a:rPr sz="1400" spc="-5" dirty="0">
                <a:latin typeface="Arial"/>
                <a:cs typeface="Arial"/>
              </a:rPr>
              <a:t>t</a:t>
            </a:r>
            <a:r>
              <a:rPr sz="1400" dirty="0">
                <a:latin typeface="Arial"/>
                <a:cs typeface="Arial"/>
              </a:rPr>
              <a:t>o</a:t>
            </a:r>
            <a:r>
              <a:rPr sz="1400" spc="-20" dirty="0">
                <a:latin typeface="Arial"/>
                <a:cs typeface="Arial"/>
              </a:rPr>
              <a:t> </a:t>
            </a:r>
            <a:r>
              <a:rPr sz="1400" spc="-5" dirty="0">
                <a:latin typeface="Arial"/>
                <a:cs typeface="Arial"/>
              </a:rPr>
              <a:t>hav</a:t>
            </a:r>
            <a:r>
              <a:rPr sz="1400" dirty="0">
                <a:latin typeface="Arial"/>
                <a:cs typeface="Arial"/>
              </a:rPr>
              <a:t>e</a:t>
            </a:r>
            <a:r>
              <a:rPr sz="1400" spc="5" dirty="0">
                <a:latin typeface="Arial"/>
                <a:cs typeface="Arial"/>
              </a:rPr>
              <a:t> </a:t>
            </a:r>
            <a:r>
              <a:rPr sz="1400" spc="-5" dirty="0">
                <a:latin typeface="Arial"/>
                <a:cs typeface="Arial"/>
              </a:rPr>
              <a:t>thei</a:t>
            </a:r>
            <a:r>
              <a:rPr sz="1400" dirty="0">
                <a:latin typeface="Arial"/>
                <a:cs typeface="Arial"/>
              </a:rPr>
              <a:t>r</a:t>
            </a:r>
            <a:r>
              <a:rPr sz="1400" spc="-35" dirty="0">
                <a:latin typeface="Arial"/>
                <a:cs typeface="Arial"/>
              </a:rPr>
              <a:t> </a:t>
            </a:r>
            <a:r>
              <a:rPr sz="1400" spc="-5" dirty="0">
                <a:latin typeface="Arial"/>
                <a:cs typeface="Arial"/>
              </a:rPr>
              <a:t>signatur</a:t>
            </a:r>
            <a:r>
              <a:rPr sz="1400" dirty="0">
                <a:latin typeface="Arial"/>
                <a:cs typeface="Arial"/>
              </a:rPr>
              <a:t>e</a:t>
            </a:r>
            <a:r>
              <a:rPr sz="1400" spc="-45" dirty="0">
                <a:latin typeface="Arial"/>
                <a:cs typeface="Arial"/>
              </a:rPr>
              <a:t> </a:t>
            </a:r>
            <a:r>
              <a:rPr sz="1400" spc="-5" dirty="0">
                <a:latin typeface="Arial"/>
                <a:cs typeface="Arial"/>
              </a:rPr>
              <a:t>t</a:t>
            </a:r>
            <a:r>
              <a:rPr sz="1400" dirty="0">
                <a:latin typeface="Arial"/>
                <a:cs typeface="Arial"/>
              </a:rPr>
              <a:t>o</a:t>
            </a:r>
            <a:r>
              <a:rPr sz="1400" spc="-20" dirty="0">
                <a:latin typeface="Arial"/>
                <a:cs typeface="Arial"/>
              </a:rPr>
              <a:t> </a:t>
            </a:r>
            <a:r>
              <a:rPr sz="1400" spc="-5" dirty="0">
                <a:latin typeface="Arial"/>
                <a:cs typeface="Arial"/>
              </a:rPr>
              <a:t>star</a:t>
            </a:r>
            <a:r>
              <a:rPr sz="1400" dirty="0">
                <a:latin typeface="Arial"/>
                <a:cs typeface="Arial"/>
              </a:rPr>
              <a:t>t</a:t>
            </a:r>
            <a:r>
              <a:rPr sz="1400" spc="-40" dirty="0">
                <a:latin typeface="Arial"/>
                <a:cs typeface="Arial"/>
              </a:rPr>
              <a:t> </a:t>
            </a:r>
            <a:r>
              <a:rPr sz="1400" spc="-5" dirty="0">
                <a:latin typeface="Arial"/>
                <a:cs typeface="Arial"/>
              </a:rPr>
              <a:t>th</a:t>
            </a:r>
            <a:r>
              <a:rPr sz="1400" dirty="0">
                <a:latin typeface="Arial"/>
                <a:cs typeface="Arial"/>
              </a:rPr>
              <a:t>e</a:t>
            </a:r>
            <a:r>
              <a:rPr sz="1400" spc="-20" dirty="0">
                <a:latin typeface="Arial"/>
                <a:cs typeface="Arial"/>
              </a:rPr>
              <a:t> </a:t>
            </a:r>
            <a:r>
              <a:rPr sz="1400" spc="-5" dirty="0">
                <a:latin typeface="Arial"/>
                <a:cs typeface="Arial"/>
              </a:rPr>
              <a:t>proces</a:t>
            </a:r>
            <a:r>
              <a:rPr sz="1400" dirty="0">
                <a:latin typeface="Arial"/>
                <a:cs typeface="Arial"/>
              </a:rPr>
              <a:t>s</a:t>
            </a:r>
            <a:r>
              <a:rPr sz="1400" spc="-50" dirty="0">
                <a:latin typeface="Arial"/>
                <a:cs typeface="Arial"/>
              </a:rPr>
              <a:t> </a:t>
            </a:r>
            <a:r>
              <a:rPr sz="1400" spc="-5" dirty="0">
                <a:latin typeface="Arial"/>
                <a:cs typeface="Arial"/>
              </a:rPr>
              <a:t>and provide</a:t>
            </a:r>
            <a:r>
              <a:rPr sz="1400" dirty="0">
                <a:latin typeface="Arial"/>
                <a:cs typeface="Arial"/>
              </a:rPr>
              <a:t>s</a:t>
            </a:r>
            <a:r>
              <a:rPr sz="1400" spc="-20" dirty="0">
                <a:latin typeface="Arial"/>
                <a:cs typeface="Arial"/>
              </a:rPr>
              <a:t> </a:t>
            </a:r>
            <a:r>
              <a:rPr sz="1400" spc="-5" dirty="0">
                <a:latin typeface="Arial"/>
                <a:cs typeface="Arial"/>
              </a:rPr>
              <a:t>th</a:t>
            </a:r>
            <a:r>
              <a:rPr sz="1400" dirty="0">
                <a:latin typeface="Arial"/>
                <a:cs typeface="Arial"/>
              </a:rPr>
              <a:t>e</a:t>
            </a:r>
            <a:r>
              <a:rPr sz="1400" spc="-20" dirty="0">
                <a:latin typeface="Arial"/>
                <a:cs typeface="Arial"/>
              </a:rPr>
              <a:t> </a:t>
            </a:r>
            <a:r>
              <a:rPr sz="1400" spc="-5" dirty="0">
                <a:latin typeface="Arial"/>
                <a:cs typeface="Arial"/>
              </a:rPr>
              <a:t>UR</a:t>
            </a:r>
            <a:r>
              <a:rPr sz="1400" dirty="0">
                <a:latin typeface="Arial"/>
                <a:cs typeface="Arial"/>
              </a:rPr>
              <a:t>L</a:t>
            </a:r>
            <a:r>
              <a:rPr sz="1400" spc="-55" dirty="0">
                <a:latin typeface="Arial"/>
                <a:cs typeface="Arial"/>
              </a:rPr>
              <a:t> </a:t>
            </a:r>
            <a:r>
              <a:rPr sz="1400" spc="-5" dirty="0">
                <a:latin typeface="Arial"/>
                <a:cs typeface="Arial"/>
              </a:rPr>
              <a:t>t</a:t>
            </a:r>
            <a:r>
              <a:rPr sz="1400" dirty="0">
                <a:latin typeface="Arial"/>
                <a:cs typeface="Arial"/>
              </a:rPr>
              <a:t>o</a:t>
            </a:r>
            <a:r>
              <a:rPr sz="1400" spc="-20" dirty="0">
                <a:latin typeface="Arial"/>
                <a:cs typeface="Arial"/>
              </a:rPr>
              <a:t> </a:t>
            </a:r>
            <a:r>
              <a:rPr sz="1400" spc="-5" dirty="0">
                <a:latin typeface="Arial"/>
                <a:cs typeface="Arial"/>
              </a:rPr>
              <a:t>th</a:t>
            </a:r>
            <a:r>
              <a:rPr sz="1400" dirty="0">
                <a:latin typeface="Arial"/>
                <a:cs typeface="Arial"/>
              </a:rPr>
              <a:t>e</a:t>
            </a:r>
            <a:r>
              <a:rPr sz="1400" spc="-20" dirty="0">
                <a:latin typeface="Arial"/>
                <a:cs typeface="Arial"/>
              </a:rPr>
              <a:t> </a:t>
            </a:r>
            <a:r>
              <a:rPr sz="1400" spc="-5" dirty="0">
                <a:latin typeface="Arial"/>
                <a:cs typeface="Arial"/>
              </a:rPr>
              <a:t>patient/caregive</a:t>
            </a:r>
            <a:r>
              <a:rPr sz="1400" dirty="0">
                <a:latin typeface="Arial"/>
                <a:cs typeface="Arial"/>
              </a:rPr>
              <a:t>r</a:t>
            </a:r>
            <a:r>
              <a:rPr sz="1400" spc="-35" dirty="0">
                <a:latin typeface="Arial"/>
                <a:cs typeface="Arial"/>
              </a:rPr>
              <a:t> </a:t>
            </a:r>
            <a:r>
              <a:rPr sz="1400" spc="-5" dirty="0">
                <a:latin typeface="Arial"/>
                <a:cs typeface="Arial"/>
              </a:rPr>
              <a:t>t</a:t>
            </a:r>
            <a:r>
              <a:rPr sz="1400" dirty="0">
                <a:latin typeface="Arial"/>
                <a:cs typeface="Arial"/>
              </a:rPr>
              <a:t>o</a:t>
            </a:r>
            <a:r>
              <a:rPr sz="1400" spc="-20" dirty="0">
                <a:latin typeface="Arial"/>
                <a:cs typeface="Arial"/>
              </a:rPr>
              <a:t> </a:t>
            </a:r>
            <a:r>
              <a:rPr sz="1400" spc="-5" dirty="0">
                <a:latin typeface="Arial"/>
                <a:cs typeface="Arial"/>
              </a:rPr>
              <a:t>complet</a:t>
            </a:r>
            <a:r>
              <a:rPr sz="1400" dirty="0">
                <a:latin typeface="Arial"/>
                <a:cs typeface="Arial"/>
              </a:rPr>
              <a:t>e</a:t>
            </a:r>
            <a:r>
              <a:rPr sz="1400" spc="-45" dirty="0">
                <a:latin typeface="Arial"/>
                <a:cs typeface="Arial"/>
              </a:rPr>
              <a:t> </a:t>
            </a:r>
            <a:r>
              <a:rPr sz="1400" spc="-5" dirty="0">
                <a:latin typeface="Arial"/>
                <a:cs typeface="Arial"/>
              </a:rPr>
              <a:t>th</a:t>
            </a:r>
            <a:r>
              <a:rPr sz="1400" dirty="0">
                <a:latin typeface="Arial"/>
                <a:cs typeface="Arial"/>
              </a:rPr>
              <a:t>e</a:t>
            </a:r>
            <a:r>
              <a:rPr sz="1400" spc="-20" dirty="0">
                <a:latin typeface="Arial"/>
                <a:cs typeface="Arial"/>
              </a:rPr>
              <a:t> </a:t>
            </a:r>
            <a:r>
              <a:rPr sz="1400" spc="-5" dirty="0">
                <a:latin typeface="Arial"/>
                <a:cs typeface="Arial"/>
              </a:rPr>
              <a:t>eSignature</a:t>
            </a:r>
            <a:r>
              <a:rPr sz="1400" dirty="0">
                <a:latin typeface="Arial"/>
                <a:cs typeface="Arial"/>
              </a:rPr>
              <a:t>.</a:t>
            </a:r>
          </a:p>
          <a:p>
            <a:pPr marL="646430" indent="-342900">
              <a:lnSpc>
                <a:spcPct val="100000"/>
              </a:lnSpc>
              <a:spcBef>
                <a:spcPts val="600"/>
              </a:spcBef>
              <a:buClr>
                <a:srgbClr val="F26937"/>
              </a:buClr>
              <a:buSzPct val="92857"/>
              <a:buFont typeface="Arial"/>
              <a:buAutoNum type="arabicPeriod"/>
              <a:tabLst>
                <a:tab pos="647065" algn="l"/>
              </a:tabLst>
            </a:pPr>
            <a:r>
              <a:rPr sz="1400" spc="-5" dirty="0">
                <a:latin typeface="Arial"/>
                <a:cs typeface="Arial"/>
              </a:rPr>
              <a:t>E</a:t>
            </a:r>
            <a:r>
              <a:rPr sz="1400" dirty="0">
                <a:latin typeface="Arial"/>
                <a:cs typeface="Arial"/>
              </a:rPr>
              <a:t>li</a:t>
            </a:r>
            <a:r>
              <a:rPr sz="1400" spc="-5" dirty="0">
                <a:latin typeface="Arial"/>
                <a:cs typeface="Arial"/>
              </a:rPr>
              <a:t>qu</a:t>
            </a:r>
            <a:r>
              <a:rPr sz="1400" dirty="0">
                <a:latin typeface="Arial"/>
                <a:cs typeface="Arial"/>
              </a:rPr>
              <a:t>is</a:t>
            </a:r>
            <a:r>
              <a:rPr sz="1400" spc="-15" dirty="0">
                <a:latin typeface="Arial"/>
                <a:cs typeface="Arial"/>
              </a:rPr>
              <a:t> </a:t>
            </a:r>
            <a:r>
              <a:rPr sz="1400" spc="-5" dirty="0">
                <a:latin typeface="Arial"/>
                <a:cs typeface="Arial"/>
              </a:rPr>
              <a:t>36</a:t>
            </a:r>
            <a:r>
              <a:rPr sz="1400" dirty="0">
                <a:latin typeface="Arial"/>
                <a:cs typeface="Arial"/>
              </a:rPr>
              <a:t>0</a:t>
            </a:r>
            <a:r>
              <a:rPr sz="1400" spc="-20" dirty="0">
                <a:latin typeface="Arial"/>
                <a:cs typeface="Arial"/>
              </a:rPr>
              <a:t> </a:t>
            </a:r>
            <a:r>
              <a:rPr sz="1400" spc="5" dirty="0">
                <a:latin typeface="Arial"/>
                <a:cs typeface="Arial"/>
              </a:rPr>
              <a:t>c</a:t>
            </a:r>
            <a:r>
              <a:rPr sz="1400" spc="-5" dirty="0">
                <a:latin typeface="Arial"/>
                <a:cs typeface="Arial"/>
              </a:rPr>
              <a:t>a</a:t>
            </a:r>
            <a:r>
              <a:rPr sz="1400" dirty="0">
                <a:latin typeface="Arial"/>
                <a:cs typeface="Arial"/>
              </a:rPr>
              <a:t>lls</a:t>
            </a:r>
            <a:r>
              <a:rPr sz="1400" spc="-15" dirty="0">
                <a:latin typeface="Arial"/>
                <a:cs typeface="Arial"/>
              </a:rPr>
              <a:t> </a:t>
            </a:r>
            <a:r>
              <a:rPr sz="1400" spc="-5" dirty="0">
                <a:latin typeface="Arial"/>
                <a:cs typeface="Arial"/>
              </a:rPr>
              <a:t>pa</a:t>
            </a:r>
            <a:r>
              <a:rPr sz="1400" spc="5" dirty="0">
                <a:latin typeface="Arial"/>
                <a:cs typeface="Arial"/>
              </a:rPr>
              <a:t>t</a:t>
            </a:r>
            <a:r>
              <a:rPr sz="1400" dirty="0">
                <a:latin typeface="Arial"/>
                <a:cs typeface="Arial"/>
              </a:rPr>
              <a:t>i</a:t>
            </a:r>
            <a:r>
              <a:rPr sz="1400" spc="-5" dirty="0">
                <a:latin typeface="Arial"/>
                <a:cs typeface="Arial"/>
              </a:rPr>
              <a:t>en</a:t>
            </a:r>
            <a:r>
              <a:rPr sz="1400" dirty="0">
                <a:latin typeface="Arial"/>
                <a:cs typeface="Arial"/>
              </a:rPr>
              <a:t>t</a:t>
            </a:r>
            <a:r>
              <a:rPr sz="1400" spc="-40" dirty="0">
                <a:latin typeface="Arial"/>
                <a:cs typeface="Arial"/>
              </a:rPr>
              <a:t> </a:t>
            </a:r>
            <a:r>
              <a:rPr sz="1400" spc="5" dirty="0">
                <a:latin typeface="Arial"/>
                <a:cs typeface="Arial"/>
              </a:rPr>
              <a:t>t</a:t>
            </a:r>
            <a:r>
              <a:rPr sz="1400" dirty="0">
                <a:latin typeface="Arial"/>
                <a:cs typeface="Arial"/>
              </a:rPr>
              <a:t>o</a:t>
            </a:r>
            <a:r>
              <a:rPr sz="1400" spc="-20" dirty="0">
                <a:latin typeface="Arial"/>
                <a:cs typeface="Arial"/>
              </a:rPr>
              <a:t> </a:t>
            </a:r>
            <a:r>
              <a:rPr sz="1400" spc="-5" dirty="0">
                <a:latin typeface="Arial"/>
                <a:cs typeface="Arial"/>
              </a:rPr>
              <a:t>e</a:t>
            </a:r>
            <a:r>
              <a:rPr sz="1400" spc="-20" dirty="0">
                <a:latin typeface="Arial"/>
                <a:cs typeface="Arial"/>
              </a:rPr>
              <a:t>x</a:t>
            </a:r>
            <a:r>
              <a:rPr sz="1400" spc="-5" dirty="0">
                <a:latin typeface="Arial"/>
                <a:cs typeface="Arial"/>
              </a:rPr>
              <a:t>p</a:t>
            </a:r>
            <a:r>
              <a:rPr sz="1400" dirty="0">
                <a:latin typeface="Arial"/>
                <a:cs typeface="Arial"/>
              </a:rPr>
              <a:t>l</a:t>
            </a:r>
            <a:r>
              <a:rPr sz="1400" spc="-5" dirty="0">
                <a:latin typeface="Arial"/>
                <a:cs typeface="Arial"/>
              </a:rPr>
              <a:t>a</a:t>
            </a:r>
            <a:r>
              <a:rPr sz="1400" dirty="0">
                <a:latin typeface="Arial"/>
                <a:cs typeface="Arial"/>
              </a:rPr>
              <a:t>in</a:t>
            </a:r>
            <a:r>
              <a:rPr sz="1400" spc="-10" dirty="0">
                <a:latin typeface="Arial"/>
                <a:cs typeface="Arial"/>
              </a:rPr>
              <a:t> </a:t>
            </a:r>
            <a:r>
              <a:rPr sz="1400" dirty="0">
                <a:latin typeface="Arial"/>
                <a:cs typeface="Arial"/>
              </a:rPr>
              <a:t>r</a:t>
            </a:r>
            <a:r>
              <a:rPr sz="1400" spc="-5" dirty="0">
                <a:latin typeface="Arial"/>
                <a:cs typeface="Arial"/>
              </a:rPr>
              <a:t>e</a:t>
            </a:r>
            <a:r>
              <a:rPr sz="1400" spc="5" dirty="0">
                <a:latin typeface="Arial"/>
                <a:cs typeface="Arial"/>
              </a:rPr>
              <a:t>s</a:t>
            </a:r>
            <a:r>
              <a:rPr sz="1400" spc="-5" dirty="0">
                <a:latin typeface="Arial"/>
                <a:cs typeface="Arial"/>
              </a:rPr>
              <a:t>u</a:t>
            </a:r>
            <a:r>
              <a:rPr sz="1400" dirty="0">
                <a:latin typeface="Arial"/>
                <a:cs typeface="Arial"/>
              </a:rPr>
              <a:t>l</a:t>
            </a:r>
            <a:r>
              <a:rPr sz="1400" spc="5" dirty="0">
                <a:latin typeface="Arial"/>
                <a:cs typeface="Arial"/>
              </a:rPr>
              <a:t>t</a:t>
            </a:r>
            <a:r>
              <a:rPr sz="1400" dirty="0">
                <a:latin typeface="Arial"/>
                <a:cs typeface="Arial"/>
              </a:rPr>
              <a:t>s</a:t>
            </a:r>
            <a:r>
              <a:rPr sz="1400" spc="-40" dirty="0">
                <a:latin typeface="Arial"/>
                <a:cs typeface="Arial"/>
              </a:rPr>
              <a:t> </a:t>
            </a:r>
            <a:r>
              <a:rPr sz="1400" spc="-5" dirty="0">
                <a:latin typeface="Arial"/>
                <a:cs typeface="Arial"/>
              </a:rPr>
              <a:t>a</a:t>
            </a:r>
            <a:r>
              <a:rPr sz="1400" dirty="0">
                <a:latin typeface="Arial"/>
                <a:cs typeface="Arial"/>
              </a:rPr>
              <a:t>l</a:t>
            </a:r>
            <a:r>
              <a:rPr sz="1400" spc="-5" dirty="0">
                <a:latin typeface="Arial"/>
                <a:cs typeface="Arial"/>
              </a:rPr>
              <a:t>on</a:t>
            </a:r>
            <a:r>
              <a:rPr sz="1400" dirty="0">
                <a:latin typeface="Arial"/>
                <a:cs typeface="Arial"/>
              </a:rPr>
              <a:t>g</a:t>
            </a:r>
            <a:r>
              <a:rPr sz="1400" spc="-20" dirty="0">
                <a:latin typeface="Arial"/>
                <a:cs typeface="Arial"/>
              </a:rPr>
              <a:t> w</a:t>
            </a:r>
            <a:r>
              <a:rPr sz="1400" dirty="0">
                <a:latin typeface="Arial"/>
                <a:cs typeface="Arial"/>
              </a:rPr>
              <a:t>i</a:t>
            </a:r>
            <a:r>
              <a:rPr sz="1400" spc="5" dirty="0">
                <a:latin typeface="Arial"/>
                <a:cs typeface="Arial"/>
              </a:rPr>
              <a:t>t</a:t>
            </a:r>
            <a:r>
              <a:rPr sz="1400" dirty="0">
                <a:latin typeface="Arial"/>
                <a:cs typeface="Arial"/>
              </a:rPr>
              <a:t>h</a:t>
            </a:r>
            <a:r>
              <a:rPr sz="1400" spc="-10" dirty="0">
                <a:latin typeface="Arial"/>
                <a:cs typeface="Arial"/>
              </a:rPr>
              <a:t> </a:t>
            </a:r>
            <a:r>
              <a:rPr sz="1400" dirty="0">
                <a:latin typeface="Arial"/>
                <a:cs typeface="Arial"/>
              </a:rPr>
              <a:t>r</a:t>
            </a:r>
            <a:r>
              <a:rPr sz="1400" spc="-5" dirty="0">
                <a:latin typeface="Arial"/>
                <a:cs typeface="Arial"/>
              </a:rPr>
              <a:t>e</a:t>
            </a:r>
            <a:r>
              <a:rPr sz="1400" spc="5" dirty="0">
                <a:latin typeface="Arial"/>
                <a:cs typeface="Arial"/>
              </a:rPr>
              <a:t>st</a:t>
            </a:r>
            <a:r>
              <a:rPr sz="1400" dirty="0">
                <a:latin typeface="Arial"/>
                <a:cs typeface="Arial"/>
              </a:rPr>
              <a:t>ri</a:t>
            </a:r>
            <a:r>
              <a:rPr sz="1400" spc="5" dirty="0">
                <a:latin typeface="Arial"/>
                <a:cs typeface="Arial"/>
              </a:rPr>
              <a:t>c</a:t>
            </a:r>
            <a:r>
              <a:rPr sz="1400" spc="-10" dirty="0">
                <a:latin typeface="Arial"/>
                <a:cs typeface="Arial"/>
              </a:rPr>
              <a:t>t</a:t>
            </a:r>
            <a:r>
              <a:rPr sz="1400" dirty="0">
                <a:latin typeface="Arial"/>
                <a:cs typeface="Arial"/>
              </a:rPr>
              <a:t>i</a:t>
            </a:r>
            <a:r>
              <a:rPr sz="1400" spc="-5" dirty="0">
                <a:latin typeface="Arial"/>
                <a:cs typeface="Arial"/>
              </a:rPr>
              <a:t>on</a:t>
            </a:r>
            <a:r>
              <a:rPr sz="1400" dirty="0">
                <a:latin typeface="Arial"/>
                <a:cs typeface="Arial"/>
              </a:rPr>
              <a:t>s</a:t>
            </a:r>
          </a:p>
          <a:p>
            <a:pPr marL="646430" marR="5080" indent="-342900">
              <a:lnSpc>
                <a:spcPct val="100000"/>
              </a:lnSpc>
              <a:spcBef>
                <a:spcPts val="600"/>
              </a:spcBef>
              <a:buClr>
                <a:srgbClr val="F26937"/>
              </a:buClr>
              <a:buSzPct val="92857"/>
              <a:buFont typeface="Arial"/>
              <a:buAutoNum type="arabicPeriod"/>
              <a:tabLst>
                <a:tab pos="647065" algn="l"/>
              </a:tabLst>
            </a:pPr>
            <a:r>
              <a:rPr sz="1400" spc="5" dirty="0">
                <a:latin typeface="Arial"/>
                <a:cs typeface="Arial"/>
              </a:rPr>
              <a:t>I</a:t>
            </a:r>
            <a:r>
              <a:rPr sz="1400" dirty="0">
                <a:latin typeface="Arial"/>
                <a:cs typeface="Arial"/>
              </a:rPr>
              <a:t>f</a:t>
            </a:r>
            <a:r>
              <a:rPr sz="1400" spc="-15" dirty="0">
                <a:latin typeface="Arial"/>
                <a:cs typeface="Arial"/>
              </a:rPr>
              <a:t> </a:t>
            </a:r>
            <a:r>
              <a:rPr sz="1400" spc="5" dirty="0">
                <a:latin typeface="Arial"/>
                <a:cs typeface="Arial"/>
              </a:rPr>
              <a:t>t</a:t>
            </a:r>
            <a:r>
              <a:rPr sz="1400" spc="-5" dirty="0">
                <a:latin typeface="Arial"/>
                <a:cs typeface="Arial"/>
              </a:rPr>
              <a:t>h</a:t>
            </a:r>
            <a:r>
              <a:rPr sz="1400" dirty="0">
                <a:latin typeface="Arial"/>
                <a:cs typeface="Arial"/>
              </a:rPr>
              <a:t>e</a:t>
            </a:r>
            <a:r>
              <a:rPr sz="1400" spc="-20" dirty="0">
                <a:latin typeface="Arial"/>
                <a:cs typeface="Arial"/>
              </a:rPr>
              <a:t> </a:t>
            </a:r>
            <a:r>
              <a:rPr sz="1400" spc="-5" dirty="0">
                <a:latin typeface="Arial"/>
                <a:cs typeface="Arial"/>
              </a:rPr>
              <a:t>pa</a:t>
            </a:r>
            <a:r>
              <a:rPr sz="1400" spc="5" dirty="0">
                <a:latin typeface="Arial"/>
                <a:cs typeface="Arial"/>
              </a:rPr>
              <a:t>t</a:t>
            </a:r>
            <a:r>
              <a:rPr sz="1400" dirty="0">
                <a:latin typeface="Arial"/>
                <a:cs typeface="Arial"/>
              </a:rPr>
              <a:t>i</a:t>
            </a:r>
            <a:r>
              <a:rPr sz="1400" spc="-5" dirty="0">
                <a:latin typeface="Arial"/>
                <a:cs typeface="Arial"/>
              </a:rPr>
              <a:t>en</a:t>
            </a:r>
            <a:r>
              <a:rPr sz="1400" dirty="0">
                <a:latin typeface="Arial"/>
                <a:cs typeface="Arial"/>
              </a:rPr>
              <a:t>t</a:t>
            </a:r>
            <a:r>
              <a:rPr sz="1400" spc="-40" dirty="0">
                <a:latin typeface="Arial"/>
                <a:cs typeface="Arial"/>
              </a:rPr>
              <a:t> </a:t>
            </a:r>
            <a:r>
              <a:rPr sz="1400" spc="-20" dirty="0">
                <a:latin typeface="Arial"/>
                <a:cs typeface="Arial"/>
              </a:rPr>
              <a:t>w</a:t>
            </a:r>
            <a:r>
              <a:rPr sz="1400" spc="-5" dirty="0">
                <a:latin typeface="Arial"/>
                <a:cs typeface="Arial"/>
              </a:rPr>
              <a:t>ou</a:t>
            </a:r>
            <a:r>
              <a:rPr sz="1400" dirty="0">
                <a:latin typeface="Arial"/>
                <a:cs typeface="Arial"/>
              </a:rPr>
              <a:t>ld</a:t>
            </a:r>
            <a:r>
              <a:rPr sz="1400" spc="-10" dirty="0">
                <a:latin typeface="Arial"/>
                <a:cs typeface="Arial"/>
              </a:rPr>
              <a:t> </a:t>
            </a:r>
            <a:r>
              <a:rPr sz="1400" dirty="0">
                <a:latin typeface="Arial"/>
                <a:cs typeface="Arial"/>
              </a:rPr>
              <a:t>li</a:t>
            </a:r>
            <a:r>
              <a:rPr sz="1400" spc="5" dirty="0">
                <a:latin typeface="Arial"/>
                <a:cs typeface="Arial"/>
              </a:rPr>
              <a:t>k</a:t>
            </a:r>
            <a:r>
              <a:rPr sz="1400" dirty="0">
                <a:latin typeface="Arial"/>
                <a:cs typeface="Arial"/>
              </a:rPr>
              <a:t>e</a:t>
            </a:r>
            <a:r>
              <a:rPr sz="1400" spc="-10" dirty="0">
                <a:latin typeface="Arial"/>
                <a:cs typeface="Arial"/>
              </a:rPr>
              <a:t> </a:t>
            </a:r>
            <a:r>
              <a:rPr sz="1400" spc="5" dirty="0">
                <a:latin typeface="Arial"/>
                <a:cs typeface="Arial"/>
              </a:rPr>
              <a:t>t</a:t>
            </a:r>
            <a:r>
              <a:rPr sz="1400" spc="-5" dirty="0">
                <a:latin typeface="Arial"/>
                <a:cs typeface="Arial"/>
              </a:rPr>
              <a:t>h</a:t>
            </a:r>
            <a:r>
              <a:rPr sz="1400" dirty="0">
                <a:latin typeface="Arial"/>
                <a:cs typeface="Arial"/>
              </a:rPr>
              <a:t>e</a:t>
            </a:r>
            <a:r>
              <a:rPr sz="1400" spc="-30" dirty="0">
                <a:latin typeface="Arial"/>
                <a:cs typeface="Arial"/>
              </a:rPr>
              <a:t> </a:t>
            </a:r>
            <a:r>
              <a:rPr sz="1400" spc="-5" dirty="0">
                <a:latin typeface="Arial"/>
                <a:cs typeface="Arial"/>
              </a:rPr>
              <a:t>Su</a:t>
            </a:r>
            <a:r>
              <a:rPr sz="1400" spc="-10" dirty="0">
                <a:latin typeface="Arial"/>
                <a:cs typeface="Arial"/>
              </a:rPr>
              <a:t>mm</a:t>
            </a:r>
            <a:r>
              <a:rPr sz="1400" spc="-5" dirty="0">
                <a:latin typeface="Arial"/>
                <a:cs typeface="Arial"/>
              </a:rPr>
              <a:t>a</a:t>
            </a:r>
            <a:r>
              <a:rPr sz="1400" dirty="0">
                <a:latin typeface="Arial"/>
                <a:cs typeface="Arial"/>
              </a:rPr>
              <a:t>ry</a:t>
            </a:r>
            <a:r>
              <a:rPr sz="1400" spc="-15" dirty="0">
                <a:latin typeface="Arial"/>
                <a:cs typeface="Arial"/>
              </a:rPr>
              <a:t> </a:t>
            </a:r>
            <a:r>
              <a:rPr sz="1400" spc="-5" dirty="0">
                <a:latin typeface="Arial"/>
                <a:cs typeface="Arial"/>
              </a:rPr>
              <a:t>o</a:t>
            </a:r>
            <a:r>
              <a:rPr sz="1400" dirty="0">
                <a:latin typeface="Arial"/>
                <a:cs typeface="Arial"/>
              </a:rPr>
              <a:t>f</a:t>
            </a:r>
            <a:r>
              <a:rPr sz="1400" spc="-15" dirty="0">
                <a:latin typeface="Arial"/>
                <a:cs typeface="Arial"/>
              </a:rPr>
              <a:t> </a:t>
            </a:r>
            <a:r>
              <a:rPr sz="1400" spc="-5" dirty="0">
                <a:latin typeface="Arial"/>
                <a:cs typeface="Arial"/>
              </a:rPr>
              <a:t>Bene</a:t>
            </a:r>
            <a:r>
              <a:rPr sz="1400" spc="5" dirty="0">
                <a:latin typeface="Arial"/>
                <a:cs typeface="Arial"/>
              </a:rPr>
              <a:t>f</a:t>
            </a:r>
            <a:r>
              <a:rPr sz="1400" dirty="0">
                <a:latin typeface="Arial"/>
                <a:cs typeface="Arial"/>
              </a:rPr>
              <a:t>i</a:t>
            </a:r>
            <a:r>
              <a:rPr sz="1400" spc="5" dirty="0">
                <a:latin typeface="Arial"/>
                <a:cs typeface="Arial"/>
              </a:rPr>
              <a:t>t</a:t>
            </a:r>
            <a:r>
              <a:rPr sz="1400" dirty="0">
                <a:latin typeface="Arial"/>
                <a:cs typeface="Arial"/>
              </a:rPr>
              <a:t>s</a:t>
            </a:r>
            <a:r>
              <a:rPr sz="1400" spc="-40" dirty="0">
                <a:latin typeface="Arial"/>
                <a:cs typeface="Arial"/>
              </a:rPr>
              <a:t> </a:t>
            </a:r>
            <a:r>
              <a:rPr sz="1400" spc="-5" dirty="0">
                <a:latin typeface="Arial"/>
                <a:cs typeface="Arial"/>
              </a:rPr>
              <a:t>an</a:t>
            </a:r>
            <a:r>
              <a:rPr sz="1400" dirty="0">
                <a:latin typeface="Arial"/>
                <a:cs typeface="Arial"/>
              </a:rPr>
              <a:t>d</a:t>
            </a:r>
            <a:r>
              <a:rPr sz="1400" spc="-20" dirty="0">
                <a:latin typeface="Arial"/>
                <a:cs typeface="Arial"/>
              </a:rPr>
              <a:t> </a:t>
            </a:r>
            <a:r>
              <a:rPr sz="1400" spc="-5" dirty="0">
                <a:latin typeface="Arial"/>
                <a:cs typeface="Arial"/>
              </a:rPr>
              <a:t>p</a:t>
            </a:r>
            <a:r>
              <a:rPr sz="1400" dirty="0">
                <a:latin typeface="Arial"/>
                <a:cs typeface="Arial"/>
              </a:rPr>
              <a:t>l</a:t>
            </a:r>
            <a:r>
              <a:rPr sz="1400" spc="-5" dirty="0">
                <a:latin typeface="Arial"/>
                <a:cs typeface="Arial"/>
              </a:rPr>
              <a:t>a</a:t>
            </a:r>
            <a:r>
              <a:rPr sz="1400" dirty="0">
                <a:latin typeface="Arial"/>
                <a:cs typeface="Arial"/>
              </a:rPr>
              <a:t>n</a:t>
            </a:r>
            <a:r>
              <a:rPr sz="1400" spc="-20" dirty="0">
                <a:latin typeface="Arial"/>
                <a:cs typeface="Arial"/>
              </a:rPr>
              <a:t> </a:t>
            </a:r>
            <a:r>
              <a:rPr sz="1400" spc="5" dirty="0">
                <a:latin typeface="Arial"/>
                <a:cs typeface="Arial"/>
              </a:rPr>
              <a:t>s</a:t>
            </a:r>
            <a:r>
              <a:rPr sz="1400" spc="-5" dirty="0">
                <a:latin typeface="Arial"/>
                <a:cs typeface="Arial"/>
              </a:rPr>
              <a:t>pe</a:t>
            </a:r>
            <a:r>
              <a:rPr sz="1400" spc="5" dirty="0">
                <a:latin typeface="Arial"/>
                <a:cs typeface="Arial"/>
              </a:rPr>
              <a:t>c</a:t>
            </a:r>
            <a:r>
              <a:rPr sz="1400" dirty="0">
                <a:latin typeface="Arial"/>
                <a:cs typeface="Arial"/>
              </a:rPr>
              <a:t>i</a:t>
            </a:r>
            <a:r>
              <a:rPr sz="1400" spc="5" dirty="0">
                <a:latin typeface="Arial"/>
                <a:cs typeface="Arial"/>
              </a:rPr>
              <a:t>f</a:t>
            </a:r>
            <a:r>
              <a:rPr sz="1400" dirty="0">
                <a:latin typeface="Arial"/>
                <a:cs typeface="Arial"/>
              </a:rPr>
              <a:t>ic</a:t>
            </a:r>
            <a:r>
              <a:rPr sz="1400" spc="-40" dirty="0">
                <a:latin typeface="Arial"/>
                <a:cs typeface="Arial"/>
              </a:rPr>
              <a:t> </a:t>
            </a:r>
            <a:r>
              <a:rPr sz="1400" spc="5" dirty="0">
                <a:latin typeface="Arial"/>
                <a:cs typeface="Arial"/>
              </a:rPr>
              <a:t>f</a:t>
            </a:r>
            <a:r>
              <a:rPr sz="1400" spc="-5" dirty="0">
                <a:latin typeface="Arial"/>
                <a:cs typeface="Arial"/>
              </a:rPr>
              <a:t>o</a:t>
            </a:r>
            <a:r>
              <a:rPr sz="1400" dirty="0">
                <a:latin typeface="Arial"/>
                <a:cs typeface="Arial"/>
              </a:rPr>
              <a:t>r</a:t>
            </a:r>
            <a:r>
              <a:rPr sz="1400" spc="-10" dirty="0">
                <a:latin typeface="Arial"/>
                <a:cs typeface="Arial"/>
              </a:rPr>
              <a:t>m</a:t>
            </a:r>
            <a:r>
              <a:rPr sz="1400" dirty="0">
                <a:latin typeface="Arial"/>
                <a:cs typeface="Arial"/>
              </a:rPr>
              <a:t>s</a:t>
            </a:r>
            <a:r>
              <a:rPr sz="1400" spc="-25" dirty="0">
                <a:latin typeface="Arial"/>
                <a:cs typeface="Arial"/>
              </a:rPr>
              <a:t> </a:t>
            </a:r>
            <a:r>
              <a:rPr sz="1400" spc="5" dirty="0">
                <a:latin typeface="Arial"/>
                <a:cs typeface="Arial"/>
              </a:rPr>
              <a:t>s</a:t>
            </a:r>
            <a:r>
              <a:rPr sz="1400" spc="-5" dirty="0">
                <a:latin typeface="Arial"/>
                <a:cs typeface="Arial"/>
              </a:rPr>
              <a:t>en</a:t>
            </a:r>
            <a:r>
              <a:rPr sz="1400" dirty="0">
                <a:latin typeface="Arial"/>
                <a:cs typeface="Arial"/>
              </a:rPr>
              <a:t>t</a:t>
            </a:r>
            <a:r>
              <a:rPr sz="1400" spc="-25" dirty="0">
                <a:latin typeface="Arial"/>
                <a:cs typeface="Arial"/>
              </a:rPr>
              <a:t> </a:t>
            </a:r>
            <a:r>
              <a:rPr sz="1400" spc="5" dirty="0">
                <a:latin typeface="Arial"/>
                <a:cs typeface="Arial"/>
              </a:rPr>
              <a:t>t</a:t>
            </a:r>
            <a:r>
              <a:rPr sz="1400" dirty="0">
                <a:latin typeface="Arial"/>
                <a:cs typeface="Arial"/>
              </a:rPr>
              <a:t>o</a:t>
            </a:r>
            <a:r>
              <a:rPr sz="1400" spc="-20" dirty="0">
                <a:latin typeface="Arial"/>
                <a:cs typeface="Arial"/>
              </a:rPr>
              <a:t> </a:t>
            </a:r>
            <a:r>
              <a:rPr sz="1400" spc="5" dirty="0">
                <a:latin typeface="Arial"/>
                <a:cs typeface="Arial"/>
              </a:rPr>
              <a:t>t</a:t>
            </a:r>
            <a:r>
              <a:rPr sz="1400" spc="-5" dirty="0">
                <a:latin typeface="Arial"/>
                <a:cs typeface="Arial"/>
              </a:rPr>
              <a:t>he</a:t>
            </a:r>
            <a:r>
              <a:rPr sz="1400" dirty="0">
                <a:latin typeface="Arial"/>
                <a:cs typeface="Arial"/>
              </a:rPr>
              <a:t>ir</a:t>
            </a:r>
            <a:r>
              <a:rPr sz="1400" spc="-30" dirty="0">
                <a:latin typeface="Arial"/>
                <a:cs typeface="Arial"/>
              </a:rPr>
              <a:t> </a:t>
            </a:r>
            <a:r>
              <a:rPr sz="1400" spc="-5" dirty="0">
                <a:latin typeface="Arial"/>
                <a:cs typeface="Arial"/>
              </a:rPr>
              <a:t>p</a:t>
            </a:r>
            <a:r>
              <a:rPr sz="1400" dirty="0">
                <a:latin typeface="Arial"/>
                <a:cs typeface="Arial"/>
              </a:rPr>
              <a:t>r</a:t>
            </a:r>
            <a:r>
              <a:rPr sz="1400" spc="-5" dirty="0">
                <a:latin typeface="Arial"/>
                <a:cs typeface="Arial"/>
              </a:rPr>
              <a:t>o</a:t>
            </a:r>
            <a:r>
              <a:rPr sz="1400" spc="-20" dirty="0">
                <a:latin typeface="Arial"/>
                <a:cs typeface="Arial"/>
              </a:rPr>
              <a:t>v</a:t>
            </a:r>
            <a:r>
              <a:rPr sz="1400" dirty="0">
                <a:latin typeface="Arial"/>
                <a:cs typeface="Arial"/>
              </a:rPr>
              <a:t>i</a:t>
            </a:r>
            <a:r>
              <a:rPr sz="1400" spc="-5" dirty="0">
                <a:latin typeface="Arial"/>
                <a:cs typeface="Arial"/>
              </a:rPr>
              <a:t>de</a:t>
            </a:r>
            <a:r>
              <a:rPr sz="1400" spc="-75" dirty="0">
                <a:latin typeface="Arial"/>
                <a:cs typeface="Arial"/>
              </a:rPr>
              <a:t>r</a:t>
            </a:r>
            <a:r>
              <a:rPr sz="1400" dirty="0">
                <a:latin typeface="Arial"/>
                <a:cs typeface="Arial"/>
              </a:rPr>
              <a:t>, </a:t>
            </a:r>
            <a:r>
              <a:rPr sz="1400" spc="-5" dirty="0">
                <a:latin typeface="Arial"/>
                <a:cs typeface="Arial"/>
              </a:rPr>
              <a:t>E</a:t>
            </a:r>
            <a:r>
              <a:rPr sz="1400" dirty="0">
                <a:latin typeface="Arial"/>
                <a:cs typeface="Arial"/>
              </a:rPr>
              <a:t>li</a:t>
            </a:r>
            <a:r>
              <a:rPr sz="1400" spc="-5" dirty="0">
                <a:latin typeface="Arial"/>
                <a:cs typeface="Arial"/>
              </a:rPr>
              <a:t>qu</a:t>
            </a:r>
            <a:r>
              <a:rPr sz="1400" dirty="0">
                <a:latin typeface="Arial"/>
                <a:cs typeface="Arial"/>
              </a:rPr>
              <a:t>is</a:t>
            </a:r>
            <a:r>
              <a:rPr sz="1400" spc="-15" dirty="0">
                <a:latin typeface="Arial"/>
                <a:cs typeface="Arial"/>
              </a:rPr>
              <a:t> </a:t>
            </a:r>
            <a:r>
              <a:rPr sz="1400" spc="-5" dirty="0">
                <a:latin typeface="Arial"/>
                <a:cs typeface="Arial"/>
              </a:rPr>
              <a:t>36</a:t>
            </a:r>
            <a:r>
              <a:rPr sz="1400" dirty="0">
                <a:latin typeface="Arial"/>
                <a:cs typeface="Arial"/>
              </a:rPr>
              <a:t>0</a:t>
            </a:r>
            <a:r>
              <a:rPr sz="1400" spc="-20" dirty="0">
                <a:latin typeface="Arial"/>
                <a:cs typeface="Arial"/>
              </a:rPr>
              <a:t> w</a:t>
            </a:r>
            <a:r>
              <a:rPr sz="1400" spc="-5" dirty="0">
                <a:latin typeface="Arial"/>
                <a:cs typeface="Arial"/>
              </a:rPr>
              <a:t>il</a:t>
            </a:r>
            <a:r>
              <a:rPr sz="1400" dirty="0">
                <a:latin typeface="Arial"/>
                <a:cs typeface="Arial"/>
              </a:rPr>
              <a:t>l</a:t>
            </a:r>
            <a:r>
              <a:rPr sz="1400" spc="20" dirty="0">
                <a:latin typeface="Arial"/>
                <a:cs typeface="Arial"/>
              </a:rPr>
              <a:t> </a:t>
            </a:r>
            <a:r>
              <a:rPr sz="1400" spc="5" dirty="0">
                <a:latin typeface="Arial"/>
                <a:cs typeface="Arial"/>
              </a:rPr>
              <a:t>s</a:t>
            </a:r>
            <a:r>
              <a:rPr sz="1400" spc="-5" dirty="0">
                <a:latin typeface="Arial"/>
                <a:cs typeface="Arial"/>
              </a:rPr>
              <a:t>en</a:t>
            </a:r>
            <a:r>
              <a:rPr sz="1400" dirty="0">
                <a:latin typeface="Arial"/>
                <a:cs typeface="Arial"/>
              </a:rPr>
              <a:t>d</a:t>
            </a:r>
          </a:p>
          <a:p>
            <a:pPr marL="646430" marR="251460" indent="-342900">
              <a:lnSpc>
                <a:spcPct val="100000"/>
              </a:lnSpc>
              <a:spcBef>
                <a:spcPts val="600"/>
              </a:spcBef>
              <a:buClr>
                <a:srgbClr val="F26937"/>
              </a:buClr>
              <a:buSzPct val="92857"/>
              <a:buFont typeface="Arial"/>
              <a:buAutoNum type="arabicPeriod"/>
              <a:tabLst>
                <a:tab pos="647065" algn="l"/>
              </a:tabLst>
            </a:pPr>
            <a:r>
              <a:rPr sz="1400" dirty="0">
                <a:latin typeface="Arial"/>
                <a:cs typeface="Arial"/>
              </a:rPr>
              <a:t>Eliq</a:t>
            </a:r>
            <a:r>
              <a:rPr sz="1400" spc="-5" dirty="0">
                <a:latin typeface="Arial"/>
                <a:cs typeface="Arial"/>
              </a:rPr>
              <a:t>ui</a:t>
            </a:r>
            <a:r>
              <a:rPr sz="1400" dirty="0">
                <a:latin typeface="Arial"/>
                <a:cs typeface="Arial"/>
              </a:rPr>
              <a:t>s</a:t>
            </a:r>
            <a:r>
              <a:rPr sz="1400" spc="-15" dirty="0">
                <a:latin typeface="Arial"/>
                <a:cs typeface="Arial"/>
              </a:rPr>
              <a:t> </a:t>
            </a:r>
            <a:r>
              <a:rPr sz="1400" spc="-5" dirty="0">
                <a:latin typeface="Arial"/>
                <a:cs typeface="Arial"/>
              </a:rPr>
              <a:t>36</a:t>
            </a:r>
            <a:r>
              <a:rPr sz="1400" dirty="0">
                <a:latin typeface="Arial"/>
                <a:cs typeface="Arial"/>
              </a:rPr>
              <a:t>0</a:t>
            </a:r>
            <a:r>
              <a:rPr sz="1400" spc="-20" dirty="0">
                <a:latin typeface="Arial"/>
                <a:cs typeface="Arial"/>
              </a:rPr>
              <a:t> w</a:t>
            </a:r>
            <a:r>
              <a:rPr sz="1400" dirty="0">
                <a:latin typeface="Arial"/>
                <a:cs typeface="Arial"/>
              </a:rPr>
              <a:t>ill</a:t>
            </a:r>
            <a:r>
              <a:rPr sz="1400" spc="15" dirty="0">
                <a:latin typeface="Arial"/>
                <a:cs typeface="Arial"/>
              </a:rPr>
              <a:t> </a:t>
            </a:r>
            <a:r>
              <a:rPr sz="1400" spc="5" dirty="0">
                <a:latin typeface="Arial"/>
                <a:cs typeface="Arial"/>
              </a:rPr>
              <a:t>s</a:t>
            </a:r>
            <a:r>
              <a:rPr sz="1400" spc="-5" dirty="0">
                <a:latin typeface="Arial"/>
                <a:cs typeface="Arial"/>
              </a:rPr>
              <a:t>en</a:t>
            </a:r>
            <a:r>
              <a:rPr sz="1400" dirty="0">
                <a:latin typeface="Arial"/>
                <a:cs typeface="Arial"/>
              </a:rPr>
              <a:t>d</a:t>
            </a:r>
            <a:r>
              <a:rPr sz="1400" spc="-35" dirty="0">
                <a:latin typeface="Arial"/>
                <a:cs typeface="Arial"/>
              </a:rPr>
              <a:t> </a:t>
            </a:r>
            <a:r>
              <a:rPr sz="1400" spc="-5" dirty="0">
                <a:latin typeface="Arial"/>
                <a:cs typeface="Arial"/>
              </a:rPr>
              <a:t>p</a:t>
            </a:r>
            <a:r>
              <a:rPr sz="1400" dirty="0">
                <a:latin typeface="Arial"/>
                <a:cs typeface="Arial"/>
              </a:rPr>
              <a:t>l</a:t>
            </a:r>
            <a:r>
              <a:rPr sz="1400" spc="-5" dirty="0">
                <a:latin typeface="Arial"/>
                <a:cs typeface="Arial"/>
              </a:rPr>
              <a:t>a</a:t>
            </a:r>
            <a:r>
              <a:rPr sz="1400" dirty="0">
                <a:latin typeface="Arial"/>
                <a:cs typeface="Arial"/>
              </a:rPr>
              <a:t>n</a:t>
            </a:r>
            <a:r>
              <a:rPr sz="1400" spc="-20" dirty="0">
                <a:latin typeface="Arial"/>
                <a:cs typeface="Arial"/>
              </a:rPr>
              <a:t> </a:t>
            </a:r>
            <a:r>
              <a:rPr sz="1400" spc="5" dirty="0">
                <a:latin typeface="Arial"/>
                <a:cs typeface="Arial"/>
              </a:rPr>
              <a:t>s</a:t>
            </a:r>
            <a:r>
              <a:rPr sz="1400" spc="-5" dirty="0">
                <a:latin typeface="Arial"/>
                <a:cs typeface="Arial"/>
              </a:rPr>
              <a:t>pe</a:t>
            </a:r>
            <a:r>
              <a:rPr sz="1400" spc="5" dirty="0">
                <a:latin typeface="Arial"/>
                <a:cs typeface="Arial"/>
              </a:rPr>
              <a:t>c</a:t>
            </a:r>
            <a:r>
              <a:rPr sz="1400" dirty="0">
                <a:latin typeface="Arial"/>
                <a:cs typeface="Arial"/>
              </a:rPr>
              <a:t>i</a:t>
            </a:r>
            <a:r>
              <a:rPr sz="1400" spc="5" dirty="0">
                <a:latin typeface="Arial"/>
                <a:cs typeface="Arial"/>
              </a:rPr>
              <a:t>f</a:t>
            </a:r>
            <a:r>
              <a:rPr sz="1400" dirty="0">
                <a:latin typeface="Arial"/>
                <a:cs typeface="Arial"/>
              </a:rPr>
              <a:t>ic</a:t>
            </a:r>
            <a:r>
              <a:rPr sz="1400" spc="-40" dirty="0">
                <a:latin typeface="Arial"/>
                <a:cs typeface="Arial"/>
              </a:rPr>
              <a:t> </a:t>
            </a:r>
            <a:r>
              <a:rPr sz="1400" spc="5" dirty="0">
                <a:latin typeface="Arial"/>
                <a:cs typeface="Arial"/>
              </a:rPr>
              <a:t>f</a:t>
            </a:r>
            <a:r>
              <a:rPr sz="1400" spc="-5" dirty="0">
                <a:latin typeface="Arial"/>
                <a:cs typeface="Arial"/>
              </a:rPr>
              <a:t>o</a:t>
            </a:r>
            <a:r>
              <a:rPr sz="1400" dirty="0">
                <a:latin typeface="Arial"/>
                <a:cs typeface="Arial"/>
              </a:rPr>
              <a:t>r</a:t>
            </a:r>
            <a:r>
              <a:rPr sz="1400" spc="-10" dirty="0">
                <a:latin typeface="Arial"/>
                <a:cs typeface="Arial"/>
              </a:rPr>
              <a:t>m</a:t>
            </a:r>
            <a:r>
              <a:rPr sz="1400" dirty="0">
                <a:latin typeface="Arial"/>
                <a:cs typeface="Arial"/>
              </a:rPr>
              <a:t>s</a:t>
            </a:r>
            <a:r>
              <a:rPr sz="1400" spc="-25" dirty="0">
                <a:latin typeface="Arial"/>
                <a:cs typeface="Arial"/>
              </a:rPr>
              <a:t> </a:t>
            </a:r>
            <a:r>
              <a:rPr sz="1400" spc="5" dirty="0">
                <a:latin typeface="Arial"/>
                <a:cs typeface="Arial"/>
              </a:rPr>
              <a:t>t</a:t>
            </a:r>
            <a:r>
              <a:rPr sz="1400" dirty="0">
                <a:latin typeface="Arial"/>
                <a:cs typeface="Arial"/>
              </a:rPr>
              <a:t>o</a:t>
            </a:r>
            <a:r>
              <a:rPr sz="1400" spc="-20" dirty="0">
                <a:latin typeface="Arial"/>
                <a:cs typeface="Arial"/>
              </a:rPr>
              <a:t> </a:t>
            </a:r>
            <a:r>
              <a:rPr sz="1400" spc="5" dirty="0">
                <a:latin typeface="Arial"/>
                <a:cs typeface="Arial"/>
              </a:rPr>
              <a:t>t</a:t>
            </a:r>
            <a:r>
              <a:rPr sz="1400" spc="-5" dirty="0">
                <a:latin typeface="Arial"/>
                <a:cs typeface="Arial"/>
              </a:rPr>
              <a:t>h</a:t>
            </a:r>
            <a:r>
              <a:rPr sz="1400" dirty="0">
                <a:latin typeface="Arial"/>
                <a:cs typeface="Arial"/>
              </a:rPr>
              <a:t>e</a:t>
            </a:r>
            <a:r>
              <a:rPr sz="1400" spc="-20" dirty="0">
                <a:latin typeface="Arial"/>
                <a:cs typeface="Arial"/>
              </a:rPr>
              <a:t> </a:t>
            </a:r>
            <a:r>
              <a:rPr sz="1400" spc="-5" dirty="0">
                <a:latin typeface="Arial"/>
                <a:cs typeface="Arial"/>
              </a:rPr>
              <a:t>p</a:t>
            </a:r>
            <a:r>
              <a:rPr sz="1400" dirty="0">
                <a:latin typeface="Arial"/>
                <a:cs typeface="Arial"/>
              </a:rPr>
              <a:t>r</a:t>
            </a:r>
            <a:r>
              <a:rPr sz="1400" spc="-5" dirty="0">
                <a:latin typeface="Arial"/>
                <a:cs typeface="Arial"/>
              </a:rPr>
              <a:t>o</a:t>
            </a:r>
            <a:r>
              <a:rPr sz="1400" spc="-20" dirty="0">
                <a:latin typeface="Arial"/>
                <a:cs typeface="Arial"/>
              </a:rPr>
              <a:t>v</a:t>
            </a:r>
            <a:r>
              <a:rPr sz="1400" dirty="0">
                <a:latin typeface="Arial"/>
                <a:cs typeface="Arial"/>
              </a:rPr>
              <a:t>i</a:t>
            </a:r>
            <a:r>
              <a:rPr sz="1400" spc="-5" dirty="0">
                <a:latin typeface="Arial"/>
                <a:cs typeface="Arial"/>
              </a:rPr>
              <a:t>de</a:t>
            </a:r>
            <a:r>
              <a:rPr sz="1400" spc="-75" dirty="0">
                <a:latin typeface="Arial"/>
                <a:cs typeface="Arial"/>
              </a:rPr>
              <a:t>r</a:t>
            </a:r>
            <a:r>
              <a:rPr sz="1400" dirty="0">
                <a:latin typeface="Arial"/>
                <a:cs typeface="Arial"/>
              </a:rPr>
              <a:t>,</a:t>
            </a:r>
            <a:r>
              <a:rPr sz="1400" spc="-25" dirty="0">
                <a:latin typeface="Arial"/>
                <a:cs typeface="Arial"/>
              </a:rPr>
              <a:t> </a:t>
            </a:r>
            <a:r>
              <a:rPr sz="1400" spc="-20" dirty="0">
                <a:latin typeface="Arial"/>
                <a:cs typeface="Arial"/>
              </a:rPr>
              <a:t>w</a:t>
            </a:r>
            <a:r>
              <a:rPr sz="1400" spc="-5" dirty="0">
                <a:latin typeface="Arial"/>
                <a:cs typeface="Arial"/>
              </a:rPr>
              <a:t>he</a:t>
            </a:r>
            <a:r>
              <a:rPr sz="1400" dirty="0">
                <a:latin typeface="Arial"/>
                <a:cs typeface="Arial"/>
              </a:rPr>
              <a:t>n</a:t>
            </a:r>
            <a:r>
              <a:rPr sz="1400" spc="-10" dirty="0">
                <a:latin typeface="Arial"/>
                <a:cs typeface="Arial"/>
              </a:rPr>
              <a:t> </a:t>
            </a:r>
            <a:r>
              <a:rPr sz="1400" spc="-5" dirty="0">
                <a:latin typeface="Arial"/>
                <a:cs typeface="Arial"/>
              </a:rPr>
              <a:t>a</a:t>
            </a:r>
            <a:r>
              <a:rPr sz="1400" spc="-20" dirty="0">
                <a:latin typeface="Arial"/>
                <a:cs typeface="Arial"/>
              </a:rPr>
              <a:t>v</a:t>
            </a:r>
            <a:r>
              <a:rPr sz="1400" spc="-5" dirty="0">
                <a:latin typeface="Arial"/>
                <a:cs typeface="Arial"/>
              </a:rPr>
              <a:t>a</a:t>
            </a:r>
            <a:r>
              <a:rPr sz="1400" dirty="0">
                <a:latin typeface="Arial"/>
                <a:cs typeface="Arial"/>
              </a:rPr>
              <a:t>il</a:t>
            </a:r>
            <a:r>
              <a:rPr sz="1400" spc="-5" dirty="0">
                <a:latin typeface="Arial"/>
                <a:cs typeface="Arial"/>
              </a:rPr>
              <a:t>ab</a:t>
            </a:r>
            <a:r>
              <a:rPr sz="1400" dirty="0">
                <a:latin typeface="Arial"/>
                <a:cs typeface="Arial"/>
              </a:rPr>
              <a:t>l</a:t>
            </a:r>
            <a:r>
              <a:rPr sz="1400" spc="-5" dirty="0">
                <a:latin typeface="Arial"/>
                <a:cs typeface="Arial"/>
              </a:rPr>
              <a:t>e</a:t>
            </a:r>
            <a:r>
              <a:rPr sz="1400" dirty="0">
                <a:latin typeface="Arial"/>
                <a:cs typeface="Arial"/>
              </a:rPr>
              <a:t>,</a:t>
            </a:r>
            <a:r>
              <a:rPr sz="1400" spc="-15" dirty="0">
                <a:latin typeface="Arial"/>
                <a:cs typeface="Arial"/>
              </a:rPr>
              <a:t> </a:t>
            </a:r>
            <a:r>
              <a:rPr sz="1400" spc="-5" dirty="0">
                <a:latin typeface="Arial"/>
                <a:cs typeface="Arial"/>
              </a:rPr>
              <a:t>p</a:t>
            </a:r>
            <a:r>
              <a:rPr sz="1400" dirty="0">
                <a:latin typeface="Arial"/>
                <a:cs typeface="Arial"/>
              </a:rPr>
              <a:t>r</a:t>
            </a:r>
            <a:r>
              <a:rPr sz="1400" spc="5" dirty="0">
                <a:latin typeface="Arial"/>
                <a:cs typeface="Arial"/>
              </a:rPr>
              <a:t>e</a:t>
            </a:r>
            <a:r>
              <a:rPr sz="1400" dirty="0">
                <a:latin typeface="Arial"/>
                <a:cs typeface="Arial"/>
              </a:rPr>
              <a:t>-</a:t>
            </a:r>
            <a:r>
              <a:rPr sz="1400" spc="-5" dirty="0">
                <a:latin typeface="Arial"/>
                <a:cs typeface="Arial"/>
              </a:rPr>
              <a:t>popu</a:t>
            </a:r>
            <a:r>
              <a:rPr sz="1400" dirty="0">
                <a:latin typeface="Arial"/>
                <a:cs typeface="Arial"/>
              </a:rPr>
              <a:t>l</a:t>
            </a:r>
            <a:r>
              <a:rPr sz="1400" spc="-5" dirty="0">
                <a:latin typeface="Arial"/>
                <a:cs typeface="Arial"/>
              </a:rPr>
              <a:t>a</a:t>
            </a:r>
            <a:r>
              <a:rPr sz="1400" spc="-10" dirty="0">
                <a:latin typeface="Arial"/>
                <a:cs typeface="Arial"/>
              </a:rPr>
              <a:t>t</a:t>
            </a:r>
            <a:r>
              <a:rPr sz="1400" spc="-15" dirty="0">
                <a:latin typeface="Arial"/>
                <a:cs typeface="Arial"/>
              </a:rPr>
              <a:t>e</a:t>
            </a:r>
            <a:r>
              <a:rPr sz="1400" dirty="0">
                <a:latin typeface="Arial"/>
                <a:cs typeface="Arial"/>
              </a:rPr>
              <a:t>d</a:t>
            </a:r>
            <a:r>
              <a:rPr sz="1400" spc="-45" dirty="0">
                <a:latin typeface="Arial"/>
                <a:cs typeface="Arial"/>
              </a:rPr>
              <a:t> </a:t>
            </a:r>
            <a:r>
              <a:rPr sz="1400" spc="-20" dirty="0">
                <a:latin typeface="Arial"/>
                <a:cs typeface="Arial"/>
              </a:rPr>
              <a:t>w</a:t>
            </a:r>
            <a:r>
              <a:rPr sz="1400" dirty="0">
                <a:latin typeface="Arial"/>
                <a:cs typeface="Arial"/>
              </a:rPr>
              <a:t>i</a:t>
            </a:r>
            <a:r>
              <a:rPr sz="1400" spc="5" dirty="0">
                <a:latin typeface="Arial"/>
                <a:cs typeface="Arial"/>
              </a:rPr>
              <a:t>t</a:t>
            </a:r>
            <a:r>
              <a:rPr sz="1400" dirty="0">
                <a:latin typeface="Arial"/>
                <a:cs typeface="Arial"/>
              </a:rPr>
              <a:t>h </a:t>
            </a:r>
            <a:r>
              <a:rPr sz="1400" spc="-5" dirty="0">
                <a:latin typeface="Arial"/>
                <a:cs typeface="Arial"/>
              </a:rPr>
              <a:t>p</a:t>
            </a:r>
            <a:r>
              <a:rPr sz="1400" dirty="0">
                <a:latin typeface="Arial"/>
                <a:cs typeface="Arial"/>
              </a:rPr>
              <a:t>r</a:t>
            </a:r>
            <a:r>
              <a:rPr sz="1400" spc="-5" dirty="0">
                <a:latin typeface="Arial"/>
                <a:cs typeface="Arial"/>
              </a:rPr>
              <a:t>o</a:t>
            </a:r>
            <a:r>
              <a:rPr sz="1400" spc="-20" dirty="0">
                <a:latin typeface="Arial"/>
                <a:cs typeface="Arial"/>
              </a:rPr>
              <a:t>v</a:t>
            </a:r>
            <a:r>
              <a:rPr sz="1400" dirty="0">
                <a:latin typeface="Arial"/>
                <a:cs typeface="Arial"/>
              </a:rPr>
              <a:t>i</a:t>
            </a:r>
            <a:r>
              <a:rPr sz="1400" spc="-5" dirty="0">
                <a:latin typeface="Arial"/>
                <a:cs typeface="Arial"/>
              </a:rPr>
              <a:t>de</a:t>
            </a:r>
            <a:r>
              <a:rPr sz="1400" dirty="0">
                <a:latin typeface="Arial"/>
                <a:cs typeface="Arial"/>
              </a:rPr>
              <a:t>r</a:t>
            </a:r>
            <a:r>
              <a:rPr sz="1400" spc="-20" dirty="0">
                <a:latin typeface="Arial"/>
                <a:cs typeface="Arial"/>
              </a:rPr>
              <a:t> </a:t>
            </a:r>
            <a:r>
              <a:rPr sz="1400" spc="-5" dirty="0">
                <a:latin typeface="Arial"/>
                <a:cs typeface="Arial"/>
              </a:rPr>
              <a:t>de</a:t>
            </a:r>
            <a:r>
              <a:rPr sz="1400" spc="-10" dirty="0">
                <a:latin typeface="Arial"/>
                <a:cs typeface="Arial"/>
              </a:rPr>
              <a:t>m</a:t>
            </a:r>
            <a:r>
              <a:rPr sz="1400" spc="-5" dirty="0">
                <a:latin typeface="Arial"/>
                <a:cs typeface="Arial"/>
              </a:rPr>
              <a:t>og</a:t>
            </a:r>
            <a:r>
              <a:rPr sz="1400" dirty="0">
                <a:latin typeface="Arial"/>
                <a:cs typeface="Arial"/>
              </a:rPr>
              <a:t>r</a:t>
            </a:r>
            <a:r>
              <a:rPr sz="1400" spc="-5" dirty="0">
                <a:latin typeface="Arial"/>
                <a:cs typeface="Arial"/>
              </a:rPr>
              <a:t>aph</a:t>
            </a:r>
            <a:r>
              <a:rPr sz="1400" dirty="0">
                <a:latin typeface="Arial"/>
                <a:cs typeface="Arial"/>
              </a:rPr>
              <a:t>ic</a:t>
            </a:r>
            <a:r>
              <a:rPr sz="1400" spc="-50" dirty="0">
                <a:latin typeface="Arial"/>
                <a:cs typeface="Arial"/>
              </a:rPr>
              <a:t> </a:t>
            </a:r>
            <a:r>
              <a:rPr sz="1400" dirty="0">
                <a:latin typeface="Arial"/>
                <a:cs typeface="Arial"/>
              </a:rPr>
              <a:t>i</a:t>
            </a:r>
            <a:r>
              <a:rPr sz="1400" spc="-5" dirty="0">
                <a:latin typeface="Arial"/>
                <a:cs typeface="Arial"/>
              </a:rPr>
              <a:t>n</a:t>
            </a:r>
            <a:r>
              <a:rPr sz="1400" spc="5" dirty="0">
                <a:latin typeface="Arial"/>
                <a:cs typeface="Arial"/>
              </a:rPr>
              <a:t>f</a:t>
            </a:r>
            <a:r>
              <a:rPr sz="1400" spc="-5" dirty="0">
                <a:latin typeface="Arial"/>
                <a:cs typeface="Arial"/>
              </a:rPr>
              <a:t>o</a:t>
            </a:r>
            <a:r>
              <a:rPr sz="1400" dirty="0">
                <a:latin typeface="Arial"/>
                <a:cs typeface="Arial"/>
              </a:rPr>
              <a:t>r</a:t>
            </a:r>
            <a:r>
              <a:rPr sz="1400" spc="-10" dirty="0">
                <a:latin typeface="Arial"/>
                <a:cs typeface="Arial"/>
              </a:rPr>
              <a:t>m</a:t>
            </a:r>
            <a:r>
              <a:rPr sz="1400" spc="-5" dirty="0">
                <a:latin typeface="Arial"/>
                <a:cs typeface="Arial"/>
              </a:rPr>
              <a:t>a</a:t>
            </a:r>
            <a:r>
              <a:rPr sz="1400" spc="5" dirty="0">
                <a:latin typeface="Arial"/>
                <a:cs typeface="Arial"/>
              </a:rPr>
              <a:t>t</a:t>
            </a:r>
            <a:r>
              <a:rPr sz="1400" dirty="0">
                <a:latin typeface="Arial"/>
                <a:cs typeface="Arial"/>
              </a:rPr>
              <a:t>i</a:t>
            </a:r>
            <a:r>
              <a:rPr sz="1400" spc="-5" dirty="0">
                <a:latin typeface="Arial"/>
                <a:cs typeface="Arial"/>
              </a:rPr>
              <a:t>o</a:t>
            </a:r>
            <a:r>
              <a:rPr sz="1400" spc="-15" dirty="0">
                <a:latin typeface="Arial"/>
                <a:cs typeface="Arial"/>
              </a:rPr>
              <a:t>n</a:t>
            </a:r>
            <a:r>
              <a:rPr sz="1400" dirty="0">
                <a:latin typeface="Arial"/>
                <a:cs typeface="Arial"/>
              </a:rPr>
              <a:t>.</a:t>
            </a:r>
            <a:r>
              <a:rPr sz="1400" spc="-40" dirty="0">
                <a:latin typeface="Arial"/>
                <a:cs typeface="Arial"/>
              </a:rPr>
              <a:t> </a:t>
            </a:r>
            <a:r>
              <a:rPr sz="1400" b="1" spc="-5" dirty="0">
                <a:solidFill>
                  <a:srgbClr val="FF0000"/>
                </a:solidFill>
                <a:latin typeface="Arial"/>
                <a:cs typeface="Arial"/>
              </a:rPr>
              <a:t>P</a:t>
            </a:r>
            <a:r>
              <a:rPr sz="1400" b="1" spc="5" dirty="0">
                <a:solidFill>
                  <a:srgbClr val="FF0000"/>
                </a:solidFill>
                <a:latin typeface="Arial"/>
                <a:cs typeface="Arial"/>
              </a:rPr>
              <a:t>r</a:t>
            </a:r>
            <a:r>
              <a:rPr sz="1400" b="1" spc="-10" dirty="0">
                <a:solidFill>
                  <a:srgbClr val="FF0000"/>
                </a:solidFill>
                <a:latin typeface="Arial"/>
                <a:cs typeface="Arial"/>
              </a:rPr>
              <a:t>o</a:t>
            </a:r>
            <a:r>
              <a:rPr sz="1400" b="1" spc="-15" dirty="0">
                <a:solidFill>
                  <a:srgbClr val="FF0000"/>
                </a:solidFill>
                <a:latin typeface="Arial"/>
                <a:cs typeface="Arial"/>
              </a:rPr>
              <a:t>v</a:t>
            </a:r>
            <a:r>
              <a:rPr sz="1400" b="1" spc="5" dirty="0">
                <a:solidFill>
                  <a:srgbClr val="FF0000"/>
                </a:solidFill>
                <a:latin typeface="Arial"/>
                <a:cs typeface="Arial"/>
              </a:rPr>
              <a:t>i</a:t>
            </a:r>
            <a:r>
              <a:rPr sz="1400" b="1" spc="-10" dirty="0">
                <a:solidFill>
                  <a:srgbClr val="FF0000"/>
                </a:solidFill>
                <a:latin typeface="Arial"/>
                <a:cs typeface="Arial"/>
              </a:rPr>
              <a:t>d</a:t>
            </a:r>
            <a:r>
              <a:rPr sz="1400" b="1" spc="-5" dirty="0">
                <a:solidFill>
                  <a:srgbClr val="FF0000"/>
                </a:solidFill>
                <a:latin typeface="Arial"/>
                <a:cs typeface="Arial"/>
              </a:rPr>
              <a:t>e</a:t>
            </a:r>
            <a:r>
              <a:rPr sz="1400" b="1" dirty="0">
                <a:solidFill>
                  <a:srgbClr val="FF0000"/>
                </a:solidFill>
                <a:latin typeface="Arial"/>
                <a:cs typeface="Arial"/>
              </a:rPr>
              <a:t>r</a:t>
            </a:r>
            <a:r>
              <a:rPr sz="1400" b="1" spc="-10" dirty="0">
                <a:solidFill>
                  <a:srgbClr val="FF0000"/>
                </a:solidFill>
                <a:latin typeface="Arial"/>
                <a:cs typeface="Arial"/>
              </a:rPr>
              <a:t> </a:t>
            </a:r>
            <a:r>
              <a:rPr sz="1400" b="1" u="heavy" spc="15" dirty="0">
                <a:solidFill>
                  <a:srgbClr val="FF0000"/>
                </a:solidFill>
                <a:latin typeface="Arial"/>
                <a:cs typeface="Arial"/>
              </a:rPr>
              <a:t>M</a:t>
            </a:r>
            <a:r>
              <a:rPr sz="1400" b="1" u="heavy" spc="-10" dirty="0">
                <a:solidFill>
                  <a:srgbClr val="FF0000"/>
                </a:solidFill>
                <a:latin typeface="Arial"/>
                <a:cs typeface="Arial"/>
              </a:rPr>
              <a:t>U</a:t>
            </a:r>
            <a:r>
              <a:rPr sz="1400" b="1" u="heavy" spc="-5" dirty="0">
                <a:solidFill>
                  <a:srgbClr val="FF0000"/>
                </a:solidFill>
                <a:latin typeface="Arial"/>
                <a:cs typeface="Arial"/>
              </a:rPr>
              <a:t>S</a:t>
            </a:r>
            <a:r>
              <a:rPr sz="1400" b="1" u="heavy" dirty="0">
                <a:solidFill>
                  <a:srgbClr val="FF0000"/>
                </a:solidFill>
                <a:latin typeface="Arial"/>
                <a:cs typeface="Arial"/>
              </a:rPr>
              <a:t>T</a:t>
            </a:r>
            <a:r>
              <a:rPr sz="1400" b="1" spc="-25" dirty="0">
                <a:solidFill>
                  <a:srgbClr val="FF0000"/>
                </a:solidFill>
                <a:latin typeface="Arial"/>
                <a:cs typeface="Arial"/>
              </a:rPr>
              <a:t> </a:t>
            </a:r>
            <a:r>
              <a:rPr sz="1400" b="1" spc="-5" dirty="0">
                <a:solidFill>
                  <a:srgbClr val="FF0000"/>
                </a:solidFill>
                <a:latin typeface="Arial"/>
                <a:cs typeface="Arial"/>
              </a:rPr>
              <a:t>c</a:t>
            </a:r>
            <a:r>
              <a:rPr sz="1400" b="1" spc="-10" dirty="0">
                <a:solidFill>
                  <a:srgbClr val="FF0000"/>
                </a:solidFill>
                <a:latin typeface="Arial"/>
                <a:cs typeface="Arial"/>
              </a:rPr>
              <a:t>o</a:t>
            </a:r>
            <a:r>
              <a:rPr sz="1400" b="1" spc="-5" dirty="0">
                <a:solidFill>
                  <a:srgbClr val="FF0000"/>
                </a:solidFill>
                <a:latin typeface="Arial"/>
                <a:cs typeface="Arial"/>
              </a:rPr>
              <a:t>m</a:t>
            </a:r>
            <a:r>
              <a:rPr sz="1400" b="1" spc="-10" dirty="0">
                <a:solidFill>
                  <a:srgbClr val="FF0000"/>
                </a:solidFill>
                <a:latin typeface="Arial"/>
                <a:cs typeface="Arial"/>
              </a:rPr>
              <a:t>p</a:t>
            </a:r>
            <a:r>
              <a:rPr sz="1400" b="1" spc="5" dirty="0">
                <a:solidFill>
                  <a:srgbClr val="FF0000"/>
                </a:solidFill>
                <a:latin typeface="Arial"/>
                <a:cs typeface="Arial"/>
              </a:rPr>
              <a:t>l</a:t>
            </a:r>
            <a:r>
              <a:rPr sz="1400" b="1" spc="-5" dirty="0">
                <a:solidFill>
                  <a:srgbClr val="FF0000"/>
                </a:solidFill>
                <a:latin typeface="Arial"/>
                <a:cs typeface="Arial"/>
              </a:rPr>
              <a:t>e</a:t>
            </a:r>
            <a:r>
              <a:rPr sz="1400" b="1" dirty="0">
                <a:solidFill>
                  <a:srgbClr val="FF0000"/>
                </a:solidFill>
                <a:latin typeface="Arial"/>
                <a:cs typeface="Arial"/>
              </a:rPr>
              <a:t>te</a:t>
            </a:r>
            <a:r>
              <a:rPr sz="1400" b="1" spc="-45" dirty="0">
                <a:solidFill>
                  <a:srgbClr val="FF0000"/>
                </a:solidFill>
                <a:latin typeface="Arial"/>
                <a:cs typeface="Arial"/>
              </a:rPr>
              <a:t> </a:t>
            </a:r>
            <a:r>
              <a:rPr sz="1400" b="1" dirty="0">
                <a:solidFill>
                  <a:srgbClr val="FF0000"/>
                </a:solidFill>
                <a:latin typeface="Arial"/>
                <a:cs typeface="Arial"/>
              </a:rPr>
              <a:t>f</a:t>
            </a:r>
            <a:r>
              <a:rPr sz="1400" b="1" spc="-10" dirty="0">
                <a:solidFill>
                  <a:srgbClr val="FF0000"/>
                </a:solidFill>
                <a:latin typeface="Arial"/>
                <a:cs typeface="Arial"/>
              </a:rPr>
              <a:t>o</a:t>
            </a:r>
            <a:r>
              <a:rPr sz="1400" b="1" spc="5" dirty="0">
                <a:solidFill>
                  <a:srgbClr val="FF0000"/>
                </a:solidFill>
                <a:latin typeface="Arial"/>
                <a:cs typeface="Arial"/>
              </a:rPr>
              <a:t>r</a:t>
            </a:r>
            <a:r>
              <a:rPr sz="1400" b="1" spc="-5" dirty="0">
                <a:solidFill>
                  <a:srgbClr val="FF0000"/>
                </a:solidFill>
                <a:latin typeface="Arial"/>
                <a:cs typeface="Arial"/>
              </a:rPr>
              <a:t>m</a:t>
            </a:r>
            <a:r>
              <a:rPr sz="1400" b="1" dirty="0">
                <a:solidFill>
                  <a:srgbClr val="FF0000"/>
                </a:solidFill>
                <a:latin typeface="Arial"/>
                <a:cs typeface="Arial"/>
              </a:rPr>
              <a:t>s</a:t>
            </a:r>
            <a:r>
              <a:rPr sz="1400" b="1" spc="-10" dirty="0">
                <a:solidFill>
                  <a:srgbClr val="FF0000"/>
                </a:solidFill>
                <a:latin typeface="Arial"/>
                <a:cs typeface="Arial"/>
              </a:rPr>
              <a:t> </a:t>
            </a:r>
            <a:r>
              <a:rPr sz="1400" b="1" spc="-5" dirty="0">
                <a:solidFill>
                  <a:srgbClr val="FF0000"/>
                </a:solidFill>
                <a:latin typeface="Arial"/>
                <a:cs typeface="Arial"/>
              </a:rPr>
              <a:t>a</a:t>
            </a:r>
            <a:r>
              <a:rPr sz="1400" b="1" spc="-10" dirty="0">
                <a:solidFill>
                  <a:srgbClr val="FF0000"/>
                </a:solidFill>
                <a:latin typeface="Arial"/>
                <a:cs typeface="Arial"/>
              </a:rPr>
              <a:t>n</a:t>
            </a:r>
            <a:r>
              <a:rPr sz="1400" b="1" dirty="0">
                <a:solidFill>
                  <a:srgbClr val="FF0000"/>
                </a:solidFill>
                <a:latin typeface="Arial"/>
                <a:cs typeface="Arial"/>
              </a:rPr>
              <a:t>d</a:t>
            </a:r>
            <a:r>
              <a:rPr sz="1400" b="1" spc="-25" dirty="0">
                <a:solidFill>
                  <a:srgbClr val="FF0000"/>
                </a:solidFill>
                <a:latin typeface="Arial"/>
                <a:cs typeface="Arial"/>
              </a:rPr>
              <a:t> </a:t>
            </a:r>
            <a:r>
              <a:rPr sz="1400" b="1" spc="-5" dirty="0">
                <a:solidFill>
                  <a:srgbClr val="FF0000"/>
                </a:solidFill>
                <a:latin typeface="Arial"/>
                <a:cs typeface="Arial"/>
              </a:rPr>
              <a:t>se</a:t>
            </a:r>
            <a:r>
              <a:rPr sz="1400" b="1" spc="-10" dirty="0">
                <a:solidFill>
                  <a:srgbClr val="FF0000"/>
                </a:solidFill>
                <a:latin typeface="Arial"/>
                <a:cs typeface="Arial"/>
              </a:rPr>
              <a:t>n</a:t>
            </a:r>
            <a:r>
              <a:rPr sz="1400" b="1" dirty="0">
                <a:solidFill>
                  <a:srgbClr val="FF0000"/>
                </a:solidFill>
                <a:latin typeface="Arial"/>
                <a:cs typeface="Arial"/>
              </a:rPr>
              <a:t>d</a:t>
            </a:r>
            <a:r>
              <a:rPr sz="1400" b="1" spc="-25" dirty="0">
                <a:solidFill>
                  <a:srgbClr val="FF0000"/>
                </a:solidFill>
                <a:latin typeface="Arial"/>
                <a:cs typeface="Arial"/>
              </a:rPr>
              <a:t> </a:t>
            </a:r>
            <a:r>
              <a:rPr sz="1400" b="1" dirty="0">
                <a:solidFill>
                  <a:srgbClr val="FF0000"/>
                </a:solidFill>
                <a:latin typeface="Arial"/>
                <a:cs typeface="Arial"/>
              </a:rPr>
              <a:t>to</a:t>
            </a:r>
            <a:r>
              <a:rPr sz="1400" b="1" spc="-15" dirty="0">
                <a:solidFill>
                  <a:srgbClr val="FF0000"/>
                </a:solidFill>
                <a:latin typeface="Arial"/>
                <a:cs typeface="Arial"/>
              </a:rPr>
              <a:t> </a:t>
            </a:r>
            <a:r>
              <a:rPr sz="1400" b="1" spc="-5" dirty="0">
                <a:solidFill>
                  <a:srgbClr val="FF0000"/>
                </a:solidFill>
                <a:latin typeface="Arial"/>
                <a:cs typeface="Arial"/>
              </a:rPr>
              <a:t>Pa</a:t>
            </a:r>
            <a:r>
              <a:rPr sz="1400" b="1" spc="-50" dirty="0">
                <a:solidFill>
                  <a:srgbClr val="FF0000"/>
                </a:solidFill>
                <a:latin typeface="Arial"/>
                <a:cs typeface="Arial"/>
              </a:rPr>
              <a:t>y</a:t>
            </a:r>
            <a:r>
              <a:rPr sz="1400" b="1" spc="-5" dirty="0">
                <a:solidFill>
                  <a:srgbClr val="FF0000"/>
                </a:solidFill>
                <a:latin typeface="Arial"/>
                <a:cs typeface="Arial"/>
              </a:rPr>
              <a:t>e</a:t>
            </a:r>
            <a:r>
              <a:rPr sz="1400" b="1" spc="5" dirty="0">
                <a:solidFill>
                  <a:srgbClr val="FF0000"/>
                </a:solidFill>
                <a:latin typeface="Arial"/>
                <a:cs typeface="Arial"/>
              </a:rPr>
              <a:t>r</a:t>
            </a:r>
            <a:r>
              <a:rPr sz="1400" dirty="0">
                <a:latin typeface="Arial"/>
                <a:cs typeface="Arial"/>
              </a:rPr>
              <a:t>.</a:t>
            </a:r>
          </a:p>
        </p:txBody>
      </p:sp>
      <p:sp>
        <p:nvSpPr>
          <p:cNvPr id="7" name="object 7"/>
          <p:cNvSpPr/>
          <p:nvPr/>
        </p:nvSpPr>
        <p:spPr>
          <a:xfrm>
            <a:off x="171674" y="6551661"/>
            <a:ext cx="2908907" cy="212029"/>
          </a:xfrm>
          <a:prstGeom prst="rect">
            <a:avLst/>
          </a:prstGeom>
          <a:blipFill>
            <a:blip r:embed="rId6" cstate="print"/>
            <a:stretch>
              <a:fillRect/>
            </a:stretch>
          </a:blipFill>
        </p:spPr>
        <p:txBody>
          <a:bodyPr wrap="square" lIns="0" tIns="0" rIns="0" bIns="0" rtlCol="0"/>
          <a:lstStyle/>
          <a:p>
            <a:endParaRPr/>
          </a:p>
        </p:txBody>
      </p:sp>
      <p:sp>
        <p:nvSpPr>
          <p:cNvPr id="8" name="object 8"/>
          <p:cNvSpPr txBox="1"/>
          <p:nvPr/>
        </p:nvSpPr>
        <p:spPr>
          <a:xfrm>
            <a:off x="314266" y="6250338"/>
            <a:ext cx="2021839" cy="177800"/>
          </a:xfrm>
          <a:prstGeom prst="rect">
            <a:avLst/>
          </a:prstGeom>
        </p:spPr>
        <p:txBody>
          <a:bodyPr vert="horz" wrap="square" lIns="0" tIns="0" rIns="0" bIns="0" rtlCol="0">
            <a:spAutoFit/>
          </a:bodyPr>
          <a:lstStyle/>
          <a:p>
            <a:pPr marL="12700">
              <a:lnSpc>
                <a:spcPct val="100000"/>
              </a:lnSpc>
            </a:pPr>
            <a:r>
              <a:rPr sz="1200" spc="-10" dirty="0">
                <a:solidFill>
                  <a:srgbClr val="64004B"/>
                </a:solidFill>
                <a:latin typeface="Arial"/>
                <a:cs typeface="Arial"/>
              </a:rPr>
              <a:t>432US1902166</a:t>
            </a:r>
            <a:r>
              <a:rPr sz="1200" dirty="0">
                <a:solidFill>
                  <a:srgbClr val="64004B"/>
                </a:solidFill>
                <a:latin typeface="Arial"/>
                <a:cs typeface="Arial"/>
              </a:rPr>
              <a:t>-</a:t>
            </a:r>
            <a:r>
              <a:rPr sz="1200" spc="-10" dirty="0">
                <a:solidFill>
                  <a:srgbClr val="64004B"/>
                </a:solidFill>
                <a:latin typeface="Arial"/>
                <a:cs typeface="Arial"/>
              </a:rPr>
              <a:t>04</a:t>
            </a:r>
            <a:r>
              <a:rPr sz="1200" dirty="0">
                <a:solidFill>
                  <a:srgbClr val="64004B"/>
                </a:solidFill>
                <a:latin typeface="Arial"/>
                <a:cs typeface="Arial"/>
              </a:rPr>
              <a:t>-</a:t>
            </a:r>
            <a:r>
              <a:rPr sz="1200" spc="5" dirty="0">
                <a:solidFill>
                  <a:srgbClr val="64004B"/>
                </a:solidFill>
                <a:latin typeface="Arial"/>
                <a:cs typeface="Arial"/>
              </a:rPr>
              <a:t>0</a:t>
            </a:r>
            <a:r>
              <a:rPr sz="1200" dirty="0">
                <a:solidFill>
                  <a:srgbClr val="64004B"/>
                </a:solidFill>
                <a:latin typeface="Arial"/>
                <a:cs typeface="Arial"/>
              </a:rPr>
              <a:t>1  </a:t>
            </a:r>
            <a:r>
              <a:rPr sz="1200" spc="-25" dirty="0">
                <a:solidFill>
                  <a:srgbClr val="64004B"/>
                </a:solidFill>
                <a:latin typeface="Arial"/>
                <a:cs typeface="Arial"/>
              </a:rPr>
              <a:t> </a:t>
            </a:r>
            <a:r>
              <a:rPr sz="1200" dirty="0">
                <a:solidFill>
                  <a:srgbClr val="64004B"/>
                </a:solidFill>
                <a:latin typeface="Arial"/>
                <a:cs typeface="Arial"/>
              </a:rPr>
              <a:t>06/20</a:t>
            </a:r>
            <a:endParaRPr sz="120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7</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fade">
                                      <p:cBhvr>
                                        <p:cTn id="10" dur="500"/>
                                        <p:tgtEl>
                                          <p:spTgt spid="6">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7" end="7"/>
                                            </p:txEl>
                                          </p:spTgt>
                                        </p:tgtEl>
                                        <p:attrNameLst>
                                          <p:attrName>style.visibility</p:attrName>
                                        </p:attrNameLst>
                                      </p:cBhvr>
                                      <p:to>
                                        <p:strVal val="visible"/>
                                      </p:to>
                                    </p:set>
                                    <p:animEffect transition="in" filter="fade">
                                      <p:cBhvr>
                                        <p:cTn id="18" dur="500"/>
                                        <p:tgtEl>
                                          <p:spTgt spid="6">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8" end="8"/>
                                            </p:txEl>
                                          </p:spTgt>
                                        </p:tgtEl>
                                        <p:attrNameLst>
                                          <p:attrName>style.visibility</p:attrName>
                                        </p:attrNameLst>
                                      </p:cBhvr>
                                      <p:to>
                                        <p:strVal val="visible"/>
                                      </p:to>
                                    </p:set>
                                    <p:animEffect transition="in" filter="fade">
                                      <p:cBhvr>
                                        <p:cTn id="26" dur="500"/>
                                        <p:tgtEl>
                                          <p:spTgt spid="6">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animEffect transition="in" filter="fade">
                                      <p:cBhvr>
                                        <p:cTn id="39"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550152" y="0"/>
            <a:ext cx="2215883" cy="1139951"/>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6882383" y="182880"/>
            <a:ext cx="1638299" cy="771143"/>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535940" y="306901"/>
            <a:ext cx="8072119" cy="677107"/>
          </a:xfrm>
          <a:prstGeom prst="rect">
            <a:avLst/>
          </a:prstGeom>
        </p:spPr>
        <p:txBody>
          <a:bodyPr vert="horz" wrap="square" lIns="0" tIns="335279" rIns="0" bIns="0" rtlCol="0">
            <a:spAutoFit/>
          </a:bodyPr>
          <a:lstStyle/>
          <a:p>
            <a:pPr>
              <a:lnSpc>
                <a:spcPct val="100000"/>
              </a:lnSpc>
            </a:pPr>
            <a:r>
              <a:rPr b="1" i="1" spc="-15" dirty="0"/>
              <a:t>Provider</a:t>
            </a:r>
            <a:r>
              <a:rPr spc="10" dirty="0"/>
              <a:t> </a:t>
            </a:r>
            <a:r>
              <a:rPr spc="-15" dirty="0"/>
              <a:t>Driven</a:t>
            </a:r>
            <a:r>
              <a:rPr spc="25" dirty="0"/>
              <a:t> </a:t>
            </a:r>
            <a:r>
              <a:rPr spc="-10" dirty="0"/>
              <a:t>Benefit</a:t>
            </a:r>
            <a:r>
              <a:rPr spc="-15" dirty="0">
                <a:latin typeface="Arial"/>
                <a:cs typeface="Arial"/>
              </a:rPr>
              <a:t>s</a:t>
            </a:r>
            <a:r>
              <a:rPr dirty="0">
                <a:latin typeface="Arial"/>
                <a:cs typeface="Arial"/>
              </a:rPr>
              <a:t> </a:t>
            </a:r>
            <a:r>
              <a:rPr spc="-15" dirty="0"/>
              <a:t>Review</a:t>
            </a:r>
            <a:r>
              <a:rPr spc="10" dirty="0"/>
              <a:t> </a:t>
            </a:r>
            <a:r>
              <a:rPr spc="-15" dirty="0"/>
              <a:t>(BR)</a:t>
            </a:r>
            <a:r>
              <a:rPr spc="10" dirty="0"/>
              <a:t> </a:t>
            </a:r>
            <a:r>
              <a:rPr spc="-15" dirty="0"/>
              <a:t>Process</a:t>
            </a:r>
          </a:p>
        </p:txBody>
      </p:sp>
      <p:sp>
        <p:nvSpPr>
          <p:cNvPr id="5" name="object 5"/>
          <p:cNvSpPr txBox="1"/>
          <p:nvPr/>
        </p:nvSpPr>
        <p:spPr>
          <a:xfrm>
            <a:off x="521870" y="1293166"/>
            <a:ext cx="8162925" cy="4690110"/>
          </a:xfrm>
          <a:prstGeom prst="rect">
            <a:avLst/>
          </a:prstGeom>
        </p:spPr>
        <p:txBody>
          <a:bodyPr vert="horz" wrap="square" lIns="0" tIns="0" rIns="0" bIns="0" rtlCol="0">
            <a:spAutoFit/>
          </a:bodyPr>
          <a:lstStyle/>
          <a:p>
            <a:pPr marL="12700" marR="61594">
              <a:lnSpc>
                <a:spcPct val="100000"/>
              </a:lnSpc>
            </a:pPr>
            <a:r>
              <a:rPr sz="1800" b="1" dirty="0">
                <a:latin typeface="Arial"/>
                <a:cs typeface="Arial"/>
              </a:rPr>
              <a:t>(</a:t>
            </a:r>
            <a:r>
              <a:rPr sz="1800" b="1" spc="-5" dirty="0">
                <a:latin typeface="Arial"/>
                <a:cs typeface="Arial"/>
              </a:rPr>
              <a:t>N</a:t>
            </a:r>
            <a:r>
              <a:rPr sz="1800" b="1" dirty="0">
                <a:latin typeface="Arial"/>
                <a:cs typeface="Arial"/>
              </a:rPr>
              <a:t>o</a:t>
            </a:r>
            <a:r>
              <a:rPr sz="1800" b="1" spc="-5" dirty="0">
                <a:latin typeface="Arial"/>
                <a:cs typeface="Arial"/>
              </a:rPr>
              <a:t>rm</a:t>
            </a:r>
            <a:r>
              <a:rPr sz="1800" b="1" spc="-10" dirty="0">
                <a:latin typeface="Arial"/>
                <a:cs typeface="Arial"/>
              </a:rPr>
              <a:t>a</a:t>
            </a:r>
            <a:r>
              <a:rPr sz="1800" b="1" spc="-5" dirty="0">
                <a:latin typeface="Arial"/>
                <a:cs typeface="Arial"/>
              </a:rPr>
              <a:t>l</a:t>
            </a:r>
            <a:r>
              <a:rPr sz="1800" b="1" spc="5" dirty="0">
                <a:latin typeface="Arial"/>
                <a:cs typeface="Arial"/>
              </a:rPr>
              <a:t> </a:t>
            </a:r>
            <a:r>
              <a:rPr sz="1800" b="1" spc="-5" dirty="0">
                <a:latin typeface="Arial"/>
                <a:cs typeface="Arial"/>
              </a:rPr>
              <a:t>BR</a:t>
            </a:r>
            <a:r>
              <a:rPr sz="1800" b="1" dirty="0">
                <a:latin typeface="Arial"/>
                <a:cs typeface="Arial"/>
              </a:rPr>
              <a:t>)</a:t>
            </a:r>
            <a:r>
              <a:rPr sz="1800" b="1" spc="10" dirty="0">
                <a:latin typeface="Arial"/>
                <a:cs typeface="Arial"/>
              </a:rPr>
              <a:t> </a:t>
            </a:r>
            <a:r>
              <a:rPr sz="1800" spc="-20" dirty="0">
                <a:latin typeface="Arial"/>
                <a:cs typeface="Arial"/>
              </a:rPr>
              <a:t>P</a:t>
            </a:r>
            <a:r>
              <a:rPr sz="1800" dirty="0">
                <a:latin typeface="Arial"/>
                <a:cs typeface="Arial"/>
              </a:rPr>
              <a:t>r</a:t>
            </a:r>
            <a:r>
              <a:rPr sz="1800" spc="-10" dirty="0">
                <a:latin typeface="Arial"/>
                <a:cs typeface="Arial"/>
              </a:rPr>
              <a:t>o</a:t>
            </a:r>
            <a:r>
              <a:rPr sz="1800" dirty="0">
                <a:latin typeface="Arial"/>
                <a:cs typeface="Arial"/>
              </a:rPr>
              <a:t>v</a:t>
            </a:r>
            <a:r>
              <a:rPr sz="1800" spc="-5" dirty="0">
                <a:latin typeface="Arial"/>
                <a:cs typeface="Arial"/>
              </a:rPr>
              <a:t>i</a:t>
            </a:r>
            <a:r>
              <a:rPr sz="1800" spc="-10" dirty="0">
                <a:latin typeface="Arial"/>
                <a:cs typeface="Arial"/>
              </a:rPr>
              <a:t>de</a:t>
            </a:r>
            <a:r>
              <a:rPr sz="1800" dirty="0">
                <a:latin typeface="Arial"/>
                <a:cs typeface="Arial"/>
              </a:rPr>
              <a:t>r</a:t>
            </a:r>
            <a:r>
              <a:rPr sz="1800" spc="15" dirty="0">
                <a:latin typeface="Arial"/>
                <a:cs typeface="Arial"/>
              </a:rPr>
              <a:t> </a:t>
            </a:r>
            <a:r>
              <a:rPr sz="1800" spc="-5" dirty="0">
                <a:latin typeface="Arial"/>
                <a:cs typeface="Arial"/>
              </a:rPr>
              <a:t>i</a:t>
            </a:r>
            <a:r>
              <a:rPr sz="1800" spc="-10" dirty="0">
                <a:latin typeface="Arial"/>
                <a:cs typeface="Arial"/>
              </a:rPr>
              <a:t>n</a:t>
            </a:r>
            <a:r>
              <a:rPr sz="1800" spc="-5" dirty="0">
                <a:latin typeface="Arial"/>
                <a:cs typeface="Arial"/>
              </a:rPr>
              <a:t>iti</a:t>
            </a:r>
            <a:r>
              <a:rPr sz="1800" spc="-20" dirty="0">
                <a:latin typeface="Arial"/>
                <a:cs typeface="Arial"/>
              </a:rPr>
              <a:t>a</a:t>
            </a:r>
            <a:r>
              <a:rPr sz="1800" spc="-5" dirty="0">
                <a:latin typeface="Arial"/>
                <a:cs typeface="Arial"/>
              </a:rPr>
              <a:t>t</a:t>
            </a:r>
            <a:r>
              <a:rPr sz="1800" spc="-10" dirty="0">
                <a:latin typeface="Arial"/>
                <a:cs typeface="Arial"/>
              </a:rPr>
              <a:t>e</a:t>
            </a:r>
            <a:r>
              <a:rPr sz="1800" dirty="0">
                <a:latin typeface="Arial"/>
                <a:cs typeface="Arial"/>
              </a:rPr>
              <a:t>s</a:t>
            </a:r>
            <a:r>
              <a:rPr sz="1800" spc="15" dirty="0">
                <a:latin typeface="Arial"/>
                <a:cs typeface="Arial"/>
              </a:rPr>
              <a:t> </a:t>
            </a:r>
            <a:r>
              <a:rPr sz="1800" dirty="0">
                <a:latin typeface="Arial"/>
                <a:cs typeface="Arial"/>
              </a:rPr>
              <a:t>a</a:t>
            </a:r>
            <a:r>
              <a:rPr sz="1800" spc="-5" dirty="0">
                <a:latin typeface="Arial"/>
                <a:cs typeface="Arial"/>
              </a:rPr>
              <a:t> </a:t>
            </a:r>
            <a:r>
              <a:rPr sz="1800" spc="-20" dirty="0">
                <a:latin typeface="Arial"/>
                <a:cs typeface="Arial"/>
              </a:rPr>
              <a:t>B</a:t>
            </a:r>
            <a:r>
              <a:rPr sz="1800" dirty="0">
                <a:latin typeface="Arial"/>
                <a:cs typeface="Arial"/>
              </a:rPr>
              <a:t>R</a:t>
            </a:r>
            <a:r>
              <a:rPr sz="1800" spc="-5" dirty="0">
                <a:latin typeface="Arial"/>
                <a:cs typeface="Arial"/>
              </a:rPr>
              <a:t> </a:t>
            </a:r>
            <a:r>
              <a:rPr sz="1800" spc="-10" dirty="0">
                <a:latin typeface="Arial"/>
                <a:cs typeface="Arial"/>
              </a:rPr>
              <a:t>b</a:t>
            </a:r>
            <a:r>
              <a:rPr sz="1800" dirty="0">
                <a:latin typeface="Arial"/>
                <a:cs typeface="Arial"/>
              </a:rPr>
              <a:t>y s</a:t>
            </a:r>
            <a:r>
              <a:rPr sz="1800" spc="-10" dirty="0">
                <a:latin typeface="Arial"/>
                <a:cs typeface="Arial"/>
              </a:rPr>
              <a:t>end</a:t>
            </a:r>
            <a:r>
              <a:rPr sz="1800" spc="-5" dirty="0">
                <a:latin typeface="Arial"/>
                <a:cs typeface="Arial"/>
              </a:rPr>
              <a:t>i</a:t>
            </a:r>
            <a:r>
              <a:rPr sz="1800" spc="-10" dirty="0">
                <a:latin typeface="Arial"/>
                <a:cs typeface="Arial"/>
              </a:rPr>
              <a:t>n</a:t>
            </a:r>
            <a:r>
              <a:rPr sz="1800" dirty="0">
                <a:latin typeface="Arial"/>
                <a:cs typeface="Arial"/>
              </a:rPr>
              <a:t>g</a:t>
            </a:r>
            <a:r>
              <a:rPr sz="1800" spc="10" dirty="0">
                <a:latin typeface="Arial"/>
                <a:cs typeface="Arial"/>
              </a:rPr>
              <a:t> </a:t>
            </a:r>
            <a:r>
              <a:rPr sz="1800" dirty="0">
                <a:latin typeface="Arial"/>
                <a:cs typeface="Arial"/>
              </a:rPr>
              <a:t>a</a:t>
            </a:r>
            <a:r>
              <a:rPr sz="1800" spc="-5" dirty="0">
                <a:latin typeface="Arial"/>
                <a:cs typeface="Arial"/>
              </a:rPr>
              <a:t> </a:t>
            </a:r>
            <a:r>
              <a:rPr sz="1800" dirty="0">
                <a:latin typeface="Arial"/>
                <a:cs typeface="Arial"/>
              </a:rPr>
              <a:t>c</a:t>
            </a:r>
            <a:r>
              <a:rPr sz="1800" spc="-10" dirty="0">
                <a:latin typeface="Arial"/>
                <a:cs typeface="Arial"/>
              </a:rPr>
              <a:t>o</a:t>
            </a:r>
            <a:r>
              <a:rPr sz="1800" dirty="0">
                <a:latin typeface="Arial"/>
                <a:cs typeface="Arial"/>
              </a:rPr>
              <a:t>m</a:t>
            </a:r>
            <a:r>
              <a:rPr sz="1800" spc="-10" dirty="0">
                <a:latin typeface="Arial"/>
                <a:cs typeface="Arial"/>
              </a:rPr>
              <a:t>p</a:t>
            </a:r>
            <a:r>
              <a:rPr sz="1800" spc="-5" dirty="0">
                <a:latin typeface="Arial"/>
                <a:cs typeface="Arial"/>
              </a:rPr>
              <a:t>l</a:t>
            </a:r>
            <a:r>
              <a:rPr sz="1800" spc="-20" dirty="0">
                <a:latin typeface="Arial"/>
                <a:cs typeface="Arial"/>
              </a:rPr>
              <a:t>e</a:t>
            </a:r>
            <a:r>
              <a:rPr sz="1800" spc="-5" dirty="0">
                <a:latin typeface="Arial"/>
                <a:cs typeface="Arial"/>
              </a:rPr>
              <a:t>t</a:t>
            </a:r>
            <a:r>
              <a:rPr sz="1800" spc="-10" dirty="0">
                <a:latin typeface="Arial"/>
                <a:cs typeface="Arial"/>
              </a:rPr>
              <a:t>e</a:t>
            </a:r>
            <a:r>
              <a:rPr sz="1800" dirty="0">
                <a:latin typeface="Arial"/>
                <a:cs typeface="Arial"/>
              </a:rPr>
              <a:t>d</a:t>
            </a:r>
            <a:r>
              <a:rPr sz="1800" spc="20" dirty="0">
                <a:latin typeface="Arial"/>
                <a:cs typeface="Arial"/>
              </a:rPr>
              <a:t> </a:t>
            </a:r>
            <a:r>
              <a:rPr sz="1800" spc="-20" dirty="0">
                <a:latin typeface="Arial"/>
                <a:cs typeface="Arial"/>
              </a:rPr>
              <a:t>E</a:t>
            </a:r>
            <a:r>
              <a:rPr sz="1800" spc="-5" dirty="0">
                <a:latin typeface="Arial"/>
                <a:cs typeface="Arial"/>
              </a:rPr>
              <a:t>li</a:t>
            </a:r>
            <a:r>
              <a:rPr sz="1800" spc="-10" dirty="0">
                <a:latin typeface="Arial"/>
                <a:cs typeface="Arial"/>
              </a:rPr>
              <a:t>qu</a:t>
            </a:r>
            <a:r>
              <a:rPr sz="1800" spc="-5" dirty="0">
                <a:latin typeface="Arial"/>
                <a:cs typeface="Arial"/>
              </a:rPr>
              <a:t>i</a:t>
            </a:r>
            <a:r>
              <a:rPr sz="1800" dirty="0">
                <a:latin typeface="Arial"/>
                <a:cs typeface="Arial"/>
              </a:rPr>
              <a:t>s</a:t>
            </a:r>
            <a:r>
              <a:rPr sz="1800" spc="15" dirty="0">
                <a:latin typeface="Arial"/>
                <a:cs typeface="Arial"/>
              </a:rPr>
              <a:t> </a:t>
            </a:r>
            <a:r>
              <a:rPr sz="1800" spc="-10" dirty="0">
                <a:latin typeface="Arial"/>
                <a:cs typeface="Arial"/>
              </a:rPr>
              <a:t>360 en</a:t>
            </a:r>
            <a:r>
              <a:rPr sz="1800" dirty="0">
                <a:latin typeface="Arial"/>
                <a:cs typeface="Arial"/>
              </a:rPr>
              <a:t>r</a:t>
            </a:r>
            <a:r>
              <a:rPr sz="1800" spc="-10" dirty="0">
                <a:latin typeface="Arial"/>
                <a:cs typeface="Arial"/>
              </a:rPr>
              <a:t>o</a:t>
            </a:r>
            <a:r>
              <a:rPr sz="1800" spc="-5" dirty="0">
                <a:latin typeface="Arial"/>
                <a:cs typeface="Arial"/>
              </a:rPr>
              <a:t>ll</a:t>
            </a:r>
            <a:r>
              <a:rPr sz="1800" dirty="0">
                <a:latin typeface="Arial"/>
                <a:cs typeface="Arial"/>
              </a:rPr>
              <a:t>m</a:t>
            </a:r>
            <a:r>
              <a:rPr sz="1800" spc="-10" dirty="0">
                <a:latin typeface="Arial"/>
                <a:cs typeface="Arial"/>
              </a:rPr>
              <a:t>en</a:t>
            </a:r>
            <a:r>
              <a:rPr sz="1800" dirty="0">
                <a:latin typeface="Arial"/>
                <a:cs typeface="Arial"/>
              </a:rPr>
              <a:t>t</a:t>
            </a:r>
            <a:r>
              <a:rPr sz="1800" spc="30" dirty="0">
                <a:latin typeface="Arial"/>
                <a:cs typeface="Arial"/>
              </a:rPr>
              <a:t> </a:t>
            </a:r>
            <a:r>
              <a:rPr sz="1800" spc="-5" dirty="0">
                <a:latin typeface="Arial"/>
                <a:cs typeface="Arial"/>
              </a:rPr>
              <a:t>f</a:t>
            </a:r>
            <a:r>
              <a:rPr sz="1800" spc="-10" dirty="0">
                <a:latin typeface="Arial"/>
                <a:cs typeface="Arial"/>
              </a:rPr>
              <a:t>o</a:t>
            </a:r>
            <a:r>
              <a:rPr sz="1800" dirty="0">
                <a:latin typeface="Arial"/>
                <a:cs typeface="Arial"/>
              </a:rPr>
              <a:t>rm</a:t>
            </a:r>
            <a:r>
              <a:rPr sz="1800" spc="-10" dirty="0">
                <a:latin typeface="Arial"/>
                <a:cs typeface="Arial"/>
              </a:rPr>
              <a:t> an</a:t>
            </a:r>
            <a:r>
              <a:rPr sz="1800" dirty="0">
                <a:latin typeface="Arial"/>
                <a:cs typeface="Arial"/>
              </a:rPr>
              <a:t>d</a:t>
            </a:r>
            <a:r>
              <a:rPr sz="1800" spc="10" dirty="0">
                <a:latin typeface="Arial"/>
                <a:cs typeface="Arial"/>
              </a:rPr>
              <a:t> </a:t>
            </a:r>
            <a:r>
              <a:rPr sz="1800" spc="-20" dirty="0">
                <a:latin typeface="Arial"/>
                <a:cs typeface="Arial"/>
              </a:rPr>
              <a:t>Pa</a:t>
            </a:r>
            <a:r>
              <a:rPr sz="1800" spc="-5" dirty="0">
                <a:latin typeface="Arial"/>
                <a:cs typeface="Arial"/>
              </a:rPr>
              <a:t>ti</a:t>
            </a:r>
            <a:r>
              <a:rPr sz="1800" spc="-10" dirty="0">
                <a:latin typeface="Arial"/>
                <a:cs typeface="Arial"/>
              </a:rPr>
              <a:t>en</a:t>
            </a:r>
            <a:r>
              <a:rPr sz="1800" dirty="0">
                <a:latin typeface="Arial"/>
                <a:cs typeface="Arial"/>
              </a:rPr>
              <a:t>t</a:t>
            </a:r>
            <a:r>
              <a:rPr sz="1800" spc="-90" dirty="0">
                <a:latin typeface="Arial"/>
                <a:cs typeface="Arial"/>
              </a:rPr>
              <a:t> </a:t>
            </a:r>
            <a:r>
              <a:rPr sz="1800" spc="-20" dirty="0">
                <a:latin typeface="Arial"/>
                <a:cs typeface="Arial"/>
              </a:rPr>
              <a:t>Au</a:t>
            </a:r>
            <a:r>
              <a:rPr sz="1800" spc="-5" dirty="0">
                <a:latin typeface="Arial"/>
                <a:cs typeface="Arial"/>
              </a:rPr>
              <a:t>t</a:t>
            </a:r>
            <a:r>
              <a:rPr sz="1800" spc="-10" dirty="0">
                <a:latin typeface="Arial"/>
                <a:cs typeface="Arial"/>
              </a:rPr>
              <a:t>ho</a:t>
            </a:r>
            <a:r>
              <a:rPr sz="1800" dirty="0">
                <a:latin typeface="Arial"/>
                <a:cs typeface="Arial"/>
              </a:rPr>
              <a:t>r</a:t>
            </a:r>
            <a:r>
              <a:rPr sz="1800" spc="-5" dirty="0">
                <a:latin typeface="Arial"/>
                <a:cs typeface="Arial"/>
              </a:rPr>
              <a:t>i</a:t>
            </a:r>
            <a:r>
              <a:rPr sz="1800" dirty="0">
                <a:latin typeface="Arial"/>
                <a:cs typeface="Arial"/>
              </a:rPr>
              <a:t>z</a:t>
            </a:r>
            <a:r>
              <a:rPr sz="1800" spc="-20" dirty="0">
                <a:latin typeface="Arial"/>
                <a:cs typeface="Arial"/>
              </a:rPr>
              <a:t>a</a:t>
            </a:r>
            <a:r>
              <a:rPr sz="1800" spc="-5" dirty="0">
                <a:latin typeface="Arial"/>
                <a:cs typeface="Arial"/>
              </a:rPr>
              <a:t>ti</a:t>
            </a:r>
            <a:r>
              <a:rPr sz="1800" spc="-10" dirty="0">
                <a:latin typeface="Arial"/>
                <a:cs typeface="Arial"/>
              </a:rPr>
              <a:t>o</a:t>
            </a:r>
            <a:r>
              <a:rPr sz="1800" dirty="0">
                <a:latin typeface="Arial"/>
                <a:cs typeface="Arial"/>
              </a:rPr>
              <a:t>n</a:t>
            </a:r>
            <a:r>
              <a:rPr sz="1800" spc="20" dirty="0">
                <a:latin typeface="Arial"/>
                <a:cs typeface="Arial"/>
              </a:rPr>
              <a:t> </a:t>
            </a:r>
            <a:r>
              <a:rPr sz="1800" spc="-10" dirty="0">
                <a:latin typeface="Arial"/>
                <a:cs typeface="Arial"/>
              </a:rPr>
              <a:t>an</a:t>
            </a:r>
            <a:r>
              <a:rPr sz="1800" dirty="0">
                <a:latin typeface="Arial"/>
                <a:cs typeface="Arial"/>
              </a:rPr>
              <a:t>d</a:t>
            </a:r>
            <a:r>
              <a:rPr sz="1800" spc="-100" dirty="0">
                <a:latin typeface="Arial"/>
                <a:cs typeface="Arial"/>
              </a:rPr>
              <a:t> </a:t>
            </a:r>
            <a:r>
              <a:rPr sz="1800" spc="-20" dirty="0">
                <a:latin typeface="Arial"/>
                <a:cs typeface="Arial"/>
              </a:rPr>
              <a:t>A</a:t>
            </a:r>
            <a:r>
              <a:rPr sz="1800" spc="-10" dirty="0">
                <a:latin typeface="Arial"/>
                <a:cs typeface="Arial"/>
              </a:rPr>
              <a:t>g</a:t>
            </a:r>
            <a:r>
              <a:rPr sz="1800" dirty="0">
                <a:latin typeface="Arial"/>
                <a:cs typeface="Arial"/>
              </a:rPr>
              <a:t>r</a:t>
            </a:r>
            <a:r>
              <a:rPr sz="1800" spc="-10" dirty="0">
                <a:latin typeface="Arial"/>
                <a:cs typeface="Arial"/>
              </a:rPr>
              <a:t>ee</a:t>
            </a:r>
            <a:r>
              <a:rPr sz="1800" dirty="0">
                <a:latin typeface="Arial"/>
                <a:cs typeface="Arial"/>
              </a:rPr>
              <a:t>m</a:t>
            </a:r>
            <a:r>
              <a:rPr sz="1800" spc="-10" dirty="0">
                <a:latin typeface="Arial"/>
                <a:cs typeface="Arial"/>
              </a:rPr>
              <a:t>en</a:t>
            </a:r>
            <a:r>
              <a:rPr sz="1800" dirty="0">
                <a:latin typeface="Arial"/>
                <a:cs typeface="Arial"/>
              </a:rPr>
              <a:t>t</a:t>
            </a:r>
            <a:r>
              <a:rPr sz="1800" spc="15" dirty="0">
                <a:latin typeface="Arial"/>
                <a:cs typeface="Arial"/>
              </a:rPr>
              <a:t> </a:t>
            </a:r>
            <a:r>
              <a:rPr sz="1800" dirty="0">
                <a:latin typeface="Arial"/>
                <a:cs typeface="Arial"/>
              </a:rPr>
              <a:t>(</a:t>
            </a:r>
            <a:r>
              <a:rPr sz="1800" spc="-40" dirty="0">
                <a:latin typeface="Arial"/>
                <a:cs typeface="Arial"/>
              </a:rPr>
              <a:t>w</a:t>
            </a:r>
            <a:r>
              <a:rPr sz="1800" dirty="0">
                <a:latin typeface="Arial"/>
                <a:cs typeface="Arial"/>
              </a:rPr>
              <a:t>r</a:t>
            </a:r>
            <a:r>
              <a:rPr sz="1800" spc="-5" dirty="0">
                <a:latin typeface="Arial"/>
                <a:cs typeface="Arial"/>
              </a:rPr>
              <a:t>itt</a:t>
            </a:r>
            <a:r>
              <a:rPr sz="1800" spc="-10" dirty="0">
                <a:latin typeface="Arial"/>
                <a:cs typeface="Arial"/>
              </a:rPr>
              <a:t>e</a:t>
            </a:r>
            <a:r>
              <a:rPr sz="1800" dirty="0">
                <a:latin typeface="Arial"/>
                <a:cs typeface="Arial"/>
              </a:rPr>
              <a:t>n</a:t>
            </a:r>
            <a:r>
              <a:rPr sz="1800" spc="30" dirty="0">
                <a:latin typeface="Arial"/>
                <a:cs typeface="Arial"/>
              </a:rPr>
              <a:t> </a:t>
            </a:r>
            <a:r>
              <a:rPr sz="1800" spc="-150" dirty="0">
                <a:latin typeface="Arial"/>
                <a:cs typeface="Arial"/>
              </a:rPr>
              <a:t>P</a:t>
            </a:r>
            <a:r>
              <a:rPr sz="1800" spc="-20" dirty="0">
                <a:latin typeface="Arial"/>
                <a:cs typeface="Arial"/>
              </a:rPr>
              <a:t>A</a:t>
            </a:r>
            <a:r>
              <a:rPr sz="1800" spc="-15" dirty="0">
                <a:latin typeface="Arial"/>
                <a:cs typeface="Arial"/>
              </a:rPr>
              <a:t>A</a:t>
            </a:r>
            <a:r>
              <a:rPr sz="1800" spc="-95" dirty="0">
                <a:latin typeface="Arial"/>
                <a:cs typeface="Arial"/>
              </a:rPr>
              <a:t> </a:t>
            </a:r>
            <a:r>
              <a:rPr sz="1800" dirty="0">
                <a:latin typeface="Arial"/>
                <a:cs typeface="Arial"/>
              </a:rPr>
              <a:t>r</a:t>
            </a:r>
            <a:r>
              <a:rPr sz="1800" spc="-10" dirty="0">
                <a:latin typeface="Arial"/>
                <a:cs typeface="Arial"/>
              </a:rPr>
              <a:t>equ</a:t>
            </a:r>
            <a:r>
              <a:rPr sz="1800" spc="-5" dirty="0">
                <a:latin typeface="Arial"/>
                <a:cs typeface="Arial"/>
              </a:rPr>
              <a:t>i</a:t>
            </a:r>
            <a:r>
              <a:rPr sz="1800" dirty="0">
                <a:latin typeface="Arial"/>
                <a:cs typeface="Arial"/>
              </a:rPr>
              <a:t>r</a:t>
            </a:r>
            <a:r>
              <a:rPr sz="1800" spc="-10" dirty="0">
                <a:latin typeface="Arial"/>
                <a:cs typeface="Arial"/>
              </a:rPr>
              <a:t>ed)</a:t>
            </a:r>
            <a:endParaRPr sz="1800" dirty="0">
              <a:latin typeface="Arial"/>
              <a:cs typeface="Arial"/>
            </a:endParaRPr>
          </a:p>
          <a:p>
            <a:pPr marL="646430" indent="-342900">
              <a:lnSpc>
                <a:spcPct val="100000"/>
              </a:lnSpc>
              <a:spcBef>
                <a:spcPts val="600"/>
              </a:spcBef>
              <a:buClr>
                <a:srgbClr val="F26937"/>
              </a:buClr>
              <a:buSzPct val="92857"/>
              <a:buFont typeface="Arial"/>
              <a:buAutoNum type="arabicPeriod"/>
              <a:tabLst>
                <a:tab pos="647065" algn="l"/>
              </a:tabLst>
            </a:pPr>
            <a:r>
              <a:rPr sz="1400" spc="5" dirty="0">
                <a:latin typeface="Arial"/>
                <a:cs typeface="Arial"/>
              </a:rPr>
              <a:t>I</a:t>
            </a:r>
            <a:r>
              <a:rPr sz="1400" dirty="0">
                <a:latin typeface="Arial"/>
                <a:cs typeface="Arial"/>
              </a:rPr>
              <a:t>f</a:t>
            </a:r>
            <a:r>
              <a:rPr sz="1400" spc="-15" dirty="0">
                <a:latin typeface="Arial"/>
                <a:cs typeface="Arial"/>
              </a:rPr>
              <a:t> </a:t>
            </a:r>
            <a:r>
              <a:rPr sz="1400" spc="-5" dirty="0">
                <a:latin typeface="Arial"/>
                <a:cs typeface="Arial"/>
              </a:rPr>
              <a:t>pa</a:t>
            </a:r>
            <a:r>
              <a:rPr sz="1400" spc="5" dirty="0">
                <a:latin typeface="Arial"/>
                <a:cs typeface="Arial"/>
              </a:rPr>
              <a:t>t</a:t>
            </a:r>
            <a:r>
              <a:rPr sz="1400" dirty="0">
                <a:latin typeface="Arial"/>
                <a:cs typeface="Arial"/>
              </a:rPr>
              <a:t>i</a:t>
            </a:r>
            <a:r>
              <a:rPr sz="1400" spc="-5" dirty="0">
                <a:latin typeface="Arial"/>
                <a:cs typeface="Arial"/>
              </a:rPr>
              <a:t>en</a:t>
            </a:r>
            <a:r>
              <a:rPr sz="1400" dirty="0">
                <a:latin typeface="Arial"/>
                <a:cs typeface="Arial"/>
              </a:rPr>
              <a:t>t</a:t>
            </a:r>
            <a:r>
              <a:rPr sz="1400" spc="-40" dirty="0">
                <a:latin typeface="Arial"/>
                <a:cs typeface="Arial"/>
              </a:rPr>
              <a:t> </a:t>
            </a:r>
            <a:r>
              <a:rPr sz="1400" dirty="0">
                <a:latin typeface="Arial"/>
                <a:cs typeface="Arial"/>
              </a:rPr>
              <a:t>is </a:t>
            </a:r>
            <a:r>
              <a:rPr sz="1400" spc="-5" dirty="0">
                <a:latin typeface="Arial"/>
                <a:cs typeface="Arial"/>
              </a:rPr>
              <a:t>p</a:t>
            </a:r>
            <a:r>
              <a:rPr sz="1400" dirty="0">
                <a:latin typeface="Arial"/>
                <a:cs typeface="Arial"/>
              </a:rPr>
              <a:t>r</a:t>
            </a:r>
            <a:r>
              <a:rPr sz="1400" spc="-5" dirty="0">
                <a:latin typeface="Arial"/>
                <a:cs typeface="Arial"/>
              </a:rPr>
              <a:t>e</a:t>
            </a:r>
            <a:r>
              <a:rPr sz="1400" spc="5" dirty="0">
                <a:latin typeface="Arial"/>
                <a:cs typeface="Arial"/>
              </a:rPr>
              <a:t>s</a:t>
            </a:r>
            <a:r>
              <a:rPr sz="1400" spc="-5" dirty="0">
                <a:latin typeface="Arial"/>
                <a:cs typeface="Arial"/>
              </a:rPr>
              <a:t>en</a:t>
            </a:r>
            <a:r>
              <a:rPr sz="1400" dirty="0">
                <a:latin typeface="Arial"/>
                <a:cs typeface="Arial"/>
              </a:rPr>
              <a:t>t</a:t>
            </a:r>
            <a:r>
              <a:rPr sz="1400" spc="-40" dirty="0">
                <a:latin typeface="Arial"/>
                <a:cs typeface="Arial"/>
              </a:rPr>
              <a:t> </a:t>
            </a:r>
            <a:r>
              <a:rPr sz="1400" spc="5" dirty="0">
                <a:latin typeface="Arial"/>
                <a:cs typeface="Arial"/>
              </a:rPr>
              <a:t>t</a:t>
            </a:r>
            <a:r>
              <a:rPr sz="1400" spc="-5" dirty="0">
                <a:latin typeface="Arial"/>
                <a:cs typeface="Arial"/>
              </a:rPr>
              <a:t>he</a:t>
            </a:r>
            <a:r>
              <a:rPr sz="1400" dirty="0">
                <a:latin typeface="Arial"/>
                <a:cs typeface="Arial"/>
              </a:rPr>
              <a:t>y</a:t>
            </a:r>
            <a:r>
              <a:rPr sz="1400" spc="-25" dirty="0">
                <a:latin typeface="Arial"/>
                <a:cs typeface="Arial"/>
              </a:rPr>
              <a:t> </a:t>
            </a:r>
            <a:r>
              <a:rPr sz="1400" spc="-20" dirty="0">
                <a:latin typeface="Arial"/>
                <a:cs typeface="Arial"/>
              </a:rPr>
              <a:t>w</a:t>
            </a:r>
            <a:r>
              <a:rPr sz="1400" dirty="0">
                <a:latin typeface="Arial"/>
                <a:cs typeface="Arial"/>
              </a:rPr>
              <a:t>ill</a:t>
            </a:r>
            <a:r>
              <a:rPr sz="1400" spc="5" dirty="0">
                <a:latin typeface="Arial"/>
                <a:cs typeface="Arial"/>
              </a:rPr>
              <a:t> </a:t>
            </a:r>
            <a:r>
              <a:rPr sz="1400" spc="-5" dirty="0">
                <a:latin typeface="Arial"/>
                <a:cs typeface="Arial"/>
              </a:rPr>
              <a:t>ph</a:t>
            </a:r>
            <a:r>
              <a:rPr sz="1400" spc="-20" dirty="0">
                <a:latin typeface="Arial"/>
                <a:cs typeface="Arial"/>
              </a:rPr>
              <a:t>y</a:t>
            </a:r>
            <a:r>
              <a:rPr sz="1400" spc="5" dirty="0">
                <a:latin typeface="Arial"/>
                <a:cs typeface="Arial"/>
              </a:rPr>
              <a:t>s</a:t>
            </a:r>
            <a:r>
              <a:rPr sz="1400" dirty="0">
                <a:latin typeface="Arial"/>
                <a:cs typeface="Arial"/>
              </a:rPr>
              <a:t>i</a:t>
            </a:r>
            <a:r>
              <a:rPr sz="1400" spc="5" dirty="0">
                <a:latin typeface="Arial"/>
                <a:cs typeface="Arial"/>
              </a:rPr>
              <a:t>c</a:t>
            </a:r>
            <a:r>
              <a:rPr sz="1400" spc="-5" dirty="0">
                <a:latin typeface="Arial"/>
                <a:cs typeface="Arial"/>
              </a:rPr>
              <a:t>a</a:t>
            </a:r>
            <a:r>
              <a:rPr sz="1400" dirty="0">
                <a:latin typeface="Arial"/>
                <a:cs typeface="Arial"/>
              </a:rPr>
              <a:t>lly</a:t>
            </a:r>
            <a:r>
              <a:rPr sz="1400" spc="-15" dirty="0">
                <a:latin typeface="Arial"/>
                <a:cs typeface="Arial"/>
              </a:rPr>
              <a:t> </a:t>
            </a:r>
            <a:r>
              <a:rPr sz="1400" spc="5" dirty="0">
                <a:latin typeface="Arial"/>
                <a:cs typeface="Arial"/>
              </a:rPr>
              <a:t>s</a:t>
            </a:r>
            <a:r>
              <a:rPr sz="1400" dirty="0">
                <a:latin typeface="Arial"/>
                <a:cs typeface="Arial"/>
              </a:rPr>
              <a:t>i</a:t>
            </a:r>
            <a:r>
              <a:rPr sz="1400" spc="-5" dirty="0">
                <a:latin typeface="Arial"/>
                <a:cs typeface="Arial"/>
              </a:rPr>
              <a:t>g</a:t>
            </a:r>
            <a:r>
              <a:rPr sz="1400" dirty="0">
                <a:latin typeface="Arial"/>
                <a:cs typeface="Arial"/>
              </a:rPr>
              <a:t>n</a:t>
            </a:r>
            <a:r>
              <a:rPr sz="1400" spc="-20" dirty="0">
                <a:latin typeface="Arial"/>
                <a:cs typeface="Arial"/>
              </a:rPr>
              <a:t> </a:t>
            </a:r>
            <a:r>
              <a:rPr sz="1400" spc="5" dirty="0">
                <a:latin typeface="Arial"/>
                <a:cs typeface="Arial"/>
              </a:rPr>
              <a:t>t</a:t>
            </a:r>
            <a:r>
              <a:rPr sz="1400" spc="-5" dirty="0">
                <a:latin typeface="Arial"/>
                <a:cs typeface="Arial"/>
              </a:rPr>
              <a:t>h</a:t>
            </a:r>
            <a:r>
              <a:rPr sz="1400" dirty="0">
                <a:latin typeface="Arial"/>
                <a:cs typeface="Arial"/>
              </a:rPr>
              <a:t>e</a:t>
            </a:r>
            <a:r>
              <a:rPr sz="1400" spc="-20" dirty="0">
                <a:latin typeface="Arial"/>
                <a:cs typeface="Arial"/>
              </a:rPr>
              <a:t> </a:t>
            </a:r>
            <a:r>
              <a:rPr sz="1400" spc="-110" dirty="0">
                <a:latin typeface="Arial"/>
                <a:cs typeface="Arial"/>
              </a:rPr>
              <a:t>P</a:t>
            </a:r>
            <a:r>
              <a:rPr sz="1400" spc="-5" dirty="0">
                <a:latin typeface="Arial"/>
                <a:cs typeface="Arial"/>
              </a:rPr>
              <a:t>A</a:t>
            </a:r>
            <a:r>
              <a:rPr sz="1400" dirty="0">
                <a:latin typeface="Arial"/>
                <a:cs typeface="Arial"/>
              </a:rPr>
              <a:t>A</a:t>
            </a:r>
            <a:r>
              <a:rPr sz="1400" spc="-80" dirty="0">
                <a:latin typeface="Arial"/>
                <a:cs typeface="Arial"/>
              </a:rPr>
              <a:t> </a:t>
            </a:r>
            <a:r>
              <a:rPr sz="1400" spc="5" dirty="0">
                <a:latin typeface="Arial"/>
                <a:cs typeface="Arial"/>
              </a:rPr>
              <a:t>f</a:t>
            </a:r>
            <a:r>
              <a:rPr sz="1400" spc="-5" dirty="0">
                <a:latin typeface="Arial"/>
                <a:cs typeface="Arial"/>
              </a:rPr>
              <a:t>o</a:t>
            </a:r>
            <a:r>
              <a:rPr sz="1400" dirty="0">
                <a:latin typeface="Arial"/>
                <a:cs typeface="Arial"/>
              </a:rPr>
              <a:t>rm</a:t>
            </a:r>
          </a:p>
          <a:p>
            <a:pPr marL="646430" marR="5080" indent="-342900" algn="just">
              <a:lnSpc>
                <a:spcPct val="100000"/>
              </a:lnSpc>
              <a:spcBef>
                <a:spcPts val="600"/>
              </a:spcBef>
              <a:buClr>
                <a:srgbClr val="F26937"/>
              </a:buClr>
              <a:buSzPct val="92857"/>
              <a:buFont typeface="Arial"/>
              <a:buAutoNum type="arabicPeriod"/>
              <a:tabLst>
                <a:tab pos="647065" algn="l"/>
              </a:tabLst>
            </a:pPr>
            <a:r>
              <a:rPr sz="1400" spc="-5" dirty="0">
                <a:latin typeface="Arial"/>
                <a:cs typeface="Arial"/>
              </a:rPr>
              <a:t>I</a:t>
            </a:r>
            <a:r>
              <a:rPr sz="1400" dirty="0">
                <a:latin typeface="Arial"/>
                <a:cs typeface="Arial"/>
              </a:rPr>
              <a:t>f</a:t>
            </a:r>
            <a:r>
              <a:rPr sz="1400" spc="5" dirty="0">
                <a:latin typeface="Arial"/>
                <a:cs typeface="Arial"/>
              </a:rPr>
              <a:t> </a:t>
            </a:r>
            <a:r>
              <a:rPr sz="1400" spc="-5" dirty="0">
                <a:latin typeface="Arial"/>
                <a:cs typeface="Arial"/>
              </a:rPr>
              <a:t>patien</a:t>
            </a:r>
            <a:r>
              <a:rPr sz="1400" dirty="0">
                <a:latin typeface="Arial"/>
                <a:cs typeface="Arial"/>
              </a:rPr>
              <a:t>t</a:t>
            </a:r>
            <a:r>
              <a:rPr sz="1400" spc="5" dirty="0">
                <a:latin typeface="Arial"/>
                <a:cs typeface="Arial"/>
              </a:rPr>
              <a:t> </a:t>
            </a:r>
            <a:r>
              <a:rPr sz="1400" spc="-5" dirty="0">
                <a:latin typeface="Arial"/>
                <a:cs typeface="Arial"/>
              </a:rPr>
              <a:t>i</a:t>
            </a:r>
            <a:r>
              <a:rPr sz="1400" dirty="0">
                <a:latin typeface="Arial"/>
                <a:cs typeface="Arial"/>
              </a:rPr>
              <a:t>s</a:t>
            </a:r>
            <a:r>
              <a:rPr sz="1400" spc="5" dirty="0">
                <a:latin typeface="Arial"/>
                <a:cs typeface="Arial"/>
              </a:rPr>
              <a:t> </a:t>
            </a:r>
            <a:r>
              <a:rPr sz="1400" spc="-5" dirty="0">
                <a:latin typeface="Arial"/>
                <a:cs typeface="Arial"/>
              </a:rPr>
              <a:t>NO</a:t>
            </a:r>
            <a:r>
              <a:rPr sz="1400" dirty="0">
                <a:latin typeface="Arial"/>
                <a:cs typeface="Arial"/>
              </a:rPr>
              <a:t>T</a:t>
            </a:r>
            <a:r>
              <a:rPr sz="1400" spc="5" dirty="0">
                <a:latin typeface="Arial"/>
                <a:cs typeface="Arial"/>
              </a:rPr>
              <a:t> </a:t>
            </a:r>
            <a:r>
              <a:rPr sz="1400" spc="-5" dirty="0">
                <a:latin typeface="Arial"/>
                <a:cs typeface="Arial"/>
              </a:rPr>
              <a:t>present</a:t>
            </a:r>
            <a:r>
              <a:rPr sz="1400" dirty="0">
                <a:latin typeface="Arial"/>
                <a:cs typeface="Arial"/>
              </a:rPr>
              <a:t>,</a:t>
            </a:r>
            <a:r>
              <a:rPr sz="1400" spc="5" dirty="0">
                <a:latin typeface="Arial"/>
                <a:cs typeface="Arial"/>
              </a:rPr>
              <a:t> </a:t>
            </a:r>
            <a:r>
              <a:rPr sz="1400" spc="-5" dirty="0">
                <a:latin typeface="Arial"/>
                <a:cs typeface="Arial"/>
              </a:rPr>
              <a:t>th</a:t>
            </a:r>
            <a:r>
              <a:rPr sz="1400" dirty="0">
                <a:latin typeface="Arial"/>
                <a:cs typeface="Arial"/>
              </a:rPr>
              <a:t>e</a:t>
            </a:r>
            <a:r>
              <a:rPr sz="1400" spc="5" dirty="0">
                <a:latin typeface="Arial"/>
                <a:cs typeface="Arial"/>
              </a:rPr>
              <a:t> </a:t>
            </a:r>
            <a:r>
              <a:rPr sz="1400" spc="-5" dirty="0">
                <a:latin typeface="Arial"/>
                <a:cs typeface="Arial"/>
              </a:rPr>
              <a:t>provider/sit</a:t>
            </a:r>
            <a:r>
              <a:rPr sz="1400" dirty="0">
                <a:latin typeface="Arial"/>
                <a:cs typeface="Arial"/>
              </a:rPr>
              <a:t>e</a:t>
            </a:r>
            <a:r>
              <a:rPr sz="1400" spc="10" dirty="0">
                <a:latin typeface="Arial"/>
                <a:cs typeface="Arial"/>
              </a:rPr>
              <a:t> </a:t>
            </a:r>
            <a:r>
              <a:rPr sz="1400" spc="-5" dirty="0">
                <a:latin typeface="Arial"/>
                <a:cs typeface="Arial"/>
              </a:rPr>
              <a:t>wil</a:t>
            </a:r>
            <a:r>
              <a:rPr sz="1400" dirty="0">
                <a:latin typeface="Arial"/>
                <a:cs typeface="Arial"/>
              </a:rPr>
              <a:t>l</a:t>
            </a:r>
            <a:r>
              <a:rPr sz="1400" spc="5" dirty="0">
                <a:latin typeface="Arial"/>
                <a:cs typeface="Arial"/>
              </a:rPr>
              <a:t> </a:t>
            </a:r>
            <a:r>
              <a:rPr sz="1400" spc="-5" dirty="0">
                <a:latin typeface="Arial"/>
                <a:cs typeface="Arial"/>
              </a:rPr>
              <a:t>notif</a:t>
            </a:r>
            <a:r>
              <a:rPr sz="1400" dirty="0">
                <a:latin typeface="Arial"/>
                <a:cs typeface="Arial"/>
              </a:rPr>
              <a:t>y</a:t>
            </a:r>
            <a:r>
              <a:rPr sz="1400" spc="5" dirty="0">
                <a:latin typeface="Arial"/>
                <a:cs typeface="Arial"/>
              </a:rPr>
              <a:t> </a:t>
            </a:r>
            <a:r>
              <a:rPr sz="1400" spc="-5" dirty="0">
                <a:latin typeface="Arial"/>
                <a:cs typeface="Arial"/>
              </a:rPr>
              <a:t>patien</a:t>
            </a:r>
            <a:r>
              <a:rPr sz="1400" dirty="0">
                <a:latin typeface="Arial"/>
                <a:cs typeface="Arial"/>
              </a:rPr>
              <a:t>t</a:t>
            </a:r>
            <a:r>
              <a:rPr sz="1400" spc="5" dirty="0">
                <a:latin typeface="Arial"/>
                <a:cs typeface="Arial"/>
              </a:rPr>
              <a:t> </a:t>
            </a:r>
            <a:r>
              <a:rPr sz="1400" spc="-5" dirty="0">
                <a:latin typeface="Arial"/>
                <a:cs typeface="Arial"/>
              </a:rPr>
              <a:t>the</a:t>
            </a:r>
            <a:r>
              <a:rPr sz="1400" dirty="0">
                <a:latin typeface="Arial"/>
                <a:cs typeface="Arial"/>
              </a:rPr>
              <a:t>y</a:t>
            </a:r>
            <a:r>
              <a:rPr sz="1400" spc="5" dirty="0">
                <a:latin typeface="Arial"/>
                <a:cs typeface="Arial"/>
              </a:rPr>
              <a:t> </a:t>
            </a:r>
            <a:r>
              <a:rPr sz="1400" spc="-5" dirty="0">
                <a:latin typeface="Arial"/>
                <a:cs typeface="Arial"/>
              </a:rPr>
              <a:t>nee</a:t>
            </a:r>
            <a:r>
              <a:rPr sz="1400" dirty="0">
                <a:latin typeface="Arial"/>
                <a:cs typeface="Arial"/>
              </a:rPr>
              <a:t>d</a:t>
            </a:r>
            <a:r>
              <a:rPr sz="1400" spc="5" dirty="0">
                <a:latin typeface="Arial"/>
                <a:cs typeface="Arial"/>
              </a:rPr>
              <a:t> </a:t>
            </a:r>
            <a:r>
              <a:rPr sz="1400" spc="-5" dirty="0">
                <a:latin typeface="Arial"/>
                <a:cs typeface="Arial"/>
              </a:rPr>
              <a:t>t</a:t>
            </a:r>
            <a:r>
              <a:rPr sz="1400" dirty="0">
                <a:latin typeface="Arial"/>
                <a:cs typeface="Arial"/>
              </a:rPr>
              <a:t>o</a:t>
            </a:r>
            <a:r>
              <a:rPr sz="1400" spc="5" dirty="0">
                <a:latin typeface="Arial"/>
                <a:cs typeface="Arial"/>
              </a:rPr>
              <a:t> </a:t>
            </a:r>
            <a:r>
              <a:rPr sz="1400" spc="-5" dirty="0">
                <a:latin typeface="Arial"/>
                <a:cs typeface="Arial"/>
              </a:rPr>
              <a:t>hav</a:t>
            </a:r>
            <a:r>
              <a:rPr sz="1400" dirty="0">
                <a:latin typeface="Arial"/>
                <a:cs typeface="Arial"/>
              </a:rPr>
              <a:t>e</a:t>
            </a:r>
            <a:r>
              <a:rPr sz="1400" spc="5" dirty="0">
                <a:latin typeface="Arial"/>
                <a:cs typeface="Arial"/>
              </a:rPr>
              <a:t> </a:t>
            </a:r>
            <a:r>
              <a:rPr sz="1400" spc="-5" dirty="0">
                <a:latin typeface="Arial"/>
                <a:cs typeface="Arial"/>
              </a:rPr>
              <a:t>thei</a:t>
            </a:r>
            <a:r>
              <a:rPr sz="1400" dirty="0">
                <a:latin typeface="Arial"/>
                <a:cs typeface="Arial"/>
              </a:rPr>
              <a:t>r</a:t>
            </a:r>
            <a:r>
              <a:rPr sz="1400" spc="5" dirty="0">
                <a:latin typeface="Arial"/>
                <a:cs typeface="Arial"/>
              </a:rPr>
              <a:t> </a:t>
            </a:r>
            <a:r>
              <a:rPr sz="1400" spc="-5" dirty="0">
                <a:latin typeface="Arial"/>
                <a:cs typeface="Arial"/>
              </a:rPr>
              <a:t>signatur</a:t>
            </a:r>
            <a:r>
              <a:rPr sz="1400" dirty="0">
                <a:latin typeface="Arial"/>
                <a:cs typeface="Arial"/>
              </a:rPr>
              <a:t>e</a:t>
            </a:r>
            <a:r>
              <a:rPr sz="1400" spc="5" dirty="0">
                <a:latin typeface="Arial"/>
                <a:cs typeface="Arial"/>
              </a:rPr>
              <a:t> </a:t>
            </a:r>
            <a:r>
              <a:rPr sz="1400" spc="-5" dirty="0">
                <a:latin typeface="Arial"/>
                <a:cs typeface="Arial"/>
              </a:rPr>
              <a:t>to conduc</a:t>
            </a:r>
            <a:r>
              <a:rPr sz="1400" dirty="0">
                <a:latin typeface="Arial"/>
                <a:cs typeface="Arial"/>
              </a:rPr>
              <a:t>t</a:t>
            </a:r>
            <a:r>
              <a:rPr sz="1400" spc="-5" dirty="0">
                <a:latin typeface="Arial"/>
                <a:cs typeface="Arial"/>
              </a:rPr>
              <a:t> </a:t>
            </a:r>
            <a:r>
              <a:rPr sz="1400" dirty="0">
                <a:latin typeface="Arial"/>
                <a:cs typeface="Arial"/>
              </a:rPr>
              <a:t>a</a:t>
            </a:r>
            <a:r>
              <a:rPr sz="1400" spc="-5" dirty="0">
                <a:latin typeface="Arial"/>
                <a:cs typeface="Arial"/>
              </a:rPr>
              <a:t> Benefit</a:t>
            </a:r>
            <a:r>
              <a:rPr sz="1400" dirty="0">
                <a:latin typeface="Arial"/>
                <a:cs typeface="Arial"/>
              </a:rPr>
              <a:t>s</a:t>
            </a:r>
            <a:r>
              <a:rPr sz="1400" spc="-5" dirty="0">
                <a:latin typeface="Arial"/>
                <a:cs typeface="Arial"/>
              </a:rPr>
              <a:t> Revie</a:t>
            </a:r>
            <a:r>
              <a:rPr sz="1400" dirty="0">
                <a:latin typeface="Arial"/>
                <a:cs typeface="Arial"/>
              </a:rPr>
              <a:t>w </a:t>
            </a:r>
            <a:r>
              <a:rPr sz="1400" spc="-5" dirty="0">
                <a:latin typeface="Arial"/>
                <a:cs typeface="Arial"/>
              </a:rPr>
              <a:t>an</a:t>
            </a:r>
            <a:r>
              <a:rPr sz="1400" dirty="0">
                <a:latin typeface="Arial"/>
                <a:cs typeface="Arial"/>
              </a:rPr>
              <a:t>d </a:t>
            </a:r>
            <a:r>
              <a:rPr sz="1400" spc="-5" dirty="0">
                <a:latin typeface="Arial"/>
                <a:cs typeface="Arial"/>
              </a:rPr>
              <a:t>direc</a:t>
            </a:r>
            <a:r>
              <a:rPr sz="1400" dirty="0">
                <a:latin typeface="Arial"/>
                <a:cs typeface="Arial"/>
              </a:rPr>
              <a:t>t </a:t>
            </a:r>
            <a:r>
              <a:rPr sz="1400" spc="-5" dirty="0">
                <a:latin typeface="Arial"/>
                <a:cs typeface="Arial"/>
              </a:rPr>
              <a:t>the</a:t>
            </a:r>
            <a:r>
              <a:rPr sz="1400" dirty="0">
                <a:latin typeface="Arial"/>
                <a:cs typeface="Arial"/>
              </a:rPr>
              <a:t>m</a:t>
            </a:r>
            <a:r>
              <a:rPr sz="1400" spc="-5" dirty="0">
                <a:latin typeface="Arial"/>
                <a:cs typeface="Arial"/>
              </a:rPr>
              <a:t> t</a:t>
            </a:r>
            <a:r>
              <a:rPr sz="1400" dirty="0">
                <a:latin typeface="Arial"/>
                <a:cs typeface="Arial"/>
              </a:rPr>
              <a:t>o</a:t>
            </a:r>
            <a:r>
              <a:rPr sz="1400" spc="-5" dirty="0">
                <a:latin typeface="Arial"/>
                <a:cs typeface="Arial"/>
              </a:rPr>
              <a:t> th</a:t>
            </a:r>
            <a:r>
              <a:rPr sz="1400" dirty="0">
                <a:latin typeface="Arial"/>
                <a:cs typeface="Arial"/>
              </a:rPr>
              <a:t>e eS</a:t>
            </a:r>
            <a:r>
              <a:rPr sz="1400" spc="-5" dirty="0">
                <a:latin typeface="Arial"/>
                <a:cs typeface="Arial"/>
              </a:rPr>
              <a:t>ig</a:t>
            </a:r>
            <a:r>
              <a:rPr sz="1400" dirty="0">
                <a:latin typeface="Arial"/>
                <a:cs typeface="Arial"/>
              </a:rPr>
              <a:t>n</a:t>
            </a:r>
            <a:r>
              <a:rPr sz="1400" spc="30" dirty="0">
                <a:latin typeface="Arial"/>
                <a:cs typeface="Arial"/>
              </a:rPr>
              <a:t> </a:t>
            </a:r>
            <a:r>
              <a:rPr sz="1400" spc="-5" dirty="0">
                <a:latin typeface="Arial"/>
                <a:cs typeface="Arial"/>
              </a:rPr>
              <a:t>porta</a:t>
            </a:r>
            <a:r>
              <a:rPr sz="1400" dirty="0">
                <a:latin typeface="Arial"/>
                <a:cs typeface="Arial"/>
              </a:rPr>
              <a:t>l </a:t>
            </a:r>
            <a:r>
              <a:rPr sz="1400" spc="-5" dirty="0">
                <a:latin typeface="Arial"/>
                <a:cs typeface="Arial"/>
              </a:rPr>
              <a:t>t</a:t>
            </a:r>
            <a:r>
              <a:rPr sz="1400" dirty="0">
                <a:latin typeface="Arial"/>
                <a:cs typeface="Arial"/>
              </a:rPr>
              <a:t>o</a:t>
            </a:r>
            <a:r>
              <a:rPr sz="1400" spc="-5" dirty="0">
                <a:latin typeface="Arial"/>
                <a:cs typeface="Arial"/>
              </a:rPr>
              <a:t> captur</a:t>
            </a:r>
            <a:r>
              <a:rPr sz="1400" dirty="0">
                <a:latin typeface="Arial"/>
                <a:cs typeface="Arial"/>
              </a:rPr>
              <a:t>e</a:t>
            </a:r>
            <a:r>
              <a:rPr sz="1400" spc="-5" dirty="0">
                <a:latin typeface="Arial"/>
                <a:cs typeface="Arial"/>
              </a:rPr>
              <a:t> th</a:t>
            </a:r>
            <a:r>
              <a:rPr sz="1400" dirty="0">
                <a:latin typeface="Arial"/>
                <a:cs typeface="Arial"/>
              </a:rPr>
              <a:t>e</a:t>
            </a:r>
            <a:r>
              <a:rPr sz="1400" spc="-5" dirty="0">
                <a:latin typeface="Arial"/>
                <a:cs typeface="Arial"/>
              </a:rPr>
              <a:t> patient’</a:t>
            </a:r>
            <a:r>
              <a:rPr sz="1400" dirty="0">
                <a:latin typeface="Arial"/>
                <a:cs typeface="Arial"/>
              </a:rPr>
              <a:t>s </a:t>
            </a:r>
            <a:r>
              <a:rPr sz="1400" spc="-5" dirty="0">
                <a:latin typeface="Arial"/>
                <a:cs typeface="Arial"/>
              </a:rPr>
              <a:t>signature o</a:t>
            </a:r>
            <a:r>
              <a:rPr sz="1400" dirty="0">
                <a:latin typeface="Arial"/>
                <a:cs typeface="Arial"/>
              </a:rPr>
              <a:t>n</a:t>
            </a:r>
            <a:r>
              <a:rPr sz="1400" spc="-20" dirty="0">
                <a:latin typeface="Arial"/>
                <a:cs typeface="Arial"/>
              </a:rPr>
              <a:t> </a:t>
            </a:r>
            <a:r>
              <a:rPr sz="1400" spc="-5" dirty="0">
                <a:latin typeface="Arial"/>
                <a:cs typeface="Arial"/>
              </a:rPr>
              <a:t>th</a:t>
            </a:r>
            <a:r>
              <a:rPr sz="1400" dirty="0">
                <a:latin typeface="Arial"/>
                <a:cs typeface="Arial"/>
              </a:rPr>
              <a:t>e</a:t>
            </a:r>
            <a:r>
              <a:rPr sz="1400" spc="-20" dirty="0">
                <a:latin typeface="Arial"/>
                <a:cs typeface="Arial"/>
              </a:rPr>
              <a:t> </a:t>
            </a:r>
            <a:r>
              <a:rPr sz="1400" spc="-5" dirty="0">
                <a:latin typeface="Arial"/>
                <a:cs typeface="Arial"/>
              </a:rPr>
              <a:t>PA</a:t>
            </a:r>
            <a:r>
              <a:rPr sz="1400" dirty="0">
                <a:latin typeface="Arial"/>
                <a:cs typeface="Arial"/>
              </a:rPr>
              <a:t>A</a:t>
            </a:r>
            <a:r>
              <a:rPr sz="1400" spc="-20" dirty="0">
                <a:latin typeface="Arial"/>
                <a:cs typeface="Arial"/>
              </a:rPr>
              <a:t> </a:t>
            </a:r>
            <a:r>
              <a:rPr sz="1400" spc="-5" dirty="0">
                <a:latin typeface="Arial"/>
                <a:cs typeface="Arial"/>
              </a:rPr>
              <a:t>template</a:t>
            </a:r>
            <a:endParaRPr sz="1400" dirty="0">
              <a:latin typeface="Arial"/>
              <a:cs typeface="Arial"/>
            </a:endParaRPr>
          </a:p>
          <a:p>
            <a:pPr marL="646430" indent="-342900">
              <a:lnSpc>
                <a:spcPct val="100000"/>
              </a:lnSpc>
              <a:spcBef>
                <a:spcPts val="595"/>
              </a:spcBef>
              <a:buClr>
                <a:srgbClr val="F26937"/>
              </a:buClr>
              <a:buSzPct val="92857"/>
              <a:buFont typeface="Arial"/>
              <a:buAutoNum type="arabicPeriod"/>
              <a:tabLst>
                <a:tab pos="647065" algn="l"/>
              </a:tabLst>
            </a:pPr>
            <a:r>
              <a:rPr sz="1400" spc="-5" dirty="0">
                <a:latin typeface="Arial"/>
                <a:cs typeface="Arial"/>
              </a:rPr>
              <a:t>Onc</a:t>
            </a:r>
            <a:r>
              <a:rPr sz="1400" dirty="0">
                <a:latin typeface="Arial"/>
                <a:cs typeface="Arial"/>
              </a:rPr>
              <a:t>e</a:t>
            </a:r>
            <a:r>
              <a:rPr sz="1400" spc="-30" dirty="0">
                <a:latin typeface="Arial"/>
                <a:cs typeface="Arial"/>
              </a:rPr>
              <a:t> </a:t>
            </a:r>
            <a:r>
              <a:rPr sz="1400" spc="-5" dirty="0">
                <a:latin typeface="Arial"/>
                <a:cs typeface="Arial"/>
              </a:rPr>
              <a:t>th</a:t>
            </a:r>
            <a:r>
              <a:rPr sz="1400" dirty="0">
                <a:latin typeface="Arial"/>
                <a:cs typeface="Arial"/>
              </a:rPr>
              <a:t>e</a:t>
            </a:r>
            <a:r>
              <a:rPr sz="1400" spc="-20" dirty="0">
                <a:latin typeface="Arial"/>
                <a:cs typeface="Arial"/>
              </a:rPr>
              <a:t> </a:t>
            </a:r>
            <a:r>
              <a:rPr sz="1400" spc="-5" dirty="0">
                <a:latin typeface="Arial"/>
                <a:cs typeface="Arial"/>
              </a:rPr>
              <a:t>PA</a:t>
            </a:r>
            <a:r>
              <a:rPr sz="1400" dirty="0">
                <a:latin typeface="Arial"/>
                <a:cs typeface="Arial"/>
              </a:rPr>
              <a:t>A</a:t>
            </a:r>
            <a:r>
              <a:rPr sz="1400" spc="-70" dirty="0">
                <a:latin typeface="Arial"/>
                <a:cs typeface="Arial"/>
              </a:rPr>
              <a:t> </a:t>
            </a:r>
            <a:r>
              <a:rPr sz="1400" spc="-5" dirty="0">
                <a:latin typeface="Arial"/>
                <a:cs typeface="Arial"/>
              </a:rPr>
              <a:t>i</a:t>
            </a:r>
            <a:r>
              <a:rPr sz="1400" dirty="0">
                <a:latin typeface="Arial"/>
                <a:cs typeface="Arial"/>
              </a:rPr>
              <a:t>s</a:t>
            </a:r>
            <a:r>
              <a:rPr sz="1400" spc="-15" dirty="0">
                <a:latin typeface="Arial"/>
                <a:cs typeface="Arial"/>
              </a:rPr>
              <a:t> </a:t>
            </a:r>
            <a:r>
              <a:rPr sz="1400" spc="-5" dirty="0">
                <a:latin typeface="Arial"/>
                <a:cs typeface="Arial"/>
              </a:rPr>
              <a:t>signe</a:t>
            </a:r>
            <a:r>
              <a:rPr sz="1400" dirty="0">
                <a:latin typeface="Arial"/>
                <a:cs typeface="Arial"/>
              </a:rPr>
              <a:t>d</a:t>
            </a:r>
            <a:r>
              <a:rPr sz="1400" spc="-35" dirty="0">
                <a:latin typeface="Arial"/>
                <a:cs typeface="Arial"/>
              </a:rPr>
              <a:t> </a:t>
            </a:r>
            <a:r>
              <a:rPr sz="1400" spc="-5" dirty="0">
                <a:latin typeface="Arial"/>
                <a:cs typeface="Arial"/>
              </a:rPr>
              <a:t>th</a:t>
            </a:r>
            <a:r>
              <a:rPr sz="1400" dirty="0">
                <a:latin typeface="Arial"/>
                <a:cs typeface="Arial"/>
              </a:rPr>
              <a:t>e</a:t>
            </a:r>
            <a:r>
              <a:rPr sz="1400" spc="-20" dirty="0">
                <a:latin typeface="Arial"/>
                <a:cs typeface="Arial"/>
              </a:rPr>
              <a:t> </a:t>
            </a:r>
            <a:r>
              <a:rPr sz="1400" spc="-5" dirty="0">
                <a:latin typeface="Arial"/>
                <a:cs typeface="Arial"/>
              </a:rPr>
              <a:t>Benefit</a:t>
            </a:r>
            <a:r>
              <a:rPr sz="1400" dirty="0">
                <a:latin typeface="Arial"/>
                <a:cs typeface="Arial"/>
              </a:rPr>
              <a:t>s</a:t>
            </a:r>
            <a:r>
              <a:rPr sz="1400" spc="-20" dirty="0">
                <a:latin typeface="Arial"/>
                <a:cs typeface="Arial"/>
              </a:rPr>
              <a:t> Revie</a:t>
            </a:r>
            <a:r>
              <a:rPr sz="1400" dirty="0">
                <a:latin typeface="Arial"/>
                <a:cs typeface="Arial"/>
              </a:rPr>
              <a:t>w</a:t>
            </a:r>
            <a:r>
              <a:rPr sz="1400" spc="10" dirty="0">
                <a:latin typeface="Arial"/>
                <a:cs typeface="Arial"/>
              </a:rPr>
              <a:t> </a:t>
            </a:r>
            <a:r>
              <a:rPr sz="1400" spc="-5" dirty="0">
                <a:latin typeface="Arial"/>
                <a:cs typeface="Arial"/>
              </a:rPr>
              <a:t>proces</a:t>
            </a:r>
            <a:r>
              <a:rPr sz="1400" dirty="0">
                <a:latin typeface="Arial"/>
                <a:cs typeface="Arial"/>
              </a:rPr>
              <a:t>s</a:t>
            </a:r>
            <a:r>
              <a:rPr sz="1400" spc="-50" dirty="0">
                <a:latin typeface="Arial"/>
                <a:cs typeface="Arial"/>
              </a:rPr>
              <a:t> </a:t>
            </a:r>
            <a:r>
              <a:rPr sz="1400" spc="-5" dirty="0">
                <a:latin typeface="Arial"/>
                <a:cs typeface="Arial"/>
              </a:rPr>
              <a:t>wil</a:t>
            </a:r>
            <a:r>
              <a:rPr sz="1400" dirty="0">
                <a:latin typeface="Arial"/>
                <a:cs typeface="Arial"/>
              </a:rPr>
              <a:t>l</a:t>
            </a:r>
            <a:r>
              <a:rPr sz="1400" spc="15" dirty="0">
                <a:latin typeface="Arial"/>
                <a:cs typeface="Arial"/>
              </a:rPr>
              <a:t> </a:t>
            </a:r>
            <a:r>
              <a:rPr sz="1400" spc="-5" dirty="0">
                <a:latin typeface="Arial"/>
                <a:cs typeface="Arial"/>
              </a:rPr>
              <a:t>continue</a:t>
            </a:r>
            <a:endParaRPr sz="1400" dirty="0">
              <a:latin typeface="Arial"/>
              <a:cs typeface="Arial"/>
            </a:endParaRPr>
          </a:p>
          <a:p>
            <a:pPr marL="646430" indent="-342900">
              <a:lnSpc>
                <a:spcPct val="100000"/>
              </a:lnSpc>
              <a:spcBef>
                <a:spcPts val="600"/>
              </a:spcBef>
              <a:buClr>
                <a:srgbClr val="F26937"/>
              </a:buClr>
              <a:buSzPct val="92857"/>
              <a:buFont typeface="Arial"/>
              <a:buAutoNum type="arabicPeriod"/>
              <a:tabLst>
                <a:tab pos="647065" algn="l"/>
              </a:tabLst>
            </a:pPr>
            <a:r>
              <a:rPr sz="1400" spc="-5" dirty="0">
                <a:latin typeface="Arial"/>
                <a:cs typeface="Arial"/>
              </a:rPr>
              <a:t>E</a:t>
            </a:r>
            <a:r>
              <a:rPr sz="1400" dirty="0">
                <a:latin typeface="Arial"/>
                <a:cs typeface="Arial"/>
              </a:rPr>
              <a:t>li</a:t>
            </a:r>
            <a:r>
              <a:rPr sz="1400" spc="-5" dirty="0">
                <a:latin typeface="Arial"/>
                <a:cs typeface="Arial"/>
              </a:rPr>
              <a:t>qu</a:t>
            </a:r>
            <a:r>
              <a:rPr sz="1400" dirty="0">
                <a:latin typeface="Arial"/>
                <a:cs typeface="Arial"/>
              </a:rPr>
              <a:t>is</a:t>
            </a:r>
            <a:r>
              <a:rPr sz="1400" spc="-15" dirty="0">
                <a:latin typeface="Arial"/>
                <a:cs typeface="Arial"/>
              </a:rPr>
              <a:t> </a:t>
            </a:r>
            <a:r>
              <a:rPr sz="1400" spc="-5" dirty="0">
                <a:latin typeface="Arial"/>
                <a:cs typeface="Arial"/>
              </a:rPr>
              <a:t>36</a:t>
            </a:r>
            <a:r>
              <a:rPr sz="1400" dirty="0">
                <a:latin typeface="Arial"/>
                <a:cs typeface="Arial"/>
              </a:rPr>
              <a:t>0</a:t>
            </a:r>
            <a:r>
              <a:rPr sz="1400" spc="-20" dirty="0">
                <a:latin typeface="Arial"/>
                <a:cs typeface="Arial"/>
              </a:rPr>
              <a:t> </a:t>
            </a:r>
            <a:r>
              <a:rPr sz="1400" spc="5" dirty="0">
                <a:latin typeface="Arial"/>
                <a:cs typeface="Arial"/>
              </a:rPr>
              <a:t>c</a:t>
            </a:r>
            <a:r>
              <a:rPr sz="1400" spc="-5" dirty="0">
                <a:latin typeface="Arial"/>
                <a:cs typeface="Arial"/>
              </a:rPr>
              <a:t>a</a:t>
            </a:r>
            <a:r>
              <a:rPr sz="1400" dirty="0">
                <a:latin typeface="Arial"/>
                <a:cs typeface="Arial"/>
              </a:rPr>
              <a:t>lls</a:t>
            </a:r>
            <a:r>
              <a:rPr sz="1400" spc="-15" dirty="0">
                <a:latin typeface="Arial"/>
                <a:cs typeface="Arial"/>
              </a:rPr>
              <a:t> </a:t>
            </a:r>
            <a:r>
              <a:rPr sz="1400" spc="-5" dirty="0">
                <a:latin typeface="Arial"/>
                <a:cs typeface="Arial"/>
              </a:rPr>
              <a:t>p</a:t>
            </a:r>
            <a:r>
              <a:rPr sz="1400" dirty="0">
                <a:latin typeface="Arial"/>
                <a:cs typeface="Arial"/>
              </a:rPr>
              <a:t>r</a:t>
            </a:r>
            <a:r>
              <a:rPr sz="1400" spc="-5" dirty="0">
                <a:latin typeface="Arial"/>
                <a:cs typeface="Arial"/>
              </a:rPr>
              <a:t>o</a:t>
            </a:r>
            <a:r>
              <a:rPr sz="1400" spc="-20" dirty="0">
                <a:latin typeface="Arial"/>
                <a:cs typeface="Arial"/>
              </a:rPr>
              <a:t>v</a:t>
            </a:r>
            <a:r>
              <a:rPr sz="1400" dirty="0">
                <a:latin typeface="Arial"/>
                <a:cs typeface="Arial"/>
              </a:rPr>
              <a:t>i</a:t>
            </a:r>
            <a:r>
              <a:rPr sz="1400" spc="-5" dirty="0">
                <a:latin typeface="Arial"/>
                <a:cs typeface="Arial"/>
              </a:rPr>
              <a:t>de</a:t>
            </a:r>
            <a:r>
              <a:rPr sz="1400" dirty="0">
                <a:latin typeface="Arial"/>
                <a:cs typeface="Arial"/>
              </a:rPr>
              <a:t>r</a:t>
            </a:r>
            <a:r>
              <a:rPr sz="1400" spc="-20" dirty="0">
                <a:latin typeface="Arial"/>
                <a:cs typeface="Arial"/>
              </a:rPr>
              <a:t> </a:t>
            </a:r>
            <a:r>
              <a:rPr sz="1400" spc="5" dirty="0">
                <a:latin typeface="Arial"/>
                <a:cs typeface="Arial"/>
              </a:rPr>
              <a:t>t</a:t>
            </a:r>
            <a:r>
              <a:rPr sz="1400" dirty="0">
                <a:latin typeface="Arial"/>
                <a:cs typeface="Arial"/>
              </a:rPr>
              <a:t>o</a:t>
            </a:r>
            <a:r>
              <a:rPr sz="1400" spc="-20" dirty="0">
                <a:latin typeface="Arial"/>
                <a:cs typeface="Arial"/>
              </a:rPr>
              <a:t> </a:t>
            </a:r>
            <a:r>
              <a:rPr sz="1400" spc="-5" dirty="0">
                <a:latin typeface="Arial"/>
                <a:cs typeface="Arial"/>
              </a:rPr>
              <a:t>e</a:t>
            </a:r>
            <a:r>
              <a:rPr sz="1400" spc="-20" dirty="0">
                <a:latin typeface="Arial"/>
                <a:cs typeface="Arial"/>
              </a:rPr>
              <a:t>x</a:t>
            </a:r>
            <a:r>
              <a:rPr sz="1400" spc="-5" dirty="0">
                <a:latin typeface="Arial"/>
                <a:cs typeface="Arial"/>
              </a:rPr>
              <a:t>p</a:t>
            </a:r>
            <a:r>
              <a:rPr sz="1400" dirty="0">
                <a:latin typeface="Arial"/>
                <a:cs typeface="Arial"/>
              </a:rPr>
              <a:t>l</a:t>
            </a:r>
            <a:r>
              <a:rPr sz="1400" spc="-5" dirty="0">
                <a:latin typeface="Arial"/>
                <a:cs typeface="Arial"/>
              </a:rPr>
              <a:t>a</a:t>
            </a:r>
            <a:r>
              <a:rPr sz="1400" dirty="0">
                <a:latin typeface="Arial"/>
                <a:cs typeface="Arial"/>
              </a:rPr>
              <a:t>in</a:t>
            </a:r>
            <a:r>
              <a:rPr sz="1400" spc="-10" dirty="0">
                <a:latin typeface="Arial"/>
                <a:cs typeface="Arial"/>
              </a:rPr>
              <a:t> </a:t>
            </a:r>
            <a:r>
              <a:rPr sz="1400" dirty="0">
                <a:latin typeface="Arial"/>
                <a:cs typeface="Arial"/>
              </a:rPr>
              <a:t>r</a:t>
            </a:r>
            <a:r>
              <a:rPr sz="1400" spc="-5" dirty="0">
                <a:latin typeface="Arial"/>
                <a:cs typeface="Arial"/>
              </a:rPr>
              <a:t>e</a:t>
            </a:r>
            <a:r>
              <a:rPr sz="1400" spc="5" dirty="0">
                <a:latin typeface="Arial"/>
                <a:cs typeface="Arial"/>
              </a:rPr>
              <a:t>s</a:t>
            </a:r>
            <a:r>
              <a:rPr sz="1400" spc="-5" dirty="0">
                <a:latin typeface="Arial"/>
                <a:cs typeface="Arial"/>
              </a:rPr>
              <a:t>u</a:t>
            </a:r>
            <a:r>
              <a:rPr sz="1400" dirty="0">
                <a:latin typeface="Arial"/>
                <a:cs typeface="Arial"/>
              </a:rPr>
              <a:t>l</a:t>
            </a:r>
            <a:r>
              <a:rPr sz="1400" spc="5" dirty="0">
                <a:latin typeface="Arial"/>
                <a:cs typeface="Arial"/>
              </a:rPr>
              <a:t>t</a:t>
            </a:r>
            <a:r>
              <a:rPr sz="1400" dirty="0">
                <a:latin typeface="Arial"/>
                <a:cs typeface="Arial"/>
              </a:rPr>
              <a:t>s</a:t>
            </a:r>
            <a:r>
              <a:rPr sz="1400" spc="-40" dirty="0">
                <a:latin typeface="Arial"/>
                <a:cs typeface="Arial"/>
              </a:rPr>
              <a:t> </a:t>
            </a:r>
            <a:r>
              <a:rPr sz="1400" spc="-5" dirty="0">
                <a:latin typeface="Arial"/>
                <a:cs typeface="Arial"/>
              </a:rPr>
              <a:t>an</a:t>
            </a:r>
            <a:r>
              <a:rPr sz="1400" dirty="0">
                <a:latin typeface="Arial"/>
                <a:cs typeface="Arial"/>
              </a:rPr>
              <a:t>d</a:t>
            </a:r>
            <a:r>
              <a:rPr sz="1400" spc="-20" dirty="0">
                <a:latin typeface="Arial"/>
                <a:cs typeface="Arial"/>
              </a:rPr>
              <a:t> </a:t>
            </a:r>
            <a:r>
              <a:rPr sz="1400" spc="5" dirty="0">
                <a:latin typeface="Arial"/>
                <a:cs typeface="Arial"/>
              </a:rPr>
              <a:t>f</a:t>
            </a:r>
            <a:r>
              <a:rPr sz="1400" spc="-5" dirty="0">
                <a:latin typeface="Arial"/>
                <a:cs typeface="Arial"/>
              </a:rPr>
              <a:t>a</a:t>
            </a:r>
            <a:r>
              <a:rPr sz="1400" spc="-20" dirty="0">
                <a:latin typeface="Arial"/>
                <a:cs typeface="Arial"/>
              </a:rPr>
              <a:t>x</a:t>
            </a:r>
            <a:r>
              <a:rPr sz="1400" spc="-5" dirty="0">
                <a:latin typeface="Arial"/>
                <a:cs typeface="Arial"/>
              </a:rPr>
              <a:t>e</a:t>
            </a:r>
            <a:r>
              <a:rPr sz="1400" dirty="0">
                <a:latin typeface="Arial"/>
                <a:cs typeface="Arial"/>
              </a:rPr>
              <a:t>s</a:t>
            </a:r>
            <a:r>
              <a:rPr sz="1400" spc="-15" dirty="0">
                <a:latin typeface="Arial"/>
                <a:cs typeface="Arial"/>
              </a:rPr>
              <a:t> </a:t>
            </a:r>
            <a:r>
              <a:rPr sz="1400" spc="-5" dirty="0">
                <a:latin typeface="Arial"/>
                <a:cs typeface="Arial"/>
              </a:rPr>
              <a:t>Su</a:t>
            </a:r>
            <a:r>
              <a:rPr sz="1400" spc="-10" dirty="0">
                <a:latin typeface="Arial"/>
                <a:cs typeface="Arial"/>
              </a:rPr>
              <a:t>mm</a:t>
            </a:r>
            <a:r>
              <a:rPr sz="1400" spc="-5" dirty="0">
                <a:latin typeface="Arial"/>
                <a:cs typeface="Arial"/>
              </a:rPr>
              <a:t>a</a:t>
            </a:r>
            <a:r>
              <a:rPr sz="1400" dirty="0">
                <a:latin typeface="Arial"/>
                <a:cs typeface="Arial"/>
              </a:rPr>
              <a:t>ry</a:t>
            </a:r>
            <a:r>
              <a:rPr sz="1400" spc="-15" dirty="0">
                <a:latin typeface="Arial"/>
                <a:cs typeface="Arial"/>
              </a:rPr>
              <a:t> </a:t>
            </a:r>
            <a:r>
              <a:rPr sz="1400" spc="-5" dirty="0">
                <a:latin typeface="Arial"/>
                <a:cs typeface="Arial"/>
              </a:rPr>
              <a:t>o</a:t>
            </a:r>
            <a:r>
              <a:rPr sz="1400" dirty="0">
                <a:latin typeface="Arial"/>
                <a:cs typeface="Arial"/>
              </a:rPr>
              <a:t>f</a:t>
            </a:r>
            <a:r>
              <a:rPr sz="1400" spc="-15" dirty="0">
                <a:latin typeface="Arial"/>
                <a:cs typeface="Arial"/>
              </a:rPr>
              <a:t> </a:t>
            </a:r>
            <a:r>
              <a:rPr sz="1400" spc="-5" dirty="0">
                <a:latin typeface="Arial"/>
                <a:cs typeface="Arial"/>
              </a:rPr>
              <a:t>Bene</a:t>
            </a:r>
            <a:r>
              <a:rPr sz="1400" spc="5" dirty="0">
                <a:latin typeface="Arial"/>
                <a:cs typeface="Arial"/>
              </a:rPr>
              <a:t>f</a:t>
            </a:r>
            <a:r>
              <a:rPr sz="1400" dirty="0">
                <a:latin typeface="Arial"/>
                <a:cs typeface="Arial"/>
              </a:rPr>
              <a:t>i</a:t>
            </a:r>
            <a:r>
              <a:rPr sz="1400" spc="5" dirty="0">
                <a:latin typeface="Arial"/>
                <a:cs typeface="Arial"/>
              </a:rPr>
              <a:t>t</a:t>
            </a:r>
            <a:r>
              <a:rPr sz="1400" dirty="0">
                <a:latin typeface="Arial"/>
                <a:cs typeface="Arial"/>
              </a:rPr>
              <a:t>s</a:t>
            </a:r>
          </a:p>
          <a:p>
            <a:pPr marL="12700" marR="1414145">
              <a:lnSpc>
                <a:spcPct val="100000"/>
              </a:lnSpc>
              <a:spcBef>
                <a:spcPts val="1195"/>
              </a:spcBef>
            </a:pPr>
            <a:r>
              <a:rPr sz="1800" b="1" dirty="0">
                <a:solidFill>
                  <a:srgbClr val="4A4A4A"/>
                </a:solidFill>
                <a:latin typeface="Arial"/>
                <a:cs typeface="Arial"/>
              </a:rPr>
              <a:t>(</a:t>
            </a:r>
            <a:r>
              <a:rPr sz="1800" b="1" spc="-5" dirty="0">
                <a:solidFill>
                  <a:srgbClr val="4A4A4A"/>
                </a:solidFill>
                <a:latin typeface="Arial"/>
                <a:cs typeface="Arial"/>
              </a:rPr>
              <a:t>B</a:t>
            </a:r>
            <a:r>
              <a:rPr sz="1800" b="1" dirty="0">
                <a:solidFill>
                  <a:srgbClr val="4A4A4A"/>
                </a:solidFill>
                <a:latin typeface="Arial"/>
                <a:cs typeface="Arial"/>
              </a:rPr>
              <a:t>R</a:t>
            </a:r>
            <a:r>
              <a:rPr sz="1800" b="1" spc="-5" dirty="0">
                <a:solidFill>
                  <a:srgbClr val="4A4A4A"/>
                </a:solidFill>
                <a:latin typeface="Arial"/>
                <a:cs typeface="Arial"/>
              </a:rPr>
              <a:t> </a:t>
            </a:r>
            <a:r>
              <a:rPr sz="1800" b="1" spc="25" dirty="0">
                <a:solidFill>
                  <a:srgbClr val="4A4A4A"/>
                </a:solidFill>
                <a:latin typeface="Arial"/>
                <a:cs typeface="Arial"/>
              </a:rPr>
              <a:t>w</a:t>
            </a:r>
            <a:r>
              <a:rPr sz="1800" b="1" spc="-10" dirty="0">
                <a:solidFill>
                  <a:srgbClr val="4A4A4A"/>
                </a:solidFill>
                <a:latin typeface="Arial"/>
                <a:cs typeface="Arial"/>
              </a:rPr>
              <a:t>ith</a:t>
            </a:r>
            <a:r>
              <a:rPr sz="1800" b="1" spc="-40" dirty="0">
                <a:solidFill>
                  <a:srgbClr val="4A4A4A"/>
                </a:solidFill>
                <a:latin typeface="Arial"/>
                <a:cs typeface="Arial"/>
              </a:rPr>
              <a:t> </a:t>
            </a:r>
            <a:r>
              <a:rPr sz="1800" b="1" spc="-5" dirty="0">
                <a:solidFill>
                  <a:srgbClr val="4A4A4A"/>
                </a:solidFill>
                <a:latin typeface="Arial"/>
                <a:cs typeface="Arial"/>
              </a:rPr>
              <a:t>Re</a:t>
            </a:r>
            <a:r>
              <a:rPr sz="1800" b="1" spc="-10" dirty="0">
                <a:solidFill>
                  <a:srgbClr val="4A4A4A"/>
                </a:solidFill>
                <a:latin typeface="Arial"/>
                <a:cs typeface="Arial"/>
              </a:rPr>
              <a:t>s</a:t>
            </a:r>
            <a:r>
              <a:rPr sz="1800" b="1" dirty="0">
                <a:solidFill>
                  <a:srgbClr val="4A4A4A"/>
                </a:solidFill>
                <a:latin typeface="Arial"/>
                <a:cs typeface="Arial"/>
              </a:rPr>
              <a:t>t</a:t>
            </a:r>
            <a:r>
              <a:rPr sz="1800" b="1" spc="-5" dirty="0">
                <a:solidFill>
                  <a:srgbClr val="4A4A4A"/>
                </a:solidFill>
                <a:latin typeface="Arial"/>
                <a:cs typeface="Arial"/>
              </a:rPr>
              <a:t>ri</a:t>
            </a:r>
            <a:r>
              <a:rPr sz="1800" b="1" spc="-10" dirty="0">
                <a:solidFill>
                  <a:srgbClr val="4A4A4A"/>
                </a:solidFill>
                <a:latin typeface="Arial"/>
                <a:cs typeface="Arial"/>
              </a:rPr>
              <a:t>ction</a:t>
            </a:r>
            <a:r>
              <a:rPr sz="1800" b="1" spc="-5" dirty="0">
                <a:solidFill>
                  <a:srgbClr val="4A4A4A"/>
                </a:solidFill>
                <a:latin typeface="Arial"/>
                <a:cs typeface="Arial"/>
              </a:rPr>
              <a:t>s</a:t>
            </a:r>
            <a:r>
              <a:rPr sz="1800" b="1" dirty="0">
                <a:solidFill>
                  <a:srgbClr val="4A4A4A"/>
                </a:solidFill>
                <a:latin typeface="Arial"/>
                <a:cs typeface="Arial"/>
              </a:rPr>
              <a:t>)</a:t>
            </a:r>
            <a:r>
              <a:rPr sz="1800" b="1" spc="5" dirty="0">
                <a:solidFill>
                  <a:srgbClr val="4A4A4A"/>
                </a:solidFill>
                <a:latin typeface="Arial"/>
                <a:cs typeface="Arial"/>
              </a:rPr>
              <a:t> </a:t>
            </a:r>
            <a:r>
              <a:rPr sz="1800" spc="-5" dirty="0">
                <a:solidFill>
                  <a:srgbClr val="4A4A4A"/>
                </a:solidFill>
                <a:latin typeface="Arial"/>
                <a:cs typeface="Arial"/>
              </a:rPr>
              <a:t>If </a:t>
            </a:r>
            <a:r>
              <a:rPr sz="1800" dirty="0">
                <a:solidFill>
                  <a:srgbClr val="4A4A4A"/>
                </a:solidFill>
                <a:latin typeface="Arial"/>
                <a:cs typeface="Arial"/>
              </a:rPr>
              <a:t>r</a:t>
            </a:r>
            <a:r>
              <a:rPr sz="1800" spc="-20" dirty="0">
                <a:solidFill>
                  <a:srgbClr val="4A4A4A"/>
                </a:solidFill>
                <a:latin typeface="Arial"/>
                <a:cs typeface="Arial"/>
              </a:rPr>
              <a:t>e</a:t>
            </a:r>
            <a:r>
              <a:rPr sz="1800" spc="-5" dirty="0">
                <a:solidFill>
                  <a:srgbClr val="4A4A4A"/>
                </a:solidFill>
                <a:latin typeface="Arial"/>
                <a:cs typeface="Arial"/>
              </a:rPr>
              <a:t>t</a:t>
            </a:r>
            <a:r>
              <a:rPr sz="1800" spc="-10" dirty="0">
                <a:solidFill>
                  <a:srgbClr val="4A4A4A"/>
                </a:solidFill>
                <a:latin typeface="Arial"/>
                <a:cs typeface="Arial"/>
              </a:rPr>
              <a:t>u</a:t>
            </a:r>
            <a:r>
              <a:rPr sz="1800" dirty="0">
                <a:solidFill>
                  <a:srgbClr val="4A4A4A"/>
                </a:solidFill>
                <a:latin typeface="Arial"/>
                <a:cs typeface="Arial"/>
              </a:rPr>
              <a:t>r</a:t>
            </a:r>
            <a:r>
              <a:rPr sz="1800" spc="-10" dirty="0">
                <a:solidFill>
                  <a:srgbClr val="4A4A4A"/>
                </a:solidFill>
                <a:latin typeface="Arial"/>
                <a:cs typeface="Arial"/>
              </a:rPr>
              <a:t>ne</a:t>
            </a:r>
            <a:r>
              <a:rPr sz="1800" dirty="0">
                <a:solidFill>
                  <a:srgbClr val="4A4A4A"/>
                </a:solidFill>
                <a:latin typeface="Arial"/>
                <a:cs typeface="Arial"/>
              </a:rPr>
              <a:t>d</a:t>
            </a:r>
            <a:r>
              <a:rPr sz="1800" spc="10" dirty="0">
                <a:solidFill>
                  <a:srgbClr val="4A4A4A"/>
                </a:solidFill>
                <a:latin typeface="Arial"/>
                <a:cs typeface="Arial"/>
              </a:rPr>
              <a:t> </a:t>
            </a:r>
            <a:r>
              <a:rPr sz="1800" spc="-40" dirty="0">
                <a:solidFill>
                  <a:srgbClr val="4A4A4A"/>
                </a:solidFill>
                <a:latin typeface="Arial"/>
                <a:cs typeface="Arial"/>
              </a:rPr>
              <a:t>w</a:t>
            </a:r>
            <a:r>
              <a:rPr sz="1800" spc="-5" dirty="0">
                <a:solidFill>
                  <a:srgbClr val="4A4A4A"/>
                </a:solidFill>
                <a:latin typeface="Arial"/>
                <a:cs typeface="Arial"/>
              </a:rPr>
              <a:t>it</a:t>
            </a:r>
            <a:r>
              <a:rPr sz="1800" dirty="0">
                <a:solidFill>
                  <a:srgbClr val="4A4A4A"/>
                </a:solidFill>
                <a:latin typeface="Arial"/>
                <a:cs typeface="Arial"/>
              </a:rPr>
              <a:t>h</a:t>
            </a:r>
            <a:r>
              <a:rPr sz="1800" spc="45" dirty="0">
                <a:solidFill>
                  <a:srgbClr val="4A4A4A"/>
                </a:solidFill>
                <a:latin typeface="Arial"/>
                <a:cs typeface="Arial"/>
              </a:rPr>
              <a:t> </a:t>
            </a:r>
            <a:r>
              <a:rPr sz="1800" dirty="0">
                <a:solidFill>
                  <a:srgbClr val="4A4A4A"/>
                </a:solidFill>
                <a:latin typeface="Arial"/>
                <a:cs typeface="Arial"/>
              </a:rPr>
              <a:t>c</a:t>
            </a:r>
            <a:r>
              <a:rPr sz="1800" spc="-10" dirty="0">
                <a:solidFill>
                  <a:srgbClr val="4A4A4A"/>
                </a:solidFill>
                <a:latin typeface="Arial"/>
                <a:cs typeface="Arial"/>
              </a:rPr>
              <a:t>o</a:t>
            </a:r>
            <a:r>
              <a:rPr sz="1800" dirty="0">
                <a:solidFill>
                  <a:srgbClr val="4A4A4A"/>
                </a:solidFill>
                <a:latin typeface="Arial"/>
                <a:cs typeface="Arial"/>
              </a:rPr>
              <a:t>v</a:t>
            </a:r>
            <a:r>
              <a:rPr sz="1800" spc="-10" dirty="0">
                <a:solidFill>
                  <a:srgbClr val="4A4A4A"/>
                </a:solidFill>
                <a:latin typeface="Arial"/>
                <a:cs typeface="Arial"/>
              </a:rPr>
              <a:t>e</a:t>
            </a:r>
            <a:r>
              <a:rPr sz="1800" dirty="0">
                <a:solidFill>
                  <a:srgbClr val="4A4A4A"/>
                </a:solidFill>
                <a:latin typeface="Arial"/>
                <a:cs typeface="Arial"/>
              </a:rPr>
              <a:t>r</a:t>
            </a:r>
            <a:r>
              <a:rPr sz="1800" spc="-10" dirty="0">
                <a:solidFill>
                  <a:srgbClr val="4A4A4A"/>
                </a:solidFill>
                <a:latin typeface="Arial"/>
                <a:cs typeface="Arial"/>
              </a:rPr>
              <a:t>ag</a:t>
            </a:r>
            <a:r>
              <a:rPr sz="1800" dirty="0">
                <a:solidFill>
                  <a:srgbClr val="4A4A4A"/>
                </a:solidFill>
                <a:latin typeface="Arial"/>
                <a:cs typeface="Arial"/>
              </a:rPr>
              <a:t>e</a:t>
            </a:r>
            <a:r>
              <a:rPr sz="1800" spc="10" dirty="0">
                <a:solidFill>
                  <a:srgbClr val="4A4A4A"/>
                </a:solidFill>
                <a:latin typeface="Arial"/>
                <a:cs typeface="Arial"/>
              </a:rPr>
              <a:t> </a:t>
            </a:r>
            <a:r>
              <a:rPr sz="1800" dirty="0">
                <a:solidFill>
                  <a:srgbClr val="4A4A4A"/>
                </a:solidFill>
                <a:latin typeface="Arial"/>
                <a:cs typeface="Arial"/>
              </a:rPr>
              <a:t>r</a:t>
            </a:r>
            <a:r>
              <a:rPr sz="1800" spc="-10" dirty="0">
                <a:solidFill>
                  <a:srgbClr val="4A4A4A"/>
                </a:solidFill>
                <a:latin typeface="Arial"/>
                <a:cs typeface="Arial"/>
              </a:rPr>
              <a:t>e</a:t>
            </a:r>
            <a:r>
              <a:rPr sz="1800" dirty="0">
                <a:solidFill>
                  <a:srgbClr val="4A4A4A"/>
                </a:solidFill>
                <a:latin typeface="Arial"/>
                <a:cs typeface="Arial"/>
              </a:rPr>
              <a:t>s</a:t>
            </a:r>
            <a:r>
              <a:rPr sz="1800" spc="-5" dirty="0">
                <a:solidFill>
                  <a:srgbClr val="4A4A4A"/>
                </a:solidFill>
                <a:latin typeface="Arial"/>
                <a:cs typeface="Arial"/>
              </a:rPr>
              <a:t>t</a:t>
            </a:r>
            <a:r>
              <a:rPr sz="1800" dirty="0">
                <a:solidFill>
                  <a:srgbClr val="4A4A4A"/>
                </a:solidFill>
                <a:latin typeface="Arial"/>
                <a:cs typeface="Arial"/>
              </a:rPr>
              <a:t>r</a:t>
            </a:r>
            <a:r>
              <a:rPr sz="1800" spc="-5" dirty="0">
                <a:solidFill>
                  <a:srgbClr val="4A4A4A"/>
                </a:solidFill>
                <a:latin typeface="Arial"/>
                <a:cs typeface="Arial"/>
              </a:rPr>
              <a:t>i</a:t>
            </a:r>
            <a:r>
              <a:rPr sz="1800" dirty="0">
                <a:solidFill>
                  <a:srgbClr val="4A4A4A"/>
                </a:solidFill>
                <a:latin typeface="Arial"/>
                <a:cs typeface="Arial"/>
              </a:rPr>
              <a:t>c</a:t>
            </a:r>
            <a:r>
              <a:rPr sz="1800" spc="-5" dirty="0">
                <a:solidFill>
                  <a:srgbClr val="4A4A4A"/>
                </a:solidFill>
                <a:latin typeface="Arial"/>
                <a:cs typeface="Arial"/>
              </a:rPr>
              <a:t>ti</a:t>
            </a:r>
            <a:r>
              <a:rPr sz="1800" spc="-10" dirty="0">
                <a:solidFill>
                  <a:srgbClr val="4A4A4A"/>
                </a:solidFill>
                <a:latin typeface="Arial"/>
                <a:cs typeface="Arial"/>
              </a:rPr>
              <a:t>on</a:t>
            </a:r>
            <a:r>
              <a:rPr sz="1800" dirty="0">
                <a:solidFill>
                  <a:srgbClr val="4A4A4A"/>
                </a:solidFill>
                <a:latin typeface="Arial"/>
                <a:cs typeface="Arial"/>
              </a:rPr>
              <a:t>s</a:t>
            </a:r>
            <a:r>
              <a:rPr sz="1800" spc="15" dirty="0">
                <a:solidFill>
                  <a:srgbClr val="4A4A4A"/>
                </a:solidFill>
                <a:latin typeface="Arial"/>
                <a:cs typeface="Arial"/>
              </a:rPr>
              <a:t> </a:t>
            </a:r>
            <a:r>
              <a:rPr sz="1800" dirty="0">
                <a:solidFill>
                  <a:srgbClr val="4A4A4A"/>
                </a:solidFill>
                <a:latin typeface="Arial"/>
                <a:cs typeface="Arial"/>
              </a:rPr>
              <a:t>(</a:t>
            </a:r>
            <a:r>
              <a:rPr sz="1800" spc="-10" dirty="0">
                <a:solidFill>
                  <a:srgbClr val="4A4A4A"/>
                </a:solidFill>
                <a:latin typeface="Arial"/>
                <a:cs typeface="Arial"/>
              </a:rPr>
              <a:t>p</a:t>
            </a:r>
            <a:r>
              <a:rPr sz="1800" dirty="0">
                <a:solidFill>
                  <a:srgbClr val="4A4A4A"/>
                </a:solidFill>
                <a:latin typeface="Arial"/>
                <a:cs typeface="Arial"/>
              </a:rPr>
              <a:t>r</a:t>
            </a:r>
            <a:r>
              <a:rPr sz="1800" spc="-5" dirty="0">
                <a:solidFill>
                  <a:srgbClr val="4A4A4A"/>
                </a:solidFill>
                <a:latin typeface="Arial"/>
                <a:cs typeface="Arial"/>
              </a:rPr>
              <a:t>i</a:t>
            </a:r>
            <a:r>
              <a:rPr sz="1800" spc="-10" dirty="0">
                <a:solidFill>
                  <a:srgbClr val="4A4A4A"/>
                </a:solidFill>
                <a:latin typeface="Arial"/>
                <a:cs typeface="Arial"/>
              </a:rPr>
              <a:t>or au</a:t>
            </a:r>
            <a:r>
              <a:rPr sz="1800" dirty="0">
                <a:solidFill>
                  <a:srgbClr val="4A4A4A"/>
                </a:solidFill>
                <a:latin typeface="Arial"/>
                <a:cs typeface="Arial"/>
              </a:rPr>
              <a:t>t</a:t>
            </a:r>
            <a:r>
              <a:rPr sz="1800" spc="-10" dirty="0">
                <a:solidFill>
                  <a:srgbClr val="4A4A4A"/>
                </a:solidFill>
                <a:latin typeface="Arial"/>
                <a:cs typeface="Arial"/>
              </a:rPr>
              <a:t>ho</a:t>
            </a:r>
            <a:r>
              <a:rPr sz="1800" dirty="0">
                <a:solidFill>
                  <a:srgbClr val="4A4A4A"/>
                </a:solidFill>
                <a:latin typeface="Arial"/>
                <a:cs typeface="Arial"/>
              </a:rPr>
              <a:t>r</a:t>
            </a:r>
            <a:r>
              <a:rPr sz="1800" spc="-5" dirty="0">
                <a:solidFill>
                  <a:srgbClr val="4A4A4A"/>
                </a:solidFill>
                <a:latin typeface="Arial"/>
                <a:cs typeface="Arial"/>
              </a:rPr>
              <a:t>i</a:t>
            </a:r>
            <a:r>
              <a:rPr sz="1800" dirty="0">
                <a:solidFill>
                  <a:srgbClr val="4A4A4A"/>
                </a:solidFill>
                <a:latin typeface="Arial"/>
                <a:cs typeface="Arial"/>
              </a:rPr>
              <a:t>z</a:t>
            </a:r>
            <a:r>
              <a:rPr sz="1800" spc="-20" dirty="0">
                <a:solidFill>
                  <a:srgbClr val="4A4A4A"/>
                </a:solidFill>
                <a:latin typeface="Arial"/>
                <a:cs typeface="Arial"/>
              </a:rPr>
              <a:t>a</a:t>
            </a:r>
            <a:r>
              <a:rPr sz="1800" spc="-5" dirty="0">
                <a:solidFill>
                  <a:srgbClr val="4A4A4A"/>
                </a:solidFill>
                <a:latin typeface="Arial"/>
                <a:cs typeface="Arial"/>
              </a:rPr>
              <a:t>ti</a:t>
            </a:r>
            <a:r>
              <a:rPr sz="1800" spc="-10" dirty="0">
                <a:solidFill>
                  <a:srgbClr val="4A4A4A"/>
                </a:solidFill>
                <a:latin typeface="Arial"/>
                <a:cs typeface="Arial"/>
              </a:rPr>
              <a:t>on</a:t>
            </a:r>
            <a:r>
              <a:rPr sz="1800" dirty="0">
                <a:solidFill>
                  <a:srgbClr val="4A4A4A"/>
                </a:solidFill>
                <a:latin typeface="Arial"/>
                <a:cs typeface="Arial"/>
              </a:rPr>
              <a:t>,</a:t>
            </a:r>
            <a:r>
              <a:rPr sz="1800" spc="30" dirty="0">
                <a:solidFill>
                  <a:srgbClr val="4A4A4A"/>
                </a:solidFill>
                <a:latin typeface="Arial"/>
                <a:cs typeface="Arial"/>
              </a:rPr>
              <a:t> </a:t>
            </a:r>
            <a:r>
              <a:rPr sz="1800" spc="-5" dirty="0">
                <a:solidFill>
                  <a:srgbClr val="4A4A4A"/>
                </a:solidFill>
                <a:latin typeface="Arial"/>
                <a:cs typeface="Arial"/>
              </a:rPr>
              <a:t>ti</a:t>
            </a:r>
            <a:r>
              <a:rPr sz="1800" spc="-10" dirty="0">
                <a:solidFill>
                  <a:srgbClr val="4A4A4A"/>
                </a:solidFill>
                <a:latin typeface="Arial"/>
                <a:cs typeface="Arial"/>
              </a:rPr>
              <a:t>e</a:t>
            </a:r>
            <a:r>
              <a:rPr sz="1800" dirty="0">
                <a:solidFill>
                  <a:srgbClr val="4A4A4A"/>
                </a:solidFill>
                <a:latin typeface="Arial"/>
                <a:cs typeface="Arial"/>
              </a:rPr>
              <a:t>r </a:t>
            </a:r>
            <a:r>
              <a:rPr sz="1800" spc="-10" dirty="0">
                <a:solidFill>
                  <a:srgbClr val="4A4A4A"/>
                </a:solidFill>
                <a:latin typeface="Arial"/>
                <a:cs typeface="Arial"/>
              </a:rPr>
              <a:t>e</a:t>
            </a:r>
            <a:r>
              <a:rPr sz="1800" spc="-15" dirty="0">
                <a:solidFill>
                  <a:srgbClr val="4A4A4A"/>
                </a:solidFill>
                <a:latin typeface="Arial"/>
                <a:cs typeface="Arial"/>
              </a:rPr>
              <a:t>x</a:t>
            </a:r>
            <a:r>
              <a:rPr sz="1800" dirty="0">
                <a:solidFill>
                  <a:srgbClr val="4A4A4A"/>
                </a:solidFill>
                <a:latin typeface="Arial"/>
                <a:cs typeface="Arial"/>
              </a:rPr>
              <a:t>c</a:t>
            </a:r>
            <a:r>
              <a:rPr sz="1800" spc="-10" dirty="0">
                <a:solidFill>
                  <a:srgbClr val="4A4A4A"/>
                </a:solidFill>
                <a:latin typeface="Arial"/>
                <a:cs typeface="Arial"/>
              </a:rPr>
              <a:t>ep</a:t>
            </a:r>
            <a:r>
              <a:rPr sz="1800" dirty="0">
                <a:solidFill>
                  <a:srgbClr val="4A4A4A"/>
                </a:solidFill>
                <a:latin typeface="Arial"/>
                <a:cs typeface="Arial"/>
              </a:rPr>
              <a:t>t</a:t>
            </a:r>
            <a:r>
              <a:rPr sz="1800" spc="-5" dirty="0">
                <a:solidFill>
                  <a:srgbClr val="4A4A4A"/>
                </a:solidFill>
                <a:latin typeface="Arial"/>
                <a:cs typeface="Arial"/>
              </a:rPr>
              <a:t>i</a:t>
            </a:r>
            <a:r>
              <a:rPr sz="1800" spc="-10" dirty="0">
                <a:solidFill>
                  <a:srgbClr val="4A4A4A"/>
                </a:solidFill>
                <a:latin typeface="Arial"/>
                <a:cs typeface="Arial"/>
              </a:rPr>
              <a:t>on</a:t>
            </a:r>
            <a:r>
              <a:rPr sz="1800" dirty="0">
                <a:solidFill>
                  <a:srgbClr val="4A4A4A"/>
                </a:solidFill>
                <a:latin typeface="Arial"/>
                <a:cs typeface="Arial"/>
              </a:rPr>
              <a:t>,</a:t>
            </a:r>
            <a:r>
              <a:rPr sz="1800" spc="30" dirty="0">
                <a:solidFill>
                  <a:srgbClr val="4A4A4A"/>
                </a:solidFill>
                <a:latin typeface="Arial"/>
                <a:cs typeface="Arial"/>
              </a:rPr>
              <a:t> </a:t>
            </a:r>
            <a:r>
              <a:rPr sz="1800" spc="-10" dirty="0">
                <a:solidFill>
                  <a:srgbClr val="4A4A4A"/>
                </a:solidFill>
                <a:latin typeface="Arial"/>
                <a:cs typeface="Arial"/>
              </a:rPr>
              <a:t>o</a:t>
            </a:r>
            <a:r>
              <a:rPr sz="1800" dirty="0">
                <a:solidFill>
                  <a:srgbClr val="4A4A4A"/>
                </a:solidFill>
                <a:latin typeface="Arial"/>
                <a:cs typeface="Arial"/>
              </a:rPr>
              <a:t>r </a:t>
            </a:r>
            <a:r>
              <a:rPr sz="1800" spc="-5" dirty="0">
                <a:solidFill>
                  <a:srgbClr val="4A4A4A"/>
                </a:solidFill>
                <a:latin typeface="Arial"/>
                <a:cs typeface="Arial"/>
              </a:rPr>
              <a:t>f</a:t>
            </a:r>
            <a:r>
              <a:rPr sz="1800" spc="-10" dirty="0">
                <a:solidFill>
                  <a:srgbClr val="4A4A4A"/>
                </a:solidFill>
                <a:latin typeface="Arial"/>
                <a:cs typeface="Arial"/>
              </a:rPr>
              <a:t>o</a:t>
            </a:r>
            <a:r>
              <a:rPr sz="1800" dirty="0">
                <a:solidFill>
                  <a:srgbClr val="4A4A4A"/>
                </a:solidFill>
                <a:latin typeface="Arial"/>
                <a:cs typeface="Arial"/>
              </a:rPr>
              <a:t>rm</a:t>
            </a:r>
            <a:r>
              <a:rPr sz="1800" spc="-10" dirty="0">
                <a:solidFill>
                  <a:srgbClr val="4A4A4A"/>
                </a:solidFill>
                <a:latin typeface="Arial"/>
                <a:cs typeface="Arial"/>
              </a:rPr>
              <a:t>u</a:t>
            </a:r>
            <a:r>
              <a:rPr sz="1800" spc="-5" dirty="0">
                <a:solidFill>
                  <a:srgbClr val="4A4A4A"/>
                </a:solidFill>
                <a:latin typeface="Arial"/>
                <a:cs typeface="Arial"/>
              </a:rPr>
              <a:t>l</a:t>
            </a:r>
            <a:r>
              <a:rPr sz="1800" spc="-10" dirty="0">
                <a:solidFill>
                  <a:srgbClr val="4A4A4A"/>
                </a:solidFill>
                <a:latin typeface="Arial"/>
                <a:cs typeface="Arial"/>
              </a:rPr>
              <a:t>a</a:t>
            </a:r>
            <a:r>
              <a:rPr sz="1800" dirty="0">
                <a:solidFill>
                  <a:srgbClr val="4A4A4A"/>
                </a:solidFill>
                <a:latin typeface="Arial"/>
                <a:cs typeface="Arial"/>
              </a:rPr>
              <a:t>ry </a:t>
            </a:r>
            <a:r>
              <a:rPr sz="1800" spc="-10" dirty="0">
                <a:solidFill>
                  <a:srgbClr val="4A4A4A"/>
                </a:solidFill>
                <a:latin typeface="Arial"/>
                <a:cs typeface="Arial"/>
              </a:rPr>
              <a:t>e</a:t>
            </a:r>
            <a:r>
              <a:rPr sz="1800" spc="-15" dirty="0">
                <a:solidFill>
                  <a:srgbClr val="4A4A4A"/>
                </a:solidFill>
                <a:latin typeface="Arial"/>
                <a:cs typeface="Arial"/>
              </a:rPr>
              <a:t>x</a:t>
            </a:r>
            <a:r>
              <a:rPr sz="1800" dirty="0">
                <a:solidFill>
                  <a:srgbClr val="4A4A4A"/>
                </a:solidFill>
                <a:latin typeface="Arial"/>
                <a:cs typeface="Arial"/>
              </a:rPr>
              <a:t>c</a:t>
            </a:r>
            <a:r>
              <a:rPr sz="1800" spc="-10" dirty="0">
                <a:solidFill>
                  <a:srgbClr val="4A4A4A"/>
                </a:solidFill>
                <a:latin typeface="Arial"/>
                <a:cs typeface="Arial"/>
              </a:rPr>
              <a:t>ep</a:t>
            </a:r>
            <a:r>
              <a:rPr sz="1800" dirty="0">
                <a:solidFill>
                  <a:srgbClr val="4A4A4A"/>
                </a:solidFill>
                <a:latin typeface="Arial"/>
                <a:cs typeface="Arial"/>
              </a:rPr>
              <a:t>t</a:t>
            </a:r>
            <a:r>
              <a:rPr sz="1800" spc="-5" dirty="0">
                <a:solidFill>
                  <a:srgbClr val="4A4A4A"/>
                </a:solidFill>
                <a:latin typeface="Arial"/>
                <a:cs typeface="Arial"/>
              </a:rPr>
              <a:t>i</a:t>
            </a:r>
            <a:r>
              <a:rPr sz="1800" spc="-10" dirty="0">
                <a:solidFill>
                  <a:srgbClr val="4A4A4A"/>
                </a:solidFill>
                <a:latin typeface="Arial"/>
                <a:cs typeface="Arial"/>
              </a:rPr>
              <a:t>on)</a:t>
            </a:r>
            <a:endParaRPr sz="1800" dirty="0">
              <a:latin typeface="Arial"/>
              <a:cs typeface="Arial"/>
            </a:endParaRPr>
          </a:p>
          <a:p>
            <a:pPr marL="646430" indent="-342900">
              <a:lnSpc>
                <a:spcPct val="100000"/>
              </a:lnSpc>
              <a:spcBef>
                <a:spcPts val="600"/>
              </a:spcBef>
              <a:buClr>
                <a:srgbClr val="F26937"/>
              </a:buClr>
              <a:buSzPct val="92857"/>
              <a:buFont typeface="Arial"/>
              <a:buAutoNum type="arabicPeriod"/>
              <a:tabLst>
                <a:tab pos="647065" algn="l"/>
              </a:tabLst>
            </a:pPr>
            <a:r>
              <a:rPr sz="1400" dirty="0">
                <a:latin typeface="Arial"/>
                <a:cs typeface="Arial"/>
              </a:rPr>
              <a:t>(</a:t>
            </a:r>
            <a:r>
              <a:rPr sz="1400" spc="-5" dirty="0">
                <a:latin typeface="Arial"/>
                <a:cs typeface="Arial"/>
              </a:rPr>
              <a:t>Se</a:t>
            </a:r>
            <a:r>
              <a:rPr sz="1400" dirty="0">
                <a:latin typeface="Arial"/>
                <a:cs typeface="Arial"/>
              </a:rPr>
              <a:t>e</a:t>
            </a:r>
            <a:r>
              <a:rPr sz="1400" spc="-20" dirty="0">
                <a:latin typeface="Arial"/>
                <a:cs typeface="Arial"/>
              </a:rPr>
              <a:t> </a:t>
            </a:r>
            <a:r>
              <a:rPr sz="1400" spc="-5" dirty="0">
                <a:latin typeface="Arial"/>
                <a:cs typeface="Arial"/>
              </a:rPr>
              <a:t>abo</a:t>
            </a:r>
            <a:r>
              <a:rPr sz="1400" spc="-20" dirty="0">
                <a:latin typeface="Arial"/>
                <a:cs typeface="Arial"/>
              </a:rPr>
              <a:t>v</a:t>
            </a:r>
            <a:r>
              <a:rPr sz="1400" dirty="0">
                <a:latin typeface="Arial"/>
                <a:cs typeface="Arial"/>
              </a:rPr>
              <a:t>e</a:t>
            </a:r>
            <a:r>
              <a:rPr sz="1400" spc="-10" dirty="0">
                <a:latin typeface="Arial"/>
                <a:cs typeface="Arial"/>
              </a:rPr>
              <a:t> </a:t>
            </a:r>
            <a:r>
              <a:rPr sz="1400" dirty="0">
                <a:latin typeface="Arial"/>
                <a:cs typeface="Arial"/>
              </a:rPr>
              <a:t>“</a:t>
            </a:r>
            <a:r>
              <a:rPr sz="1400" spc="-10" dirty="0">
                <a:latin typeface="Arial"/>
                <a:cs typeface="Arial"/>
              </a:rPr>
              <a:t>N</a:t>
            </a:r>
            <a:r>
              <a:rPr sz="1400" spc="-5" dirty="0">
                <a:latin typeface="Arial"/>
                <a:cs typeface="Arial"/>
              </a:rPr>
              <a:t>o</a:t>
            </a:r>
            <a:r>
              <a:rPr sz="1400" dirty="0">
                <a:latin typeface="Arial"/>
                <a:cs typeface="Arial"/>
              </a:rPr>
              <a:t>r</a:t>
            </a:r>
            <a:r>
              <a:rPr sz="1400" spc="-10" dirty="0">
                <a:latin typeface="Arial"/>
                <a:cs typeface="Arial"/>
              </a:rPr>
              <a:t>m</a:t>
            </a:r>
            <a:r>
              <a:rPr sz="1400" spc="-5" dirty="0">
                <a:latin typeface="Arial"/>
                <a:cs typeface="Arial"/>
              </a:rPr>
              <a:t>a</a:t>
            </a:r>
            <a:r>
              <a:rPr sz="1400" dirty="0">
                <a:latin typeface="Arial"/>
                <a:cs typeface="Arial"/>
              </a:rPr>
              <a:t>l</a:t>
            </a:r>
            <a:r>
              <a:rPr sz="1400" spc="-20" dirty="0">
                <a:latin typeface="Arial"/>
                <a:cs typeface="Arial"/>
              </a:rPr>
              <a:t> </a:t>
            </a:r>
            <a:r>
              <a:rPr sz="1400" spc="-5" dirty="0">
                <a:latin typeface="Arial"/>
                <a:cs typeface="Arial"/>
              </a:rPr>
              <a:t>B</a:t>
            </a:r>
            <a:r>
              <a:rPr sz="1400" spc="-10" dirty="0">
                <a:latin typeface="Arial"/>
                <a:cs typeface="Arial"/>
              </a:rPr>
              <a:t>R</a:t>
            </a:r>
            <a:r>
              <a:rPr sz="1400" dirty="0">
                <a:latin typeface="Arial"/>
                <a:cs typeface="Arial"/>
              </a:rPr>
              <a:t>”</a:t>
            </a:r>
            <a:r>
              <a:rPr sz="1400" spc="-5" dirty="0">
                <a:latin typeface="Arial"/>
                <a:cs typeface="Arial"/>
              </a:rPr>
              <a:t> </a:t>
            </a:r>
            <a:r>
              <a:rPr sz="1400" spc="5" dirty="0">
                <a:latin typeface="Arial"/>
                <a:cs typeface="Arial"/>
              </a:rPr>
              <a:t>st</a:t>
            </a:r>
            <a:r>
              <a:rPr sz="1400" spc="-5" dirty="0">
                <a:latin typeface="Arial"/>
                <a:cs typeface="Arial"/>
              </a:rPr>
              <a:t>ep</a:t>
            </a:r>
            <a:r>
              <a:rPr sz="1400" dirty="0">
                <a:latin typeface="Arial"/>
                <a:cs typeface="Arial"/>
              </a:rPr>
              <a:t>s</a:t>
            </a:r>
            <a:r>
              <a:rPr sz="1400" spc="-25" dirty="0">
                <a:latin typeface="Arial"/>
                <a:cs typeface="Arial"/>
              </a:rPr>
              <a:t> </a:t>
            </a:r>
            <a:r>
              <a:rPr sz="1400" dirty="0">
                <a:latin typeface="Arial"/>
                <a:cs typeface="Arial"/>
              </a:rPr>
              <a:t>1-</a:t>
            </a:r>
            <a:r>
              <a:rPr sz="1400" spc="-5" dirty="0">
                <a:latin typeface="Arial"/>
                <a:cs typeface="Arial"/>
              </a:rPr>
              <a:t>3</a:t>
            </a:r>
            <a:r>
              <a:rPr sz="1400" dirty="0">
                <a:latin typeface="Arial"/>
                <a:cs typeface="Arial"/>
              </a:rPr>
              <a:t>)</a:t>
            </a:r>
          </a:p>
          <a:p>
            <a:pPr marL="646430" marR="421005" indent="-342900">
              <a:lnSpc>
                <a:spcPct val="100000"/>
              </a:lnSpc>
              <a:spcBef>
                <a:spcPts val="600"/>
              </a:spcBef>
              <a:buClr>
                <a:srgbClr val="F26937"/>
              </a:buClr>
              <a:buSzPct val="92857"/>
              <a:buFont typeface="Arial"/>
              <a:buAutoNum type="arabicPeriod"/>
              <a:tabLst>
                <a:tab pos="647065" algn="l"/>
              </a:tabLst>
            </a:pPr>
            <a:r>
              <a:rPr sz="1400" spc="-5" dirty="0">
                <a:latin typeface="Arial"/>
                <a:cs typeface="Arial"/>
              </a:rPr>
              <a:t>E</a:t>
            </a:r>
            <a:r>
              <a:rPr sz="1400" dirty="0">
                <a:latin typeface="Arial"/>
                <a:cs typeface="Arial"/>
              </a:rPr>
              <a:t>li</a:t>
            </a:r>
            <a:r>
              <a:rPr sz="1400" spc="-5" dirty="0">
                <a:latin typeface="Arial"/>
                <a:cs typeface="Arial"/>
              </a:rPr>
              <a:t>qu</a:t>
            </a:r>
            <a:r>
              <a:rPr sz="1400" dirty="0">
                <a:latin typeface="Arial"/>
                <a:cs typeface="Arial"/>
              </a:rPr>
              <a:t>is</a:t>
            </a:r>
            <a:r>
              <a:rPr sz="1400" spc="-15" dirty="0">
                <a:latin typeface="Arial"/>
                <a:cs typeface="Arial"/>
              </a:rPr>
              <a:t> </a:t>
            </a:r>
            <a:r>
              <a:rPr sz="1400" spc="-5" dirty="0">
                <a:latin typeface="Arial"/>
                <a:cs typeface="Arial"/>
              </a:rPr>
              <a:t>36</a:t>
            </a:r>
            <a:r>
              <a:rPr sz="1400" dirty="0">
                <a:latin typeface="Arial"/>
                <a:cs typeface="Arial"/>
              </a:rPr>
              <a:t>0</a:t>
            </a:r>
            <a:r>
              <a:rPr sz="1400" spc="-20" dirty="0">
                <a:latin typeface="Arial"/>
                <a:cs typeface="Arial"/>
              </a:rPr>
              <a:t> </a:t>
            </a:r>
            <a:r>
              <a:rPr sz="1400" spc="5" dirty="0">
                <a:latin typeface="Arial"/>
                <a:cs typeface="Arial"/>
              </a:rPr>
              <a:t>c</a:t>
            </a:r>
            <a:r>
              <a:rPr sz="1400" spc="-5" dirty="0">
                <a:latin typeface="Arial"/>
                <a:cs typeface="Arial"/>
              </a:rPr>
              <a:t>a</a:t>
            </a:r>
            <a:r>
              <a:rPr sz="1400" dirty="0">
                <a:latin typeface="Arial"/>
                <a:cs typeface="Arial"/>
              </a:rPr>
              <a:t>lls</a:t>
            </a:r>
            <a:r>
              <a:rPr sz="1400" spc="-15" dirty="0">
                <a:latin typeface="Arial"/>
                <a:cs typeface="Arial"/>
              </a:rPr>
              <a:t> </a:t>
            </a:r>
            <a:r>
              <a:rPr sz="1400" spc="-5" dirty="0">
                <a:latin typeface="Arial"/>
                <a:cs typeface="Arial"/>
              </a:rPr>
              <a:t>p</a:t>
            </a:r>
            <a:r>
              <a:rPr sz="1400" dirty="0">
                <a:latin typeface="Arial"/>
                <a:cs typeface="Arial"/>
              </a:rPr>
              <a:t>r</a:t>
            </a:r>
            <a:r>
              <a:rPr sz="1400" spc="-5" dirty="0">
                <a:latin typeface="Arial"/>
                <a:cs typeface="Arial"/>
              </a:rPr>
              <a:t>o</a:t>
            </a:r>
            <a:r>
              <a:rPr sz="1400" spc="-20" dirty="0">
                <a:latin typeface="Arial"/>
                <a:cs typeface="Arial"/>
              </a:rPr>
              <a:t>v</a:t>
            </a:r>
            <a:r>
              <a:rPr sz="1400" dirty="0">
                <a:latin typeface="Arial"/>
                <a:cs typeface="Arial"/>
              </a:rPr>
              <a:t>i</a:t>
            </a:r>
            <a:r>
              <a:rPr sz="1400" spc="-5" dirty="0">
                <a:latin typeface="Arial"/>
                <a:cs typeface="Arial"/>
              </a:rPr>
              <a:t>de</a:t>
            </a:r>
            <a:r>
              <a:rPr sz="1400" dirty="0">
                <a:latin typeface="Arial"/>
                <a:cs typeface="Arial"/>
              </a:rPr>
              <a:t>r</a:t>
            </a:r>
            <a:r>
              <a:rPr sz="1400" spc="-20" dirty="0">
                <a:latin typeface="Arial"/>
                <a:cs typeface="Arial"/>
              </a:rPr>
              <a:t> </a:t>
            </a:r>
            <a:r>
              <a:rPr sz="1400" spc="5" dirty="0">
                <a:latin typeface="Arial"/>
                <a:cs typeface="Arial"/>
              </a:rPr>
              <a:t>t</a:t>
            </a:r>
            <a:r>
              <a:rPr sz="1400" dirty="0">
                <a:latin typeface="Arial"/>
                <a:cs typeface="Arial"/>
              </a:rPr>
              <a:t>o</a:t>
            </a:r>
            <a:r>
              <a:rPr sz="1400" spc="-20" dirty="0">
                <a:latin typeface="Arial"/>
                <a:cs typeface="Arial"/>
              </a:rPr>
              <a:t> </a:t>
            </a:r>
            <a:r>
              <a:rPr sz="1400" spc="-5" dirty="0">
                <a:latin typeface="Arial"/>
                <a:cs typeface="Arial"/>
              </a:rPr>
              <a:t>e</a:t>
            </a:r>
            <a:r>
              <a:rPr sz="1400" spc="-20" dirty="0">
                <a:latin typeface="Arial"/>
                <a:cs typeface="Arial"/>
              </a:rPr>
              <a:t>x</a:t>
            </a:r>
            <a:r>
              <a:rPr sz="1400" spc="-5" dirty="0">
                <a:latin typeface="Arial"/>
                <a:cs typeface="Arial"/>
              </a:rPr>
              <a:t>p</a:t>
            </a:r>
            <a:r>
              <a:rPr sz="1400" dirty="0">
                <a:latin typeface="Arial"/>
                <a:cs typeface="Arial"/>
              </a:rPr>
              <a:t>l</a:t>
            </a:r>
            <a:r>
              <a:rPr sz="1400" spc="-5" dirty="0">
                <a:latin typeface="Arial"/>
                <a:cs typeface="Arial"/>
              </a:rPr>
              <a:t>a</a:t>
            </a:r>
            <a:r>
              <a:rPr sz="1400" dirty="0">
                <a:latin typeface="Arial"/>
                <a:cs typeface="Arial"/>
              </a:rPr>
              <a:t>in</a:t>
            </a:r>
            <a:r>
              <a:rPr sz="1400" spc="-10" dirty="0">
                <a:latin typeface="Arial"/>
                <a:cs typeface="Arial"/>
              </a:rPr>
              <a:t> </a:t>
            </a:r>
            <a:r>
              <a:rPr sz="1400" dirty="0">
                <a:latin typeface="Arial"/>
                <a:cs typeface="Arial"/>
              </a:rPr>
              <a:t>r</a:t>
            </a:r>
            <a:r>
              <a:rPr sz="1400" spc="-5" dirty="0">
                <a:latin typeface="Arial"/>
                <a:cs typeface="Arial"/>
              </a:rPr>
              <a:t>e</a:t>
            </a:r>
            <a:r>
              <a:rPr sz="1400" spc="5" dirty="0">
                <a:latin typeface="Arial"/>
                <a:cs typeface="Arial"/>
              </a:rPr>
              <a:t>s</a:t>
            </a:r>
            <a:r>
              <a:rPr sz="1400" spc="-5" dirty="0">
                <a:latin typeface="Arial"/>
                <a:cs typeface="Arial"/>
              </a:rPr>
              <a:t>u</a:t>
            </a:r>
            <a:r>
              <a:rPr sz="1400" dirty="0">
                <a:latin typeface="Arial"/>
                <a:cs typeface="Arial"/>
              </a:rPr>
              <a:t>l</a:t>
            </a:r>
            <a:r>
              <a:rPr sz="1400" spc="5" dirty="0">
                <a:latin typeface="Arial"/>
                <a:cs typeface="Arial"/>
              </a:rPr>
              <a:t>t</a:t>
            </a:r>
            <a:r>
              <a:rPr sz="1400" dirty="0">
                <a:latin typeface="Arial"/>
                <a:cs typeface="Arial"/>
              </a:rPr>
              <a:t>s</a:t>
            </a:r>
            <a:r>
              <a:rPr sz="1400" spc="-40" dirty="0">
                <a:latin typeface="Arial"/>
                <a:cs typeface="Arial"/>
              </a:rPr>
              <a:t> </a:t>
            </a:r>
            <a:r>
              <a:rPr sz="1400" spc="-5" dirty="0">
                <a:latin typeface="Arial"/>
                <a:cs typeface="Arial"/>
              </a:rPr>
              <a:t>an</a:t>
            </a:r>
            <a:r>
              <a:rPr sz="1400" dirty="0">
                <a:latin typeface="Arial"/>
                <a:cs typeface="Arial"/>
              </a:rPr>
              <a:t>d</a:t>
            </a:r>
            <a:r>
              <a:rPr sz="1400" spc="-20" dirty="0">
                <a:latin typeface="Arial"/>
                <a:cs typeface="Arial"/>
              </a:rPr>
              <a:t> </a:t>
            </a:r>
            <a:r>
              <a:rPr sz="1400" spc="5" dirty="0">
                <a:latin typeface="Arial"/>
                <a:cs typeface="Arial"/>
              </a:rPr>
              <a:t>f</a:t>
            </a:r>
            <a:r>
              <a:rPr sz="1400" spc="-5" dirty="0">
                <a:latin typeface="Arial"/>
                <a:cs typeface="Arial"/>
              </a:rPr>
              <a:t>a</a:t>
            </a:r>
            <a:r>
              <a:rPr sz="1400" spc="-20" dirty="0">
                <a:latin typeface="Arial"/>
                <a:cs typeface="Arial"/>
              </a:rPr>
              <a:t>x</a:t>
            </a:r>
            <a:r>
              <a:rPr sz="1400" spc="-5" dirty="0">
                <a:latin typeface="Arial"/>
                <a:cs typeface="Arial"/>
              </a:rPr>
              <a:t>e</a:t>
            </a:r>
            <a:r>
              <a:rPr sz="1400" dirty="0">
                <a:latin typeface="Arial"/>
                <a:cs typeface="Arial"/>
              </a:rPr>
              <a:t>s</a:t>
            </a:r>
            <a:r>
              <a:rPr sz="1400" spc="-15" dirty="0">
                <a:latin typeface="Arial"/>
                <a:cs typeface="Arial"/>
              </a:rPr>
              <a:t> </a:t>
            </a:r>
            <a:r>
              <a:rPr sz="1400" spc="-5" dirty="0">
                <a:latin typeface="Arial"/>
                <a:cs typeface="Arial"/>
              </a:rPr>
              <a:t>Su</a:t>
            </a:r>
            <a:r>
              <a:rPr sz="1400" spc="-10" dirty="0">
                <a:latin typeface="Arial"/>
                <a:cs typeface="Arial"/>
              </a:rPr>
              <a:t>mm</a:t>
            </a:r>
            <a:r>
              <a:rPr sz="1400" spc="-5" dirty="0">
                <a:latin typeface="Arial"/>
                <a:cs typeface="Arial"/>
              </a:rPr>
              <a:t>a</a:t>
            </a:r>
            <a:r>
              <a:rPr sz="1400" dirty="0">
                <a:latin typeface="Arial"/>
                <a:cs typeface="Arial"/>
              </a:rPr>
              <a:t>ry</a:t>
            </a:r>
            <a:r>
              <a:rPr sz="1400" spc="-15" dirty="0">
                <a:latin typeface="Arial"/>
                <a:cs typeface="Arial"/>
              </a:rPr>
              <a:t> </a:t>
            </a:r>
            <a:r>
              <a:rPr sz="1400" spc="-5" dirty="0">
                <a:latin typeface="Arial"/>
                <a:cs typeface="Arial"/>
              </a:rPr>
              <a:t>o</a:t>
            </a:r>
            <a:r>
              <a:rPr sz="1400" dirty="0">
                <a:latin typeface="Arial"/>
                <a:cs typeface="Arial"/>
              </a:rPr>
              <a:t>f</a:t>
            </a:r>
            <a:r>
              <a:rPr sz="1400" spc="-15" dirty="0">
                <a:latin typeface="Arial"/>
                <a:cs typeface="Arial"/>
              </a:rPr>
              <a:t> </a:t>
            </a:r>
            <a:r>
              <a:rPr sz="1400" spc="-5" dirty="0">
                <a:latin typeface="Arial"/>
                <a:cs typeface="Arial"/>
              </a:rPr>
              <a:t>Bene</a:t>
            </a:r>
            <a:r>
              <a:rPr sz="1400" spc="5" dirty="0">
                <a:latin typeface="Arial"/>
                <a:cs typeface="Arial"/>
              </a:rPr>
              <a:t>f</a:t>
            </a:r>
            <a:r>
              <a:rPr sz="1400" dirty="0">
                <a:latin typeface="Arial"/>
                <a:cs typeface="Arial"/>
              </a:rPr>
              <a:t>i</a:t>
            </a:r>
            <a:r>
              <a:rPr sz="1400" spc="5" dirty="0">
                <a:latin typeface="Arial"/>
                <a:cs typeface="Arial"/>
              </a:rPr>
              <a:t>t</a:t>
            </a:r>
            <a:r>
              <a:rPr sz="1400" dirty="0">
                <a:latin typeface="Arial"/>
                <a:cs typeface="Arial"/>
              </a:rPr>
              <a:t>s</a:t>
            </a:r>
            <a:r>
              <a:rPr sz="1400" spc="-40" dirty="0">
                <a:latin typeface="Arial"/>
                <a:cs typeface="Arial"/>
              </a:rPr>
              <a:t> </a:t>
            </a:r>
            <a:r>
              <a:rPr sz="1400" spc="-5" dirty="0">
                <a:latin typeface="Arial"/>
                <a:cs typeface="Arial"/>
              </a:rPr>
              <a:t>a</a:t>
            </a:r>
            <a:r>
              <a:rPr sz="1400" dirty="0">
                <a:latin typeface="Arial"/>
                <a:cs typeface="Arial"/>
              </a:rPr>
              <a:t>l</a:t>
            </a:r>
            <a:r>
              <a:rPr sz="1400" spc="-5" dirty="0">
                <a:latin typeface="Arial"/>
                <a:cs typeface="Arial"/>
              </a:rPr>
              <a:t>on</a:t>
            </a:r>
            <a:r>
              <a:rPr sz="1400" dirty="0">
                <a:latin typeface="Arial"/>
                <a:cs typeface="Arial"/>
              </a:rPr>
              <a:t>g</a:t>
            </a:r>
            <a:r>
              <a:rPr sz="1400" spc="-20" dirty="0">
                <a:latin typeface="Arial"/>
                <a:cs typeface="Arial"/>
              </a:rPr>
              <a:t> w</a:t>
            </a:r>
            <a:r>
              <a:rPr sz="1400" dirty="0">
                <a:latin typeface="Arial"/>
                <a:cs typeface="Arial"/>
              </a:rPr>
              <a:t>i</a:t>
            </a:r>
            <a:r>
              <a:rPr sz="1400" spc="5" dirty="0">
                <a:latin typeface="Arial"/>
                <a:cs typeface="Arial"/>
              </a:rPr>
              <a:t>t</a:t>
            </a:r>
            <a:r>
              <a:rPr sz="1400" dirty="0">
                <a:latin typeface="Arial"/>
                <a:cs typeface="Arial"/>
              </a:rPr>
              <a:t>h</a:t>
            </a:r>
            <a:r>
              <a:rPr sz="1400" spc="-10" dirty="0">
                <a:latin typeface="Arial"/>
                <a:cs typeface="Arial"/>
              </a:rPr>
              <a:t> </a:t>
            </a:r>
            <a:r>
              <a:rPr sz="1400" spc="-5" dirty="0">
                <a:latin typeface="Arial"/>
                <a:cs typeface="Arial"/>
              </a:rPr>
              <a:t>p</a:t>
            </a:r>
            <a:r>
              <a:rPr sz="1400" dirty="0">
                <a:latin typeface="Arial"/>
                <a:cs typeface="Arial"/>
              </a:rPr>
              <a:t>l</a:t>
            </a:r>
            <a:r>
              <a:rPr sz="1400" spc="-5" dirty="0">
                <a:latin typeface="Arial"/>
                <a:cs typeface="Arial"/>
              </a:rPr>
              <a:t>an </a:t>
            </a:r>
            <a:r>
              <a:rPr sz="1400" spc="5" dirty="0">
                <a:latin typeface="Arial"/>
                <a:cs typeface="Arial"/>
              </a:rPr>
              <a:t>s</a:t>
            </a:r>
            <a:r>
              <a:rPr sz="1400" spc="-5" dirty="0">
                <a:latin typeface="Arial"/>
                <a:cs typeface="Arial"/>
              </a:rPr>
              <a:t>pe</a:t>
            </a:r>
            <a:r>
              <a:rPr sz="1400" spc="5" dirty="0">
                <a:latin typeface="Arial"/>
                <a:cs typeface="Arial"/>
              </a:rPr>
              <a:t>c</a:t>
            </a:r>
            <a:r>
              <a:rPr sz="1400" dirty="0">
                <a:latin typeface="Arial"/>
                <a:cs typeface="Arial"/>
              </a:rPr>
              <a:t>i</a:t>
            </a:r>
            <a:r>
              <a:rPr sz="1400" spc="5" dirty="0">
                <a:latin typeface="Arial"/>
                <a:cs typeface="Arial"/>
              </a:rPr>
              <a:t>f</a:t>
            </a:r>
            <a:r>
              <a:rPr sz="1400" dirty="0">
                <a:latin typeface="Arial"/>
                <a:cs typeface="Arial"/>
              </a:rPr>
              <a:t>ic</a:t>
            </a:r>
            <a:r>
              <a:rPr sz="1400" spc="-35" dirty="0">
                <a:latin typeface="Arial"/>
                <a:cs typeface="Arial"/>
              </a:rPr>
              <a:t> </a:t>
            </a:r>
            <a:r>
              <a:rPr sz="1400" spc="5" dirty="0">
                <a:latin typeface="Arial"/>
                <a:cs typeface="Arial"/>
              </a:rPr>
              <a:t>f</a:t>
            </a:r>
            <a:r>
              <a:rPr sz="1400" spc="-5" dirty="0">
                <a:latin typeface="Arial"/>
                <a:cs typeface="Arial"/>
              </a:rPr>
              <a:t>o</a:t>
            </a:r>
            <a:r>
              <a:rPr sz="1400" dirty="0">
                <a:latin typeface="Arial"/>
                <a:cs typeface="Arial"/>
              </a:rPr>
              <a:t>r</a:t>
            </a:r>
            <a:r>
              <a:rPr sz="1400" spc="-10" dirty="0">
                <a:latin typeface="Arial"/>
                <a:cs typeface="Arial"/>
              </a:rPr>
              <a:t>m</a:t>
            </a:r>
            <a:r>
              <a:rPr sz="1400" spc="5" dirty="0">
                <a:latin typeface="Arial"/>
                <a:cs typeface="Arial"/>
              </a:rPr>
              <a:t>s</a:t>
            </a:r>
            <a:r>
              <a:rPr sz="1400" dirty="0">
                <a:latin typeface="Arial"/>
                <a:cs typeface="Arial"/>
              </a:rPr>
              <a:t>,</a:t>
            </a:r>
            <a:r>
              <a:rPr sz="1400" spc="-40" dirty="0">
                <a:latin typeface="Arial"/>
                <a:cs typeface="Arial"/>
              </a:rPr>
              <a:t> </a:t>
            </a:r>
            <a:r>
              <a:rPr sz="1400" spc="-20" dirty="0">
                <a:latin typeface="Arial"/>
                <a:cs typeface="Arial"/>
              </a:rPr>
              <a:t>w</a:t>
            </a:r>
            <a:r>
              <a:rPr sz="1400" spc="-5" dirty="0">
                <a:latin typeface="Arial"/>
                <a:cs typeface="Arial"/>
              </a:rPr>
              <a:t>he</a:t>
            </a:r>
            <a:r>
              <a:rPr sz="1400" dirty="0">
                <a:latin typeface="Arial"/>
                <a:cs typeface="Arial"/>
              </a:rPr>
              <a:t>n</a:t>
            </a:r>
            <a:r>
              <a:rPr sz="1400" spc="-10" dirty="0">
                <a:latin typeface="Arial"/>
                <a:cs typeface="Arial"/>
              </a:rPr>
              <a:t> </a:t>
            </a:r>
            <a:r>
              <a:rPr sz="1400" spc="-5" dirty="0">
                <a:latin typeface="Arial"/>
                <a:cs typeface="Arial"/>
              </a:rPr>
              <a:t>a</a:t>
            </a:r>
            <a:r>
              <a:rPr sz="1400" spc="-20" dirty="0">
                <a:latin typeface="Arial"/>
                <a:cs typeface="Arial"/>
              </a:rPr>
              <a:t>v</a:t>
            </a:r>
            <a:r>
              <a:rPr sz="1400" spc="-5" dirty="0">
                <a:latin typeface="Arial"/>
                <a:cs typeface="Arial"/>
              </a:rPr>
              <a:t>a</a:t>
            </a:r>
            <a:r>
              <a:rPr sz="1400" dirty="0">
                <a:latin typeface="Arial"/>
                <a:cs typeface="Arial"/>
              </a:rPr>
              <a:t>il</a:t>
            </a:r>
            <a:r>
              <a:rPr sz="1400" spc="-5" dirty="0">
                <a:latin typeface="Arial"/>
                <a:cs typeface="Arial"/>
              </a:rPr>
              <a:t>ab</a:t>
            </a:r>
            <a:r>
              <a:rPr sz="1400" dirty="0">
                <a:latin typeface="Arial"/>
                <a:cs typeface="Arial"/>
              </a:rPr>
              <a:t>l</a:t>
            </a:r>
            <a:r>
              <a:rPr sz="1400" spc="-5" dirty="0">
                <a:latin typeface="Arial"/>
                <a:cs typeface="Arial"/>
              </a:rPr>
              <a:t>e.</a:t>
            </a:r>
            <a:endParaRPr sz="1400" dirty="0">
              <a:latin typeface="Arial"/>
              <a:cs typeface="Arial"/>
            </a:endParaRPr>
          </a:p>
          <a:p>
            <a:pPr marL="922019" lvl="1" indent="-342900">
              <a:lnSpc>
                <a:spcPct val="100000"/>
              </a:lnSpc>
              <a:spcBef>
                <a:spcPts val="600"/>
              </a:spcBef>
              <a:buClr>
                <a:srgbClr val="F26937"/>
              </a:buClr>
              <a:buSzPct val="92857"/>
              <a:buFont typeface="Arial"/>
              <a:buAutoNum type="arabicPeriod"/>
              <a:tabLst>
                <a:tab pos="922655" algn="l"/>
              </a:tabLst>
            </a:pPr>
            <a:r>
              <a:rPr sz="1400" spc="-10" dirty="0">
                <a:latin typeface="Arial"/>
                <a:cs typeface="Arial"/>
              </a:rPr>
              <a:t>F</a:t>
            </a:r>
            <a:r>
              <a:rPr sz="1400" spc="-5" dirty="0">
                <a:latin typeface="Arial"/>
                <a:cs typeface="Arial"/>
              </a:rPr>
              <a:t>or</a:t>
            </a:r>
            <a:r>
              <a:rPr sz="1400" spc="-10" dirty="0">
                <a:latin typeface="Arial"/>
                <a:cs typeface="Arial"/>
              </a:rPr>
              <a:t>m</a:t>
            </a:r>
            <a:r>
              <a:rPr sz="1400" dirty="0">
                <a:latin typeface="Arial"/>
                <a:cs typeface="Arial"/>
              </a:rPr>
              <a:t>s</a:t>
            </a:r>
            <a:r>
              <a:rPr sz="1400" spc="-25" dirty="0">
                <a:latin typeface="Arial"/>
                <a:cs typeface="Arial"/>
              </a:rPr>
              <a:t> </a:t>
            </a:r>
            <a:r>
              <a:rPr sz="1400" spc="-20" dirty="0">
                <a:latin typeface="Arial"/>
                <a:cs typeface="Arial"/>
              </a:rPr>
              <a:t>w</a:t>
            </a:r>
            <a:r>
              <a:rPr sz="1400" spc="-5" dirty="0">
                <a:latin typeface="Arial"/>
                <a:cs typeface="Arial"/>
              </a:rPr>
              <a:t>il</a:t>
            </a:r>
            <a:r>
              <a:rPr sz="1400" dirty="0">
                <a:latin typeface="Arial"/>
                <a:cs typeface="Arial"/>
              </a:rPr>
              <a:t>l</a:t>
            </a:r>
            <a:r>
              <a:rPr sz="1400" spc="15" dirty="0">
                <a:latin typeface="Arial"/>
                <a:cs typeface="Arial"/>
              </a:rPr>
              <a:t> </a:t>
            </a:r>
            <a:r>
              <a:rPr sz="1400" spc="-5" dirty="0">
                <a:latin typeface="Arial"/>
                <a:cs typeface="Arial"/>
              </a:rPr>
              <a:t>b</a:t>
            </a:r>
            <a:r>
              <a:rPr sz="1400" dirty="0">
                <a:latin typeface="Arial"/>
                <a:cs typeface="Arial"/>
              </a:rPr>
              <a:t>e</a:t>
            </a:r>
            <a:r>
              <a:rPr sz="1400" spc="-10" dirty="0">
                <a:latin typeface="Arial"/>
                <a:cs typeface="Arial"/>
              </a:rPr>
              <a:t> </a:t>
            </a:r>
            <a:r>
              <a:rPr sz="1400" spc="-5" dirty="0">
                <a:latin typeface="Arial"/>
                <a:cs typeface="Arial"/>
              </a:rPr>
              <a:t>pr</a:t>
            </a:r>
            <a:r>
              <a:rPr sz="1400" dirty="0">
                <a:latin typeface="Arial"/>
                <a:cs typeface="Arial"/>
              </a:rPr>
              <a:t>e-</a:t>
            </a:r>
            <a:r>
              <a:rPr sz="1400" spc="-5" dirty="0">
                <a:latin typeface="Arial"/>
                <a:cs typeface="Arial"/>
              </a:rPr>
              <a:t>pop</a:t>
            </a:r>
            <a:r>
              <a:rPr sz="1400" spc="-15" dirty="0">
                <a:latin typeface="Arial"/>
                <a:cs typeface="Arial"/>
              </a:rPr>
              <a:t>u</a:t>
            </a:r>
            <a:r>
              <a:rPr sz="1400" dirty="0">
                <a:latin typeface="Arial"/>
                <a:cs typeface="Arial"/>
              </a:rPr>
              <a:t>l</a:t>
            </a:r>
            <a:r>
              <a:rPr sz="1400" spc="-5" dirty="0">
                <a:latin typeface="Arial"/>
                <a:cs typeface="Arial"/>
              </a:rPr>
              <a:t>a</a:t>
            </a:r>
            <a:r>
              <a:rPr sz="1400" spc="-10" dirty="0">
                <a:latin typeface="Arial"/>
                <a:cs typeface="Arial"/>
              </a:rPr>
              <a:t>t</a:t>
            </a:r>
            <a:r>
              <a:rPr sz="1400" spc="-5" dirty="0">
                <a:latin typeface="Arial"/>
                <a:cs typeface="Arial"/>
              </a:rPr>
              <a:t>e</a:t>
            </a:r>
            <a:r>
              <a:rPr sz="1400" dirty="0">
                <a:latin typeface="Arial"/>
                <a:cs typeface="Arial"/>
              </a:rPr>
              <a:t>d</a:t>
            </a:r>
            <a:r>
              <a:rPr sz="1400" spc="-45" dirty="0">
                <a:latin typeface="Arial"/>
                <a:cs typeface="Arial"/>
              </a:rPr>
              <a:t> </a:t>
            </a:r>
            <a:r>
              <a:rPr sz="1400" spc="-20" dirty="0">
                <a:latin typeface="Arial"/>
                <a:cs typeface="Arial"/>
              </a:rPr>
              <a:t>w</a:t>
            </a:r>
            <a:r>
              <a:rPr sz="1400" dirty="0">
                <a:latin typeface="Arial"/>
                <a:cs typeface="Arial"/>
              </a:rPr>
              <a:t>i</a:t>
            </a:r>
            <a:r>
              <a:rPr sz="1400" spc="5" dirty="0">
                <a:latin typeface="Arial"/>
                <a:cs typeface="Arial"/>
              </a:rPr>
              <a:t>t</a:t>
            </a:r>
            <a:r>
              <a:rPr sz="1400" dirty="0">
                <a:latin typeface="Arial"/>
                <a:cs typeface="Arial"/>
              </a:rPr>
              <a:t>h</a:t>
            </a:r>
            <a:r>
              <a:rPr sz="1400" spc="-10" dirty="0">
                <a:latin typeface="Arial"/>
                <a:cs typeface="Arial"/>
              </a:rPr>
              <a:t> </a:t>
            </a:r>
            <a:r>
              <a:rPr sz="1400" spc="-5" dirty="0">
                <a:latin typeface="Arial"/>
                <a:cs typeface="Arial"/>
              </a:rPr>
              <a:t>p</a:t>
            </a:r>
            <a:r>
              <a:rPr sz="1400" dirty="0">
                <a:latin typeface="Arial"/>
                <a:cs typeface="Arial"/>
              </a:rPr>
              <a:t>r</a:t>
            </a:r>
            <a:r>
              <a:rPr sz="1400" spc="-5" dirty="0">
                <a:latin typeface="Arial"/>
                <a:cs typeface="Arial"/>
              </a:rPr>
              <a:t>o</a:t>
            </a:r>
            <a:r>
              <a:rPr sz="1400" spc="-20" dirty="0">
                <a:latin typeface="Arial"/>
                <a:cs typeface="Arial"/>
              </a:rPr>
              <a:t>v</a:t>
            </a:r>
            <a:r>
              <a:rPr sz="1400" dirty="0">
                <a:latin typeface="Arial"/>
                <a:cs typeface="Arial"/>
              </a:rPr>
              <a:t>i</a:t>
            </a:r>
            <a:r>
              <a:rPr sz="1400" spc="-5" dirty="0">
                <a:latin typeface="Arial"/>
                <a:cs typeface="Arial"/>
              </a:rPr>
              <a:t>de</a:t>
            </a:r>
            <a:r>
              <a:rPr sz="1400" dirty="0">
                <a:latin typeface="Arial"/>
                <a:cs typeface="Arial"/>
              </a:rPr>
              <a:t>r</a:t>
            </a:r>
            <a:r>
              <a:rPr sz="1400" spc="-20" dirty="0">
                <a:latin typeface="Arial"/>
                <a:cs typeface="Arial"/>
              </a:rPr>
              <a:t> </a:t>
            </a:r>
            <a:r>
              <a:rPr sz="1400" dirty="0">
                <a:latin typeface="Arial"/>
                <a:cs typeface="Arial"/>
              </a:rPr>
              <a:t>i</a:t>
            </a:r>
            <a:r>
              <a:rPr sz="1400" spc="-5" dirty="0">
                <a:latin typeface="Arial"/>
                <a:cs typeface="Arial"/>
              </a:rPr>
              <a:t>n</a:t>
            </a:r>
            <a:r>
              <a:rPr sz="1400" spc="5" dirty="0">
                <a:latin typeface="Arial"/>
                <a:cs typeface="Arial"/>
              </a:rPr>
              <a:t>f</a:t>
            </a:r>
            <a:r>
              <a:rPr sz="1400" spc="-5" dirty="0">
                <a:latin typeface="Arial"/>
                <a:cs typeface="Arial"/>
              </a:rPr>
              <a:t>o</a:t>
            </a:r>
            <a:r>
              <a:rPr sz="1400" dirty="0">
                <a:latin typeface="Arial"/>
                <a:cs typeface="Arial"/>
              </a:rPr>
              <a:t>r</a:t>
            </a:r>
            <a:r>
              <a:rPr sz="1400" spc="-10" dirty="0">
                <a:latin typeface="Arial"/>
                <a:cs typeface="Arial"/>
              </a:rPr>
              <a:t>m</a:t>
            </a:r>
            <a:r>
              <a:rPr sz="1400" spc="-5" dirty="0">
                <a:latin typeface="Arial"/>
                <a:cs typeface="Arial"/>
              </a:rPr>
              <a:t>a</a:t>
            </a:r>
            <a:r>
              <a:rPr sz="1400" spc="5" dirty="0">
                <a:latin typeface="Arial"/>
                <a:cs typeface="Arial"/>
              </a:rPr>
              <a:t>t</a:t>
            </a:r>
            <a:r>
              <a:rPr sz="1400" dirty="0">
                <a:latin typeface="Arial"/>
                <a:cs typeface="Arial"/>
              </a:rPr>
              <a:t>i</a:t>
            </a:r>
            <a:r>
              <a:rPr sz="1400" spc="-5" dirty="0">
                <a:latin typeface="Arial"/>
                <a:cs typeface="Arial"/>
              </a:rPr>
              <a:t>o</a:t>
            </a:r>
            <a:r>
              <a:rPr sz="1400" spc="-15" dirty="0">
                <a:latin typeface="Arial"/>
                <a:cs typeface="Arial"/>
              </a:rPr>
              <a:t>n</a:t>
            </a:r>
            <a:r>
              <a:rPr sz="1400" dirty="0">
                <a:latin typeface="Arial"/>
                <a:cs typeface="Arial"/>
              </a:rPr>
              <a:t>,</a:t>
            </a:r>
            <a:r>
              <a:rPr sz="1400" spc="-40" dirty="0">
                <a:latin typeface="Arial"/>
                <a:cs typeface="Arial"/>
              </a:rPr>
              <a:t> </a:t>
            </a:r>
            <a:r>
              <a:rPr sz="1400" spc="-20" dirty="0">
                <a:latin typeface="Arial"/>
                <a:cs typeface="Arial"/>
              </a:rPr>
              <a:t>w</a:t>
            </a:r>
            <a:r>
              <a:rPr sz="1400" spc="-5" dirty="0">
                <a:latin typeface="Arial"/>
                <a:cs typeface="Arial"/>
              </a:rPr>
              <a:t>he</a:t>
            </a:r>
            <a:r>
              <a:rPr sz="1400" dirty="0">
                <a:latin typeface="Arial"/>
                <a:cs typeface="Arial"/>
              </a:rPr>
              <a:t>n</a:t>
            </a:r>
            <a:r>
              <a:rPr sz="1400" spc="-10" dirty="0">
                <a:latin typeface="Arial"/>
                <a:cs typeface="Arial"/>
              </a:rPr>
              <a:t> </a:t>
            </a:r>
            <a:r>
              <a:rPr sz="1400" spc="-5" dirty="0">
                <a:latin typeface="Arial"/>
                <a:cs typeface="Arial"/>
              </a:rPr>
              <a:t>po</a:t>
            </a:r>
            <a:r>
              <a:rPr sz="1400" spc="5" dirty="0">
                <a:latin typeface="Arial"/>
                <a:cs typeface="Arial"/>
              </a:rPr>
              <a:t>ss</a:t>
            </a:r>
            <a:r>
              <a:rPr sz="1400" dirty="0">
                <a:latin typeface="Arial"/>
                <a:cs typeface="Arial"/>
              </a:rPr>
              <a:t>i</a:t>
            </a:r>
            <a:r>
              <a:rPr sz="1400" spc="-5" dirty="0">
                <a:latin typeface="Arial"/>
                <a:cs typeface="Arial"/>
              </a:rPr>
              <a:t>b</a:t>
            </a:r>
            <a:r>
              <a:rPr sz="1400" dirty="0">
                <a:latin typeface="Arial"/>
                <a:cs typeface="Arial"/>
              </a:rPr>
              <a:t>le</a:t>
            </a:r>
          </a:p>
          <a:p>
            <a:pPr marL="579120">
              <a:lnSpc>
                <a:spcPct val="100000"/>
              </a:lnSpc>
              <a:spcBef>
                <a:spcPts val="600"/>
              </a:spcBef>
              <a:tabLst>
                <a:tab pos="922019" algn="l"/>
              </a:tabLst>
            </a:pPr>
            <a:r>
              <a:rPr sz="1300" b="1" spc="10" dirty="0">
                <a:solidFill>
                  <a:srgbClr val="F26937"/>
                </a:solidFill>
                <a:latin typeface="Arial"/>
                <a:cs typeface="Arial"/>
              </a:rPr>
              <a:t>2.	</a:t>
            </a:r>
            <a:r>
              <a:rPr sz="1400" b="1" spc="-5" dirty="0">
                <a:latin typeface="Arial"/>
                <a:cs typeface="Arial"/>
              </a:rPr>
              <a:t>P</a:t>
            </a:r>
            <a:r>
              <a:rPr sz="1400" b="1" spc="5" dirty="0">
                <a:latin typeface="Arial"/>
                <a:cs typeface="Arial"/>
              </a:rPr>
              <a:t>r</a:t>
            </a:r>
            <a:r>
              <a:rPr sz="1400" b="1" spc="-10" dirty="0">
                <a:latin typeface="Arial"/>
                <a:cs typeface="Arial"/>
              </a:rPr>
              <a:t>o</a:t>
            </a:r>
            <a:r>
              <a:rPr sz="1400" b="1" spc="-15" dirty="0">
                <a:latin typeface="Arial"/>
                <a:cs typeface="Arial"/>
              </a:rPr>
              <a:t>v</a:t>
            </a:r>
            <a:r>
              <a:rPr sz="1400" b="1" spc="5" dirty="0">
                <a:latin typeface="Arial"/>
                <a:cs typeface="Arial"/>
              </a:rPr>
              <a:t>i</a:t>
            </a:r>
            <a:r>
              <a:rPr sz="1400" b="1" spc="-10" dirty="0">
                <a:latin typeface="Arial"/>
                <a:cs typeface="Arial"/>
              </a:rPr>
              <a:t>d</a:t>
            </a:r>
            <a:r>
              <a:rPr sz="1400" b="1" spc="-5" dirty="0">
                <a:latin typeface="Arial"/>
                <a:cs typeface="Arial"/>
              </a:rPr>
              <a:t>e</a:t>
            </a:r>
            <a:r>
              <a:rPr sz="1400" b="1" dirty="0">
                <a:latin typeface="Arial"/>
                <a:cs typeface="Arial"/>
              </a:rPr>
              <a:t>r</a:t>
            </a:r>
            <a:r>
              <a:rPr sz="1400" b="1" spc="-15" dirty="0">
                <a:latin typeface="Arial"/>
                <a:cs typeface="Arial"/>
              </a:rPr>
              <a:t> </a:t>
            </a:r>
            <a:r>
              <a:rPr sz="1400" b="1" u="heavy" spc="15" dirty="0">
                <a:latin typeface="Arial"/>
                <a:cs typeface="Arial"/>
              </a:rPr>
              <a:t>M</a:t>
            </a:r>
            <a:r>
              <a:rPr sz="1400" b="1" u="heavy" spc="-10" dirty="0">
                <a:latin typeface="Arial"/>
                <a:cs typeface="Arial"/>
              </a:rPr>
              <a:t>U</a:t>
            </a:r>
            <a:r>
              <a:rPr sz="1400" b="1" u="heavy" spc="-5" dirty="0">
                <a:latin typeface="Arial"/>
                <a:cs typeface="Arial"/>
              </a:rPr>
              <a:t>S</a:t>
            </a:r>
            <a:r>
              <a:rPr sz="1400" b="1" u="heavy" dirty="0">
                <a:latin typeface="Arial"/>
                <a:cs typeface="Arial"/>
              </a:rPr>
              <a:t>T</a:t>
            </a:r>
            <a:r>
              <a:rPr sz="1400" b="1" spc="-25" dirty="0">
                <a:latin typeface="Arial"/>
                <a:cs typeface="Arial"/>
              </a:rPr>
              <a:t> </a:t>
            </a:r>
            <a:r>
              <a:rPr sz="1400" b="1" spc="-5" dirty="0">
                <a:latin typeface="Arial"/>
                <a:cs typeface="Arial"/>
              </a:rPr>
              <a:t>c</a:t>
            </a:r>
            <a:r>
              <a:rPr sz="1400" b="1" spc="-10" dirty="0">
                <a:latin typeface="Arial"/>
                <a:cs typeface="Arial"/>
              </a:rPr>
              <a:t>o</a:t>
            </a:r>
            <a:r>
              <a:rPr sz="1400" b="1" spc="-5" dirty="0">
                <a:latin typeface="Arial"/>
                <a:cs typeface="Arial"/>
              </a:rPr>
              <a:t>m</a:t>
            </a:r>
            <a:r>
              <a:rPr sz="1400" b="1" spc="-10" dirty="0">
                <a:latin typeface="Arial"/>
                <a:cs typeface="Arial"/>
              </a:rPr>
              <a:t>p</a:t>
            </a:r>
            <a:r>
              <a:rPr sz="1400" b="1" spc="5" dirty="0">
                <a:latin typeface="Arial"/>
                <a:cs typeface="Arial"/>
              </a:rPr>
              <a:t>l</a:t>
            </a:r>
            <a:r>
              <a:rPr sz="1400" b="1" spc="-5" dirty="0">
                <a:latin typeface="Arial"/>
                <a:cs typeface="Arial"/>
              </a:rPr>
              <a:t>e</a:t>
            </a:r>
            <a:r>
              <a:rPr sz="1400" b="1" dirty="0">
                <a:latin typeface="Arial"/>
                <a:cs typeface="Arial"/>
              </a:rPr>
              <a:t>te</a:t>
            </a:r>
            <a:r>
              <a:rPr sz="1400" b="1" spc="-45" dirty="0">
                <a:latin typeface="Arial"/>
                <a:cs typeface="Arial"/>
              </a:rPr>
              <a:t> </a:t>
            </a:r>
            <a:r>
              <a:rPr sz="1400" b="1" dirty="0">
                <a:latin typeface="Arial"/>
                <a:cs typeface="Arial"/>
              </a:rPr>
              <a:t>f</a:t>
            </a:r>
            <a:r>
              <a:rPr sz="1400" b="1" spc="-10" dirty="0">
                <a:latin typeface="Arial"/>
                <a:cs typeface="Arial"/>
              </a:rPr>
              <a:t>o</a:t>
            </a:r>
            <a:r>
              <a:rPr sz="1400" b="1" spc="5" dirty="0">
                <a:latin typeface="Arial"/>
                <a:cs typeface="Arial"/>
              </a:rPr>
              <a:t>r</a:t>
            </a:r>
            <a:r>
              <a:rPr sz="1400" b="1" spc="-5" dirty="0">
                <a:latin typeface="Arial"/>
                <a:cs typeface="Arial"/>
              </a:rPr>
              <a:t>m</a:t>
            </a:r>
            <a:r>
              <a:rPr sz="1400" b="1" dirty="0">
                <a:latin typeface="Arial"/>
                <a:cs typeface="Arial"/>
              </a:rPr>
              <a:t>s</a:t>
            </a:r>
            <a:r>
              <a:rPr sz="1400" b="1" spc="-10" dirty="0">
                <a:latin typeface="Arial"/>
                <a:cs typeface="Arial"/>
              </a:rPr>
              <a:t> </a:t>
            </a:r>
            <a:r>
              <a:rPr sz="1400" b="1" spc="-5" dirty="0">
                <a:latin typeface="Arial"/>
                <a:cs typeface="Arial"/>
              </a:rPr>
              <a:t>a</a:t>
            </a:r>
            <a:r>
              <a:rPr sz="1400" b="1" spc="-10" dirty="0">
                <a:latin typeface="Arial"/>
                <a:cs typeface="Arial"/>
              </a:rPr>
              <a:t>n</a:t>
            </a:r>
            <a:r>
              <a:rPr sz="1400" b="1" dirty="0">
                <a:latin typeface="Arial"/>
                <a:cs typeface="Arial"/>
              </a:rPr>
              <a:t>d</a:t>
            </a:r>
            <a:r>
              <a:rPr sz="1400" b="1" spc="-25" dirty="0">
                <a:latin typeface="Arial"/>
                <a:cs typeface="Arial"/>
              </a:rPr>
              <a:t> </a:t>
            </a:r>
            <a:r>
              <a:rPr sz="1400" b="1" spc="-5" dirty="0">
                <a:latin typeface="Arial"/>
                <a:cs typeface="Arial"/>
              </a:rPr>
              <a:t>se</a:t>
            </a:r>
            <a:r>
              <a:rPr sz="1400" b="1" spc="-10" dirty="0">
                <a:latin typeface="Arial"/>
                <a:cs typeface="Arial"/>
              </a:rPr>
              <a:t>n</a:t>
            </a:r>
            <a:r>
              <a:rPr sz="1400" b="1" dirty="0">
                <a:latin typeface="Arial"/>
                <a:cs typeface="Arial"/>
              </a:rPr>
              <a:t>d</a:t>
            </a:r>
            <a:r>
              <a:rPr sz="1400" b="1" spc="-25" dirty="0">
                <a:latin typeface="Arial"/>
                <a:cs typeface="Arial"/>
              </a:rPr>
              <a:t> </a:t>
            </a:r>
            <a:r>
              <a:rPr sz="1400" b="1" dirty="0">
                <a:latin typeface="Arial"/>
                <a:cs typeface="Arial"/>
              </a:rPr>
              <a:t>to</a:t>
            </a:r>
            <a:r>
              <a:rPr sz="1400" b="1" spc="-15" dirty="0">
                <a:latin typeface="Arial"/>
                <a:cs typeface="Arial"/>
              </a:rPr>
              <a:t> </a:t>
            </a:r>
            <a:r>
              <a:rPr sz="1400" b="1" spc="-5" dirty="0">
                <a:latin typeface="Arial"/>
                <a:cs typeface="Arial"/>
              </a:rPr>
              <a:t>Pa</a:t>
            </a:r>
            <a:r>
              <a:rPr sz="1400" b="1" spc="-50" dirty="0">
                <a:latin typeface="Arial"/>
                <a:cs typeface="Arial"/>
              </a:rPr>
              <a:t>y</a:t>
            </a:r>
            <a:r>
              <a:rPr sz="1400" b="1" spc="-5" dirty="0">
                <a:latin typeface="Arial"/>
                <a:cs typeface="Arial"/>
              </a:rPr>
              <a:t>e</a:t>
            </a:r>
            <a:r>
              <a:rPr sz="1400" b="1" spc="5" dirty="0">
                <a:latin typeface="Arial"/>
                <a:cs typeface="Arial"/>
              </a:rPr>
              <a:t>r</a:t>
            </a:r>
            <a:r>
              <a:rPr sz="1400" dirty="0">
                <a:latin typeface="Arial"/>
                <a:cs typeface="Arial"/>
              </a:rPr>
              <a:t>.</a:t>
            </a:r>
          </a:p>
          <a:p>
            <a:pPr marL="646430" marR="220979" indent="-342900">
              <a:lnSpc>
                <a:spcPct val="100000"/>
              </a:lnSpc>
              <a:spcBef>
                <a:spcPts val="600"/>
              </a:spcBef>
              <a:tabLst>
                <a:tab pos="646430" algn="l"/>
              </a:tabLst>
            </a:pPr>
            <a:r>
              <a:rPr sz="1300" spc="10" dirty="0">
                <a:solidFill>
                  <a:srgbClr val="F26937"/>
                </a:solidFill>
                <a:latin typeface="Arial"/>
                <a:cs typeface="Arial"/>
              </a:rPr>
              <a:t>3.	</a:t>
            </a:r>
            <a:r>
              <a:rPr sz="1400" spc="-5" dirty="0">
                <a:latin typeface="Arial"/>
                <a:cs typeface="Arial"/>
              </a:rPr>
              <a:t>E</a:t>
            </a:r>
            <a:r>
              <a:rPr sz="1400" dirty="0">
                <a:latin typeface="Arial"/>
                <a:cs typeface="Arial"/>
              </a:rPr>
              <a:t>li</a:t>
            </a:r>
            <a:r>
              <a:rPr sz="1400" spc="-5" dirty="0">
                <a:latin typeface="Arial"/>
                <a:cs typeface="Arial"/>
              </a:rPr>
              <a:t>qu</a:t>
            </a:r>
            <a:r>
              <a:rPr sz="1400" dirty="0">
                <a:latin typeface="Arial"/>
                <a:cs typeface="Arial"/>
              </a:rPr>
              <a:t>is</a:t>
            </a:r>
            <a:r>
              <a:rPr sz="1400" spc="-15" dirty="0">
                <a:latin typeface="Arial"/>
                <a:cs typeface="Arial"/>
              </a:rPr>
              <a:t> </a:t>
            </a:r>
            <a:r>
              <a:rPr sz="1400" spc="-5" dirty="0">
                <a:latin typeface="Arial"/>
                <a:cs typeface="Arial"/>
              </a:rPr>
              <a:t>36</a:t>
            </a:r>
            <a:r>
              <a:rPr sz="1400" dirty="0">
                <a:latin typeface="Arial"/>
                <a:cs typeface="Arial"/>
              </a:rPr>
              <a:t>0</a:t>
            </a:r>
            <a:r>
              <a:rPr sz="1400" spc="-20" dirty="0">
                <a:latin typeface="Arial"/>
                <a:cs typeface="Arial"/>
              </a:rPr>
              <a:t> w</a:t>
            </a:r>
            <a:r>
              <a:rPr sz="1400" dirty="0">
                <a:latin typeface="Arial"/>
                <a:cs typeface="Arial"/>
              </a:rPr>
              <a:t>ill</a:t>
            </a:r>
            <a:r>
              <a:rPr sz="1400" spc="15" dirty="0">
                <a:latin typeface="Arial"/>
                <a:cs typeface="Arial"/>
              </a:rPr>
              <a:t> </a:t>
            </a:r>
            <a:r>
              <a:rPr sz="1400" spc="5" dirty="0">
                <a:latin typeface="Arial"/>
                <a:cs typeface="Arial"/>
              </a:rPr>
              <a:t>f</a:t>
            </a:r>
            <a:r>
              <a:rPr sz="1400" spc="-5" dirty="0">
                <a:latin typeface="Arial"/>
                <a:cs typeface="Arial"/>
              </a:rPr>
              <a:t>o</a:t>
            </a:r>
            <a:r>
              <a:rPr sz="1400" dirty="0">
                <a:latin typeface="Arial"/>
                <a:cs typeface="Arial"/>
              </a:rPr>
              <a:t>ll</a:t>
            </a:r>
            <a:r>
              <a:rPr sz="1400" spc="-5" dirty="0">
                <a:latin typeface="Arial"/>
                <a:cs typeface="Arial"/>
              </a:rPr>
              <a:t>o</a:t>
            </a:r>
            <a:r>
              <a:rPr sz="1400" dirty="0">
                <a:latin typeface="Arial"/>
                <a:cs typeface="Arial"/>
              </a:rPr>
              <a:t>w</a:t>
            </a:r>
            <a:r>
              <a:rPr sz="1400" spc="-25" dirty="0">
                <a:latin typeface="Arial"/>
                <a:cs typeface="Arial"/>
              </a:rPr>
              <a:t> </a:t>
            </a:r>
            <a:r>
              <a:rPr sz="1400" spc="-5" dirty="0">
                <a:latin typeface="Arial"/>
                <a:cs typeface="Arial"/>
              </a:rPr>
              <a:t>u</a:t>
            </a:r>
            <a:r>
              <a:rPr sz="1400" dirty="0">
                <a:latin typeface="Arial"/>
                <a:cs typeface="Arial"/>
              </a:rPr>
              <a:t>p</a:t>
            </a:r>
            <a:r>
              <a:rPr sz="1400" spc="-10" dirty="0">
                <a:latin typeface="Arial"/>
                <a:cs typeface="Arial"/>
              </a:rPr>
              <a:t> </a:t>
            </a:r>
            <a:r>
              <a:rPr sz="1400" spc="-20" dirty="0">
                <a:latin typeface="Arial"/>
                <a:cs typeface="Arial"/>
              </a:rPr>
              <a:t>w</a:t>
            </a:r>
            <a:r>
              <a:rPr sz="1400" dirty="0">
                <a:latin typeface="Arial"/>
                <a:cs typeface="Arial"/>
              </a:rPr>
              <a:t>i</a:t>
            </a:r>
            <a:r>
              <a:rPr sz="1400" spc="5" dirty="0">
                <a:latin typeface="Arial"/>
                <a:cs typeface="Arial"/>
              </a:rPr>
              <a:t>t</a:t>
            </a:r>
            <a:r>
              <a:rPr sz="1400" dirty="0">
                <a:latin typeface="Arial"/>
                <a:cs typeface="Arial"/>
              </a:rPr>
              <a:t>h</a:t>
            </a:r>
            <a:r>
              <a:rPr sz="1400" spc="-10" dirty="0">
                <a:latin typeface="Arial"/>
                <a:cs typeface="Arial"/>
              </a:rPr>
              <a:t> </a:t>
            </a:r>
            <a:r>
              <a:rPr sz="1400" spc="5" dirty="0">
                <a:latin typeface="Arial"/>
                <a:cs typeface="Arial"/>
              </a:rPr>
              <a:t>t</a:t>
            </a:r>
            <a:r>
              <a:rPr sz="1400" spc="-5" dirty="0">
                <a:latin typeface="Arial"/>
                <a:cs typeface="Arial"/>
              </a:rPr>
              <a:t>h</a:t>
            </a:r>
            <a:r>
              <a:rPr sz="1400" dirty="0">
                <a:latin typeface="Arial"/>
                <a:cs typeface="Arial"/>
              </a:rPr>
              <a:t>e</a:t>
            </a:r>
            <a:r>
              <a:rPr sz="1400" spc="-20" dirty="0">
                <a:latin typeface="Arial"/>
                <a:cs typeface="Arial"/>
              </a:rPr>
              <a:t> </a:t>
            </a:r>
            <a:r>
              <a:rPr sz="1400" spc="-5" dirty="0">
                <a:latin typeface="Arial"/>
                <a:cs typeface="Arial"/>
              </a:rPr>
              <a:t>Pa</a:t>
            </a:r>
            <a:r>
              <a:rPr sz="1400" spc="-20" dirty="0">
                <a:latin typeface="Arial"/>
                <a:cs typeface="Arial"/>
              </a:rPr>
              <a:t>y</a:t>
            </a:r>
            <a:r>
              <a:rPr sz="1400" spc="-5" dirty="0">
                <a:latin typeface="Arial"/>
                <a:cs typeface="Arial"/>
              </a:rPr>
              <a:t>e</a:t>
            </a:r>
            <a:r>
              <a:rPr sz="1400" dirty="0">
                <a:latin typeface="Arial"/>
                <a:cs typeface="Arial"/>
              </a:rPr>
              <a:t>r</a:t>
            </a:r>
            <a:r>
              <a:rPr sz="1400" spc="-5" dirty="0">
                <a:latin typeface="Arial"/>
                <a:cs typeface="Arial"/>
              </a:rPr>
              <a:t> </a:t>
            </a:r>
            <a:r>
              <a:rPr sz="1400" spc="5" dirty="0">
                <a:latin typeface="Arial"/>
                <a:cs typeface="Arial"/>
              </a:rPr>
              <a:t>t</a:t>
            </a:r>
            <a:r>
              <a:rPr sz="1400" dirty="0">
                <a:latin typeface="Arial"/>
                <a:cs typeface="Arial"/>
              </a:rPr>
              <a:t>o</a:t>
            </a:r>
            <a:r>
              <a:rPr sz="1400" spc="-10" dirty="0">
                <a:latin typeface="Arial"/>
                <a:cs typeface="Arial"/>
              </a:rPr>
              <a:t> </a:t>
            </a:r>
            <a:r>
              <a:rPr sz="1400" spc="-5" dirty="0">
                <a:latin typeface="Arial"/>
                <a:cs typeface="Arial"/>
              </a:rPr>
              <a:t>en</a:t>
            </a:r>
            <a:r>
              <a:rPr sz="1400" spc="5" dirty="0">
                <a:latin typeface="Arial"/>
                <a:cs typeface="Arial"/>
              </a:rPr>
              <a:t>s</a:t>
            </a:r>
            <a:r>
              <a:rPr sz="1400" spc="-5" dirty="0">
                <a:latin typeface="Arial"/>
                <a:cs typeface="Arial"/>
              </a:rPr>
              <a:t>u</a:t>
            </a:r>
            <a:r>
              <a:rPr sz="1400" dirty="0">
                <a:latin typeface="Arial"/>
                <a:cs typeface="Arial"/>
              </a:rPr>
              <a:t>re</a:t>
            </a:r>
            <a:r>
              <a:rPr sz="1400" spc="-45" dirty="0">
                <a:latin typeface="Arial"/>
                <a:cs typeface="Arial"/>
              </a:rPr>
              <a:t> </a:t>
            </a:r>
            <a:r>
              <a:rPr sz="1400" spc="-5" dirty="0">
                <a:latin typeface="Arial"/>
                <a:cs typeface="Arial"/>
              </a:rPr>
              <a:t>a</a:t>
            </a:r>
            <a:r>
              <a:rPr sz="1400" dirty="0">
                <a:latin typeface="Arial"/>
                <a:cs typeface="Arial"/>
              </a:rPr>
              <a:t>ll</a:t>
            </a:r>
            <a:r>
              <a:rPr sz="1400" spc="-10" dirty="0">
                <a:latin typeface="Arial"/>
                <a:cs typeface="Arial"/>
              </a:rPr>
              <a:t> </a:t>
            </a:r>
            <a:r>
              <a:rPr sz="1400" spc="-5" dirty="0">
                <a:latin typeface="Arial"/>
                <a:cs typeface="Arial"/>
              </a:rPr>
              <a:t>do</a:t>
            </a:r>
            <a:r>
              <a:rPr sz="1400" spc="5" dirty="0">
                <a:latin typeface="Arial"/>
                <a:cs typeface="Arial"/>
              </a:rPr>
              <a:t>c</a:t>
            </a:r>
            <a:r>
              <a:rPr sz="1400" spc="-5" dirty="0">
                <a:latin typeface="Arial"/>
                <a:cs typeface="Arial"/>
              </a:rPr>
              <a:t>u</a:t>
            </a:r>
            <a:r>
              <a:rPr sz="1400" spc="-10" dirty="0">
                <a:latin typeface="Arial"/>
                <a:cs typeface="Arial"/>
              </a:rPr>
              <a:t>m</a:t>
            </a:r>
            <a:r>
              <a:rPr sz="1400" spc="-5" dirty="0">
                <a:latin typeface="Arial"/>
                <a:cs typeface="Arial"/>
              </a:rPr>
              <a:t>en</a:t>
            </a:r>
            <a:r>
              <a:rPr sz="1400" spc="-10" dirty="0">
                <a:latin typeface="Arial"/>
                <a:cs typeface="Arial"/>
              </a:rPr>
              <a:t>t</a:t>
            </a:r>
            <a:r>
              <a:rPr sz="1400" spc="-5" dirty="0">
                <a:latin typeface="Arial"/>
                <a:cs typeface="Arial"/>
              </a:rPr>
              <a:t>a</a:t>
            </a:r>
            <a:r>
              <a:rPr sz="1400" spc="-10" dirty="0">
                <a:latin typeface="Arial"/>
                <a:cs typeface="Arial"/>
              </a:rPr>
              <a:t>t</a:t>
            </a:r>
            <a:r>
              <a:rPr sz="1400" dirty="0">
                <a:latin typeface="Arial"/>
                <a:cs typeface="Arial"/>
              </a:rPr>
              <a:t>i</a:t>
            </a:r>
            <a:r>
              <a:rPr sz="1400" spc="-5" dirty="0">
                <a:latin typeface="Arial"/>
                <a:cs typeface="Arial"/>
              </a:rPr>
              <a:t>o</a:t>
            </a:r>
            <a:r>
              <a:rPr sz="1400" dirty="0">
                <a:latin typeface="Arial"/>
                <a:cs typeface="Arial"/>
              </a:rPr>
              <a:t>n</a:t>
            </a:r>
            <a:r>
              <a:rPr sz="1400" spc="-45" dirty="0">
                <a:latin typeface="Arial"/>
                <a:cs typeface="Arial"/>
              </a:rPr>
              <a:t> </a:t>
            </a:r>
            <a:r>
              <a:rPr sz="1400" dirty="0">
                <a:latin typeface="Arial"/>
                <a:cs typeface="Arial"/>
              </a:rPr>
              <a:t>is</a:t>
            </a:r>
            <a:r>
              <a:rPr sz="1400" spc="-15" dirty="0">
                <a:latin typeface="Arial"/>
                <a:cs typeface="Arial"/>
              </a:rPr>
              <a:t> </a:t>
            </a:r>
            <a:r>
              <a:rPr sz="1400" dirty="0">
                <a:latin typeface="Arial"/>
                <a:cs typeface="Arial"/>
              </a:rPr>
              <a:t>r</a:t>
            </a:r>
            <a:r>
              <a:rPr sz="1400" spc="-5" dirty="0">
                <a:latin typeface="Arial"/>
                <a:cs typeface="Arial"/>
              </a:rPr>
              <a:t>e</a:t>
            </a:r>
            <a:r>
              <a:rPr sz="1400" spc="5" dirty="0">
                <a:latin typeface="Arial"/>
                <a:cs typeface="Arial"/>
              </a:rPr>
              <a:t>c</a:t>
            </a:r>
            <a:r>
              <a:rPr sz="1400" spc="-5" dirty="0">
                <a:latin typeface="Arial"/>
                <a:cs typeface="Arial"/>
              </a:rPr>
              <a:t>e</a:t>
            </a:r>
            <a:r>
              <a:rPr sz="1400" dirty="0">
                <a:latin typeface="Arial"/>
                <a:cs typeface="Arial"/>
              </a:rPr>
              <a:t>i</a:t>
            </a:r>
            <a:r>
              <a:rPr sz="1400" spc="-20" dirty="0">
                <a:latin typeface="Arial"/>
                <a:cs typeface="Arial"/>
              </a:rPr>
              <a:t>v</a:t>
            </a:r>
            <a:r>
              <a:rPr sz="1400" spc="-5" dirty="0">
                <a:latin typeface="Arial"/>
                <a:cs typeface="Arial"/>
              </a:rPr>
              <a:t>e</a:t>
            </a:r>
            <a:r>
              <a:rPr sz="1400" dirty="0">
                <a:latin typeface="Arial"/>
                <a:cs typeface="Arial"/>
              </a:rPr>
              <a:t>d</a:t>
            </a:r>
            <a:r>
              <a:rPr sz="1400" spc="-20" dirty="0">
                <a:latin typeface="Arial"/>
                <a:cs typeface="Arial"/>
              </a:rPr>
              <a:t> </a:t>
            </a:r>
            <a:r>
              <a:rPr sz="1400" spc="-5" dirty="0">
                <a:latin typeface="Arial"/>
                <a:cs typeface="Arial"/>
              </a:rPr>
              <a:t>an</a:t>
            </a:r>
            <a:r>
              <a:rPr sz="1400" dirty="0">
                <a:latin typeface="Arial"/>
                <a:cs typeface="Arial"/>
              </a:rPr>
              <a:t>d</a:t>
            </a:r>
            <a:r>
              <a:rPr sz="1400" spc="-20" dirty="0">
                <a:latin typeface="Arial"/>
                <a:cs typeface="Arial"/>
              </a:rPr>
              <a:t> </a:t>
            </a:r>
            <a:r>
              <a:rPr sz="1400" spc="5" dirty="0">
                <a:latin typeface="Arial"/>
                <a:cs typeface="Arial"/>
              </a:rPr>
              <a:t>t</a:t>
            </a:r>
            <a:r>
              <a:rPr sz="1400" dirty="0">
                <a:latin typeface="Arial"/>
                <a:cs typeface="Arial"/>
              </a:rPr>
              <a:t>o</a:t>
            </a:r>
            <a:r>
              <a:rPr sz="1400" spc="-10" dirty="0">
                <a:latin typeface="Arial"/>
                <a:cs typeface="Arial"/>
              </a:rPr>
              <a:t> </a:t>
            </a:r>
            <a:r>
              <a:rPr sz="1400" spc="-5" dirty="0">
                <a:latin typeface="Arial"/>
                <a:cs typeface="Arial"/>
              </a:rPr>
              <a:t>ob</a:t>
            </a:r>
            <a:r>
              <a:rPr sz="1400" spc="5" dirty="0">
                <a:latin typeface="Arial"/>
                <a:cs typeface="Arial"/>
              </a:rPr>
              <a:t>t</a:t>
            </a:r>
            <a:r>
              <a:rPr sz="1400" spc="-5" dirty="0">
                <a:latin typeface="Arial"/>
                <a:cs typeface="Arial"/>
              </a:rPr>
              <a:t>a</a:t>
            </a:r>
            <a:r>
              <a:rPr sz="1400" dirty="0">
                <a:latin typeface="Arial"/>
                <a:cs typeface="Arial"/>
              </a:rPr>
              <a:t>in r</a:t>
            </a:r>
            <a:r>
              <a:rPr sz="1400" spc="-5" dirty="0">
                <a:latin typeface="Arial"/>
                <a:cs typeface="Arial"/>
              </a:rPr>
              <a:t>e</a:t>
            </a:r>
            <a:r>
              <a:rPr sz="1400" spc="5" dirty="0">
                <a:latin typeface="Arial"/>
                <a:cs typeface="Arial"/>
              </a:rPr>
              <a:t>s</a:t>
            </a:r>
            <a:r>
              <a:rPr sz="1400" spc="-5" dirty="0">
                <a:latin typeface="Arial"/>
                <a:cs typeface="Arial"/>
              </a:rPr>
              <a:t>u</a:t>
            </a:r>
            <a:r>
              <a:rPr sz="1400" dirty="0">
                <a:latin typeface="Arial"/>
                <a:cs typeface="Arial"/>
              </a:rPr>
              <a:t>l</a:t>
            </a:r>
            <a:r>
              <a:rPr sz="1400" spc="5" dirty="0">
                <a:latin typeface="Arial"/>
                <a:cs typeface="Arial"/>
              </a:rPr>
              <a:t>ts.</a:t>
            </a:r>
            <a:endParaRPr sz="1400" dirty="0">
              <a:latin typeface="Arial"/>
              <a:cs typeface="Arial"/>
            </a:endParaRPr>
          </a:p>
        </p:txBody>
      </p:sp>
      <p:sp>
        <p:nvSpPr>
          <p:cNvPr id="6" name="object 6"/>
          <p:cNvSpPr/>
          <p:nvPr/>
        </p:nvSpPr>
        <p:spPr>
          <a:xfrm>
            <a:off x="171673" y="6559517"/>
            <a:ext cx="2908907" cy="212029"/>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314266" y="6250338"/>
            <a:ext cx="2021839" cy="177800"/>
          </a:xfrm>
          <a:prstGeom prst="rect">
            <a:avLst/>
          </a:prstGeom>
        </p:spPr>
        <p:txBody>
          <a:bodyPr vert="horz" wrap="square" lIns="0" tIns="0" rIns="0" bIns="0" rtlCol="0">
            <a:spAutoFit/>
          </a:bodyPr>
          <a:lstStyle/>
          <a:p>
            <a:pPr marL="12700">
              <a:lnSpc>
                <a:spcPct val="100000"/>
              </a:lnSpc>
            </a:pPr>
            <a:r>
              <a:rPr sz="1200" spc="-10" dirty="0">
                <a:solidFill>
                  <a:srgbClr val="64004B"/>
                </a:solidFill>
                <a:latin typeface="Arial"/>
                <a:cs typeface="Arial"/>
              </a:rPr>
              <a:t>432US1902166</a:t>
            </a:r>
            <a:r>
              <a:rPr sz="1200" dirty="0">
                <a:solidFill>
                  <a:srgbClr val="64004B"/>
                </a:solidFill>
                <a:latin typeface="Arial"/>
                <a:cs typeface="Arial"/>
              </a:rPr>
              <a:t>-</a:t>
            </a:r>
            <a:r>
              <a:rPr sz="1200" spc="-10" dirty="0">
                <a:solidFill>
                  <a:srgbClr val="64004B"/>
                </a:solidFill>
                <a:latin typeface="Arial"/>
                <a:cs typeface="Arial"/>
              </a:rPr>
              <a:t>04</a:t>
            </a:r>
            <a:r>
              <a:rPr sz="1200" dirty="0">
                <a:solidFill>
                  <a:srgbClr val="64004B"/>
                </a:solidFill>
                <a:latin typeface="Arial"/>
                <a:cs typeface="Arial"/>
              </a:rPr>
              <a:t>-</a:t>
            </a:r>
            <a:r>
              <a:rPr sz="1200" spc="5" dirty="0">
                <a:solidFill>
                  <a:srgbClr val="64004B"/>
                </a:solidFill>
                <a:latin typeface="Arial"/>
                <a:cs typeface="Arial"/>
              </a:rPr>
              <a:t>0</a:t>
            </a:r>
            <a:r>
              <a:rPr sz="1200" dirty="0">
                <a:solidFill>
                  <a:srgbClr val="64004B"/>
                </a:solidFill>
                <a:latin typeface="Arial"/>
                <a:cs typeface="Arial"/>
              </a:rPr>
              <a:t>1  </a:t>
            </a:r>
            <a:r>
              <a:rPr sz="1200" spc="-25" dirty="0">
                <a:solidFill>
                  <a:srgbClr val="64004B"/>
                </a:solidFill>
                <a:latin typeface="Arial"/>
                <a:cs typeface="Arial"/>
              </a:rPr>
              <a:t> </a:t>
            </a:r>
            <a:r>
              <a:rPr sz="1200" dirty="0">
                <a:solidFill>
                  <a:srgbClr val="64004B"/>
                </a:solidFill>
                <a:latin typeface="Arial"/>
                <a:cs typeface="Arial"/>
              </a:rPr>
              <a:t>06/20</a:t>
            </a:r>
            <a:endParaRPr sz="1200">
              <a:latin typeface="Arial"/>
              <a:cs typeface="Arial"/>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8</a:t>
            </a:fld>
            <a:endParaRPr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fade">
                                      <p:cBhvr>
                                        <p:cTn id="10" dur="500"/>
                                        <p:tgtEl>
                                          <p:spTgt spid="5">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500"/>
                                        <p:tgtEl>
                                          <p:spTgt spid="5">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fade">
                                      <p:cBhvr>
                                        <p:cTn id="41" dur="500"/>
                                        <p:tgtEl>
                                          <p:spTgt spid="5">
                                            <p:txEl>
                                              <p:pRg st="9" end="9"/>
                                            </p:txEl>
                                          </p:spTgt>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fade">
                                      <p:cBhvr>
                                        <p:cTn id="45"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1" y="1533326"/>
            <a:ext cx="5297170" cy="4094479"/>
          </a:xfrm>
          <a:prstGeom prst="rect">
            <a:avLst/>
          </a:prstGeom>
        </p:spPr>
        <p:txBody>
          <a:bodyPr vert="horz" wrap="square" lIns="0" tIns="0" rIns="0" bIns="0" rtlCol="0">
            <a:spAutoFit/>
          </a:bodyPr>
          <a:lstStyle/>
          <a:p>
            <a:pPr marL="299085" marR="5080" indent="-286385">
              <a:lnSpc>
                <a:spcPct val="100000"/>
              </a:lnSpc>
              <a:buClr>
                <a:srgbClr val="F26937"/>
              </a:buClr>
              <a:buFont typeface="Arial"/>
              <a:buChar char="•"/>
              <a:tabLst>
                <a:tab pos="299720" algn="l"/>
              </a:tabLst>
            </a:pPr>
            <a:r>
              <a:rPr sz="1800" spc="-10" dirty="0">
                <a:latin typeface="Arial"/>
                <a:cs typeface="Arial"/>
              </a:rPr>
              <a:t>Al</a:t>
            </a:r>
            <a:r>
              <a:rPr sz="1800" dirty="0">
                <a:latin typeface="Arial"/>
                <a:cs typeface="Arial"/>
              </a:rPr>
              <a:t>l</a:t>
            </a:r>
            <a:r>
              <a:rPr sz="1800" spc="-5" dirty="0">
                <a:latin typeface="Arial"/>
                <a:cs typeface="Arial"/>
              </a:rPr>
              <a:t> </a:t>
            </a:r>
            <a:r>
              <a:rPr sz="1800" spc="-10" dirty="0">
                <a:latin typeface="Arial"/>
                <a:cs typeface="Arial"/>
              </a:rPr>
              <a:t>Benefit</a:t>
            </a:r>
            <a:r>
              <a:rPr sz="1800" dirty="0">
                <a:latin typeface="Arial"/>
                <a:cs typeface="Arial"/>
              </a:rPr>
              <a:t>s</a:t>
            </a:r>
            <a:r>
              <a:rPr sz="1800" spc="15" dirty="0">
                <a:latin typeface="Arial"/>
                <a:cs typeface="Arial"/>
              </a:rPr>
              <a:t> </a:t>
            </a:r>
            <a:r>
              <a:rPr sz="1800" spc="-10" dirty="0">
                <a:latin typeface="Arial"/>
                <a:cs typeface="Arial"/>
              </a:rPr>
              <a:t>Revie</a:t>
            </a:r>
            <a:r>
              <a:rPr sz="1800" dirty="0">
                <a:latin typeface="Arial"/>
                <a:cs typeface="Arial"/>
              </a:rPr>
              <a:t>w</a:t>
            </a:r>
            <a:r>
              <a:rPr sz="1800" spc="10" dirty="0">
                <a:latin typeface="Arial"/>
                <a:cs typeface="Arial"/>
              </a:rPr>
              <a:t> </a:t>
            </a:r>
            <a:r>
              <a:rPr sz="1800" spc="-10" dirty="0">
                <a:latin typeface="Arial"/>
                <a:cs typeface="Arial"/>
              </a:rPr>
              <a:t>request</a:t>
            </a:r>
            <a:r>
              <a:rPr sz="1800" dirty="0">
                <a:latin typeface="Arial"/>
                <a:cs typeface="Arial"/>
              </a:rPr>
              <a:t>s</a:t>
            </a:r>
            <a:r>
              <a:rPr sz="1800" spc="15" dirty="0">
                <a:latin typeface="Arial"/>
                <a:cs typeface="Arial"/>
              </a:rPr>
              <a:t> </a:t>
            </a:r>
            <a:r>
              <a:rPr sz="1800" spc="-10" dirty="0">
                <a:latin typeface="Arial"/>
                <a:cs typeface="Arial"/>
              </a:rPr>
              <a:t>requir</a:t>
            </a:r>
            <a:r>
              <a:rPr sz="1800" dirty="0">
                <a:latin typeface="Arial"/>
                <a:cs typeface="Arial"/>
              </a:rPr>
              <a:t>e</a:t>
            </a:r>
            <a:r>
              <a:rPr sz="1800" spc="10" dirty="0">
                <a:latin typeface="Arial"/>
                <a:cs typeface="Arial"/>
              </a:rPr>
              <a:t> </a:t>
            </a:r>
            <a:r>
              <a:rPr sz="1800" spc="-10" dirty="0">
                <a:latin typeface="Arial"/>
                <a:cs typeface="Arial"/>
              </a:rPr>
              <a:t>patient au</a:t>
            </a:r>
            <a:r>
              <a:rPr sz="1800" dirty="0">
                <a:latin typeface="Arial"/>
                <a:cs typeface="Arial"/>
              </a:rPr>
              <a:t>t</a:t>
            </a:r>
            <a:r>
              <a:rPr sz="1800" spc="-10" dirty="0">
                <a:latin typeface="Arial"/>
                <a:cs typeface="Arial"/>
              </a:rPr>
              <a:t>ho</a:t>
            </a:r>
            <a:r>
              <a:rPr sz="1800" dirty="0">
                <a:latin typeface="Arial"/>
                <a:cs typeface="Arial"/>
              </a:rPr>
              <a:t>r</a:t>
            </a:r>
            <a:r>
              <a:rPr sz="1800" spc="-5" dirty="0">
                <a:latin typeface="Arial"/>
                <a:cs typeface="Arial"/>
              </a:rPr>
              <a:t>i</a:t>
            </a:r>
            <a:r>
              <a:rPr sz="1800" spc="-10" dirty="0">
                <a:latin typeface="Arial"/>
                <a:cs typeface="Arial"/>
              </a:rPr>
              <a:t>z</a:t>
            </a:r>
            <a:r>
              <a:rPr sz="1800" dirty="0">
                <a:latin typeface="Arial"/>
                <a:cs typeface="Arial"/>
              </a:rPr>
              <a:t>a</a:t>
            </a:r>
            <a:r>
              <a:rPr sz="1800" spc="-5" dirty="0">
                <a:latin typeface="Arial"/>
                <a:cs typeface="Arial"/>
              </a:rPr>
              <a:t>ti</a:t>
            </a:r>
            <a:r>
              <a:rPr sz="1800" spc="-10" dirty="0">
                <a:latin typeface="Arial"/>
                <a:cs typeface="Arial"/>
              </a:rPr>
              <a:t>o</a:t>
            </a:r>
            <a:r>
              <a:rPr sz="1800" dirty="0">
                <a:latin typeface="Arial"/>
                <a:cs typeface="Arial"/>
              </a:rPr>
              <a:t>n</a:t>
            </a:r>
            <a:r>
              <a:rPr sz="1800" spc="20" dirty="0">
                <a:latin typeface="Arial"/>
                <a:cs typeface="Arial"/>
              </a:rPr>
              <a:t> </a:t>
            </a:r>
            <a:r>
              <a:rPr sz="1800" spc="-10" dirty="0">
                <a:latin typeface="Arial"/>
                <a:cs typeface="Arial"/>
              </a:rPr>
              <a:t>be</a:t>
            </a:r>
            <a:r>
              <a:rPr sz="1800" dirty="0">
                <a:latin typeface="Arial"/>
                <a:cs typeface="Arial"/>
              </a:rPr>
              <a:t>f</a:t>
            </a:r>
            <a:r>
              <a:rPr sz="1800" spc="-10" dirty="0">
                <a:latin typeface="Arial"/>
                <a:cs typeface="Arial"/>
              </a:rPr>
              <a:t>o</a:t>
            </a:r>
            <a:r>
              <a:rPr sz="1800" dirty="0">
                <a:latin typeface="Arial"/>
                <a:cs typeface="Arial"/>
              </a:rPr>
              <a:t>re</a:t>
            </a:r>
            <a:r>
              <a:rPr sz="1800" spc="10" dirty="0">
                <a:latin typeface="Arial"/>
                <a:cs typeface="Arial"/>
              </a:rPr>
              <a:t> </a:t>
            </a:r>
            <a:r>
              <a:rPr sz="1800" spc="-20" dirty="0">
                <a:latin typeface="Arial"/>
                <a:cs typeface="Arial"/>
              </a:rPr>
              <a:t>E</a:t>
            </a:r>
            <a:r>
              <a:rPr sz="1800" spc="-5" dirty="0">
                <a:latin typeface="Arial"/>
                <a:cs typeface="Arial"/>
              </a:rPr>
              <a:t>li</a:t>
            </a:r>
            <a:r>
              <a:rPr sz="1800" spc="-10" dirty="0">
                <a:latin typeface="Arial"/>
                <a:cs typeface="Arial"/>
              </a:rPr>
              <a:t>qu</a:t>
            </a:r>
            <a:r>
              <a:rPr sz="1800" spc="-5" dirty="0">
                <a:latin typeface="Arial"/>
                <a:cs typeface="Arial"/>
              </a:rPr>
              <a:t>i</a:t>
            </a:r>
            <a:r>
              <a:rPr sz="1800" dirty="0">
                <a:latin typeface="Arial"/>
                <a:cs typeface="Arial"/>
              </a:rPr>
              <a:t>s</a:t>
            </a:r>
            <a:r>
              <a:rPr sz="1800" spc="15" dirty="0">
                <a:latin typeface="Arial"/>
                <a:cs typeface="Arial"/>
              </a:rPr>
              <a:t> </a:t>
            </a:r>
            <a:r>
              <a:rPr sz="1800" spc="-10" dirty="0">
                <a:latin typeface="Arial"/>
                <a:cs typeface="Arial"/>
              </a:rPr>
              <a:t>36</a:t>
            </a:r>
            <a:r>
              <a:rPr sz="1800" dirty="0">
                <a:latin typeface="Arial"/>
                <a:cs typeface="Arial"/>
              </a:rPr>
              <a:t>0</a:t>
            </a:r>
            <a:r>
              <a:rPr sz="1800" spc="10" dirty="0">
                <a:latin typeface="Arial"/>
                <a:cs typeface="Arial"/>
              </a:rPr>
              <a:t> </a:t>
            </a:r>
            <a:r>
              <a:rPr sz="1800" spc="-10" dirty="0">
                <a:latin typeface="Arial"/>
                <a:cs typeface="Arial"/>
              </a:rPr>
              <a:t>c</a:t>
            </a:r>
            <a:r>
              <a:rPr sz="1800" dirty="0">
                <a:latin typeface="Arial"/>
                <a:cs typeface="Arial"/>
              </a:rPr>
              <a:t>an</a:t>
            </a:r>
            <a:r>
              <a:rPr sz="1800" spc="-5" dirty="0">
                <a:latin typeface="Arial"/>
                <a:cs typeface="Arial"/>
              </a:rPr>
              <a:t> </a:t>
            </a:r>
            <a:r>
              <a:rPr sz="1800" spc="-10" dirty="0">
                <a:latin typeface="Arial"/>
                <a:cs typeface="Arial"/>
              </a:rPr>
              <a:t>p</a:t>
            </a:r>
            <a:r>
              <a:rPr sz="1800" dirty="0">
                <a:latin typeface="Arial"/>
                <a:cs typeface="Arial"/>
              </a:rPr>
              <a:t>r</a:t>
            </a:r>
            <a:r>
              <a:rPr sz="1800" spc="-10" dirty="0">
                <a:latin typeface="Arial"/>
                <a:cs typeface="Arial"/>
              </a:rPr>
              <a:t>o</a:t>
            </a:r>
            <a:r>
              <a:rPr sz="1800" dirty="0">
                <a:latin typeface="Arial"/>
                <a:cs typeface="Arial"/>
              </a:rPr>
              <a:t>c</a:t>
            </a:r>
            <a:r>
              <a:rPr sz="1800" spc="-10" dirty="0">
                <a:latin typeface="Arial"/>
                <a:cs typeface="Arial"/>
              </a:rPr>
              <a:t>ee</a:t>
            </a:r>
            <a:r>
              <a:rPr sz="1800" dirty="0">
                <a:latin typeface="Arial"/>
                <a:cs typeface="Arial"/>
              </a:rPr>
              <a:t>d</a:t>
            </a:r>
            <a:r>
              <a:rPr sz="1800" spc="10" dirty="0">
                <a:latin typeface="Arial"/>
                <a:cs typeface="Arial"/>
              </a:rPr>
              <a:t> </a:t>
            </a:r>
            <a:r>
              <a:rPr sz="1800" spc="-40" dirty="0">
                <a:latin typeface="Arial"/>
                <a:cs typeface="Arial"/>
              </a:rPr>
              <a:t>w</a:t>
            </a:r>
            <a:r>
              <a:rPr sz="1800" spc="-5" dirty="0">
                <a:latin typeface="Arial"/>
                <a:cs typeface="Arial"/>
              </a:rPr>
              <a:t>it</a:t>
            </a:r>
            <a:r>
              <a:rPr sz="1800" dirty="0">
                <a:latin typeface="Arial"/>
                <a:cs typeface="Arial"/>
              </a:rPr>
              <a:t>h </a:t>
            </a:r>
            <a:r>
              <a:rPr sz="1800" spc="-10" dirty="0">
                <a:latin typeface="Arial"/>
                <a:cs typeface="Arial"/>
              </a:rPr>
              <a:t>v</a:t>
            </a:r>
            <a:r>
              <a:rPr sz="1800" dirty="0">
                <a:latin typeface="Arial"/>
                <a:cs typeface="Arial"/>
              </a:rPr>
              <a:t>er</a:t>
            </a:r>
            <a:r>
              <a:rPr sz="1800" spc="-5" dirty="0">
                <a:latin typeface="Arial"/>
                <a:cs typeface="Arial"/>
              </a:rPr>
              <a:t>if</a:t>
            </a:r>
            <a:r>
              <a:rPr sz="1800" spc="-25" dirty="0">
                <a:latin typeface="Arial"/>
                <a:cs typeface="Arial"/>
              </a:rPr>
              <a:t>y</a:t>
            </a:r>
            <a:r>
              <a:rPr sz="1800" spc="-5" dirty="0">
                <a:latin typeface="Arial"/>
                <a:cs typeface="Arial"/>
              </a:rPr>
              <a:t>i</a:t>
            </a:r>
            <a:r>
              <a:rPr sz="1800" spc="-10" dirty="0">
                <a:latin typeface="Arial"/>
                <a:cs typeface="Arial"/>
              </a:rPr>
              <a:t>n</a:t>
            </a:r>
            <a:r>
              <a:rPr sz="1800" dirty="0">
                <a:latin typeface="Arial"/>
                <a:cs typeface="Arial"/>
              </a:rPr>
              <a:t>g</a:t>
            </a:r>
            <a:r>
              <a:rPr sz="1800" spc="30" dirty="0">
                <a:latin typeface="Arial"/>
                <a:cs typeface="Arial"/>
              </a:rPr>
              <a:t> </a:t>
            </a:r>
            <a:r>
              <a:rPr sz="1800" spc="-10" dirty="0">
                <a:latin typeface="Arial"/>
                <a:cs typeface="Arial"/>
              </a:rPr>
              <a:t>pa</a:t>
            </a:r>
            <a:r>
              <a:rPr sz="1800" dirty="0">
                <a:latin typeface="Arial"/>
                <a:cs typeface="Arial"/>
              </a:rPr>
              <a:t>t</a:t>
            </a:r>
            <a:r>
              <a:rPr sz="1800" spc="-5" dirty="0">
                <a:latin typeface="Arial"/>
                <a:cs typeface="Arial"/>
              </a:rPr>
              <a:t>i</a:t>
            </a:r>
            <a:r>
              <a:rPr sz="1800" spc="-10" dirty="0">
                <a:latin typeface="Arial"/>
                <a:cs typeface="Arial"/>
              </a:rPr>
              <a:t>en</a:t>
            </a:r>
            <a:r>
              <a:rPr sz="1800" dirty="0">
                <a:latin typeface="Arial"/>
                <a:cs typeface="Arial"/>
              </a:rPr>
              <a:t>t</a:t>
            </a:r>
            <a:r>
              <a:rPr sz="1800" spc="-40" dirty="0">
                <a:latin typeface="Arial"/>
                <a:cs typeface="Arial"/>
              </a:rPr>
              <a:t>’</a:t>
            </a:r>
            <a:r>
              <a:rPr sz="1800" dirty="0">
                <a:latin typeface="Arial"/>
                <a:cs typeface="Arial"/>
              </a:rPr>
              <a:t>s</a:t>
            </a:r>
            <a:r>
              <a:rPr sz="1800" spc="15" dirty="0">
                <a:latin typeface="Arial"/>
                <a:cs typeface="Arial"/>
              </a:rPr>
              <a:t> </a:t>
            </a:r>
            <a:r>
              <a:rPr sz="1800" spc="-10" dirty="0">
                <a:latin typeface="Arial"/>
                <a:cs typeface="Arial"/>
              </a:rPr>
              <a:t>bene</a:t>
            </a:r>
            <a:r>
              <a:rPr sz="1800" dirty="0">
                <a:latin typeface="Arial"/>
                <a:cs typeface="Arial"/>
              </a:rPr>
              <a:t>f</a:t>
            </a:r>
            <a:r>
              <a:rPr sz="1800" spc="-5" dirty="0">
                <a:latin typeface="Arial"/>
                <a:cs typeface="Arial"/>
              </a:rPr>
              <a:t>it</a:t>
            </a:r>
            <a:r>
              <a:rPr sz="1800" spc="5" dirty="0">
                <a:latin typeface="Arial"/>
                <a:cs typeface="Arial"/>
              </a:rPr>
              <a:t>s</a:t>
            </a:r>
            <a:r>
              <a:rPr sz="1800" spc="-5" dirty="0">
                <a:latin typeface="Arial"/>
                <a:cs typeface="Arial"/>
              </a:rPr>
              <a:t>.</a:t>
            </a:r>
            <a:endParaRPr sz="1800" dirty="0">
              <a:latin typeface="Arial"/>
              <a:cs typeface="Arial"/>
            </a:endParaRPr>
          </a:p>
          <a:p>
            <a:pPr>
              <a:lnSpc>
                <a:spcPct val="100000"/>
              </a:lnSpc>
              <a:spcBef>
                <a:spcPts val="32"/>
              </a:spcBef>
            </a:pPr>
            <a:endParaRPr sz="1850" dirty="0">
              <a:latin typeface="Times New Roman"/>
              <a:cs typeface="Times New Roman"/>
            </a:endParaRPr>
          </a:p>
          <a:p>
            <a:pPr marL="469265" marR="438784">
              <a:lnSpc>
                <a:spcPct val="100000"/>
              </a:lnSpc>
            </a:pPr>
            <a:r>
              <a:rPr sz="1800" spc="-25" dirty="0">
                <a:solidFill>
                  <a:srgbClr val="64004B"/>
                </a:solidFill>
                <a:latin typeface="Arial"/>
                <a:cs typeface="Arial"/>
              </a:rPr>
              <a:t>T</a:t>
            </a:r>
            <a:r>
              <a:rPr sz="1800" spc="-10" dirty="0">
                <a:solidFill>
                  <a:srgbClr val="64004B"/>
                </a:solidFill>
                <a:latin typeface="Arial"/>
                <a:cs typeface="Arial"/>
              </a:rPr>
              <a:t>h</a:t>
            </a:r>
            <a:r>
              <a:rPr sz="1800" dirty="0">
                <a:solidFill>
                  <a:srgbClr val="64004B"/>
                </a:solidFill>
                <a:latin typeface="Arial"/>
                <a:cs typeface="Arial"/>
              </a:rPr>
              <a:t>e</a:t>
            </a:r>
            <a:r>
              <a:rPr sz="1800" spc="-15" dirty="0">
                <a:solidFill>
                  <a:srgbClr val="64004B"/>
                </a:solidFill>
                <a:latin typeface="Arial"/>
                <a:cs typeface="Arial"/>
              </a:rPr>
              <a:t> </a:t>
            </a:r>
            <a:r>
              <a:rPr sz="1800" spc="-10" dirty="0">
                <a:solidFill>
                  <a:srgbClr val="64004B"/>
                </a:solidFill>
                <a:latin typeface="Arial"/>
                <a:cs typeface="Arial"/>
              </a:rPr>
              <a:t>patien</a:t>
            </a:r>
            <a:r>
              <a:rPr sz="1800" dirty="0">
                <a:solidFill>
                  <a:srgbClr val="64004B"/>
                </a:solidFill>
                <a:latin typeface="Arial"/>
                <a:cs typeface="Arial"/>
              </a:rPr>
              <a:t>t</a:t>
            </a:r>
            <a:r>
              <a:rPr sz="1800" spc="20" dirty="0">
                <a:solidFill>
                  <a:srgbClr val="64004B"/>
                </a:solidFill>
                <a:latin typeface="Arial"/>
                <a:cs typeface="Arial"/>
              </a:rPr>
              <a:t> </a:t>
            </a:r>
            <a:r>
              <a:rPr sz="1800" spc="-25" dirty="0">
                <a:solidFill>
                  <a:srgbClr val="64004B"/>
                </a:solidFill>
                <a:latin typeface="Arial"/>
                <a:cs typeface="Arial"/>
              </a:rPr>
              <a:t>mus</a:t>
            </a:r>
            <a:r>
              <a:rPr sz="1800" spc="-5" dirty="0">
                <a:solidFill>
                  <a:srgbClr val="64004B"/>
                </a:solidFill>
                <a:latin typeface="Arial"/>
                <a:cs typeface="Arial"/>
              </a:rPr>
              <a:t>t </a:t>
            </a:r>
            <a:r>
              <a:rPr sz="1800" spc="-10" dirty="0">
                <a:solidFill>
                  <a:srgbClr val="64004B"/>
                </a:solidFill>
                <a:latin typeface="Arial"/>
                <a:cs typeface="Arial"/>
              </a:rPr>
              <a:t>physicall</a:t>
            </a:r>
            <a:r>
              <a:rPr sz="1800" dirty="0">
                <a:solidFill>
                  <a:srgbClr val="64004B"/>
                </a:solidFill>
                <a:latin typeface="Arial"/>
                <a:cs typeface="Arial"/>
              </a:rPr>
              <a:t>y</a:t>
            </a:r>
            <a:r>
              <a:rPr sz="1800" spc="40" dirty="0">
                <a:solidFill>
                  <a:srgbClr val="64004B"/>
                </a:solidFill>
                <a:latin typeface="Arial"/>
                <a:cs typeface="Arial"/>
              </a:rPr>
              <a:t> </a:t>
            </a:r>
            <a:r>
              <a:rPr sz="1800" spc="-10" dirty="0">
                <a:solidFill>
                  <a:srgbClr val="64004B"/>
                </a:solidFill>
                <a:latin typeface="Arial"/>
                <a:cs typeface="Arial"/>
              </a:rPr>
              <a:t>sig</a:t>
            </a:r>
            <a:r>
              <a:rPr sz="1800" dirty="0">
                <a:solidFill>
                  <a:srgbClr val="64004B"/>
                </a:solidFill>
                <a:latin typeface="Arial"/>
                <a:cs typeface="Arial"/>
              </a:rPr>
              <a:t>n</a:t>
            </a:r>
            <a:r>
              <a:rPr sz="1800" spc="10" dirty="0">
                <a:solidFill>
                  <a:srgbClr val="64004B"/>
                </a:solidFill>
                <a:latin typeface="Arial"/>
                <a:cs typeface="Arial"/>
              </a:rPr>
              <a:t> </a:t>
            </a:r>
            <a:r>
              <a:rPr sz="1800" spc="-10" dirty="0">
                <a:solidFill>
                  <a:srgbClr val="64004B"/>
                </a:solidFill>
                <a:latin typeface="Arial"/>
                <a:cs typeface="Arial"/>
              </a:rPr>
              <a:t>th</a:t>
            </a:r>
            <a:r>
              <a:rPr sz="1800" dirty="0">
                <a:solidFill>
                  <a:srgbClr val="64004B"/>
                </a:solidFill>
                <a:latin typeface="Arial"/>
                <a:cs typeface="Arial"/>
              </a:rPr>
              <a:t>e</a:t>
            </a:r>
            <a:r>
              <a:rPr sz="1800" spc="-5" dirty="0">
                <a:solidFill>
                  <a:srgbClr val="64004B"/>
                </a:solidFill>
                <a:latin typeface="Arial"/>
                <a:cs typeface="Arial"/>
              </a:rPr>
              <a:t> </a:t>
            </a:r>
            <a:r>
              <a:rPr sz="1800" spc="-10" dirty="0">
                <a:solidFill>
                  <a:srgbClr val="64004B"/>
                </a:solidFill>
                <a:latin typeface="Arial"/>
                <a:cs typeface="Arial"/>
              </a:rPr>
              <a:t>Patient Authorizatio</a:t>
            </a:r>
            <a:r>
              <a:rPr sz="1800" dirty="0">
                <a:solidFill>
                  <a:srgbClr val="64004B"/>
                </a:solidFill>
                <a:latin typeface="Arial"/>
                <a:cs typeface="Arial"/>
              </a:rPr>
              <a:t>n</a:t>
            </a:r>
            <a:r>
              <a:rPr sz="1800" spc="20" dirty="0">
                <a:solidFill>
                  <a:srgbClr val="64004B"/>
                </a:solidFill>
                <a:latin typeface="Arial"/>
                <a:cs typeface="Arial"/>
              </a:rPr>
              <a:t> </a:t>
            </a:r>
            <a:r>
              <a:rPr sz="1800" spc="-10" dirty="0">
                <a:solidFill>
                  <a:srgbClr val="64004B"/>
                </a:solidFill>
                <a:latin typeface="Arial"/>
                <a:cs typeface="Arial"/>
              </a:rPr>
              <a:t>an</a:t>
            </a:r>
            <a:r>
              <a:rPr sz="1800" dirty="0">
                <a:solidFill>
                  <a:srgbClr val="64004B"/>
                </a:solidFill>
                <a:latin typeface="Arial"/>
                <a:cs typeface="Arial"/>
              </a:rPr>
              <a:t>d</a:t>
            </a:r>
            <a:r>
              <a:rPr sz="1800" spc="-100" dirty="0">
                <a:solidFill>
                  <a:srgbClr val="64004B"/>
                </a:solidFill>
                <a:latin typeface="Arial"/>
                <a:cs typeface="Arial"/>
              </a:rPr>
              <a:t> </a:t>
            </a:r>
            <a:r>
              <a:rPr sz="1800" spc="-10" dirty="0">
                <a:solidFill>
                  <a:srgbClr val="64004B"/>
                </a:solidFill>
                <a:latin typeface="Arial"/>
                <a:cs typeface="Arial"/>
              </a:rPr>
              <a:t>Agreemen</a:t>
            </a:r>
            <a:r>
              <a:rPr sz="1800" dirty="0">
                <a:solidFill>
                  <a:srgbClr val="64004B"/>
                </a:solidFill>
                <a:latin typeface="Arial"/>
                <a:cs typeface="Arial"/>
              </a:rPr>
              <a:t>t</a:t>
            </a:r>
            <a:r>
              <a:rPr sz="1800" spc="15" dirty="0">
                <a:solidFill>
                  <a:srgbClr val="64004B"/>
                </a:solidFill>
                <a:latin typeface="Arial"/>
                <a:cs typeface="Arial"/>
              </a:rPr>
              <a:t> </a:t>
            </a:r>
            <a:r>
              <a:rPr sz="1800" spc="-25" dirty="0">
                <a:solidFill>
                  <a:srgbClr val="64004B"/>
                </a:solidFill>
                <a:latin typeface="Arial"/>
                <a:cs typeface="Arial"/>
              </a:rPr>
              <a:t>(PAA</a:t>
            </a:r>
            <a:r>
              <a:rPr sz="1800" spc="-10" dirty="0">
                <a:solidFill>
                  <a:srgbClr val="64004B"/>
                </a:solidFill>
                <a:latin typeface="Arial"/>
                <a:cs typeface="Arial"/>
              </a:rPr>
              <a:t>)</a:t>
            </a:r>
            <a:r>
              <a:rPr sz="1800" dirty="0">
                <a:solidFill>
                  <a:srgbClr val="64004B"/>
                </a:solidFill>
                <a:latin typeface="Arial"/>
                <a:cs typeface="Arial"/>
              </a:rPr>
              <a:t> </a:t>
            </a:r>
            <a:r>
              <a:rPr sz="1800" spc="-5" dirty="0">
                <a:solidFill>
                  <a:srgbClr val="64004B"/>
                </a:solidFill>
                <a:latin typeface="Arial"/>
                <a:cs typeface="Arial"/>
              </a:rPr>
              <a:t>Form</a:t>
            </a:r>
            <a:endParaRPr sz="1800" dirty="0">
              <a:latin typeface="Arial"/>
              <a:cs typeface="Arial"/>
            </a:endParaRPr>
          </a:p>
          <a:p>
            <a:pPr>
              <a:lnSpc>
                <a:spcPct val="100000"/>
              </a:lnSpc>
              <a:spcBef>
                <a:spcPts val="32"/>
              </a:spcBef>
            </a:pPr>
            <a:endParaRPr sz="1850" dirty="0">
              <a:latin typeface="Times New Roman"/>
              <a:cs typeface="Times New Roman"/>
            </a:endParaRPr>
          </a:p>
          <a:p>
            <a:pPr marL="443230" algn="ctr">
              <a:lnSpc>
                <a:spcPct val="100000"/>
              </a:lnSpc>
            </a:pPr>
            <a:r>
              <a:rPr sz="1800" b="1" spc="-15" dirty="0">
                <a:solidFill>
                  <a:srgbClr val="64004B"/>
                </a:solidFill>
                <a:latin typeface="Arial"/>
                <a:cs typeface="Arial"/>
              </a:rPr>
              <a:t>or</a:t>
            </a:r>
            <a:endParaRPr sz="1800" dirty="0">
              <a:latin typeface="Arial"/>
              <a:cs typeface="Arial"/>
            </a:endParaRPr>
          </a:p>
          <a:p>
            <a:pPr>
              <a:lnSpc>
                <a:spcPct val="100000"/>
              </a:lnSpc>
              <a:spcBef>
                <a:spcPts val="32"/>
              </a:spcBef>
            </a:pPr>
            <a:endParaRPr sz="1850" dirty="0">
              <a:latin typeface="Times New Roman"/>
              <a:cs typeface="Times New Roman"/>
            </a:endParaRPr>
          </a:p>
          <a:p>
            <a:pPr marL="469265" marR="927100">
              <a:lnSpc>
                <a:spcPct val="100000"/>
              </a:lnSpc>
            </a:pPr>
            <a:r>
              <a:rPr sz="1800" spc="-25" dirty="0">
                <a:solidFill>
                  <a:srgbClr val="64004B"/>
                </a:solidFill>
                <a:latin typeface="Arial"/>
                <a:cs typeface="Arial"/>
              </a:rPr>
              <a:t>T</a:t>
            </a:r>
            <a:r>
              <a:rPr sz="1800" spc="-10" dirty="0">
                <a:solidFill>
                  <a:srgbClr val="64004B"/>
                </a:solidFill>
                <a:latin typeface="Arial"/>
                <a:cs typeface="Arial"/>
              </a:rPr>
              <a:t>h</a:t>
            </a:r>
            <a:r>
              <a:rPr sz="1800" dirty="0">
                <a:solidFill>
                  <a:srgbClr val="64004B"/>
                </a:solidFill>
                <a:latin typeface="Arial"/>
                <a:cs typeface="Arial"/>
              </a:rPr>
              <a:t>e</a:t>
            </a:r>
            <a:r>
              <a:rPr sz="1800" spc="-15" dirty="0">
                <a:solidFill>
                  <a:srgbClr val="64004B"/>
                </a:solidFill>
                <a:latin typeface="Arial"/>
                <a:cs typeface="Arial"/>
              </a:rPr>
              <a:t> </a:t>
            </a:r>
            <a:r>
              <a:rPr sz="1800" spc="-10" dirty="0">
                <a:solidFill>
                  <a:srgbClr val="64004B"/>
                </a:solidFill>
                <a:latin typeface="Arial"/>
                <a:cs typeface="Arial"/>
              </a:rPr>
              <a:t>patien</a:t>
            </a:r>
            <a:r>
              <a:rPr sz="1800" dirty="0">
                <a:solidFill>
                  <a:srgbClr val="64004B"/>
                </a:solidFill>
                <a:latin typeface="Arial"/>
                <a:cs typeface="Arial"/>
              </a:rPr>
              <a:t>t</a:t>
            </a:r>
            <a:r>
              <a:rPr sz="1800" spc="20" dirty="0">
                <a:solidFill>
                  <a:srgbClr val="64004B"/>
                </a:solidFill>
                <a:latin typeface="Arial"/>
                <a:cs typeface="Arial"/>
              </a:rPr>
              <a:t> </a:t>
            </a:r>
            <a:r>
              <a:rPr sz="1800" spc="-25" dirty="0">
                <a:solidFill>
                  <a:srgbClr val="64004B"/>
                </a:solidFill>
                <a:latin typeface="Arial"/>
                <a:cs typeface="Arial"/>
              </a:rPr>
              <a:t>mus</a:t>
            </a:r>
            <a:r>
              <a:rPr sz="1800" spc="-5" dirty="0">
                <a:solidFill>
                  <a:srgbClr val="64004B"/>
                </a:solidFill>
                <a:latin typeface="Arial"/>
                <a:cs typeface="Arial"/>
              </a:rPr>
              <a:t>t </a:t>
            </a:r>
            <a:r>
              <a:rPr sz="1800" spc="-10" dirty="0">
                <a:solidFill>
                  <a:srgbClr val="64004B"/>
                </a:solidFill>
                <a:latin typeface="Arial"/>
                <a:cs typeface="Arial"/>
              </a:rPr>
              <a:t>provid</a:t>
            </a:r>
            <a:r>
              <a:rPr sz="1800" dirty="0">
                <a:solidFill>
                  <a:srgbClr val="64004B"/>
                </a:solidFill>
                <a:latin typeface="Arial"/>
                <a:cs typeface="Arial"/>
              </a:rPr>
              <a:t>e</a:t>
            </a:r>
            <a:r>
              <a:rPr sz="1800" spc="20" dirty="0">
                <a:solidFill>
                  <a:srgbClr val="64004B"/>
                </a:solidFill>
                <a:latin typeface="Arial"/>
                <a:cs typeface="Arial"/>
              </a:rPr>
              <a:t> </a:t>
            </a:r>
            <a:r>
              <a:rPr sz="1800" spc="-10" dirty="0">
                <a:solidFill>
                  <a:srgbClr val="64004B"/>
                </a:solidFill>
                <a:latin typeface="Arial"/>
                <a:cs typeface="Arial"/>
              </a:rPr>
              <a:t>a</a:t>
            </a:r>
            <a:r>
              <a:rPr sz="1800" dirty="0">
                <a:solidFill>
                  <a:srgbClr val="64004B"/>
                </a:solidFill>
                <a:latin typeface="Arial"/>
                <a:cs typeface="Arial"/>
              </a:rPr>
              <a:t>n</a:t>
            </a:r>
            <a:r>
              <a:rPr sz="1800" spc="5" dirty="0">
                <a:solidFill>
                  <a:srgbClr val="64004B"/>
                </a:solidFill>
                <a:latin typeface="Arial"/>
                <a:cs typeface="Arial"/>
              </a:rPr>
              <a:t> </a:t>
            </a:r>
            <a:r>
              <a:rPr sz="1800" dirty="0">
                <a:solidFill>
                  <a:srgbClr val="64004B"/>
                </a:solidFill>
                <a:latin typeface="Arial"/>
                <a:cs typeface="Arial"/>
              </a:rPr>
              <a:t>Electronic </a:t>
            </a:r>
            <a:r>
              <a:rPr sz="1800" spc="-25" dirty="0">
                <a:solidFill>
                  <a:srgbClr val="64004B"/>
                </a:solidFill>
                <a:latin typeface="Arial"/>
                <a:cs typeface="Arial"/>
              </a:rPr>
              <a:t>S</a:t>
            </a:r>
            <a:r>
              <a:rPr sz="1800" spc="-10" dirty="0">
                <a:solidFill>
                  <a:srgbClr val="64004B"/>
                </a:solidFill>
                <a:latin typeface="Arial"/>
                <a:cs typeface="Arial"/>
              </a:rPr>
              <a:t>ignatur</a:t>
            </a:r>
            <a:r>
              <a:rPr sz="1800" dirty="0">
                <a:solidFill>
                  <a:srgbClr val="64004B"/>
                </a:solidFill>
                <a:latin typeface="Arial"/>
                <a:cs typeface="Arial"/>
              </a:rPr>
              <a:t>e</a:t>
            </a:r>
            <a:r>
              <a:rPr sz="1800" spc="10" dirty="0">
                <a:solidFill>
                  <a:srgbClr val="64004B"/>
                </a:solidFill>
                <a:latin typeface="Arial"/>
                <a:cs typeface="Arial"/>
              </a:rPr>
              <a:t> </a:t>
            </a:r>
            <a:r>
              <a:rPr sz="1800" spc="-10" dirty="0">
                <a:solidFill>
                  <a:srgbClr val="64004B"/>
                </a:solidFill>
                <a:latin typeface="Arial"/>
                <a:cs typeface="Arial"/>
              </a:rPr>
              <a:t>usin</a:t>
            </a:r>
            <a:r>
              <a:rPr sz="1800" dirty="0">
                <a:solidFill>
                  <a:srgbClr val="64004B"/>
                </a:solidFill>
                <a:latin typeface="Arial"/>
                <a:cs typeface="Arial"/>
              </a:rPr>
              <a:t>g</a:t>
            </a:r>
            <a:r>
              <a:rPr sz="1800" spc="10" dirty="0">
                <a:solidFill>
                  <a:srgbClr val="64004B"/>
                </a:solidFill>
                <a:latin typeface="Arial"/>
                <a:cs typeface="Arial"/>
              </a:rPr>
              <a:t> </a:t>
            </a:r>
            <a:r>
              <a:rPr sz="1800" spc="-10" dirty="0">
                <a:solidFill>
                  <a:srgbClr val="64004B"/>
                </a:solidFill>
                <a:latin typeface="Arial"/>
                <a:cs typeface="Arial"/>
              </a:rPr>
              <a:t>e</a:t>
            </a:r>
            <a:r>
              <a:rPr sz="1800" dirty="0">
                <a:solidFill>
                  <a:srgbClr val="64004B"/>
                </a:solidFill>
                <a:latin typeface="Arial"/>
                <a:cs typeface="Arial"/>
              </a:rPr>
              <a:t>S</a:t>
            </a:r>
            <a:r>
              <a:rPr sz="1800" spc="-10" dirty="0">
                <a:solidFill>
                  <a:srgbClr val="64004B"/>
                </a:solidFill>
                <a:latin typeface="Arial"/>
                <a:cs typeface="Arial"/>
              </a:rPr>
              <a:t>ig</a:t>
            </a:r>
            <a:r>
              <a:rPr sz="1800" dirty="0">
                <a:solidFill>
                  <a:srgbClr val="64004B"/>
                </a:solidFill>
                <a:latin typeface="Arial"/>
                <a:cs typeface="Arial"/>
              </a:rPr>
              <a:t>n</a:t>
            </a:r>
            <a:r>
              <a:rPr sz="1800" spc="10" dirty="0">
                <a:solidFill>
                  <a:srgbClr val="64004B"/>
                </a:solidFill>
                <a:latin typeface="Arial"/>
                <a:cs typeface="Arial"/>
              </a:rPr>
              <a:t> </a:t>
            </a:r>
            <a:r>
              <a:rPr sz="1800" spc="-10" dirty="0">
                <a:solidFill>
                  <a:srgbClr val="64004B"/>
                </a:solidFill>
                <a:latin typeface="Arial"/>
                <a:cs typeface="Arial"/>
              </a:rPr>
              <a:t>capabilities</a:t>
            </a:r>
            <a:endParaRPr sz="1800" dirty="0">
              <a:latin typeface="Arial"/>
              <a:cs typeface="Arial"/>
            </a:endParaRPr>
          </a:p>
          <a:p>
            <a:pPr>
              <a:lnSpc>
                <a:spcPct val="100000"/>
              </a:lnSpc>
              <a:spcBef>
                <a:spcPts val="32"/>
              </a:spcBef>
            </a:pPr>
            <a:endParaRPr sz="1850" dirty="0">
              <a:latin typeface="Times New Roman"/>
              <a:cs typeface="Times New Roman"/>
            </a:endParaRPr>
          </a:p>
          <a:p>
            <a:pPr marL="135890" algn="ctr">
              <a:lnSpc>
                <a:spcPct val="100000"/>
              </a:lnSpc>
            </a:pPr>
            <a:r>
              <a:rPr sz="1800" dirty="0">
                <a:solidFill>
                  <a:srgbClr val="FF0000"/>
                </a:solidFill>
                <a:latin typeface="Arial"/>
                <a:cs typeface="Arial"/>
              </a:rPr>
              <a:t>eS</a:t>
            </a:r>
            <a:r>
              <a:rPr sz="1800" spc="-10" dirty="0">
                <a:solidFill>
                  <a:srgbClr val="FF0000"/>
                </a:solidFill>
                <a:latin typeface="Arial"/>
                <a:cs typeface="Arial"/>
              </a:rPr>
              <a:t>ig</a:t>
            </a:r>
            <a:r>
              <a:rPr sz="1800" dirty="0">
                <a:solidFill>
                  <a:srgbClr val="FF0000"/>
                </a:solidFill>
                <a:latin typeface="Arial"/>
                <a:cs typeface="Arial"/>
              </a:rPr>
              <a:t>n</a:t>
            </a:r>
            <a:r>
              <a:rPr sz="1800" spc="10" dirty="0">
                <a:solidFill>
                  <a:srgbClr val="FF0000"/>
                </a:solidFill>
                <a:latin typeface="Arial"/>
                <a:cs typeface="Arial"/>
              </a:rPr>
              <a:t> </a:t>
            </a:r>
            <a:r>
              <a:rPr sz="1800" spc="-10" dirty="0">
                <a:solidFill>
                  <a:srgbClr val="FF0000"/>
                </a:solidFill>
                <a:latin typeface="Arial"/>
                <a:cs typeface="Arial"/>
              </a:rPr>
              <a:t>Portal</a:t>
            </a:r>
            <a:r>
              <a:rPr sz="1800" spc="-5" dirty="0">
                <a:solidFill>
                  <a:srgbClr val="FF0000"/>
                </a:solidFill>
                <a:latin typeface="Arial"/>
                <a:cs typeface="Arial"/>
              </a:rPr>
              <a:t>:</a:t>
            </a:r>
            <a:r>
              <a:rPr sz="1800" spc="5" dirty="0">
                <a:solidFill>
                  <a:srgbClr val="FF0000"/>
                </a:solidFill>
                <a:latin typeface="Arial"/>
                <a:cs typeface="Arial"/>
              </a:rPr>
              <a:t> </a:t>
            </a:r>
            <a:r>
              <a:rPr sz="1800" u="heavy" spc="-5" dirty="0">
                <a:solidFill>
                  <a:srgbClr val="64004B"/>
                </a:solidFill>
                <a:latin typeface="Arial"/>
                <a:cs typeface="Arial"/>
                <a:hlinkClick r:id="rId3"/>
              </a:rPr>
              <a:t>www.Eliquis.com/sign</a:t>
            </a:r>
            <a:endParaRPr sz="1800" dirty="0">
              <a:latin typeface="Arial"/>
              <a:cs typeface="Arial"/>
            </a:endParaRPr>
          </a:p>
          <a:p>
            <a:pPr>
              <a:lnSpc>
                <a:spcPct val="100000"/>
              </a:lnSpc>
              <a:spcBef>
                <a:spcPts val="32"/>
              </a:spcBef>
            </a:pPr>
            <a:endParaRPr sz="1850" dirty="0">
              <a:latin typeface="Times New Roman"/>
              <a:cs typeface="Times New Roman"/>
            </a:endParaRPr>
          </a:p>
          <a:p>
            <a:pPr marL="469900">
              <a:lnSpc>
                <a:spcPct val="100000"/>
              </a:lnSpc>
            </a:pPr>
            <a:r>
              <a:rPr sz="1800" spc="-5" dirty="0">
                <a:solidFill>
                  <a:srgbClr val="64004B"/>
                </a:solidFill>
                <a:latin typeface="Arial"/>
                <a:cs typeface="Arial"/>
              </a:rPr>
              <a:t>*</a:t>
            </a:r>
            <a:r>
              <a:rPr sz="1800" dirty="0">
                <a:solidFill>
                  <a:srgbClr val="64004B"/>
                </a:solidFill>
                <a:latin typeface="Arial"/>
                <a:cs typeface="Arial"/>
              </a:rPr>
              <a:t>s</a:t>
            </a:r>
            <a:r>
              <a:rPr sz="1800" spc="-10" dirty="0">
                <a:solidFill>
                  <a:srgbClr val="64004B"/>
                </a:solidFill>
                <a:latin typeface="Arial"/>
                <a:cs typeface="Arial"/>
              </a:rPr>
              <a:t>e</a:t>
            </a:r>
            <a:r>
              <a:rPr sz="1800" dirty="0">
                <a:solidFill>
                  <a:srgbClr val="64004B"/>
                </a:solidFill>
                <a:latin typeface="Arial"/>
                <a:cs typeface="Arial"/>
              </a:rPr>
              <a:t>e</a:t>
            </a:r>
            <a:r>
              <a:rPr sz="1800" spc="10" dirty="0">
                <a:solidFill>
                  <a:srgbClr val="64004B"/>
                </a:solidFill>
                <a:latin typeface="Arial"/>
                <a:cs typeface="Arial"/>
              </a:rPr>
              <a:t> </a:t>
            </a:r>
            <a:r>
              <a:rPr sz="1800" spc="-5" dirty="0">
                <a:solidFill>
                  <a:srgbClr val="64004B"/>
                </a:solidFill>
                <a:latin typeface="Arial"/>
                <a:cs typeface="Arial"/>
              </a:rPr>
              <a:t>f</a:t>
            </a:r>
            <a:r>
              <a:rPr sz="1800" spc="-10" dirty="0">
                <a:solidFill>
                  <a:srgbClr val="64004B"/>
                </a:solidFill>
                <a:latin typeface="Arial"/>
                <a:cs typeface="Arial"/>
              </a:rPr>
              <a:t>o</a:t>
            </a:r>
            <a:r>
              <a:rPr sz="1800" spc="-5" dirty="0">
                <a:solidFill>
                  <a:srgbClr val="64004B"/>
                </a:solidFill>
                <a:latin typeface="Arial"/>
                <a:cs typeface="Arial"/>
              </a:rPr>
              <a:t>ll</a:t>
            </a:r>
            <a:r>
              <a:rPr sz="1800" spc="-10" dirty="0">
                <a:solidFill>
                  <a:srgbClr val="64004B"/>
                </a:solidFill>
                <a:latin typeface="Arial"/>
                <a:cs typeface="Arial"/>
              </a:rPr>
              <a:t>o</a:t>
            </a:r>
            <a:r>
              <a:rPr sz="1800" spc="-40" dirty="0">
                <a:solidFill>
                  <a:srgbClr val="64004B"/>
                </a:solidFill>
                <a:latin typeface="Arial"/>
                <a:cs typeface="Arial"/>
              </a:rPr>
              <a:t>w</a:t>
            </a:r>
            <a:r>
              <a:rPr sz="1800" spc="-5" dirty="0">
                <a:solidFill>
                  <a:srgbClr val="64004B"/>
                </a:solidFill>
                <a:latin typeface="Arial"/>
                <a:cs typeface="Arial"/>
              </a:rPr>
              <a:t>i</a:t>
            </a:r>
            <a:r>
              <a:rPr sz="1800" spc="-10" dirty="0">
                <a:solidFill>
                  <a:srgbClr val="64004B"/>
                </a:solidFill>
                <a:latin typeface="Arial"/>
                <a:cs typeface="Arial"/>
              </a:rPr>
              <a:t>n</a:t>
            </a:r>
            <a:r>
              <a:rPr sz="1800" dirty="0">
                <a:solidFill>
                  <a:srgbClr val="64004B"/>
                </a:solidFill>
                <a:latin typeface="Arial"/>
                <a:cs typeface="Arial"/>
              </a:rPr>
              <a:t>g</a:t>
            </a:r>
            <a:r>
              <a:rPr sz="1800" spc="55" dirty="0">
                <a:solidFill>
                  <a:srgbClr val="64004B"/>
                </a:solidFill>
                <a:latin typeface="Arial"/>
                <a:cs typeface="Arial"/>
              </a:rPr>
              <a:t> </a:t>
            </a:r>
            <a:r>
              <a:rPr sz="1800" dirty="0">
                <a:solidFill>
                  <a:srgbClr val="64004B"/>
                </a:solidFill>
                <a:latin typeface="Arial"/>
                <a:cs typeface="Arial"/>
              </a:rPr>
              <a:t>s</a:t>
            </a:r>
            <a:r>
              <a:rPr sz="1800" spc="-5" dirty="0">
                <a:solidFill>
                  <a:srgbClr val="64004B"/>
                </a:solidFill>
                <a:latin typeface="Arial"/>
                <a:cs typeface="Arial"/>
              </a:rPr>
              <a:t>li</a:t>
            </a:r>
            <a:r>
              <a:rPr sz="1800" spc="-10" dirty="0">
                <a:solidFill>
                  <a:srgbClr val="64004B"/>
                </a:solidFill>
                <a:latin typeface="Arial"/>
                <a:cs typeface="Arial"/>
              </a:rPr>
              <a:t>de</a:t>
            </a:r>
            <a:r>
              <a:rPr sz="1800" dirty="0">
                <a:solidFill>
                  <a:srgbClr val="64004B"/>
                </a:solidFill>
                <a:latin typeface="Arial"/>
                <a:cs typeface="Arial"/>
              </a:rPr>
              <a:t>s</a:t>
            </a:r>
            <a:r>
              <a:rPr sz="1800" spc="15" dirty="0">
                <a:solidFill>
                  <a:srgbClr val="64004B"/>
                </a:solidFill>
                <a:latin typeface="Arial"/>
                <a:cs typeface="Arial"/>
              </a:rPr>
              <a:t> </a:t>
            </a:r>
            <a:r>
              <a:rPr sz="1800" spc="-5" dirty="0">
                <a:solidFill>
                  <a:srgbClr val="64004B"/>
                </a:solidFill>
                <a:latin typeface="Arial"/>
                <a:cs typeface="Arial"/>
              </a:rPr>
              <a:t>f</a:t>
            </a:r>
            <a:r>
              <a:rPr sz="1800" spc="-10" dirty="0">
                <a:solidFill>
                  <a:srgbClr val="64004B"/>
                </a:solidFill>
                <a:latin typeface="Arial"/>
                <a:cs typeface="Arial"/>
              </a:rPr>
              <a:t>o</a:t>
            </a:r>
            <a:r>
              <a:rPr sz="1800" dirty="0">
                <a:solidFill>
                  <a:srgbClr val="64004B"/>
                </a:solidFill>
                <a:latin typeface="Arial"/>
                <a:cs typeface="Arial"/>
              </a:rPr>
              <a:t>r</a:t>
            </a:r>
            <a:r>
              <a:rPr sz="1800" spc="-10" dirty="0">
                <a:solidFill>
                  <a:srgbClr val="64004B"/>
                </a:solidFill>
                <a:latin typeface="Arial"/>
                <a:cs typeface="Arial"/>
              </a:rPr>
              <a:t> de</a:t>
            </a:r>
            <a:r>
              <a:rPr sz="1800" dirty="0">
                <a:solidFill>
                  <a:srgbClr val="64004B"/>
                </a:solidFill>
                <a:latin typeface="Arial"/>
                <a:cs typeface="Arial"/>
              </a:rPr>
              <a:t>t</a:t>
            </a:r>
            <a:r>
              <a:rPr sz="1800" spc="-10" dirty="0">
                <a:solidFill>
                  <a:srgbClr val="64004B"/>
                </a:solidFill>
                <a:latin typeface="Arial"/>
                <a:cs typeface="Arial"/>
              </a:rPr>
              <a:t>a</a:t>
            </a:r>
            <a:r>
              <a:rPr sz="1800" spc="-5" dirty="0">
                <a:solidFill>
                  <a:srgbClr val="64004B"/>
                </a:solidFill>
                <a:latin typeface="Arial"/>
                <a:cs typeface="Arial"/>
              </a:rPr>
              <a:t>il</a:t>
            </a:r>
            <a:r>
              <a:rPr sz="1800" spc="-10" dirty="0">
                <a:solidFill>
                  <a:srgbClr val="64004B"/>
                </a:solidFill>
                <a:latin typeface="Arial"/>
                <a:cs typeface="Arial"/>
              </a:rPr>
              <a:t>e</a:t>
            </a:r>
            <a:r>
              <a:rPr sz="1800" dirty="0">
                <a:solidFill>
                  <a:srgbClr val="64004B"/>
                </a:solidFill>
                <a:latin typeface="Arial"/>
                <a:cs typeface="Arial"/>
              </a:rPr>
              <a:t>d</a:t>
            </a:r>
            <a:r>
              <a:rPr sz="1800" spc="20" dirty="0">
                <a:solidFill>
                  <a:srgbClr val="64004B"/>
                </a:solidFill>
                <a:latin typeface="Arial"/>
                <a:cs typeface="Arial"/>
              </a:rPr>
              <a:t> </a:t>
            </a:r>
            <a:r>
              <a:rPr sz="1800" dirty="0">
                <a:solidFill>
                  <a:srgbClr val="64004B"/>
                </a:solidFill>
                <a:latin typeface="Arial"/>
                <a:cs typeface="Arial"/>
              </a:rPr>
              <a:t>scr</a:t>
            </a:r>
            <a:r>
              <a:rPr sz="1800" spc="-10" dirty="0">
                <a:solidFill>
                  <a:srgbClr val="64004B"/>
                </a:solidFill>
                <a:latin typeface="Arial"/>
                <a:cs typeface="Arial"/>
              </a:rPr>
              <a:t>ee</a:t>
            </a:r>
            <a:r>
              <a:rPr sz="1800" dirty="0">
                <a:solidFill>
                  <a:srgbClr val="64004B"/>
                </a:solidFill>
                <a:latin typeface="Arial"/>
                <a:cs typeface="Arial"/>
              </a:rPr>
              <a:t>n</a:t>
            </a:r>
            <a:r>
              <a:rPr sz="1800" spc="10" dirty="0">
                <a:solidFill>
                  <a:srgbClr val="64004B"/>
                </a:solidFill>
                <a:latin typeface="Arial"/>
                <a:cs typeface="Arial"/>
              </a:rPr>
              <a:t> </a:t>
            </a:r>
            <a:r>
              <a:rPr sz="1800" dirty="0">
                <a:solidFill>
                  <a:srgbClr val="64004B"/>
                </a:solidFill>
                <a:latin typeface="Arial"/>
                <a:cs typeface="Arial"/>
              </a:rPr>
              <a:t>s</a:t>
            </a:r>
            <a:r>
              <a:rPr sz="1800" spc="-10" dirty="0">
                <a:solidFill>
                  <a:srgbClr val="64004B"/>
                </a:solidFill>
                <a:latin typeface="Arial"/>
                <a:cs typeface="Arial"/>
              </a:rPr>
              <a:t>ho</a:t>
            </a:r>
            <a:r>
              <a:rPr sz="1800" dirty="0">
                <a:solidFill>
                  <a:srgbClr val="64004B"/>
                </a:solidFill>
                <a:latin typeface="Arial"/>
                <a:cs typeface="Arial"/>
              </a:rPr>
              <a:t>ts</a:t>
            </a:r>
            <a:endParaRPr sz="1800" dirty="0">
              <a:latin typeface="Arial"/>
              <a:cs typeface="Arial"/>
            </a:endParaRPr>
          </a:p>
        </p:txBody>
      </p:sp>
      <p:sp>
        <p:nvSpPr>
          <p:cNvPr id="3" name="object 3"/>
          <p:cNvSpPr txBox="1">
            <a:spLocks noGrp="1"/>
          </p:cNvSpPr>
          <p:nvPr>
            <p:ph type="title"/>
          </p:nvPr>
        </p:nvSpPr>
        <p:spPr>
          <a:prstGeom prst="rect">
            <a:avLst/>
          </a:prstGeom>
        </p:spPr>
        <p:txBody>
          <a:bodyPr vert="horz" wrap="square" lIns="0" tIns="309714" rIns="0" bIns="0" rtlCol="0">
            <a:spAutoFit/>
          </a:bodyPr>
          <a:lstStyle/>
          <a:p>
            <a:pPr marL="12700">
              <a:lnSpc>
                <a:spcPct val="100000"/>
              </a:lnSpc>
            </a:pPr>
            <a:r>
              <a:rPr sz="2400" spc="-20" dirty="0"/>
              <a:t>Pa</a:t>
            </a:r>
            <a:r>
              <a:rPr sz="2400" spc="-5" dirty="0"/>
              <a:t>t</a:t>
            </a:r>
            <a:r>
              <a:rPr sz="2400" spc="-10" dirty="0"/>
              <a:t>i</a:t>
            </a:r>
            <a:r>
              <a:rPr sz="2400" spc="-5" dirty="0"/>
              <a:t>en</a:t>
            </a:r>
            <a:r>
              <a:rPr sz="2400" dirty="0"/>
              <a:t>t</a:t>
            </a:r>
            <a:r>
              <a:rPr sz="2400" spc="-125" dirty="0"/>
              <a:t> </a:t>
            </a:r>
            <a:r>
              <a:rPr sz="2400" spc="-20" dirty="0"/>
              <a:t>Au</a:t>
            </a:r>
            <a:r>
              <a:rPr sz="2400" spc="-5" dirty="0"/>
              <a:t>tho</a:t>
            </a:r>
            <a:r>
              <a:rPr sz="2400" dirty="0"/>
              <a:t>r</a:t>
            </a:r>
            <a:r>
              <a:rPr sz="2400" spc="-10" dirty="0"/>
              <a:t>i</a:t>
            </a:r>
            <a:r>
              <a:rPr sz="2400" dirty="0"/>
              <a:t>z</a:t>
            </a:r>
            <a:r>
              <a:rPr sz="2400" spc="-20" dirty="0"/>
              <a:t>a</a:t>
            </a:r>
            <a:r>
              <a:rPr sz="2400" spc="-5" dirty="0"/>
              <a:t>t</a:t>
            </a:r>
            <a:r>
              <a:rPr sz="2400" spc="-10" dirty="0"/>
              <a:t>i</a:t>
            </a:r>
            <a:r>
              <a:rPr sz="2400" spc="-5" dirty="0"/>
              <a:t>o</a:t>
            </a:r>
            <a:r>
              <a:rPr sz="2400" dirty="0"/>
              <a:t>n</a:t>
            </a:r>
            <a:r>
              <a:rPr sz="2400" spc="25" dirty="0"/>
              <a:t> </a:t>
            </a:r>
            <a:r>
              <a:rPr sz="2400" spc="-10" dirty="0"/>
              <a:t>i</a:t>
            </a:r>
            <a:r>
              <a:rPr sz="2400" dirty="0"/>
              <a:t>s </a:t>
            </a:r>
            <a:r>
              <a:rPr sz="2400" spc="-10" dirty="0"/>
              <a:t>R</a:t>
            </a:r>
            <a:r>
              <a:rPr sz="2400" spc="-5" dirty="0"/>
              <a:t>equ</a:t>
            </a:r>
            <a:r>
              <a:rPr sz="2400" spc="-10" dirty="0"/>
              <a:t>i</a:t>
            </a:r>
            <a:r>
              <a:rPr sz="2400" dirty="0"/>
              <a:t>r</a:t>
            </a:r>
            <a:r>
              <a:rPr sz="2400" spc="-5" dirty="0"/>
              <a:t>ed</a:t>
            </a:r>
            <a:endParaRPr sz="2400"/>
          </a:p>
        </p:txBody>
      </p:sp>
      <p:sp>
        <p:nvSpPr>
          <p:cNvPr id="4" name="object 4"/>
          <p:cNvSpPr/>
          <p:nvPr/>
        </p:nvSpPr>
        <p:spPr>
          <a:xfrm>
            <a:off x="6391656" y="1341119"/>
            <a:ext cx="1889759" cy="229361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6391655" y="3973067"/>
            <a:ext cx="1872995" cy="2295143"/>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6387084" y="3968496"/>
            <a:ext cx="1882139" cy="2304415"/>
          </a:xfrm>
          <a:custGeom>
            <a:avLst/>
            <a:gdLst/>
            <a:ahLst/>
            <a:cxnLst/>
            <a:rect l="l" t="t" r="r" b="b"/>
            <a:pathLst>
              <a:path w="1882140" h="2304415">
                <a:moveTo>
                  <a:pt x="0" y="0"/>
                </a:moveTo>
                <a:lnTo>
                  <a:pt x="1882139" y="0"/>
                </a:lnTo>
                <a:lnTo>
                  <a:pt x="1882139" y="2304287"/>
                </a:lnTo>
                <a:lnTo>
                  <a:pt x="0" y="2304287"/>
                </a:lnTo>
                <a:lnTo>
                  <a:pt x="0" y="0"/>
                </a:lnTo>
                <a:close/>
              </a:path>
            </a:pathLst>
          </a:custGeom>
          <a:ln w="9144">
            <a:solidFill>
              <a:srgbClr val="000000"/>
            </a:solidFill>
          </a:ln>
        </p:spPr>
        <p:txBody>
          <a:bodyPr wrap="square" lIns="0" tIns="0" rIns="0" bIns="0" rtlCol="0"/>
          <a:lstStyle/>
          <a:p>
            <a:endParaRPr/>
          </a:p>
        </p:txBody>
      </p:sp>
      <p:sp>
        <p:nvSpPr>
          <p:cNvPr id="7" name="object 7"/>
          <p:cNvSpPr/>
          <p:nvPr/>
        </p:nvSpPr>
        <p:spPr>
          <a:xfrm>
            <a:off x="148107" y="6559516"/>
            <a:ext cx="2908907" cy="212029"/>
          </a:xfrm>
          <a:prstGeom prst="rect">
            <a:avLst/>
          </a:prstGeom>
          <a:blipFill>
            <a:blip r:embed="rId6" cstate="print"/>
            <a:stretch>
              <a:fillRect/>
            </a:stretch>
          </a:blipFill>
        </p:spPr>
        <p:txBody>
          <a:bodyPr wrap="square" lIns="0" tIns="0" rIns="0" bIns="0" rtlCol="0"/>
          <a:lstStyle/>
          <a:p>
            <a:endParaRPr/>
          </a:p>
        </p:txBody>
      </p:sp>
      <p:sp>
        <p:nvSpPr>
          <p:cNvPr id="8" name="object 8"/>
          <p:cNvSpPr txBox="1"/>
          <p:nvPr/>
        </p:nvSpPr>
        <p:spPr>
          <a:xfrm>
            <a:off x="314266" y="6250338"/>
            <a:ext cx="2021839" cy="177800"/>
          </a:xfrm>
          <a:prstGeom prst="rect">
            <a:avLst/>
          </a:prstGeom>
        </p:spPr>
        <p:txBody>
          <a:bodyPr vert="horz" wrap="square" lIns="0" tIns="0" rIns="0" bIns="0" rtlCol="0">
            <a:spAutoFit/>
          </a:bodyPr>
          <a:lstStyle/>
          <a:p>
            <a:pPr marL="12700">
              <a:lnSpc>
                <a:spcPct val="100000"/>
              </a:lnSpc>
            </a:pPr>
            <a:r>
              <a:rPr sz="1200" spc="-10" dirty="0">
                <a:solidFill>
                  <a:srgbClr val="64004B"/>
                </a:solidFill>
                <a:latin typeface="Arial"/>
                <a:cs typeface="Arial"/>
              </a:rPr>
              <a:t>432US1902166</a:t>
            </a:r>
            <a:r>
              <a:rPr sz="1200" dirty="0">
                <a:solidFill>
                  <a:srgbClr val="64004B"/>
                </a:solidFill>
                <a:latin typeface="Arial"/>
                <a:cs typeface="Arial"/>
              </a:rPr>
              <a:t>-</a:t>
            </a:r>
            <a:r>
              <a:rPr sz="1200" spc="-10" dirty="0">
                <a:solidFill>
                  <a:srgbClr val="64004B"/>
                </a:solidFill>
                <a:latin typeface="Arial"/>
                <a:cs typeface="Arial"/>
              </a:rPr>
              <a:t>04</a:t>
            </a:r>
            <a:r>
              <a:rPr sz="1200" dirty="0">
                <a:solidFill>
                  <a:srgbClr val="64004B"/>
                </a:solidFill>
                <a:latin typeface="Arial"/>
                <a:cs typeface="Arial"/>
              </a:rPr>
              <a:t>-</a:t>
            </a:r>
            <a:r>
              <a:rPr sz="1200" spc="5" dirty="0">
                <a:solidFill>
                  <a:srgbClr val="64004B"/>
                </a:solidFill>
                <a:latin typeface="Arial"/>
                <a:cs typeface="Arial"/>
              </a:rPr>
              <a:t>0</a:t>
            </a:r>
            <a:r>
              <a:rPr sz="1200" dirty="0">
                <a:solidFill>
                  <a:srgbClr val="64004B"/>
                </a:solidFill>
                <a:latin typeface="Arial"/>
                <a:cs typeface="Arial"/>
              </a:rPr>
              <a:t>1  </a:t>
            </a:r>
            <a:r>
              <a:rPr sz="1200" spc="-25" dirty="0">
                <a:solidFill>
                  <a:srgbClr val="64004B"/>
                </a:solidFill>
                <a:latin typeface="Arial"/>
                <a:cs typeface="Arial"/>
              </a:rPr>
              <a:t> </a:t>
            </a:r>
            <a:r>
              <a:rPr sz="1200" dirty="0">
                <a:solidFill>
                  <a:srgbClr val="64004B"/>
                </a:solidFill>
                <a:latin typeface="Arial"/>
                <a:cs typeface="Arial"/>
              </a:rPr>
              <a:t>06/20</a:t>
            </a:r>
            <a:endParaRPr sz="120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B</a:t>
            </a:r>
            <a:r>
              <a:rPr spc="-5" dirty="0"/>
              <a:t>M</a:t>
            </a:r>
            <a:r>
              <a:rPr spc="-10" dirty="0"/>
              <a:t>S/P</a:t>
            </a:r>
            <a:r>
              <a:rPr spc="0" dirty="0"/>
              <a:t>f</a:t>
            </a:r>
            <a:r>
              <a:rPr spc="-5" dirty="0"/>
              <a:t>i</a:t>
            </a:r>
            <a:r>
              <a:rPr spc="-15" dirty="0"/>
              <a:t>z</a:t>
            </a:r>
            <a:r>
              <a:rPr dirty="0"/>
              <a:t>er</a:t>
            </a:r>
            <a:r>
              <a:rPr spc="-15" dirty="0"/>
              <a:t> </a:t>
            </a:r>
            <a:r>
              <a:rPr dirty="0"/>
              <a:t>con</a:t>
            </a:r>
            <a:r>
              <a:rPr spc="10" dirty="0"/>
              <a:t>f</a:t>
            </a:r>
            <a:r>
              <a:rPr spc="-5" dirty="0"/>
              <a:t>i</a:t>
            </a:r>
            <a:r>
              <a:rPr dirty="0"/>
              <a:t>d</a:t>
            </a:r>
            <a:r>
              <a:rPr spc="-10" dirty="0"/>
              <a:t>en</a:t>
            </a:r>
            <a:r>
              <a:rPr spc="-5" dirty="0"/>
              <a:t>ti</a:t>
            </a:r>
            <a:r>
              <a:rPr spc="-10" dirty="0"/>
              <a:t>a</a:t>
            </a:r>
            <a:r>
              <a:rPr spc="-5" dirty="0"/>
              <a:t>l.</a:t>
            </a:r>
            <a:r>
              <a:rPr spc="-20" dirty="0"/>
              <a:t> </a:t>
            </a:r>
            <a:r>
              <a:rPr spc="-15" dirty="0"/>
              <a:t>F</a:t>
            </a:r>
            <a:r>
              <a:rPr dirty="0"/>
              <a:t>or</a:t>
            </a:r>
            <a:r>
              <a:rPr spc="-5" dirty="0"/>
              <a:t> int</a:t>
            </a:r>
            <a:r>
              <a:rPr dirty="0"/>
              <a:t>e</a:t>
            </a:r>
            <a:r>
              <a:rPr spc="-5" dirty="0"/>
              <a:t>r</a:t>
            </a:r>
            <a:r>
              <a:rPr dirty="0"/>
              <a:t>nal</a:t>
            </a:r>
            <a:r>
              <a:rPr spc="-40" dirty="0"/>
              <a:t> </a:t>
            </a:r>
            <a:r>
              <a:rPr dirty="0"/>
              <a:t>use</a:t>
            </a:r>
            <a:r>
              <a:rPr spc="-20" dirty="0"/>
              <a:t> </a:t>
            </a:r>
            <a:r>
              <a:rPr dirty="0"/>
              <a:t>on</a:t>
            </a:r>
            <a:r>
              <a:rPr spc="-5" dirty="0"/>
              <a:t>l</a:t>
            </a:r>
            <a:r>
              <a:rPr spc="-100" dirty="0"/>
              <a:t>y</a:t>
            </a:r>
            <a:r>
              <a:rPr spc="-5" dirty="0"/>
              <a:t>.</a:t>
            </a:r>
            <a:r>
              <a:rPr spc="-10" dirty="0"/>
              <a:t> </a:t>
            </a:r>
            <a:r>
              <a:rPr spc="-5" dirty="0"/>
              <a:t>Not</a:t>
            </a:r>
            <a:r>
              <a:rPr spc="5" dirty="0"/>
              <a:t> </a:t>
            </a:r>
            <a:r>
              <a:rPr spc="0" dirty="0"/>
              <a:t>f</a:t>
            </a:r>
            <a:r>
              <a:rPr dirty="0"/>
              <a:t>or</a:t>
            </a:r>
            <a:r>
              <a:rPr spc="-15" dirty="0"/>
              <a:t> </a:t>
            </a:r>
            <a:r>
              <a:rPr spc="0" dirty="0"/>
              <a:t>f</a:t>
            </a:r>
            <a:r>
              <a:rPr dirty="0"/>
              <a:t>u</a:t>
            </a:r>
            <a:r>
              <a:rPr spc="-5" dirty="0"/>
              <a:t>rt</a:t>
            </a:r>
            <a:r>
              <a:rPr dirty="0"/>
              <a:t>her</a:t>
            </a:r>
            <a:r>
              <a:rPr spc="-40" dirty="0"/>
              <a:t> </a:t>
            </a:r>
            <a:r>
              <a:rPr dirty="0"/>
              <a:t>d</a:t>
            </a:r>
            <a:r>
              <a:rPr spc="-5" dirty="0"/>
              <a:t>i</a:t>
            </a:r>
            <a:r>
              <a:rPr dirty="0"/>
              <a:t>s</a:t>
            </a:r>
            <a:r>
              <a:rPr spc="-5" dirty="0"/>
              <a:t>tri</a:t>
            </a:r>
            <a:r>
              <a:rPr dirty="0"/>
              <a:t>but</a:t>
            </a:r>
            <a:r>
              <a:rPr spc="-5" dirty="0"/>
              <a:t>i</a:t>
            </a:r>
            <a:r>
              <a:rPr dirty="0"/>
              <a:t>on.</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ct val="10000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4004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AF4FBD0EF6344282D2A6B5A41CE740" ma:contentTypeVersion="12" ma:contentTypeDescription="Create a new document." ma:contentTypeScope="" ma:versionID="77638b7d1129df1fe5732e9a24dd4a66">
  <xsd:schema xmlns:xsd="http://www.w3.org/2001/XMLSchema" xmlns:xs="http://www.w3.org/2001/XMLSchema" xmlns:p="http://schemas.microsoft.com/office/2006/metadata/properties" xmlns:ns3="42a8c8f4-2b3f-487c-a2c0-52867899e17f" xmlns:ns4="f277241c-0a06-40ed-80e7-db15976b983c" targetNamespace="http://schemas.microsoft.com/office/2006/metadata/properties" ma:root="true" ma:fieldsID="e47293c7066b882ae7d9be167b57af45" ns3:_="" ns4:_="">
    <xsd:import namespace="42a8c8f4-2b3f-487c-a2c0-52867899e17f"/>
    <xsd:import namespace="f277241c-0a06-40ed-80e7-db15976b983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a8c8f4-2b3f-487c-a2c0-52867899e1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77241c-0a06-40ed-80e7-db15976b983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D6B37A-9FC5-4CCE-8FB8-E12078D619D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277241c-0a06-40ed-80e7-db15976b983c"/>
    <ds:schemaRef ds:uri="http://purl.org/dc/dcmitype/"/>
    <ds:schemaRef ds:uri="http://schemas.microsoft.com/office/infopath/2007/PartnerControls"/>
    <ds:schemaRef ds:uri="42a8c8f4-2b3f-487c-a2c0-52867899e17f"/>
    <ds:schemaRef ds:uri="http://www.w3.org/XML/1998/namespace"/>
  </ds:schemaRefs>
</ds:datastoreItem>
</file>

<file path=customXml/itemProps2.xml><?xml version="1.0" encoding="utf-8"?>
<ds:datastoreItem xmlns:ds="http://schemas.openxmlformats.org/officeDocument/2006/customXml" ds:itemID="{EBF26ABD-CB8A-463D-9044-8377E8EA84F9}">
  <ds:schemaRefs>
    <ds:schemaRef ds:uri="http://schemas.microsoft.com/sharepoint/v3/contenttype/forms"/>
  </ds:schemaRefs>
</ds:datastoreItem>
</file>

<file path=customXml/itemProps3.xml><?xml version="1.0" encoding="utf-8"?>
<ds:datastoreItem xmlns:ds="http://schemas.openxmlformats.org/officeDocument/2006/customXml" ds:itemID="{E2D21A78-4947-4A56-B4D0-81331FFBB6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a8c8f4-2b3f-487c-a2c0-52867899e17f"/>
    <ds:schemaRef ds:uri="f277241c-0a06-40ed-80e7-db15976b98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16516</TotalTime>
  <Words>3964</Words>
  <Application>Microsoft Office PowerPoint</Application>
  <PresentationFormat>On-screen Show (4:3)</PresentationFormat>
  <Paragraphs>449</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Black</vt:lpstr>
      <vt:lpstr>Calibri</vt:lpstr>
      <vt:lpstr>Times New Roman</vt:lpstr>
      <vt:lpstr>Wingdings</vt:lpstr>
      <vt:lpstr>Office Theme</vt:lpstr>
      <vt:lpstr>PowerPoint Presentation</vt:lpstr>
      <vt:lpstr>Program Objectives</vt:lpstr>
      <vt:lpstr>Program Overview</vt:lpstr>
      <vt:lpstr>Benefits Review Process</vt:lpstr>
      <vt:lpstr>Benefits Review Process</vt:lpstr>
      <vt:lpstr>Benefits Review Process</vt:lpstr>
      <vt:lpstr>PowerPoint Presentation</vt:lpstr>
      <vt:lpstr>Provider Driven Benefits Review (BR) Process</vt:lpstr>
      <vt:lpstr>Patient Authorization is Required</vt:lpstr>
      <vt:lpstr>E-sign Screen Shots (1 of 6)</vt:lpstr>
      <vt:lpstr>E-sign Screen Shots (2 of 6)</vt:lpstr>
      <vt:lpstr>E-sign Screen Shots (3 of 6)</vt:lpstr>
      <vt:lpstr>E-sign Screen Shots (4 of 6)</vt:lpstr>
      <vt:lpstr>E-sign Screen Shots (5 of 6)</vt:lpstr>
      <vt:lpstr>E-sign Screen Shots (5 of 6)</vt:lpstr>
      <vt:lpstr>E-sign Screen Shots (6 of 6)</vt:lpstr>
      <vt:lpstr>PowerPoint Presentation</vt:lpstr>
      <vt:lpstr>Resource: Carrier Component BR Enrollment               Form and PAA</vt:lpstr>
      <vt:lpstr>PowerPoint Presentation</vt:lpstr>
      <vt:lpstr>PowerPoint Presentation</vt:lpstr>
      <vt:lpstr>24/7/365 Card Activation Access</vt:lpstr>
      <vt:lpstr>PowerPoint Presentation</vt:lpstr>
      <vt:lpstr>PowerPoint Presentation</vt:lpstr>
      <vt:lpstr>Eliquis 360 Resources On Weborder</vt:lpstr>
      <vt:lpstr>Resource: HCP Provider Portal</vt:lpstr>
      <vt:lpstr>Resource: Formulary Look-up Tool</vt:lpstr>
      <vt:lpstr>PowerPoint Presentation</vt:lpstr>
      <vt:lpstr>PowerPoint Presentation</vt:lpstr>
      <vt:lpstr>Resource: ELIQUIS 360 Virtual             Resource Program</vt:lpstr>
      <vt:lpstr>Questions?</vt:lpstr>
      <vt:lpstr>2021 E360 TBM &amp; DBM Region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OVERVIEW</dc:title>
  <dc:creator>default profile</dc:creator>
  <cp:lastModifiedBy>Trivedi, Nimisha</cp:lastModifiedBy>
  <cp:revision>9</cp:revision>
  <dcterms:created xsi:type="dcterms:W3CDTF">2020-06-23T12:48:11Z</dcterms:created>
  <dcterms:modified xsi:type="dcterms:W3CDTF">2023-07-10T15:51:07Z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2019-12-13T00:00:00Z</vt:filetime>
  </property>
  <property fmtid="{D5CDD505-2E9C-101B-9397-08002B2CF9AE}" pid="3" name="LastSaved">
    <vt:filetime>2020-06-23T00:00:00Z</vt:filetime>
  </property>
  <property fmtid="{D5CDD505-2E9C-101B-9397-08002B2CF9AE}" pid="4" name="ContentTypeId">
    <vt:lpwstr>0x01010057AF4FBD0EF6344282D2A6B5A41CE740</vt:lpwstr>
  </property>
</Properties>
</file>