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289" r:id="rId30"/>
    <p:sldId id="275" r:id="rId31"/>
    <p:sldId id="290" r:id="rId32"/>
    <p:sldId id="291" r:id="rId33"/>
    <p:sldId id="276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299" r:id="rId42"/>
    <p:sldId id="301" r:id="rId43"/>
    <p:sldId id="321" r:id="rId44"/>
    <p:sldId id="300" r:id="rId45"/>
    <p:sldId id="257" r:id="rId46"/>
    <p:sldId id="320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299"/>
            <p14:sldId id="301"/>
          </p14:sldIdLst>
        </p14:section>
        <p14:section name="Untitled Section" id="{87D1CA4B-83C7-4964-9170-2242C1BF1C60}">
          <p14:sldIdLst>
            <p14:sldId id="321"/>
            <p14:sldId id="300"/>
            <p14:sldId id="257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9" d="100"/>
          <a:sy n="149" d="100"/>
        </p:scale>
        <p:origin x="-37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London tutorial, 6 May 2016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578682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github.com/stevesimmons/PyData-PandasFromTheInside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)['2016':'2016',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scores2.loc(axis=0)['2016':'2016',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scores2.loc(axis=0)['2016':'2016',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scores.loc(axis=0)['2016':'2016', 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3960440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calc_ladder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here rounds are simple strings so sort with R1 &lt; R10 &lt; R2 &lt; .. &lt; R9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(we could change this with a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CategoricalIndex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also that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if dates are the first level. It works as expected if we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move the dates to the end before slicing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x 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challenges …</a:t>
            </a:r>
            <a:br>
              <a:rPr lang="en-US" dirty="0" smtClean="0"/>
            </a:br>
            <a:r>
              <a:rPr lang="en-US" sz="2800" dirty="0" smtClean="0"/>
              <a:t>some ideas for further exploration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1491628"/>
            <a:ext cx="2952328" cy="310299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Take a data analysis problem suitable for solving with </a:t>
            </a:r>
            <a:br>
              <a:rPr lang="en-US" sz="1400" dirty="0" smtClean="0"/>
            </a:br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 a direct (non-map) solution using in-memory pandas </a:t>
            </a:r>
            <a:r>
              <a:rPr lang="en-US" sz="1400" dirty="0" err="1" smtClean="0"/>
              <a:t>DataFrames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Scale up the problem </a:t>
            </a:r>
            <a:r>
              <a:rPr lang="en-US" sz="1400" dirty="0" err="1" smtClean="0"/>
              <a:t>til</a:t>
            </a:r>
            <a:r>
              <a:rPr lang="en-US" sz="1400" dirty="0" smtClean="0"/>
              <a:t> memory is a concern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Restructure using map-reduce in pandas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you eliminate many of the expensive index operations?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5512" y="1491628"/>
            <a:ext cx="2314600" cy="310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HDF5/</a:t>
            </a:r>
            <a:r>
              <a:rPr lang="en-US" sz="1400" dirty="0" err="1" smtClean="0"/>
              <a:t>pytables</a:t>
            </a:r>
            <a:r>
              <a:rPr lang="en-US" sz="1400" dirty="0" smtClean="0"/>
              <a:t>, </a:t>
            </a:r>
            <a:r>
              <a:rPr lang="en-US" sz="1400" dirty="0" err="1" smtClean="0"/>
              <a:t>bcolz</a:t>
            </a:r>
            <a:r>
              <a:rPr lang="en-US" sz="1400" dirty="0" smtClean="0"/>
              <a:t> or </a:t>
            </a:r>
            <a:r>
              <a:rPr lang="en-US" sz="1400" dirty="0" err="1" smtClean="0"/>
              <a:t>dask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Store some pandas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using several of these systems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Look at the structure of the stored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Trace what happens when data is loaded into pandas.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Which are best at minimizing data copying? 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91628"/>
            <a:ext cx="2448272" cy="3102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Test your pandas intuition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Solve a data analysis problem in pandas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From looking at the code, note where you think time is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Profile it (e.g. in </a:t>
            </a:r>
            <a:r>
              <a:rPr lang="en-US" sz="1400" dirty="0" err="1" smtClean="0"/>
              <a:t>IPython</a:t>
            </a:r>
            <a:r>
              <a:rPr lang="en-US" sz="1400" dirty="0" smtClean="0"/>
              <a:t> with %</a:t>
            </a:r>
            <a:r>
              <a:rPr lang="en-US" sz="1400" dirty="0" err="1" smtClean="0"/>
              <a:t>prun</a:t>
            </a:r>
            <a:r>
              <a:rPr lang="en-US" sz="1400" dirty="0" smtClean="0"/>
              <a:t>) to identify where time is actually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Try improvements that are idiomatic pandas, not tricky </a:t>
            </a:r>
            <a:r>
              <a:rPr lang="en-US" sz="1400" dirty="0" err="1" smtClean="0"/>
              <a:t>numpy</a:t>
            </a:r>
            <a:r>
              <a:rPr lang="en-US" sz="1400" dirty="0" smtClean="0"/>
              <a:t> hacks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8858</Words>
  <Application>Microsoft Office PowerPoint</Application>
  <PresentationFormat>On-screen Show (16:9)</PresentationFormat>
  <Paragraphs>1554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Pandas from the Inside  PyData London tutorial, 6 May 2016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Final formatting adjustment</vt:lpstr>
      <vt:lpstr>PowerPoint Presentation</vt:lpstr>
      <vt:lpstr>GroupBy isn’t necessarily slow</vt:lpstr>
      <vt:lpstr>GroupBy isn’t necessarily slow - internals</vt:lpstr>
      <vt:lpstr>Conclusions</vt:lpstr>
      <vt:lpstr>Take home challenges … some ideas for further exploration with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179</cp:revision>
  <dcterms:created xsi:type="dcterms:W3CDTF">2016-05-02T21:59:25Z</dcterms:created>
  <dcterms:modified xsi:type="dcterms:W3CDTF">2016-09-29T16:23:01Z</dcterms:modified>
</cp:coreProperties>
</file>