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B846-C6CE-456A-A5BF-363FA648F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Maritime Behavior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05FB0-FC33-4599-ABD2-044110775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Daniel, Michelle, Steve, Brian</a:t>
            </a:r>
          </a:p>
        </p:txBody>
      </p:sp>
    </p:spTree>
    <p:extLst>
      <p:ext uri="{BB962C8B-B14F-4D97-AF65-F5344CB8AC3E}">
        <p14:creationId xmlns:p14="http://schemas.microsoft.com/office/powerpoint/2010/main" val="190284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A05B-0256-4C5C-98A2-7BABC87D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DC2FC-564B-40B1-9D5D-B039DC97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26851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D26E7D40-27CC-4012-BD01-007B08F0FF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31" y="2603500"/>
            <a:ext cx="499885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3423-8F72-47C6-A473-BE2537D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4963A-A891-4308-8464-AD78E7D4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26851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BBB32FEE-CB91-4EC0-BD9B-DA31F46A5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80" y="2622165"/>
            <a:ext cx="50557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1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44D0-0A31-4933-AF38-43E1EF3A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D8889B-0666-46E1-A4B8-33FB4BCBD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26851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3E0707E8-F259-430C-9586-A9BD0DC5A7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75" y="2603500"/>
            <a:ext cx="4962362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5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DE-93CE-4CBE-BE4C-CDEFA62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22C960-F1C3-4FD1-8DD7-6E93FD15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26851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6E635E8B-D84C-43D4-A84E-07DAE1B3DE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419351"/>
            <a:ext cx="780415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CC1A-DA75-4998-991C-31DF0067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574E-A064-491B-9F0D-FA03ABFA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model using only Speed, Speed var, normalized heading rate, distance, the random forest model could not distinguish between freighter/cargo vessels and tankers.</a:t>
            </a:r>
          </a:p>
          <a:p>
            <a:r>
              <a:rPr lang="en-US" dirty="0"/>
              <a:t>Rerun model with those two classes combined.</a:t>
            </a:r>
          </a:p>
        </p:txBody>
      </p:sp>
    </p:spTree>
    <p:extLst>
      <p:ext uri="{BB962C8B-B14F-4D97-AF65-F5344CB8AC3E}">
        <p14:creationId xmlns:p14="http://schemas.microsoft.com/office/powerpoint/2010/main" val="406124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4E70-E9DF-4F77-AFB0-E47D08EC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0936-1800-4821-96C1-6AC78830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Training: 0.98</a:t>
            </a:r>
          </a:p>
          <a:p>
            <a:r>
              <a:rPr lang="en-US" dirty="0"/>
              <a:t>Test</a:t>
            </a:r>
            <a:r>
              <a:rPr lang="en-US"/>
              <a:t>: 0.90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Training: </a:t>
            </a:r>
          </a:p>
          <a:p>
            <a:pPr lvl="1"/>
            <a:r>
              <a:rPr lang="en-US" sz="1200" dirty="0">
                <a:latin typeface="Lucida Console" panose="020B0609040504020204" pitchFamily="49" charset="0"/>
              </a:rPr>
              <a:t>[[28802 85 3 66] </a:t>
            </a:r>
          </a:p>
          <a:p>
            <a:pPr lvl="1"/>
            <a:r>
              <a:rPr lang="en-US" sz="1200" dirty="0">
                <a:latin typeface="Lucida Console" panose="020B0609040504020204" pitchFamily="49" charset="0"/>
              </a:rPr>
              <a:t>[ 123 37009 54 196] </a:t>
            </a:r>
          </a:p>
          <a:p>
            <a:pPr lvl="1"/>
            <a:r>
              <a:rPr lang="en-US" sz="1200" dirty="0">
                <a:latin typeface="Lucida Console" panose="020B0609040504020204" pitchFamily="49" charset="0"/>
              </a:rPr>
              <a:t>[ 18 510 6979 47] </a:t>
            </a:r>
          </a:p>
          <a:p>
            <a:pPr lvl="1"/>
            <a:r>
              <a:rPr lang="en-US" sz="1200" dirty="0">
                <a:latin typeface="Lucida Console" panose="020B0609040504020204" pitchFamily="49" charset="0"/>
              </a:rPr>
              <a:t>[ 91 680 70 21381]] </a:t>
            </a:r>
          </a:p>
          <a:p>
            <a:r>
              <a:rPr lang="en-US" dirty="0"/>
              <a:t>Test: </a:t>
            </a:r>
          </a:p>
          <a:p>
            <a:pPr lvl="1"/>
            <a:r>
              <a:rPr lang="en-US" sz="1300" dirty="0">
                <a:latin typeface="Lucida Console" panose="020B0609040504020204" pitchFamily="49" charset="0"/>
              </a:rPr>
              <a:t>[[6763 152 8 316] </a:t>
            </a:r>
          </a:p>
          <a:p>
            <a:pPr lvl="1"/>
            <a:r>
              <a:rPr lang="en-US" sz="1300" dirty="0">
                <a:latin typeface="Lucida Console" panose="020B0609040504020204" pitchFamily="49" charset="0"/>
              </a:rPr>
              <a:t>[ 230 7542 390 1184] </a:t>
            </a:r>
          </a:p>
          <a:p>
            <a:pPr lvl="1"/>
            <a:r>
              <a:rPr lang="en-US" sz="1300" dirty="0">
                <a:latin typeface="Lucida Console" panose="020B0609040504020204" pitchFamily="49" charset="0"/>
              </a:rPr>
              <a:t>[ 22 1028 529 310] </a:t>
            </a:r>
          </a:p>
          <a:p>
            <a:pPr lvl="1"/>
            <a:r>
              <a:rPr lang="en-US" sz="1300" dirty="0">
                <a:latin typeface="Lucida Console" panose="020B0609040504020204" pitchFamily="49" charset="0"/>
              </a:rPr>
              <a:t>[ 311 1514 253 3477]]</a:t>
            </a:r>
          </a:p>
        </p:txBody>
      </p:sp>
    </p:spTree>
    <p:extLst>
      <p:ext uri="{BB962C8B-B14F-4D97-AF65-F5344CB8AC3E}">
        <p14:creationId xmlns:p14="http://schemas.microsoft.com/office/powerpoint/2010/main" val="111377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5BFA-FC25-4CEE-9540-5FC7F71F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6984-D798-4C1E-84F5-D500C7BC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D5EC-391E-48A9-945E-7940E0B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4406-1144-4F0E-9015-A8B745BA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229C-B73E-4063-BD49-DC244CA3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D660-63AC-4FF6-B57F-DC78274A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9BC3-9498-4ED8-A847-0F335900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61F7-EBF0-46DE-A8A2-19E254AA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2AA3-62EB-4C99-BCEE-1EE42A26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093-9C73-4B4D-BC5E-BA7DFC7D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7FAE-ADED-413D-B6FF-28B0601D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1D4F-756A-48B7-B424-3FB6055A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9897-7794-4FE3-87DD-EAE21C30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F384-E0C2-4D06-90F1-F6C8EAFD4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31" y="2603500"/>
            <a:ext cx="499885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674D9D-715D-448E-8320-B6F3139B8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67484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7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FDEF-EA23-4D5F-AF3C-E9986C3E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5A4570-053E-4A84-8B59-E637A128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5745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6148" name="Picture 4">
            <a:extLst>
              <a:ext uri="{FF2B5EF4-FFF2-40B4-BE49-F238E27FC236}">
                <a16:creationId xmlns:a16="http://schemas.microsoft.com/office/drawing/2014/main" id="{97C17795-DFB8-42AB-B1B6-8F7892F0E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24" y="2603500"/>
            <a:ext cx="467246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5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B4C0-D4A5-46D3-9E75-97A582F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Speed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3827A4-162F-4E0C-BFBB-8A8C27980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5745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91F02380-FC63-4094-B5AD-4F6BA8B115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80" y="2622165"/>
            <a:ext cx="50557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4454-D2A3-4E61-A17B-0031800C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Speed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B8DA3-013A-4C48-950B-6657CADE7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5745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FFCC4CE6-BBEB-4237-BF75-AFB62E009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80" y="2622165"/>
            <a:ext cx="50557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772D-68F5-44C8-AA06-9C0AC68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Speed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D4EC76-997B-4F7B-809A-F379513A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5745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191EC73C-E2D8-4301-A597-E721C062B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98" y="2603500"/>
            <a:ext cx="4944317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0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161F-DB48-47EF-9CB8-AAED0AA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 heading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AA41D6-F4E2-46AF-9A7A-1BA1DB1E4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25745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4CD39EE-D7D0-4747-97CE-96D4CE25D9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21" y="2603500"/>
            <a:ext cx="457807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3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9520-76EA-40D5-9020-680B14B4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A0DA98-041E-4BC0-9F94-730159D6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26851"/>
              </p:ext>
            </p:extLst>
          </p:nvPr>
        </p:nvGraphicFramePr>
        <p:xfrm>
          <a:off x="8559800" y="2514600"/>
          <a:ext cx="23939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248292292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990301749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8562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Tanker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7723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Recreational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19184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Fishing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97287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7336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US" dirty="0"/>
                        <a:t>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35801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4AECA2A6-9C9E-4FB7-B03C-BE7C9E66E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280" y="2622165"/>
            <a:ext cx="5055752" cy="33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9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55</TotalTime>
  <Words>255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Lucida Console</vt:lpstr>
      <vt:lpstr>Wingdings 3</vt:lpstr>
      <vt:lpstr>Ion Boardroom</vt:lpstr>
      <vt:lpstr>Maritime Behavior Classification</vt:lpstr>
      <vt:lpstr>PowerPoint Presentation</vt:lpstr>
      <vt:lpstr>Distance</vt:lpstr>
      <vt:lpstr>Heading</vt:lpstr>
      <vt:lpstr>Mean Speed</vt:lpstr>
      <vt:lpstr>Median Speed</vt:lpstr>
      <vt:lpstr>Std Speed</vt:lpstr>
      <vt:lpstr>Norm heading</vt:lpstr>
      <vt:lpstr>Status</vt:lpstr>
      <vt:lpstr>Len</vt:lpstr>
      <vt:lpstr>Width</vt:lpstr>
      <vt:lpstr>Draft</vt:lpstr>
      <vt:lpstr>Class</vt:lpstr>
      <vt:lpstr>PowerPoint Presentation</vt:lpstr>
      <vt:lpstr>Model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Maritime Behavior Classification</dc:title>
  <dc:creator>Brian Fuller</dc:creator>
  <cp:lastModifiedBy>Brian Fuller</cp:lastModifiedBy>
  <cp:revision>5</cp:revision>
  <dcterms:created xsi:type="dcterms:W3CDTF">2019-08-22T17:06:34Z</dcterms:created>
  <dcterms:modified xsi:type="dcterms:W3CDTF">2019-08-22T18:39:26Z</dcterms:modified>
</cp:coreProperties>
</file>