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2633D-AF6C-4E5A-97AE-B438B319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2AECD-BA30-4D41-A672-D61431394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DFAF7-CE60-49B5-8E64-92F97E1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0C070-5562-4862-8EEB-FB4AD286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FBEE1-D65B-4A94-B593-9400428A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FD1DC-00EA-4B3A-92D7-4F225786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1ECC6-B535-4F60-B51F-694C17619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D44FD-2E6F-43C0-A75D-2A80F2BA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A4EDD-70F0-4414-A09B-AFD5B2B5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D86D9-63EA-43BA-9285-061589A5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7727F-F9ED-4D0F-8E16-2C582D83B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DDF18A-BAD9-4233-B274-DE734FD6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4A7B6-2225-488B-9EEE-A4701C10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731F68-71F5-4E3B-8EEE-94C6CA42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C8409-B9F7-4D04-954C-02C5B40F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8B9F-9042-4370-9D0D-CC036163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139BA-73AF-4F13-AD44-0FEF71FD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9A1CD-B2E5-4D30-B990-2484D771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66F07-6C19-46B9-82F0-97BA2EAC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392FC-67E2-40D3-880B-F234DA6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9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51C1-42EB-47F1-9BE1-7E093841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6B6AE8-8C27-40D6-942D-8E59092C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47623-B76A-421E-A76F-781D426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DA51E-171D-4ADA-B682-FCCB22D9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6FC4D-D948-4F75-AF56-CC61F27B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C758-D13A-445B-869D-8D89080E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59205-EB62-410D-88FC-7188FA2ED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DB6E2A-0236-42BC-A7DD-F5F255072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462D6-E9A8-4D39-A780-F28897A8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76B65B-2E96-4941-B0D5-3000CAB7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EBAE33-B1D1-4BA1-B7B6-485A9798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47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FBC4-62BD-4F8B-A755-C87ADC9A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62818-3910-4C3A-87A8-AC0E9011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2CD03F-7D1A-4022-B66B-B8C05BCDE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734C86-DACC-49D4-BBCE-4C2F15DDB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E134FC-925E-4EE9-BBB7-7B859290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F2C268-C381-4C5B-9A38-7DBF41B9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0CC403-D3B7-4490-A9E0-D50AD0DE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492E90-817B-45C2-A813-B8DE5CD2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B4E45-E9D9-486C-AECD-0F7D731D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9FB4AC-3135-4DBA-91D3-EE6D7A9F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8955F1-9575-4518-948F-A0521FEE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9ACB03-4156-4C6E-8C21-C4D9A96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6114CE-FD31-45BD-8B23-89308B4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7A2561-5A37-42EC-9855-374F848E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5D2FA6-3ABA-4CCB-BC21-F507126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80703-45E3-433A-B90C-603E2DA8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A5B12-ADBE-42BC-9394-CAE5B722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28928-FEC4-4CAB-88EA-500E9CB7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766EC-8468-47CA-AEC0-162E7622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7B7654-6BCB-4627-92B4-CDDCC1E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ABFCD-331E-4D79-9329-E443A4D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3BA21-FDA5-4471-A0B4-2610FC2F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E3CA7A-708A-4334-A2CB-81AA9DBA6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21292-1572-460C-8462-613FF0CBB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17484B-E09D-453E-BF4A-7B2EA0CA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35F894-7356-4DD4-BE75-B881F53E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27CB44-78A7-437F-B265-D2408A0C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0B3F90-777E-49E3-8980-FEEDA096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DAD8C6-7F8A-42F0-924E-3E14C3D3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DCB1E-B328-404C-B43B-3F9AB850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695A-455A-464D-BD78-EA3E3F083229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49963-E339-4EE5-8796-53D5AD14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C0F41-AF1C-4FC9-9B61-80A5D4E9C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0575-7EC9-462D-9F79-F62516F3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preendedor.com.br/noticia/conheca-primeira-startup-brasileira-alcancar-o-valor-de-mercado-de-us-1-bilhao/" TargetMode="External"/><Relationship Id="rId2" Type="http://schemas.openxmlformats.org/officeDocument/2006/relationships/hyperlink" Target="http://projetodraft.com/um-mergulho-na-historia-da-sympla-a-maior-plataforma-de-eventos-online-do-pai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FD5A9-23FB-402B-B202-D2084A64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32" y="288098"/>
            <a:ext cx="6197253" cy="947107"/>
          </a:xfrm>
        </p:spPr>
        <p:txBody>
          <a:bodyPr>
            <a:normAutofit fontScale="90000"/>
          </a:bodyPr>
          <a:lstStyle/>
          <a:p>
            <a:r>
              <a:rPr lang="pt-BR" b="1" i="1" dirty="0" err="1">
                <a:solidFill>
                  <a:srgbClr val="0070C0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ShowPRO</a:t>
            </a:r>
            <a:r>
              <a:rPr lang="pt-BR" b="1" i="1" dirty="0">
                <a:solidFill>
                  <a:srgbClr val="0070C0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 Eventos</a:t>
            </a:r>
            <a:endParaRPr lang="pt-BR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713BED5-D6F7-4FC0-BA3C-1945ADEE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696" y="1394333"/>
            <a:ext cx="4843396" cy="1655762"/>
          </a:xfrm>
        </p:spPr>
        <p:txBody>
          <a:bodyPr/>
          <a:lstStyle/>
          <a:p>
            <a:pPr algn="r"/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UFMS – FACOM</a:t>
            </a:r>
          </a:p>
          <a:p>
            <a:pPr algn="r"/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APSOO</a:t>
            </a:r>
          </a:p>
          <a:p>
            <a:pPr algn="r"/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Prof. Rodrigo </a:t>
            </a:r>
            <a:r>
              <a:rPr lang="pt-BR" sz="2800" b="1" dirty="0" err="1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Funabashi</a:t>
            </a: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6D28A94B-0A22-4D92-9AFE-92E9E89B2B7A}"/>
              </a:ext>
            </a:extLst>
          </p:cNvPr>
          <p:cNvSpPr txBox="1">
            <a:spLocks/>
          </p:cNvSpPr>
          <p:nvPr/>
        </p:nvSpPr>
        <p:spPr>
          <a:xfrm>
            <a:off x="7164889" y="4524208"/>
            <a:ext cx="4601227" cy="939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Victor Lucas Lopes Silva</a:t>
            </a:r>
          </a:p>
          <a:p>
            <a:pPr algn="r"/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Alberto Benites</a:t>
            </a:r>
          </a:p>
          <a:p>
            <a:pPr algn="r"/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D95548B3-F511-44ED-BAC8-23F2ECA6296E}"/>
              </a:ext>
            </a:extLst>
          </p:cNvPr>
          <p:cNvSpPr txBox="1">
            <a:spLocks/>
          </p:cNvSpPr>
          <p:nvPr/>
        </p:nvSpPr>
        <p:spPr>
          <a:xfrm>
            <a:off x="10181572" y="5814397"/>
            <a:ext cx="2010428" cy="473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800" b="1" dirty="0" err="1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Nov</a:t>
            </a: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/2017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98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0113A-DED6-404B-AAA5-86C5DD37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71" y="376043"/>
            <a:ext cx="4599140" cy="1084553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BENCHMARKING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4E1D7-9C96-49F9-99EF-DDD3E9EB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60597"/>
            <a:ext cx="6096000" cy="39882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40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SYMPLA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 plataforma possui 25.000 produtores de eventos cadastrados.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Vende em média 12 ingressos por minuto.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No início de 2017 bateu seu recorde de atividade com 8.000 eventos simultâneos.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ECD0AC-D773-499B-AB01-D2A8D9B0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482" y="243207"/>
            <a:ext cx="5703518" cy="62440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Em junho/2016 recebeu um aporte de 13 milhões.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Movile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>
                <a:solidFill>
                  <a:srgbClr val="00B05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multinacional</a:t>
            </a:r>
            <a:r>
              <a:rPr lang="pt-BR" b="1" dirty="0">
                <a:solidFill>
                  <a:srgbClr val="FFFF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brasileira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líder em mobile </a:t>
            </a:r>
            <a:r>
              <a:rPr lang="pt-BR" b="1" dirty="0" err="1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commerce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na América Latina.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delivery de comida (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iFood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), entrega documentos (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Rapiddo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), planeja rotas (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Maplink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), transporte via motos (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99 motos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 e “</a:t>
            </a:r>
            <a:r>
              <a:rPr lang="pt-BR" b="1" dirty="0" err="1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netflix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kids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” (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PlayKids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primeira startup brasileira a alcançar o valor de mercado de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US$ 1 bilhão</a:t>
            </a:r>
            <a:r>
              <a:rPr lang="pt-BR" b="1" dirty="0">
                <a:solidFill>
                  <a:srgbClr val="FF0000"/>
                </a:solidFill>
                <a:latin typeface="Lucida Bright" panose="02040602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b="1" dirty="0">
              <a:solidFill>
                <a:srgbClr val="C00000"/>
              </a:solidFill>
              <a:latin typeface="Lucida Bright" panose="02040602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9E4B28-D894-4E5A-9AA6-421BA6A2824F}"/>
              </a:ext>
            </a:extLst>
          </p:cNvPr>
          <p:cNvSpPr/>
          <p:nvPr/>
        </p:nvSpPr>
        <p:spPr>
          <a:xfrm>
            <a:off x="0" y="6214684"/>
            <a:ext cx="570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hlinkClick r:id="rId2"/>
              </a:rPr>
              <a:t>http://projetodraft.com/um-mergulho-na-historia-da-sympla-a-maior-plataforma-de-eventos-online-do-pais/</a:t>
            </a:r>
            <a:r>
              <a:rPr lang="pt-BR" sz="1000" dirty="0"/>
              <a:t>  2 de maio de 2017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14B293-DBD2-4235-8B31-EF053FCCEBC7}"/>
              </a:ext>
            </a:extLst>
          </p:cNvPr>
          <p:cNvSpPr/>
          <p:nvPr/>
        </p:nvSpPr>
        <p:spPr>
          <a:xfrm>
            <a:off x="6685899" y="6430128"/>
            <a:ext cx="5366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hlinkClick r:id="rId3"/>
              </a:rPr>
              <a:t>http://empreendedor.com.br/noticia/conheca-primeira-startup-brasileira-alcancar-o-valor-de-mercado-de-us-1-bilhao/</a:t>
            </a:r>
            <a:r>
              <a:rPr lang="pt-BR" sz="1000" dirty="0"/>
              <a:t> 16/02/2017</a:t>
            </a:r>
          </a:p>
        </p:txBody>
      </p:sp>
    </p:spTree>
    <p:extLst>
      <p:ext uri="{BB962C8B-B14F-4D97-AF65-F5344CB8AC3E}">
        <p14:creationId xmlns:p14="http://schemas.microsoft.com/office/powerpoint/2010/main" val="35539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EC2321-FEFA-4FEE-A36E-BD70B1BE24D2}"/>
              </a:ext>
            </a:extLst>
          </p:cNvPr>
          <p:cNvSpPr/>
          <p:nvPr/>
        </p:nvSpPr>
        <p:spPr>
          <a:xfrm>
            <a:off x="417534" y="525675"/>
            <a:ext cx="11356931" cy="7492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Escopo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 sistema terá como objeto um evento[*] de natureza técnico, artístico, esportivo, cultural, </a:t>
            </a:r>
            <a:r>
              <a:rPr lang="pt-BR" sz="2800" b="1" dirty="0" err="1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... , que pode ser programado em determinada data e local previamente definidos pelo organizador[*].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 organizador que será previamente cadastrado com dados pessoais, fiscais e financeiros para dar confiabilidade ao público, poderá cadastrar o evento e disponibilizá-lo aos interessados mediante plataforma web e mobile.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 cliente interessado no evento, poderá mediante cadastro simples e pagamento ágil adquirir ingresso no formato digital.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60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60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957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2B5B9F-A0BF-4D83-B5B1-DF419FCC676B}"/>
              </a:ext>
            </a:extLst>
          </p:cNvPr>
          <p:cNvSpPr/>
          <p:nvPr/>
        </p:nvSpPr>
        <p:spPr>
          <a:xfrm>
            <a:off x="240082" y="1288135"/>
            <a:ext cx="11711835" cy="19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Descrever os artefatos, as ferramentas e a tecnologia que foram utilizadas no desenvolvimento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num nível de detalhamento adequado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para embasar a gestão da mudança e manutenção do sistema.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DACF6E9-28E5-4C06-AD99-0725D79F8639}"/>
              </a:ext>
            </a:extLst>
          </p:cNvPr>
          <p:cNvSpPr/>
          <p:nvPr/>
        </p:nvSpPr>
        <p:spPr>
          <a:xfrm>
            <a:off x="138056" y="137879"/>
            <a:ext cx="38411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objetivo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52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EC2321-FEFA-4FEE-A36E-BD70B1BE24D2}"/>
              </a:ext>
            </a:extLst>
          </p:cNvPr>
          <p:cNvSpPr/>
          <p:nvPr/>
        </p:nvSpPr>
        <p:spPr>
          <a:xfrm>
            <a:off x="202504" y="300207"/>
            <a:ext cx="11786991" cy="383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Foi utilizado o aplicativo </a:t>
            </a:r>
            <a:r>
              <a:rPr lang="pt-BR" sz="2800" b="1" dirty="0" err="1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Astah</a:t>
            </a: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para elaboração dos seguintes diagramas: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Diagrama de casos de uso.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Diagrama de Atividades.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 linguagem de implementação será o C# e o banco de dados MySQL.</a:t>
            </a:r>
          </a:p>
        </p:txBody>
      </p:sp>
    </p:spTree>
    <p:extLst>
      <p:ext uri="{BB962C8B-B14F-4D97-AF65-F5344CB8AC3E}">
        <p14:creationId xmlns:p14="http://schemas.microsoft.com/office/powerpoint/2010/main" val="401832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EC2321-FEFA-4FEE-A36E-BD70B1BE24D2}"/>
              </a:ext>
            </a:extLst>
          </p:cNvPr>
          <p:cNvSpPr/>
          <p:nvPr/>
        </p:nvSpPr>
        <p:spPr>
          <a:xfrm>
            <a:off x="162839" y="513149"/>
            <a:ext cx="5248405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Diagrama de casos de uso.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2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EC2321-FEFA-4FEE-A36E-BD70B1BE24D2}"/>
              </a:ext>
            </a:extLst>
          </p:cNvPr>
          <p:cNvSpPr/>
          <p:nvPr/>
        </p:nvSpPr>
        <p:spPr>
          <a:xfrm>
            <a:off x="175366" y="412941"/>
            <a:ext cx="455947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Classes.</a:t>
            </a:r>
          </a:p>
        </p:txBody>
      </p:sp>
    </p:spTree>
    <p:extLst>
      <p:ext uri="{BB962C8B-B14F-4D97-AF65-F5344CB8AC3E}">
        <p14:creationId xmlns:p14="http://schemas.microsoft.com/office/powerpoint/2010/main" val="16452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EC2321-FEFA-4FEE-A36E-BD70B1BE24D2}"/>
              </a:ext>
            </a:extLst>
          </p:cNvPr>
          <p:cNvSpPr/>
          <p:nvPr/>
        </p:nvSpPr>
        <p:spPr>
          <a:xfrm>
            <a:off x="100209" y="400415"/>
            <a:ext cx="4910202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Diagrama de Atividades.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8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FE801E-D3DE-4343-B68D-D6C51286E1FA}"/>
              </a:ext>
            </a:extLst>
          </p:cNvPr>
          <p:cNvSpPr/>
          <p:nvPr/>
        </p:nvSpPr>
        <p:spPr>
          <a:xfrm>
            <a:off x="359079" y="575778"/>
            <a:ext cx="11473841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dirty="0">
                <a:solidFill>
                  <a:srgbClr val="FF000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OBRIGADO !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pt-BR" sz="2800" b="1" dirty="0">
              <a:solidFill>
                <a:srgbClr val="FF0000"/>
              </a:solidFill>
              <a:latin typeface="Lucida Bright" panose="02040602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dirty="0">
                <a:solidFill>
                  <a:srgbClr val="0070C0"/>
                </a:solidFill>
                <a:latin typeface="Lucida Bright" panose="02040602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? PERGUNTAS ?</a:t>
            </a:r>
          </a:p>
        </p:txBody>
      </p:sp>
    </p:spTree>
    <p:extLst>
      <p:ext uri="{BB962C8B-B14F-4D97-AF65-F5344CB8AC3E}">
        <p14:creationId xmlns:p14="http://schemas.microsoft.com/office/powerpoint/2010/main" val="3171174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Lucida Bright</vt:lpstr>
      <vt:lpstr>Palatino Linotype</vt:lpstr>
      <vt:lpstr>Tahoma</vt:lpstr>
      <vt:lpstr>Verdana</vt:lpstr>
      <vt:lpstr>Wingdings</vt:lpstr>
      <vt:lpstr>Tema do Office</vt:lpstr>
      <vt:lpstr>ShowPRO Eventos</vt:lpstr>
      <vt:lpstr>BENCHMARKING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albertobeni</dc:creator>
  <cp:lastModifiedBy>albertobeni</cp:lastModifiedBy>
  <cp:revision>39</cp:revision>
  <dcterms:created xsi:type="dcterms:W3CDTF">2017-11-19T20:52:54Z</dcterms:created>
  <dcterms:modified xsi:type="dcterms:W3CDTF">2017-11-19T22:29:28Z</dcterms:modified>
</cp:coreProperties>
</file>