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86F4"/>
    <a:srgbClr val="8DC44F"/>
    <a:srgbClr val="FFD23F"/>
    <a:srgbClr val="FF4683"/>
    <a:srgbClr val="EF233C"/>
    <a:srgbClr val="5F0F40"/>
    <a:srgbClr val="7B2457"/>
    <a:srgbClr val="540D6E"/>
    <a:srgbClr val="009FFD"/>
    <a:srgbClr val="940A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C194-5CDE-4321-A159-D2F3BA72AF79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D109-1B58-4F07-8A49-715E4E9B7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22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C194-5CDE-4321-A159-D2F3BA72AF79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D109-1B58-4F07-8A49-715E4E9B7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02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C194-5CDE-4321-A159-D2F3BA72AF79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D109-1B58-4F07-8A49-715E4E9B7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41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C194-5CDE-4321-A159-D2F3BA72AF79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D109-1B58-4F07-8A49-715E4E9B7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4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C194-5CDE-4321-A159-D2F3BA72AF79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D109-1B58-4F07-8A49-715E4E9B7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5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C194-5CDE-4321-A159-D2F3BA72AF79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D109-1B58-4F07-8A49-715E4E9B7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0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C194-5CDE-4321-A159-D2F3BA72AF79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D109-1B58-4F07-8A49-715E4E9B7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4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C194-5CDE-4321-A159-D2F3BA72AF79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D109-1B58-4F07-8A49-715E4E9B7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4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C194-5CDE-4321-A159-D2F3BA72AF79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D109-1B58-4F07-8A49-715E4E9B7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02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C194-5CDE-4321-A159-D2F3BA72AF79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D109-1B58-4F07-8A49-715E4E9B7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8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C194-5CDE-4321-A159-D2F3BA72AF79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D109-1B58-4F07-8A49-715E4E9B7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49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3C194-5CDE-4321-A159-D2F3BA72AF79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2D109-1B58-4F07-8A49-715E4E9B7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49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23F13B9-B8EC-4F8A-A869-33897FA00FCE}"/>
              </a:ext>
            </a:extLst>
          </p:cNvPr>
          <p:cNvGrpSpPr/>
          <p:nvPr/>
        </p:nvGrpSpPr>
        <p:grpSpPr>
          <a:xfrm>
            <a:off x="2474752" y="796956"/>
            <a:ext cx="7242497" cy="5264089"/>
            <a:chOff x="2474752" y="796956"/>
            <a:chExt cx="7242497" cy="526408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6B11C42-2B2D-42D5-BADB-AFC166B6C8A8}"/>
                </a:ext>
              </a:extLst>
            </p:cNvPr>
            <p:cNvGrpSpPr/>
            <p:nvPr/>
          </p:nvGrpSpPr>
          <p:grpSpPr>
            <a:xfrm>
              <a:off x="2474753" y="796956"/>
              <a:ext cx="2351714" cy="1686186"/>
              <a:chOff x="2474753" y="796956"/>
              <a:chExt cx="2351714" cy="1686186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474754" y="796956"/>
                <a:ext cx="721453" cy="494950"/>
              </a:xfrm>
              <a:prstGeom prst="rect">
                <a:avLst/>
              </a:prstGeom>
              <a:solidFill>
                <a:srgbClr val="009F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474754" y="1392574"/>
                <a:ext cx="721453" cy="494950"/>
              </a:xfrm>
              <a:prstGeom prst="rect">
                <a:avLst/>
              </a:prstGeom>
              <a:solidFill>
                <a:srgbClr val="009F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474753" y="1988192"/>
                <a:ext cx="721453" cy="494950"/>
              </a:xfrm>
              <a:prstGeom prst="rect">
                <a:avLst/>
              </a:prstGeom>
              <a:solidFill>
                <a:srgbClr val="009F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289884" y="796956"/>
                <a:ext cx="721453" cy="494950"/>
              </a:xfrm>
              <a:prstGeom prst="rect">
                <a:avLst/>
              </a:prstGeom>
              <a:solidFill>
                <a:srgbClr val="009F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289884" y="1392574"/>
                <a:ext cx="721453" cy="494950"/>
              </a:xfrm>
              <a:prstGeom prst="rect">
                <a:avLst/>
              </a:prstGeom>
              <a:solidFill>
                <a:srgbClr val="009F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289884" y="1988192"/>
                <a:ext cx="721453" cy="494950"/>
              </a:xfrm>
              <a:prstGeom prst="rect">
                <a:avLst/>
              </a:prstGeom>
              <a:solidFill>
                <a:srgbClr val="009F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105014" y="796956"/>
                <a:ext cx="721453" cy="494950"/>
              </a:xfrm>
              <a:prstGeom prst="rect">
                <a:avLst/>
              </a:prstGeom>
              <a:solidFill>
                <a:srgbClr val="009F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105014" y="1392574"/>
                <a:ext cx="721453" cy="494950"/>
              </a:xfrm>
              <a:prstGeom prst="rect">
                <a:avLst/>
              </a:prstGeom>
              <a:solidFill>
                <a:srgbClr val="009F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105014" y="1988192"/>
                <a:ext cx="721453" cy="494950"/>
              </a:xfrm>
              <a:prstGeom prst="rect">
                <a:avLst/>
              </a:prstGeom>
              <a:solidFill>
                <a:srgbClr val="009F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521924F-BC2F-4F7D-AD0E-4DFA8F282B0E}"/>
                </a:ext>
              </a:extLst>
            </p:cNvPr>
            <p:cNvGrpSpPr/>
            <p:nvPr/>
          </p:nvGrpSpPr>
          <p:grpSpPr>
            <a:xfrm>
              <a:off x="4920144" y="796956"/>
              <a:ext cx="2351714" cy="1686186"/>
              <a:chOff x="4920144" y="796956"/>
              <a:chExt cx="2351714" cy="168618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4920145" y="796956"/>
                <a:ext cx="721453" cy="49495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4920145" y="1392574"/>
                <a:ext cx="721453" cy="49495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/>
                  <a:t>1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920144" y="1988192"/>
                <a:ext cx="721453" cy="49495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735275" y="796956"/>
                <a:ext cx="721453" cy="49495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735275" y="1392574"/>
                <a:ext cx="721453" cy="49495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/>
                  <a:t>9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5735275" y="1988192"/>
                <a:ext cx="721453" cy="49495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6550405" y="796956"/>
                <a:ext cx="721453" cy="49495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550405" y="1392574"/>
                <a:ext cx="721453" cy="49495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550405" y="1988192"/>
                <a:ext cx="721453" cy="49495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190C602-B55B-4E56-849C-543DD137BAE9}"/>
                </a:ext>
              </a:extLst>
            </p:cNvPr>
            <p:cNvGrpSpPr/>
            <p:nvPr/>
          </p:nvGrpSpPr>
          <p:grpSpPr>
            <a:xfrm>
              <a:off x="7365535" y="796956"/>
              <a:ext cx="2351714" cy="1686186"/>
              <a:chOff x="7365535" y="796956"/>
              <a:chExt cx="2351714" cy="1686186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7365536" y="796956"/>
                <a:ext cx="721453" cy="494950"/>
              </a:xfrm>
              <a:prstGeom prst="rect">
                <a:avLst/>
              </a:prstGeom>
              <a:solidFill>
                <a:srgbClr val="5F0F4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7365536" y="1392574"/>
                <a:ext cx="721453" cy="494950"/>
              </a:xfrm>
              <a:prstGeom prst="rect">
                <a:avLst/>
              </a:prstGeom>
              <a:solidFill>
                <a:srgbClr val="5F0F4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7365535" y="1988192"/>
                <a:ext cx="721453" cy="494950"/>
              </a:xfrm>
              <a:prstGeom prst="rect">
                <a:avLst/>
              </a:prstGeom>
              <a:solidFill>
                <a:srgbClr val="5F0F4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8180666" y="796956"/>
                <a:ext cx="721453" cy="494950"/>
              </a:xfrm>
              <a:prstGeom prst="rect">
                <a:avLst/>
              </a:prstGeom>
              <a:solidFill>
                <a:srgbClr val="5F0F4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8180666" y="1392574"/>
                <a:ext cx="721453" cy="494950"/>
              </a:xfrm>
              <a:prstGeom prst="rect">
                <a:avLst/>
              </a:prstGeom>
              <a:solidFill>
                <a:srgbClr val="5F0F4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8180666" y="1988192"/>
                <a:ext cx="721453" cy="494950"/>
              </a:xfrm>
              <a:prstGeom prst="rect">
                <a:avLst/>
              </a:prstGeom>
              <a:solidFill>
                <a:srgbClr val="5F0F4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</a:t>
                </a: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8995796" y="796956"/>
                <a:ext cx="721453" cy="494950"/>
              </a:xfrm>
              <a:prstGeom prst="rect">
                <a:avLst/>
              </a:prstGeom>
              <a:solidFill>
                <a:srgbClr val="5F0F4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8995796" y="1392574"/>
                <a:ext cx="721453" cy="494950"/>
              </a:xfrm>
              <a:prstGeom prst="rect">
                <a:avLst/>
              </a:prstGeom>
              <a:solidFill>
                <a:srgbClr val="5F0F4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8995796" y="1988192"/>
                <a:ext cx="721453" cy="494950"/>
              </a:xfrm>
              <a:prstGeom prst="rect">
                <a:avLst/>
              </a:prstGeom>
              <a:solidFill>
                <a:srgbClr val="5F0F4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ECD54A3-060E-431A-B1AC-1D4B32B832EB}"/>
                </a:ext>
              </a:extLst>
            </p:cNvPr>
            <p:cNvGrpSpPr/>
            <p:nvPr/>
          </p:nvGrpSpPr>
          <p:grpSpPr>
            <a:xfrm>
              <a:off x="2474752" y="2583810"/>
              <a:ext cx="2351714" cy="1686186"/>
              <a:chOff x="2474752" y="2583810"/>
              <a:chExt cx="2351714" cy="1686186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2474753" y="2583810"/>
                <a:ext cx="721453" cy="494950"/>
              </a:xfrm>
              <a:prstGeom prst="rect">
                <a:avLst/>
              </a:prstGeom>
              <a:solidFill>
                <a:srgbClr val="EF233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474753" y="3179428"/>
                <a:ext cx="721453" cy="494950"/>
              </a:xfrm>
              <a:prstGeom prst="rect">
                <a:avLst/>
              </a:prstGeom>
              <a:solidFill>
                <a:srgbClr val="EF233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474752" y="3775046"/>
                <a:ext cx="721453" cy="494950"/>
              </a:xfrm>
              <a:prstGeom prst="rect">
                <a:avLst/>
              </a:prstGeom>
              <a:solidFill>
                <a:srgbClr val="EF233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3289883" y="2583810"/>
                <a:ext cx="721453" cy="494950"/>
              </a:xfrm>
              <a:prstGeom prst="rect">
                <a:avLst/>
              </a:prstGeom>
              <a:solidFill>
                <a:srgbClr val="EF233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289883" y="3179428"/>
                <a:ext cx="721453" cy="494950"/>
              </a:xfrm>
              <a:prstGeom prst="rect">
                <a:avLst/>
              </a:prstGeom>
              <a:solidFill>
                <a:srgbClr val="EF233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289883" y="3775046"/>
                <a:ext cx="721453" cy="494950"/>
              </a:xfrm>
              <a:prstGeom prst="rect">
                <a:avLst/>
              </a:prstGeom>
              <a:solidFill>
                <a:srgbClr val="EF233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4105013" y="2583810"/>
                <a:ext cx="721453" cy="494950"/>
              </a:xfrm>
              <a:prstGeom prst="rect">
                <a:avLst/>
              </a:prstGeom>
              <a:solidFill>
                <a:srgbClr val="EF233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4105013" y="3179428"/>
                <a:ext cx="721453" cy="494950"/>
              </a:xfrm>
              <a:prstGeom prst="rect">
                <a:avLst/>
              </a:prstGeom>
              <a:solidFill>
                <a:srgbClr val="EF233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105013" y="3775046"/>
                <a:ext cx="721453" cy="494950"/>
              </a:xfrm>
              <a:prstGeom prst="rect">
                <a:avLst/>
              </a:prstGeom>
              <a:solidFill>
                <a:srgbClr val="EF233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A5187E3-4AED-414F-8A22-8A44CC8EBDC8}"/>
                </a:ext>
              </a:extLst>
            </p:cNvPr>
            <p:cNvGrpSpPr/>
            <p:nvPr/>
          </p:nvGrpSpPr>
          <p:grpSpPr>
            <a:xfrm>
              <a:off x="4920143" y="2583810"/>
              <a:ext cx="2351714" cy="1686186"/>
              <a:chOff x="4920143" y="2583810"/>
              <a:chExt cx="2351714" cy="1686186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4920144" y="2583810"/>
                <a:ext cx="721453" cy="494950"/>
              </a:xfrm>
              <a:prstGeom prst="rect">
                <a:avLst/>
              </a:prstGeom>
              <a:solidFill>
                <a:srgbClr val="FF468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920144" y="3179428"/>
                <a:ext cx="721453" cy="494950"/>
              </a:xfrm>
              <a:prstGeom prst="rect">
                <a:avLst/>
              </a:prstGeom>
              <a:solidFill>
                <a:srgbClr val="FF468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4920143" y="3775046"/>
                <a:ext cx="721453" cy="494950"/>
              </a:xfrm>
              <a:prstGeom prst="rect">
                <a:avLst/>
              </a:prstGeom>
              <a:solidFill>
                <a:srgbClr val="FF468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5735274" y="2583810"/>
                <a:ext cx="721453" cy="494950"/>
              </a:xfrm>
              <a:prstGeom prst="rect">
                <a:avLst/>
              </a:prstGeom>
              <a:solidFill>
                <a:srgbClr val="FF468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735274" y="3179428"/>
                <a:ext cx="721453" cy="494950"/>
              </a:xfrm>
              <a:prstGeom prst="rect">
                <a:avLst/>
              </a:prstGeom>
              <a:solidFill>
                <a:srgbClr val="FF468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5735274" y="3775046"/>
                <a:ext cx="721453" cy="494950"/>
              </a:xfrm>
              <a:prstGeom prst="rect">
                <a:avLst/>
              </a:prstGeom>
              <a:solidFill>
                <a:srgbClr val="FF468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550404" y="2583810"/>
                <a:ext cx="721453" cy="494950"/>
              </a:xfrm>
              <a:prstGeom prst="rect">
                <a:avLst/>
              </a:prstGeom>
              <a:solidFill>
                <a:srgbClr val="FF468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6550404" y="3179428"/>
                <a:ext cx="721453" cy="494950"/>
              </a:xfrm>
              <a:prstGeom prst="rect">
                <a:avLst/>
              </a:prstGeom>
              <a:solidFill>
                <a:srgbClr val="FF468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6550404" y="3775046"/>
                <a:ext cx="721453" cy="494950"/>
              </a:xfrm>
              <a:prstGeom prst="rect">
                <a:avLst/>
              </a:prstGeom>
              <a:solidFill>
                <a:srgbClr val="FF468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800CD9A-59FA-4251-A956-E001AE4002BA}"/>
                </a:ext>
              </a:extLst>
            </p:cNvPr>
            <p:cNvGrpSpPr/>
            <p:nvPr/>
          </p:nvGrpSpPr>
          <p:grpSpPr>
            <a:xfrm>
              <a:off x="7365534" y="2583810"/>
              <a:ext cx="2351714" cy="1686186"/>
              <a:chOff x="7365534" y="2583810"/>
              <a:chExt cx="2351714" cy="1686186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7365535" y="2583810"/>
                <a:ext cx="721453" cy="4949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7365535" y="3179428"/>
                <a:ext cx="721453" cy="4949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7365534" y="3775046"/>
                <a:ext cx="721453" cy="4949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8180665" y="2583810"/>
                <a:ext cx="721453" cy="4949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8180665" y="3179428"/>
                <a:ext cx="721453" cy="4949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8180665" y="3775046"/>
                <a:ext cx="721453" cy="4949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8995795" y="2583810"/>
                <a:ext cx="721453" cy="4949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8995795" y="3179428"/>
                <a:ext cx="721453" cy="4949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8995795" y="3775046"/>
                <a:ext cx="721453" cy="4949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/>
                  <a:t>6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60418CD-C069-42BD-A1B5-1F8154C21062}"/>
                </a:ext>
              </a:extLst>
            </p:cNvPr>
            <p:cNvGrpSpPr/>
            <p:nvPr/>
          </p:nvGrpSpPr>
          <p:grpSpPr>
            <a:xfrm>
              <a:off x="2474752" y="4374859"/>
              <a:ext cx="2351714" cy="1686186"/>
              <a:chOff x="2474752" y="4374859"/>
              <a:chExt cx="2351714" cy="1686186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2474753" y="4374859"/>
                <a:ext cx="721453" cy="494950"/>
              </a:xfrm>
              <a:prstGeom prst="rect">
                <a:avLst/>
              </a:prstGeom>
              <a:solidFill>
                <a:srgbClr val="FFD23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2474753" y="4970477"/>
                <a:ext cx="721453" cy="494950"/>
              </a:xfrm>
              <a:prstGeom prst="rect">
                <a:avLst/>
              </a:prstGeom>
              <a:solidFill>
                <a:srgbClr val="FFD23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474752" y="5566095"/>
                <a:ext cx="721453" cy="494950"/>
              </a:xfrm>
              <a:prstGeom prst="rect">
                <a:avLst/>
              </a:prstGeom>
              <a:solidFill>
                <a:srgbClr val="FFD23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3289883" y="4374859"/>
                <a:ext cx="721453" cy="494950"/>
              </a:xfrm>
              <a:prstGeom prst="rect">
                <a:avLst/>
              </a:prstGeom>
              <a:solidFill>
                <a:srgbClr val="FFD23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</a:t>
                </a: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3289883" y="4970477"/>
                <a:ext cx="721453" cy="494950"/>
              </a:xfrm>
              <a:prstGeom prst="rect">
                <a:avLst/>
              </a:prstGeom>
              <a:solidFill>
                <a:srgbClr val="FFD23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3289883" y="5566095"/>
                <a:ext cx="721453" cy="494950"/>
              </a:xfrm>
              <a:prstGeom prst="rect">
                <a:avLst/>
              </a:prstGeom>
              <a:solidFill>
                <a:srgbClr val="FFD23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4105013" y="4374859"/>
                <a:ext cx="721453" cy="494950"/>
              </a:xfrm>
              <a:prstGeom prst="rect">
                <a:avLst/>
              </a:prstGeom>
              <a:solidFill>
                <a:srgbClr val="FFD23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4105013" y="4970477"/>
                <a:ext cx="721453" cy="494950"/>
              </a:xfrm>
              <a:prstGeom prst="rect">
                <a:avLst/>
              </a:prstGeom>
              <a:solidFill>
                <a:srgbClr val="FFD23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4105013" y="5566095"/>
                <a:ext cx="721453" cy="494950"/>
              </a:xfrm>
              <a:prstGeom prst="rect">
                <a:avLst/>
              </a:prstGeom>
              <a:solidFill>
                <a:srgbClr val="FFD23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E3A3DCA-D22B-4EDC-88F0-C645B35C95CD}"/>
                </a:ext>
              </a:extLst>
            </p:cNvPr>
            <p:cNvGrpSpPr/>
            <p:nvPr/>
          </p:nvGrpSpPr>
          <p:grpSpPr>
            <a:xfrm>
              <a:off x="4920143" y="4374859"/>
              <a:ext cx="2351714" cy="1686186"/>
              <a:chOff x="4920143" y="4374859"/>
              <a:chExt cx="2351714" cy="1686186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4920144" y="4374859"/>
                <a:ext cx="721453" cy="494950"/>
              </a:xfrm>
              <a:prstGeom prst="rect">
                <a:avLst/>
              </a:prstGeom>
              <a:solidFill>
                <a:srgbClr val="8DC44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4920144" y="4970477"/>
                <a:ext cx="721453" cy="494950"/>
              </a:xfrm>
              <a:prstGeom prst="rect">
                <a:avLst/>
              </a:prstGeom>
              <a:solidFill>
                <a:srgbClr val="8DC44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4920143" y="5566095"/>
                <a:ext cx="721453" cy="494950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5735274" y="4374859"/>
                <a:ext cx="721453" cy="494950"/>
              </a:xfrm>
              <a:prstGeom prst="rect">
                <a:avLst/>
              </a:prstGeom>
              <a:solidFill>
                <a:srgbClr val="8DC44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5735274" y="4970477"/>
                <a:ext cx="721453" cy="494950"/>
              </a:xfrm>
              <a:prstGeom prst="rect">
                <a:avLst/>
              </a:prstGeom>
              <a:solidFill>
                <a:srgbClr val="8DC44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5735274" y="5566095"/>
                <a:ext cx="721453" cy="494950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6550404" y="4374859"/>
                <a:ext cx="721453" cy="494950"/>
              </a:xfrm>
              <a:prstGeom prst="rect">
                <a:avLst/>
              </a:prstGeom>
              <a:solidFill>
                <a:srgbClr val="8DC44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6550404" y="4970477"/>
                <a:ext cx="721453" cy="494950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6550404" y="5566095"/>
                <a:ext cx="721453" cy="494950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8987BA9-3E2F-40F5-A2D7-0780CF8D304B}"/>
                </a:ext>
              </a:extLst>
            </p:cNvPr>
            <p:cNvGrpSpPr/>
            <p:nvPr/>
          </p:nvGrpSpPr>
          <p:grpSpPr>
            <a:xfrm>
              <a:off x="7365534" y="4374859"/>
              <a:ext cx="2351714" cy="1686186"/>
              <a:chOff x="7365534" y="4374859"/>
              <a:chExt cx="2351714" cy="1686186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7365535" y="4374859"/>
                <a:ext cx="721453" cy="494950"/>
              </a:xfrm>
              <a:prstGeom prst="rect">
                <a:avLst/>
              </a:prstGeom>
              <a:solidFill>
                <a:srgbClr val="4486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7365535" y="4970477"/>
                <a:ext cx="721453" cy="494950"/>
              </a:xfrm>
              <a:prstGeom prst="rect">
                <a:avLst/>
              </a:prstGeom>
              <a:solidFill>
                <a:srgbClr val="4486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7365534" y="5566095"/>
                <a:ext cx="721453" cy="494950"/>
              </a:xfrm>
              <a:prstGeom prst="rect">
                <a:avLst/>
              </a:prstGeom>
              <a:solidFill>
                <a:srgbClr val="4486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8180665" y="4374859"/>
                <a:ext cx="721453" cy="494950"/>
              </a:xfrm>
              <a:prstGeom prst="rect">
                <a:avLst/>
              </a:prstGeom>
              <a:solidFill>
                <a:srgbClr val="4486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8180665" y="4970477"/>
                <a:ext cx="721453" cy="494950"/>
              </a:xfrm>
              <a:prstGeom prst="rect">
                <a:avLst/>
              </a:prstGeom>
              <a:solidFill>
                <a:srgbClr val="4486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8180665" y="5566095"/>
                <a:ext cx="721453" cy="494950"/>
              </a:xfrm>
              <a:prstGeom prst="rect">
                <a:avLst/>
              </a:prstGeom>
              <a:solidFill>
                <a:srgbClr val="4486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8995795" y="4374859"/>
                <a:ext cx="721453" cy="494950"/>
              </a:xfrm>
              <a:prstGeom prst="rect">
                <a:avLst/>
              </a:prstGeom>
              <a:solidFill>
                <a:srgbClr val="4486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8995795" y="4970477"/>
                <a:ext cx="721453" cy="494950"/>
              </a:xfrm>
              <a:prstGeom prst="rect">
                <a:avLst/>
              </a:prstGeom>
              <a:solidFill>
                <a:srgbClr val="4486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8995795" y="5566095"/>
                <a:ext cx="721453" cy="494950"/>
              </a:xfrm>
              <a:prstGeom prst="rect">
                <a:avLst/>
              </a:prstGeom>
              <a:solidFill>
                <a:srgbClr val="4486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1953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30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Tarique</dc:creator>
  <cp:lastModifiedBy>Tarique</cp:lastModifiedBy>
  <cp:revision>8</cp:revision>
  <dcterms:created xsi:type="dcterms:W3CDTF">2017-06-01T14:37:24Z</dcterms:created>
  <dcterms:modified xsi:type="dcterms:W3CDTF">2017-06-02T19:19:00Z</dcterms:modified>
</cp:coreProperties>
</file>