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 id="2147483723" r:id="rId2"/>
  </p:sld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ed halas" initials="mh" lastIdx="1" clrIdx="0">
    <p:extLst>
      <p:ext uri="{19B8F6BF-5375-455C-9EA6-DF929625EA0E}">
        <p15:presenceInfo xmlns:p15="http://schemas.microsoft.com/office/powerpoint/2012/main" userId="8dcde0a6fbdcb3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10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DE23CC-3226-45BB-9593-680A7A23D0B7}"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90E8-D651-4592-94D0-D9CFB5CCB924}" type="slidenum">
              <a:rPr lang="en-US" smtClean="0"/>
              <a:t>‹#›</a:t>
            </a:fld>
            <a:endParaRPr lang="en-US"/>
          </a:p>
        </p:txBody>
      </p:sp>
    </p:spTree>
    <p:extLst>
      <p:ext uri="{BB962C8B-B14F-4D97-AF65-F5344CB8AC3E}">
        <p14:creationId xmlns:p14="http://schemas.microsoft.com/office/powerpoint/2010/main" val="158157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E23CC-3226-45BB-9593-680A7A23D0B7}"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90E8-D651-4592-94D0-D9CFB5CCB924}" type="slidenum">
              <a:rPr lang="en-US" smtClean="0"/>
              <a:t>‹#›</a:t>
            </a:fld>
            <a:endParaRPr lang="en-US"/>
          </a:p>
        </p:txBody>
      </p:sp>
    </p:spTree>
    <p:extLst>
      <p:ext uri="{BB962C8B-B14F-4D97-AF65-F5344CB8AC3E}">
        <p14:creationId xmlns:p14="http://schemas.microsoft.com/office/powerpoint/2010/main" val="3591921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E23CC-3226-45BB-9593-680A7A23D0B7}"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90E8-D651-4592-94D0-D9CFB5CCB92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0788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E23CC-3226-45BB-9593-680A7A23D0B7}"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90E8-D651-4592-94D0-D9CFB5CCB924}" type="slidenum">
              <a:rPr lang="en-US" smtClean="0"/>
              <a:t>‹#›</a:t>
            </a:fld>
            <a:endParaRPr lang="en-US"/>
          </a:p>
        </p:txBody>
      </p:sp>
    </p:spTree>
    <p:extLst>
      <p:ext uri="{BB962C8B-B14F-4D97-AF65-F5344CB8AC3E}">
        <p14:creationId xmlns:p14="http://schemas.microsoft.com/office/powerpoint/2010/main" val="3196894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E23CC-3226-45BB-9593-680A7A23D0B7}"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90E8-D651-4592-94D0-D9CFB5CCB92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7080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E23CC-3226-45BB-9593-680A7A23D0B7}"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90E8-D651-4592-94D0-D9CFB5CCB924}" type="slidenum">
              <a:rPr lang="en-US" smtClean="0"/>
              <a:t>‹#›</a:t>
            </a:fld>
            <a:endParaRPr lang="en-US"/>
          </a:p>
        </p:txBody>
      </p:sp>
    </p:spTree>
    <p:extLst>
      <p:ext uri="{BB962C8B-B14F-4D97-AF65-F5344CB8AC3E}">
        <p14:creationId xmlns:p14="http://schemas.microsoft.com/office/powerpoint/2010/main" val="3176893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E23CC-3226-45BB-9593-680A7A23D0B7}"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90E8-D651-4592-94D0-D9CFB5CCB924}" type="slidenum">
              <a:rPr lang="en-US" smtClean="0"/>
              <a:t>‹#›</a:t>
            </a:fld>
            <a:endParaRPr lang="en-US"/>
          </a:p>
        </p:txBody>
      </p:sp>
    </p:spTree>
    <p:extLst>
      <p:ext uri="{BB962C8B-B14F-4D97-AF65-F5344CB8AC3E}">
        <p14:creationId xmlns:p14="http://schemas.microsoft.com/office/powerpoint/2010/main" val="344746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E23CC-3226-45BB-9593-680A7A23D0B7}"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90E8-D651-4592-94D0-D9CFB5CCB924}" type="slidenum">
              <a:rPr lang="en-US" smtClean="0"/>
              <a:t>‹#›</a:t>
            </a:fld>
            <a:endParaRPr lang="en-US"/>
          </a:p>
        </p:txBody>
      </p:sp>
    </p:spTree>
    <p:extLst>
      <p:ext uri="{BB962C8B-B14F-4D97-AF65-F5344CB8AC3E}">
        <p14:creationId xmlns:p14="http://schemas.microsoft.com/office/powerpoint/2010/main" val="102170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9308-9F4D-45D2-AB99-A3606A853F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081CA3-631A-42E2-84F0-0615F60726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723C5A-219E-4451-9E23-D17B6BE1F679}"/>
              </a:ext>
            </a:extLst>
          </p:cNvPr>
          <p:cNvSpPr>
            <a:spLocks noGrp="1"/>
          </p:cNvSpPr>
          <p:nvPr>
            <p:ph type="dt" sz="half" idx="10"/>
          </p:nvPr>
        </p:nvSpPr>
        <p:spPr/>
        <p:txBody>
          <a:bodyPr/>
          <a:lstStyle/>
          <a:p>
            <a:fld id="{3221219F-5F4A-4C60-A347-3FF7DF2D774A}" type="datetimeFigureOut">
              <a:rPr lang="en-US" smtClean="0"/>
              <a:t>8/27/2020</a:t>
            </a:fld>
            <a:endParaRPr lang="en-US"/>
          </a:p>
        </p:txBody>
      </p:sp>
      <p:sp>
        <p:nvSpPr>
          <p:cNvPr id="5" name="Footer Placeholder 4">
            <a:extLst>
              <a:ext uri="{FF2B5EF4-FFF2-40B4-BE49-F238E27FC236}">
                <a16:creationId xmlns:a16="http://schemas.microsoft.com/office/drawing/2014/main" id="{4EDCFE94-A199-438B-BCCB-78CB1702E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1C4C3-8292-4830-8862-725BA93AFA26}"/>
              </a:ext>
            </a:extLst>
          </p:cNvPr>
          <p:cNvSpPr>
            <a:spLocks noGrp="1"/>
          </p:cNvSpPr>
          <p:nvPr>
            <p:ph type="sldNum" sz="quarter" idx="12"/>
          </p:nvPr>
        </p:nvSpPr>
        <p:spPr/>
        <p:txBody>
          <a:bodyPr/>
          <a:lstStyle/>
          <a:p>
            <a:fld id="{0A905F5B-E24E-4F8F-9EFA-61B85A8B5C3D}" type="slidenum">
              <a:rPr lang="en-US" smtClean="0"/>
              <a:t>‹#›</a:t>
            </a:fld>
            <a:endParaRPr lang="en-US"/>
          </a:p>
        </p:txBody>
      </p:sp>
    </p:spTree>
    <p:extLst>
      <p:ext uri="{BB962C8B-B14F-4D97-AF65-F5344CB8AC3E}">
        <p14:creationId xmlns:p14="http://schemas.microsoft.com/office/powerpoint/2010/main" val="3997832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A423-5B23-49AD-96CE-1A39AC485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39C4CA-CF34-4200-B338-4E356FC159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453F4-1714-453B-B50A-11107D30C562}"/>
              </a:ext>
            </a:extLst>
          </p:cNvPr>
          <p:cNvSpPr>
            <a:spLocks noGrp="1"/>
          </p:cNvSpPr>
          <p:nvPr>
            <p:ph type="dt" sz="half" idx="10"/>
          </p:nvPr>
        </p:nvSpPr>
        <p:spPr/>
        <p:txBody>
          <a:bodyPr/>
          <a:lstStyle/>
          <a:p>
            <a:fld id="{3221219F-5F4A-4C60-A347-3FF7DF2D774A}" type="datetimeFigureOut">
              <a:rPr lang="en-US" smtClean="0"/>
              <a:t>8/27/2020</a:t>
            </a:fld>
            <a:endParaRPr lang="en-US"/>
          </a:p>
        </p:txBody>
      </p:sp>
      <p:sp>
        <p:nvSpPr>
          <p:cNvPr id="5" name="Footer Placeholder 4">
            <a:extLst>
              <a:ext uri="{FF2B5EF4-FFF2-40B4-BE49-F238E27FC236}">
                <a16:creationId xmlns:a16="http://schemas.microsoft.com/office/drawing/2014/main" id="{A90FF898-AD5E-42A5-9DEC-B8601C919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18E26-5CEB-4B0A-8D70-9C4F8BDC8220}"/>
              </a:ext>
            </a:extLst>
          </p:cNvPr>
          <p:cNvSpPr>
            <a:spLocks noGrp="1"/>
          </p:cNvSpPr>
          <p:nvPr>
            <p:ph type="sldNum" sz="quarter" idx="12"/>
          </p:nvPr>
        </p:nvSpPr>
        <p:spPr/>
        <p:txBody>
          <a:bodyPr/>
          <a:lstStyle/>
          <a:p>
            <a:fld id="{0A905F5B-E24E-4F8F-9EFA-61B85A8B5C3D}" type="slidenum">
              <a:rPr lang="en-US" smtClean="0"/>
              <a:t>‹#›</a:t>
            </a:fld>
            <a:endParaRPr lang="en-US"/>
          </a:p>
        </p:txBody>
      </p:sp>
    </p:spTree>
    <p:extLst>
      <p:ext uri="{BB962C8B-B14F-4D97-AF65-F5344CB8AC3E}">
        <p14:creationId xmlns:p14="http://schemas.microsoft.com/office/powerpoint/2010/main" val="3368670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14DE-B3A3-4139-BBC9-606FD62EB1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A65DD8-6769-4766-A47E-A762AB61E1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887879-ECC3-4466-B44D-F4C5A6F61D93}"/>
              </a:ext>
            </a:extLst>
          </p:cNvPr>
          <p:cNvSpPr>
            <a:spLocks noGrp="1"/>
          </p:cNvSpPr>
          <p:nvPr>
            <p:ph type="dt" sz="half" idx="10"/>
          </p:nvPr>
        </p:nvSpPr>
        <p:spPr/>
        <p:txBody>
          <a:bodyPr/>
          <a:lstStyle/>
          <a:p>
            <a:fld id="{3221219F-5F4A-4C60-A347-3FF7DF2D774A}" type="datetimeFigureOut">
              <a:rPr lang="en-US" smtClean="0"/>
              <a:t>8/27/2020</a:t>
            </a:fld>
            <a:endParaRPr lang="en-US"/>
          </a:p>
        </p:txBody>
      </p:sp>
      <p:sp>
        <p:nvSpPr>
          <p:cNvPr id="5" name="Footer Placeholder 4">
            <a:extLst>
              <a:ext uri="{FF2B5EF4-FFF2-40B4-BE49-F238E27FC236}">
                <a16:creationId xmlns:a16="http://schemas.microsoft.com/office/drawing/2014/main" id="{1B1E95C0-55C3-422D-890B-E1D193A1B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74E62-F6DB-438D-A040-CD0F512CD49A}"/>
              </a:ext>
            </a:extLst>
          </p:cNvPr>
          <p:cNvSpPr>
            <a:spLocks noGrp="1"/>
          </p:cNvSpPr>
          <p:nvPr>
            <p:ph type="sldNum" sz="quarter" idx="12"/>
          </p:nvPr>
        </p:nvSpPr>
        <p:spPr/>
        <p:txBody>
          <a:bodyPr/>
          <a:lstStyle/>
          <a:p>
            <a:fld id="{0A905F5B-E24E-4F8F-9EFA-61B85A8B5C3D}" type="slidenum">
              <a:rPr lang="en-US" smtClean="0"/>
              <a:t>‹#›</a:t>
            </a:fld>
            <a:endParaRPr lang="en-US"/>
          </a:p>
        </p:txBody>
      </p:sp>
    </p:spTree>
    <p:extLst>
      <p:ext uri="{BB962C8B-B14F-4D97-AF65-F5344CB8AC3E}">
        <p14:creationId xmlns:p14="http://schemas.microsoft.com/office/powerpoint/2010/main" val="1774923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E23CC-3226-45BB-9593-680A7A23D0B7}"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90E8-D651-4592-94D0-D9CFB5CCB924}" type="slidenum">
              <a:rPr lang="en-US" smtClean="0"/>
              <a:t>‹#›</a:t>
            </a:fld>
            <a:endParaRPr lang="en-US"/>
          </a:p>
        </p:txBody>
      </p:sp>
    </p:spTree>
    <p:extLst>
      <p:ext uri="{BB962C8B-B14F-4D97-AF65-F5344CB8AC3E}">
        <p14:creationId xmlns:p14="http://schemas.microsoft.com/office/powerpoint/2010/main" val="4107440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9832-C428-48EE-9CF6-00A27F4F9E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5DF6F6-1B57-4BAF-B8D5-4ED257A48D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462D3E-70F2-4B94-BAF7-25D8202CFF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F37BAC-7FED-4884-B195-8CD222FC2440}"/>
              </a:ext>
            </a:extLst>
          </p:cNvPr>
          <p:cNvSpPr>
            <a:spLocks noGrp="1"/>
          </p:cNvSpPr>
          <p:nvPr>
            <p:ph type="dt" sz="half" idx="10"/>
          </p:nvPr>
        </p:nvSpPr>
        <p:spPr/>
        <p:txBody>
          <a:bodyPr/>
          <a:lstStyle/>
          <a:p>
            <a:fld id="{3221219F-5F4A-4C60-A347-3FF7DF2D774A}" type="datetimeFigureOut">
              <a:rPr lang="en-US" smtClean="0"/>
              <a:t>8/27/2020</a:t>
            </a:fld>
            <a:endParaRPr lang="en-US"/>
          </a:p>
        </p:txBody>
      </p:sp>
      <p:sp>
        <p:nvSpPr>
          <p:cNvPr id="6" name="Footer Placeholder 5">
            <a:extLst>
              <a:ext uri="{FF2B5EF4-FFF2-40B4-BE49-F238E27FC236}">
                <a16:creationId xmlns:a16="http://schemas.microsoft.com/office/drawing/2014/main" id="{82AE6689-898C-4E90-B47A-C62EA0CAA2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AB6B78-2711-4CDC-82ED-9478E89ADD05}"/>
              </a:ext>
            </a:extLst>
          </p:cNvPr>
          <p:cNvSpPr>
            <a:spLocks noGrp="1"/>
          </p:cNvSpPr>
          <p:nvPr>
            <p:ph type="sldNum" sz="quarter" idx="12"/>
          </p:nvPr>
        </p:nvSpPr>
        <p:spPr/>
        <p:txBody>
          <a:bodyPr/>
          <a:lstStyle/>
          <a:p>
            <a:fld id="{0A905F5B-E24E-4F8F-9EFA-61B85A8B5C3D}" type="slidenum">
              <a:rPr lang="en-US" smtClean="0"/>
              <a:t>‹#›</a:t>
            </a:fld>
            <a:endParaRPr lang="en-US"/>
          </a:p>
        </p:txBody>
      </p:sp>
    </p:spTree>
    <p:extLst>
      <p:ext uri="{BB962C8B-B14F-4D97-AF65-F5344CB8AC3E}">
        <p14:creationId xmlns:p14="http://schemas.microsoft.com/office/powerpoint/2010/main" val="1755326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39BAA-BA36-4CA1-8EEB-10D9F63779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877132-F8C4-484A-A48B-B1D3865078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09DEFC-29E9-4CD8-B5B1-6CBA0A576E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9A0779-6F64-46AF-A9CF-153FE239A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29D5E6-AF73-4651-9D6D-543BBF1D96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B990B3-8F4E-45DB-A185-8E8939060361}"/>
              </a:ext>
            </a:extLst>
          </p:cNvPr>
          <p:cNvSpPr>
            <a:spLocks noGrp="1"/>
          </p:cNvSpPr>
          <p:nvPr>
            <p:ph type="dt" sz="half" idx="10"/>
          </p:nvPr>
        </p:nvSpPr>
        <p:spPr/>
        <p:txBody>
          <a:bodyPr/>
          <a:lstStyle/>
          <a:p>
            <a:fld id="{3221219F-5F4A-4C60-A347-3FF7DF2D774A}" type="datetimeFigureOut">
              <a:rPr lang="en-US" smtClean="0"/>
              <a:t>8/27/2020</a:t>
            </a:fld>
            <a:endParaRPr lang="en-US"/>
          </a:p>
        </p:txBody>
      </p:sp>
      <p:sp>
        <p:nvSpPr>
          <p:cNvPr id="8" name="Footer Placeholder 7">
            <a:extLst>
              <a:ext uri="{FF2B5EF4-FFF2-40B4-BE49-F238E27FC236}">
                <a16:creationId xmlns:a16="http://schemas.microsoft.com/office/drawing/2014/main" id="{BF6781BD-5C5F-497E-A759-021A68AF2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D2640E-AD86-4344-A5E6-CE05177D901F}"/>
              </a:ext>
            </a:extLst>
          </p:cNvPr>
          <p:cNvSpPr>
            <a:spLocks noGrp="1"/>
          </p:cNvSpPr>
          <p:nvPr>
            <p:ph type="sldNum" sz="quarter" idx="12"/>
          </p:nvPr>
        </p:nvSpPr>
        <p:spPr/>
        <p:txBody>
          <a:bodyPr/>
          <a:lstStyle/>
          <a:p>
            <a:fld id="{0A905F5B-E24E-4F8F-9EFA-61B85A8B5C3D}" type="slidenum">
              <a:rPr lang="en-US" smtClean="0"/>
              <a:t>‹#›</a:t>
            </a:fld>
            <a:endParaRPr lang="en-US"/>
          </a:p>
        </p:txBody>
      </p:sp>
    </p:spTree>
    <p:extLst>
      <p:ext uri="{BB962C8B-B14F-4D97-AF65-F5344CB8AC3E}">
        <p14:creationId xmlns:p14="http://schemas.microsoft.com/office/powerpoint/2010/main" val="4270644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02F7-1031-4476-9555-024D9FDA21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3F3ED0-B784-4D8B-BC53-EC3D0F67640A}"/>
              </a:ext>
            </a:extLst>
          </p:cNvPr>
          <p:cNvSpPr>
            <a:spLocks noGrp="1"/>
          </p:cNvSpPr>
          <p:nvPr>
            <p:ph type="dt" sz="half" idx="10"/>
          </p:nvPr>
        </p:nvSpPr>
        <p:spPr/>
        <p:txBody>
          <a:bodyPr/>
          <a:lstStyle/>
          <a:p>
            <a:fld id="{3221219F-5F4A-4C60-A347-3FF7DF2D774A}" type="datetimeFigureOut">
              <a:rPr lang="en-US" smtClean="0"/>
              <a:t>8/27/2020</a:t>
            </a:fld>
            <a:endParaRPr lang="en-US"/>
          </a:p>
        </p:txBody>
      </p:sp>
      <p:sp>
        <p:nvSpPr>
          <p:cNvPr id="4" name="Footer Placeholder 3">
            <a:extLst>
              <a:ext uri="{FF2B5EF4-FFF2-40B4-BE49-F238E27FC236}">
                <a16:creationId xmlns:a16="http://schemas.microsoft.com/office/drawing/2014/main" id="{F945AD45-3DB2-409E-B99B-06B3975D6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2E1F20-D103-4014-866B-E624623E0D02}"/>
              </a:ext>
            </a:extLst>
          </p:cNvPr>
          <p:cNvSpPr>
            <a:spLocks noGrp="1"/>
          </p:cNvSpPr>
          <p:nvPr>
            <p:ph type="sldNum" sz="quarter" idx="12"/>
          </p:nvPr>
        </p:nvSpPr>
        <p:spPr/>
        <p:txBody>
          <a:bodyPr/>
          <a:lstStyle/>
          <a:p>
            <a:fld id="{0A905F5B-E24E-4F8F-9EFA-61B85A8B5C3D}" type="slidenum">
              <a:rPr lang="en-US" smtClean="0"/>
              <a:t>‹#›</a:t>
            </a:fld>
            <a:endParaRPr lang="en-US"/>
          </a:p>
        </p:txBody>
      </p:sp>
    </p:spTree>
    <p:extLst>
      <p:ext uri="{BB962C8B-B14F-4D97-AF65-F5344CB8AC3E}">
        <p14:creationId xmlns:p14="http://schemas.microsoft.com/office/powerpoint/2010/main" val="4041630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27371D-FE42-4FD0-BA2C-D79719B9E5E6}"/>
              </a:ext>
            </a:extLst>
          </p:cNvPr>
          <p:cNvSpPr>
            <a:spLocks noGrp="1"/>
          </p:cNvSpPr>
          <p:nvPr>
            <p:ph type="dt" sz="half" idx="10"/>
          </p:nvPr>
        </p:nvSpPr>
        <p:spPr/>
        <p:txBody>
          <a:bodyPr/>
          <a:lstStyle/>
          <a:p>
            <a:fld id="{3221219F-5F4A-4C60-A347-3FF7DF2D774A}" type="datetimeFigureOut">
              <a:rPr lang="en-US" smtClean="0"/>
              <a:t>8/27/2020</a:t>
            </a:fld>
            <a:endParaRPr lang="en-US"/>
          </a:p>
        </p:txBody>
      </p:sp>
      <p:sp>
        <p:nvSpPr>
          <p:cNvPr id="3" name="Footer Placeholder 2">
            <a:extLst>
              <a:ext uri="{FF2B5EF4-FFF2-40B4-BE49-F238E27FC236}">
                <a16:creationId xmlns:a16="http://schemas.microsoft.com/office/drawing/2014/main" id="{E0AD81D4-4354-4B07-95C5-9822BAEF3E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3EF20-1710-4125-B9ED-B3AFB8E36B9D}"/>
              </a:ext>
            </a:extLst>
          </p:cNvPr>
          <p:cNvSpPr>
            <a:spLocks noGrp="1"/>
          </p:cNvSpPr>
          <p:nvPr>
            <p:ph type="sldNum" sz="quarter" idx="12"/>
          </p:nvPr>
        </p:nvSpPr>
        <p:spPr/>
        <p:txBody>
          <a:bodyPr/>
          <a:lstStyle/>
          <a:p>
            <a:fld id="{0A905F5B-E24E-4F8F-9EFA-61B85A8B5C3D}" type="slidenum">
              <a:rPr lang="en-US" smtClean="0"/>
              <a:t>‹#›</a:t>
            </a:fld>
            <a:endParaRPr lang="en-US"/>
          </a:p>
        </p:txBody>
      </p:sp>
    </p:spTree>
    <p:extLst>
      <p:ext uri="{BB962C8B-B14F-4D97-AF65-F5344CB8AC3E}">
        <p14:creationId xmlns:p14="http://schemas.microsoft.com/office/powerpoint/2010/main" val="23671803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B9D0-A5AA-49CE-9511-2B28E8329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5F0C80-95D5-4144-8E27-0927061724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64727D-BB00-412C-A821-A9AAD49AF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653FB-64E5-4EC6-AD59-446F3646BF59}"/>
              </a:ext>
            </a:extLst>
          </p:cNvPr>
          <p:cNvSpPr>
            <a:spLocks noGrp="1"/>
          </p:cNvSpPr>
          <p:nvPr>
            <p:ph type="dt" sz="half" idx="10"/>
          </p:nvPr>
        </p:nvSpPr>
        <p:spPr/>
        <p:txBody>
          <a:bodyPr/>
          <a:lstStyle/>
          <a:p>
            <a:fld id="{3221219F-5F4A-4C60-A347-3FF7DF2D774A}" type="datetimeFigureOut">
              <a:rPr lang="en-US" smtClean="0"/>
              <a:t>8/27/2020</a:t>
            </a:fld>
            <a:endParaRPr lang="en-US"/>
          </a:p>
        </p:txBody>
      </p:sp>
      <p:sp>
        <p:nvSpPr>
          <p:cNvPr id="6" name="Footer Placeholder 5">
            <a:extLst>
              <a:ext uri="{FF2B5EF4-FFF2-40B4-BE49-F238E27FC236}">
                <a16:creationId xmlns:a16="http://schemas.microsoft.com/office/drawing/2014/main" id="{8C665A19-00DA-415D-A4A1-EE0DA7BA4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DD53FD-E95E-410F-8600-FF4169053126}"/>
              </a:ext>
            </a:extLst>
          </p:cNvPr>
          <p:cNvSpPr>
            <a:spLocks noGrp="1"/>
          </p:cNvSpPr>
          <p:nvPr>
            <p:ph type="sldNum" sz="quarter" idx="12"/>
          </p:nvPr>
        </p:nvSpPr>
        <p:spPr/>
        <p:txBody>
          <a:bodyPr/>
          <a:lstStyle/>
          <a:p>
            <a:fld id="{0A905F5B-E24E-4F8F-9EFA-61B85A8B5C3D}" type="slidenum">
              <a:rPr lang="en-US" smtClean="0"/>
              <a:t>‹#›</a:t>
            </a:fld>
            <a:endParaRPr lang="en-US"/>
          </a:p>
        </p:txBody>
      </p:sp>
    </p:spTree>
    <p:extLst>
      <p:ext uri="{BB962C8B-B14F-4D97-AF65-F5344CB8AC3E}">
        <p14:creationId xmlns:p14="http://schemas.microsoft.com/office/powerpoint/2010/main" val="406605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3B72-C955-4706-B21D-3FDFD245B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CB9E83-86B3-4BC1-BC9D-4FA33013A0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2BAF5B-6390-47CE-87D9-8BB0E68BF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2559FC-513E-463C-93DA-B7EF7CEF4A01}"/>
              </a:ext>
            </a:extLst>
          </p:cNvPr>
          <p:cNvSpPr>
            <a:spLocks noGrp="1"/>
          </p:cNvSpPr>
          <p:nvPr>
            <p:ph type="dt" sz="half" idx="10"/>
          </p:nvPr>
        </p:nvSpPr>
        <p:spPr/>
        <p:txBody>
          <a:bodyPr/>
          <a:lstStyle/>
          <a:p>
            <a:fld id="{3221219F-5F4A-4C60-A347-3FF7DF2D774A}" type="datetimeFigureOut">
              <a:rPr lang="en-US" smtClean="0"/>
              <a:t>8/27/2020</a:t>
            </a:fld>
            <a:endParaRPr lang="en-US"/>
          </a:p>
        </p:txBody>
      </p:sp>
      <p:sp>
        <p:nvSpPr>
          <p:cNvPr id="6" name="Footer Placeholder 5">
            <a:extLst>
              <a:ext uri="{FF2B5EF4-FFF2-40B4-BE49-F238E27FC236}">
                <a16:creationId xmlns:a16="http://schemas.microsoft.com/office/drawing/2014/main" id="{BD4BABB2-9106-4D02-8D0E-BD2870E05A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B3CCA-5A3A-4310-B650-EFC57212BCC9}"/>
              </a:ext>
            </a:extLst>
          </p:cNvPr>
          <p:cNvSpPr>
            <a:spLocks noGrp="1"/>
          </p:cNvSpPr>
          <p:nvPr>
            <p:ph type="sldNum" sz="quarter" idx="12"/>
          </p:nvPr>
        </p:nvSpPr>
        <p:spPr/>
        <p:txBody>
          <a:bodyPr/>
          <a:lstStyle/>
          <a:p>
            <a:fld id="{0A905F5B-E24E-4F8F-9EFA-61B85A8B5C3D}" type="slidenum">
              <a:rPr lang="en-US" smtClean="0"/>
              <a:t>‹#›</a:t>
            </a:fld>
            <a:endParaRPr lang="en-US"/>
          </a:p>
        </p:txBody>
      </p:sp>
    </p:spTree>
    <p:extLst>
      <p:ext uri="{BB962C8B-B14F-4D97-AF65-F5344CB8AC3E}">
        <p14:creationId xmlns:p14="http://schemas.microsoft.com/office/powerpoint/2010/main" val="15337750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C4DB-21C6-44D3-AFA5-054D359DF7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05C913-F7DA-4621-9E99-CC57F34CE4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E9C91-2F4C-48A7-A7DD-063A2DA5750B}"/>
              </a:ext>
            </a:extLst>
          </p:cNvPr>
          <p:cNvSpPr>
            <a:spLocks noGrp="1"/>
          </p:cNvSpPr>
          <p:nvPr>
            <p:ph type="dt" sz="half" idx="10"/>
          </p:nvPr>
        </p:nvSpPr>
        <p:spPr/>
        <p:txBody>
          <a:bodyPr/>
          <a:lstStyle/>
          <a:p>
            <a:fld id="{3221219F-5F4A-4C60-A347-3FF7DF2D774A}" type="datetimeFigureOut">
              <a:rPr lang="en-US" smtClean="0"/>
              <a:t>8/27/2020</a:t>
            </a:fld>
            <a:endParaRPr lang="en-US"/>
          </a:p>
        </p:txBody>
      </p:sp>
      <p:sp>
        <p:nvSpPr>
          <p:cNvPr id="5" name="Footer Placeholder 4">
            <a:extLst>
              <a:ext uri="{FF2B5EF4-FFF2-40B4-BE49-F238E27FC236}">
                <a16:creationId xmlns:a16="http://schemas.microsoft.com/office/drawing/2014/main" id="{191D5883-F008-48B0-AE08-1867319B3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60306-1D92-424E-B899-4FFB26049DEC}"/>
              </a:ext>
            </a:extLst>
          </p:cNvPr>
          <p:cNvSpPr>
            <a:spLocks noGrp="1"/>
          </p:cNvSpPr>
          <p:nvPr>
            <p:ph type="sldNum" sz="quarter" idx="12"/>
          </p:nvPr>
        </p:nvSpPr>
        <p:spPr/>
        <p:txBody>
          <a:bodyPr/>
          <a:lstStyle/>
          <a:p>
            <a:fld id="{0A905F5B-E24E-4F8F-9EFA-61B85A8B5C3D}" type="slidenum">
              <a:rPr lang="en-US" smtClean="0"/>
              <a:t>‹#›</a:t>
            </a:fld>
            <a:endParaRPr lang="en-US"/>
          </a:p>
        </p:txBody>
      </p:sp>
    </p:spTree>
    <p:extLst>
      <p:ext uri="{BB962C8B-B14F-4D97-AF65-F5344CB8AC3E}">
        <p14:creationId xmlns:p14="http://schemas.microsoft.com/office/powerpoint/2010/main" val="13302414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C1903-6EA1-4A5A-901B-A5E786B575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80B761-B470-48FC-9493-4DC3C45EC7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60110-DE62-4188-96FF-01A18D755EEE}"/>
              </a:ext>
            </a:extLst>
          </p:cNvPr>
          <p:cNvSpPr>
            <a:spLocks noGrp="1"/>
          </p:cNvSpPr>
          <p:nvPr>
            <p:ph type="dt" sz="half" idx="10"/>
          </p:nvPr>
        </p:nvSpPr>
        <p:spPr/>
        <p:txBody>
          <a:bodyPr/>
          <a:lstStyle/>
          <a:p>
            <a:fld id="{3221219F-5F4A-4C60-A347-3FF7DF2D774A}" type="datetimeFigureOut">
              <a:rPr lang="en-US" smtClean="0"/>
              <a:t>8/27/2020</a:t>
            </a:fld>
            <a:endParaRPr lang="en-US"/>
          </a:p>
        </p:txBody>
      </p:sp>
      <p:sp>
        <p:nvSpPr>
          <p:cNvPr id="5" name="Footer Placeholder 4">
            <a:extLst>
              <a:ext uri="{FF2B5EF4-FFF2-40B4-BE49-F238E27FC236}">
                <a16:creationId xmlns:a16="http://schemas.microsoft.com/office/drawing/2014/main" id="{FEBBAD66-E565-4564-AA50-85AB390FF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64C8B-450C-4CCF-9CDB-EE18A9BF9F2A}"/>
              </a:ext>
            </a:extLst>
          </p:cNvPr>
          <p:cNvSpPr>
            <a:spLocks noGrp="1"/>
          </p:cNvSpPr>
          <p:nvPr>
            <p:ph type="sldNum" sz="quarter" idx="12"/>
          </p:nvPr>
        </p:nvSpPr>
        <p:spPr/>
        <p:txBody>
          <a:bodyPr/>
          <a:lstStyle/>
          <a:p>
            <a:fld id="{0A905F5B-E24E-4F8F-9EFA-61B85A8B5C3D}" type="slidenum">
              <a:rPr lang="en-US" smtClean="0"/>
              <a:t>‹#›</a:t>
            </a:fld>
            <a:endParaRPr lang="en-US"/>
          </a:p>
        </p:txBody>
      </p:sp>
    </p:spTree>
    <p:extLst>
      <p:ext uri="{BB962C8B-B14F-4D97-AF65-F5344CB8AC3E}">
        <p14:creationId xmlns:p14="http://schemas.microsoft.com/office/powerpoint/2010/main" val="379881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E23CC-3226-45BB-9593-680A7A23D0B7}"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F90E8-D651-4592-94D0-D9CFB5CCB924}" type="slidenum">
              <a:rPr lang="en-US" smtClean="0"/>
              <a:t>‹#›</a:t>
            </a:fld>
            <a:endParaRPr lang="en-US"/>
          </a:p>
        </p:txBody>
      </p:sp>
    </p:spTree>
    <p:extLst>
      <p:ext uri="{BB962C8B-B14F-4D97-AF65-F5344CB8AC3E}">
        <p14:creationId xmlns:p14="http://schemas.microsoft.com/office/powerpoint/2010/main" val="3392072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DE23CC-3226-45BB-9593-680A7A23D0B7}"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F90E8-D651-4592-94D0-D9CFB5CCB924}" type="slidenum">
              <a:rPr lang="en-US" smtClean="0"/>
              <a:t>‹#›</a:t>
            </a:fld>
            <a:endParaRPr lang="en-US"/>
          </a:p>
        </p:txBody>
      </p:sp>
    </p:spTree>
    <p:extLst>
      <p:ext uri="{BB962C8B-B14F-4D97-AF65-F5344CB8AC3E}">
        <p14:creationId xmlns:p14="http://schemas.microsoft.com/office/powerpoint/2010/main" val="2268305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DE23CC-3226-45BB-9593-680A7A23D0B7}" type="datetimeFigureOut">
              <a:rPr lang="en-US" smtClean="0"/>
              <a:t>8/27/2020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F90E8-D651-4592-94D0-D9CFB5CCB924}" type="slidenum">
              <a:rPr lang="en-US" smtClean="0"/>
              <a:t>‹#›</a:t>
            </a:fld>
            <a:endParaRPr lang="en-US"/>
          </a:p>
        </p:txBody>
      </p:sp>
    </p:spTree>
    <p:extLst>
      <p:ext uri="{BB962C8B-B14F-4D97-AF65-F5344CB8AC3E}">
        <p14:creationId xmlns:p14="http://schemas.microsoft.com/office/powerpoint/2010/main" val="2660199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DE23CC-3226-45BB-9593-680A7A23D0B7}" type="datetimeFigureOut">
              <a:rPr lang="en-US" smtClean="0"/>
              <a:t>8/27/2020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1F90E8-D651-4592-94D0-D9CFB5CCB924}" type="slidenum">
              <a:rPr lang="en-US" smtClean="0"/>
              <a:t>‹#›</a:t>
            </a:fld>
            <a:endParaRPr lang="en-US"/>
          </a:p>
        </p:txBody>
      </p:sp>
    </p:spTree>
    <p:extLst>
      <p:ext uri="{BB962C8B-B14F-4D97-AF65-F5344CB8AC3E}">
        <p14:creationId xmlns:p14="http://schemas.microsoft.com/office/powerpoint/2010/main" val="364683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E23CC-3226-45BB-9593-680A7A23D0B7}" type="datetimeFigureOut">
              <a:rPr lang="en-US" smtClean="0"/>
              <a:t>8/27/2020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F90E8-D651-4592-94D0-D9CFB5CCB924}" type="slidenum">
              <a:rPr lang="en-US" smtClean="0"/>
              <a:t>‹#›</a:t>
            </a:fld>
            <a:endParaRPr lang="en-US"/>
          </a:p>
        </p:txBody>
      </p:sp>
    </p:spTree>
    <p:extLst>
      <p:ext uri="{BB962C8B-B14F-4D97-AF65-F5344CB8AC3E}">
        <p14:creationId xmlns:p14="http://schemas.microsoft.com/office/powerpoint/2010/main" val="380533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DE23CC-3226-45BB-9593-680A7A23D0B7}"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F90E8-D651-4592-94D0-D9CFB5CCB924}" type="slidenum">
              <a:rPr lang="en-US" smtClean="0"/>
              <a:t>‹#›</a:t>
            </a:fld>
            <a:endParaRPr lang="en-US"/>
          </a:p>
        </p:txBody>
      </p:sp>
    </p:spTree>
    <p:extLst>
      <p:ext uri="{BB962C8B-B14F-4D97-AF65-F5344CB8AC3E}">
        <p14:creationId xmlns:p14="http://schemas.microsoft.com/office/powerpoint/2010/main" val="190882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F90E8-D651-4592-94D0-D9CFB5CCB924}" type="slidenum">
              <a:rPr lang="en-US" smtClean="0"/>
              <a:t>‹#›</a:t>
            </a:fld>
            <a:endParaRPr lang="en-US"/>
          </a:p>
        </p:txBody>
      </p:sp>
      <p:sp>
        <p:nvSpPr>
          <p:cNvPr id="5" name="Date Placeholder 4"/>
          <p:cNvSpPr>
            <a:spLocks noGrp="1"/>
          </p:cNvSpPr>
          <p:nvPr>
            <p:ph type="dt" sz="half" idx="10"/>
          </p:nvPr>
        </p:nvSpPr>
        <p:spPr/>
        <p:txBody>
          <a:bodyPr/>
          <a:lstStyle/>
          <a:p>
            <a:fld id="{AEDE23CC-3226-45BB-9593-680A7A23D0B7}" type="datetimeFigureOut">
              <a:rPr lang="en-US" smtClean="0"/>
              <a:t>8/27/2020</a:t>
            </a:fld>
            <a:endParaRPr lang="en-US"/>
          </a:p>
        </p:txBody>
      </p:sp>
    </p:spTree>
    <p:extLst>
      <p:ext uri="{BB962C8B-B14F-4D97-AF65-F5344CB8AC3E}">
        <p14:creationId xmlns:p14="http://schemas.microsoft.com/office/powerpoint/2010/main" val="944874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DE23CC-3226-45BB-9593-680A7A23D0B7}" type="datetimeFigureOut">
              <a:rPr lang="en-US" smtClean="0"/>
              <a:t>8/27/2020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1F90E8-D651-4592-94D0-D9CFB5CCB924}" type="slidenum">
              <a:rPr lang="en-US" smtClean="0"/>
              <a:t>‹#›</a:t>
            </a:fld>
            <a:endParaRPr lang="en-US"/>
          </a:p>
        </p:txBody>
      </p:sp>
    </p:spTree>
    <p:extLst>
      <p:ext uri="{BB962C8B-B14F-4D97-AF65-F5344CB8AC3E}">
        <p14:creationId xmlns:p14="http://schemas.microsoft.com/office/powerpoint/2010/main" val="46179144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019E96-595C-49EB-B2AF-7F80DA69F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CCC7D8-20D9-4AF6-9AD4-64C6C63E23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812BC-DC47-4289-BD37-01144DBCA3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1219F-5F4A-4C60-A347-3FF7DF2D774A}" type="datetimeFigureOut">
              <a:rPr lang="en-US" smtClean="0"/>
              <a:t>8/27/2020</a:t>
            </a:fld>
            <a:endParaRPr lang="en-US"/>
          </a:p>
        </p:txBody>
      </p:sp>
      <p:sp>
        <p:nvSpPr>
          <p:cNvPr id="5" name="Footer Placeholder 4">
            <a:extLst>
              <a:ext uri="{FF2B5EF4-FFF2-40B4-BE49-F238E27FC236}">
                <a16:creationId xmlns:a16="http://schemas.microsoft.com/office/drawing/2014/main" id="{88254AC0-47DF-4202-85A8-8CE2430A9D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F0A95-2D0E-43EA-899F-CBA6340FD7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05F5B-E24E-4F8F-9EFA-61B85A8B5C3D}" type="slidenum">
              <a:rPr lang="en-US" smtClean="0"/>
              <a:t>‹#›</a:t>
            </a:fld>
            <a:endParaRPr lang="en-US"/>
          </a:p>
        </p:txBody>
      </p:sp>
    </p:spTree>
    <p:extLst>
      <p:ext uri="{BB962C8B-B14F-4D97-AF65-F5344CB8AC3E}">
        <p14:creationId xmlns:p14="http://schemas.microsoft.com/office/powerpoint/2010/main" val="3799983996"/>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93528F3-EFCB-4F9C-AC6F-A130BC6FAC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433639C4-7BA8-46BF-B77F-C44F350F8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B4FA542-2523-4BD8-BCF7-09F23BB6A2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0DC937BF-4C1E-4507-B43D-0C7644CAE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47E376DE-2C96-4763-AD42-01D60C2B0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B158AF34-A9BC-4D79-9525-2D355954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C7FAAF9-2552-422D-846A-3ADC4AD46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AE9C7168-E636-4C02-96D2-6D5824035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EFA004EC-0377-4ED7-AA13-B901F5D0B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874CAB0-23F6-4DCB-B2FB-6ABE95AA5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024AF93-149D-4CDC-9A3F-5B87F347D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72F9EFC-F2E1-48DA-B6AF-DD7ECE770FCB}"/>
              </a:ext>
            </a:extLst>
          </p:cNvPr>
          <p:cNvSpPr>
            <a:spLocks noGrp="1"/>
          </p:cNvSpPr>
          <p:nvPr>
            <p:ph type="ctrTitle"/>
          </p:nvPr>
        </p:nvSpPr>
        <p:spPr>
          <a:xfrm>
            <a:off x="1938303" y="2337847"/>
            <a:ext cx="4230924" cy="1252020"/>
          </a:xfrm>
        </p:spPr>
        <p:txBody>
          <a:bodyPr>
            <a:normAutofit/>
          </a:bodyPr>
          <a:lstStyle/>
          <a:p>
            <a:r>
              <a:rPr lang="tr-TR" noProof="1">
                <a:solidFill>
                  <a:srgbClr val="FFFFFF"/>
                </a:solidFill>
                <a:latin typeface="Daytona Pro Light" panose="020B0604020202020204" pitchFamily="34" charset="0"/>
                <a:cs typeface="Calibri" panose="020F0502020204030204" pitchFamily="34" charset="0"/>
              </a:rPr>
              <a:t>Mentor App</a:t>
            </a:r>
          </a:p>
        </p:txBody>
      </p:sp>
      <p:sp>
        <p:nvSpPr>
          <p:cNvPr id="4" name="TextBox 3">
            <a:extLst>
              <a:ext uri="{FF2B5EF4-FFF2-40B4-BE49-F238E27FC236}">
                <a16:creationId xmlns:a16="http://schemas.microsoft.com/office/drawing/2014/main" id="{B1E09E80-82DE-4708-8763-91469E596B55}"/>
              </a:ext>
            </a:extLst>
          </p:cNvPr>
          <p:cNvSpPr txBox="1"/>
          <p:nvPr/>
        </p:nvSpPr>
        <p:spPr>
          <a:xfrm>
            <a:off x="2884602" y="4013200"/>
            <a:ext cx="4854804" cy="646331"/>
          </a:xfrm>
          <a:prstGeom prst="rect">
            <a:avLst/>
          </a:prstGeom>
          <a:noFill/>
        </p:spPr>
        <p:txBody>
          <a:bodyPr wrap="square" rtlCol="0">
            <a:spAutoFit/>
          </a:bodyPr>
          <a:lstStyle/>
          <a:p>
            <a:r>
              <a:rPr lang="tr-TR" dirty="0">
                <a:solidFill>
                  <a:schemeClr val="bg1"/>
                </a:solidFill>
                <a:latin typeface="Daytona Pro Light" panose="020B0304030503040204" pitchFamily="34" charset="0"/>
              </a:rPr>
              <a:t>Hazırlayan,</a:t>
            </a:r>
          </a:p>
          <a:p>
            <a:r>
              <a:rPr lang="tr-TR" dirty="0">
                <a:solidFill>
                  <a:schemeClr val="bg1"/>
                </a:solidFill>
                <a:latin typeface="Daytona Pro Light" panose="020B0304030503040204" pitchFamily="34" charset="0"/>
              </a:rPr>
              <a:t>Muhammed Halas</a:t>
            </a:r>
            <a:endParaRPr lang="en-US" dirty="0">
              <a:solidFill>
                <a:schemeClr val="bg1"/>
              </a:solidFill>
              <a:latin typeface="Daytona Pro Light" panose="020B0304030503040204" pitchFamily="34" charset="0"/>
            </a:endParaRPr>
          </a:p>
        </p:txBody>
      </p:sp>
    </p:spTree>
    <p:extLst>
      <p:ext uri="{BB962C8B-B14F-4D97-AF65-F5344CB8AC3E}">
        <p14:creationId xmlns:p14="http://schemas.microsoft.com/office/powerpoint/2010/main" val="2698304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7AB-1795-43C1-BD95-077AED39D2F1}"/>
              </a:ext>
            </a:extLst>
          </p:cNvPr>
          <p:cNvSpPr>
            <a:spLocks noGrp="1"/>
          </p:cNvSpPr>
          <p:nvPr>
            <p:ph type="title"/>
          </p:nvPr>
        </p:nvSpPr>
        <p:spPr/>
        <p:txBody>
          <a:bodyPr>
            <a:normAutofit/>
          </a:bodyPr>
          <a:lstStyle/>
          <a:p>
            <a:r>
              <a:rPr lang="tr-TR" dirty="0"/>
              <a:t>Kullandığım araçlar</a:t>
            </a:r>
            <a:br>
              <a:rPr lang="tr-TR" dirty="0"/>
            </a:br>
            <a:r>
              <a:rPr lang="tr-TR" dirty="0">
                <a:solidFill>
                  <a:schemeClr val="accent1">
                    <a:lumMod val="50000"/>
                  </a:schemeClr>
                </a:solidFill>
              </a:rPr>
              <a:t>Spring Mail</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9CDED07B-3DA6-4467-A9F2-193B03D80967}"/>
              </a:ext>
            </a:extLst>
          </p:cNvPr>
          <p:cNvSpPr>
            <a:spLocks noGrp="1"/>
          </p:cNvSpPr>
          <p:nvPr>
            <p:ph idx="1"/>
          </p:nvPr>
        </p:nvSpPr>
        <p:spPr/>
        <p:txBody>
          <a:bodyPr/>
          <a:lstStyle/>
          <a:p>
            <a:pPr marL="0" indent="0">
              <a:buNone/>
            </a:pPr>
            <a:r>
              <a:rPr lang="tr-TR" noProof="1">
                <a:solidFill>
                  <a:schemeClr val="tx1">
                    <a:lumMod val="65000"/>
                    <a:lumOff val="35000"/>
                  </a:schemeClr>
                </a:solidFill>
              </a:rPr>
              <a:t>Email hatırlatıcı özelliğini geliştirirken Spring’in kütüphanesinden faydalandım.</a:t>
            </a:r>
          </a:p>
          <a:p>
            <a:pPr marL="0" indent="0">
              <a:buNone/>
            </a:pPr>
            <a:endParaRPr lang="tr-TR" noProof="1">
              <a:solidFill>
                <a:schemeClr val="tx1">
                  <a:lumMod val="65000"/>
                  <a:lumOff val="35000"/>
                </a:schemeClr>
              </a:solidFill>
            </a:endParaRPr>
          </a:p>
        </p:txBody>
      </p:sp>
    </p:spTree>
    <p:extLst>
      <p:ext uri="{BB962C8B-B14F-4D97-AF65-F5344CB8AC3E}">
        <p14:creationId xmlns:p14="http://schemas.microsoft.com/office/powerpoint/2010/main" val="172933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7AB-1795-43C1-BD95-077AED39D2F1}"/>
              </a:ext>
            </a:extLst>
          </p:cNvPr>
          <p:cNvSpPr>
            <a:spLocks noGrp="1"/>
          </p:cNvSpPr>
          <p:nvPr>
            <p:ph type="title"/>
          </p:nvPr>
        </p:nvSpPr>
        <p:spPr/>
        <p:txBody>
          <a:bodyPr>
            <a:normAutofit/>
          </a:bodyPr>
          <a:lstStyle/>
          <a:p>
            <a:r>
              <a:rPr lang="tr-TR" dirty="0"/>
              <a:t>Uygulama Mimarisi</a:t>
            </a:r>
            <a:br>
              <a:rPr lang="tr-TR" dirty="0"/>
            </a:b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9CDED07B-3DA6-4467-A9F2-193B03D80967}"/>
              </a:ext>
            </a:extLst>
          </p:cNvPr>
          <p:cNvSpPr>
            <a:spLocks noGrp="1"/>
          </p:cNvSpPr>
          <p:nvPr>
            <p:ph idx="1"/>
          </p:nvPr>
        </p:nvSpPr>
        <p:spPr/>
        <p:txBody>
          <a:bodyPr/>
          <a:lstStyle/>
          <a:p>
            <a:pPr marL="0" indent="0">
              <a:buNone/>
            </a:pPr>
            <a:r>
              <a:rPr lang="tr-TR" noProof="1">
                <a:solidFill>
                  <a:schemeClr val="tx1">
                    <a:lumMod val="65000"/>
                    <a:lumOff val="35000"/>
                  </a:schemeClr>
                </a:solidFill>
              </a:rPr>
              <a:t>Standart MVC mimarisi ile birlikte Service classlarım da var. </a:t>
            </a:r>
          </a:p>
          <a:p>
            <a:pPr marL="0" indent="0">
              <a:buNone/>
            </a:pPr>
            <a:endParaRPr lang="tr-TR" noProof="1">
              <a:solidFill>
                <a:schemeClr val="tx1">
                  <a:lumMod val="65000"/>
                  <a:lumOff val="35000"/>
                </a:schemeClr>
              </a:solidFill>
            </a:endParaRPr>
          </a:p>
        </p:txBody>
      </p:sp>
    </p:spTree>
    <p:extLst>
      <p:ext uri="{BB962C8B-B14F-4D97-AF65-F5344CB8AC3E}">
        <p14:creationId xmlns:p14="http://schemas.microsoft.com/office/powerpoint/2010/main" val="256601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7AB-1795-43C1-BD95-077AED39D2F1}"/>
              </a:ext>
            </a:extLst>
          </p:cNvPr>
          <p:cNvSpPr>
            <a:spLocks noGrp="1"/>
          </p:cNvSpPr>
          <p:nvPr>
            <p:ph type="title"/>
          </p:nvPr>
        </p:nvSpPr>
        <p:spPr/>
        <p:txBody>
          <a:bodyPr>
            <a:normAutofit/>
          </a:bodyPr>
          <a:lstStyle/>
          <a:p>
            <a:r>
              <a:rPr lang="tr-TR" dirty="0"/>
              <a:t>Deployment</a:t>
            </a:r>
            <a:br>
              <a:rPr lang="tr-TR" dirty="0"/>
            </a:b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9CDED07B-3DA6-4467-A9F2-193B03D80967}"/>
              </a:ext>
            </a:extLst>
          </p:cNvPr>
          <p:cNvSpPr>
            <a:spLocks noGrp="1"/>
          </p:cNvSpPr>
          <p:nvPr>
            <p:ph idx="1"/>
          </p:nvPr>
        </p:nvSpPr>
        <p:spPr/>
        <p:txBody>
          <a:bodyPr/>
          <a:lstStyle/>
          <a:p>
            <a:pPr marL="0" indent="0">
              <a:buNone/>
            </a:pPr>
            <a:r>
              <a:rPr lang="tr-TR" noProof="1">
                <a:solidFill>
                  <a:schemeClr val="tx1">
                    <a:lumMod val="65000"/>
                    <a:lumOff val="35000"/>
                  </a:schemeClr>
                </a:solidFill>
              </a:rPr>
              <a:t>Ben geliştirme yaparken herşeyi (MySQL, Elasticsearch) lokalimde default portlarında çalıştırdım SpringBoot uygulamamı da yine lokalimde standart tomcat serverında default portuna deploy ettim(yani ekstra bir şey yapmadım). </a:t>
            </a:r>
          </a:p>
          <a:p>
            <a:pPr marL="0" indent="0">
              <a:buNone/>
            </a:pPr>
            <a:r>
              <a:rPr lang="tr-TR" noProof="1">
                <a:solidFill>
                  <a:schemeClr val="tx1">
                    <a:lumMod val="65000"/>
                    <a:lumOff val="35000"/>
                  </a:schemeClr>
                </a:solidFill>
              </a:rPr>
              <a:t>Bir web server’ına deploy edilmek istenirse maven install komutuyla jar oluşturulup her yere deploy edilebilir. </a:t>
            </a:r>
          </a:p>
          <a:p>
            <a:pPr marL="0" indent="0">
              <a:buNone/>
            </a:pPr>
            <a:r>
              <a:rPr lang="tr-TR" noProof="1">
                <a:solidFill>
                  <a:schemeClr val="tx1">
                    <a:lumMod val="65000"/>
                    <a:lumOff val="35000"/>
                  </a:schemeClr>
                </a:solidFill>
              </a:rPr>
              <a:t>Lokalde uygulamanın ayağa kaldırılması için MySQL kurulup ‘obss’ adında bir database oluşturulmalı, elasticsearch kurulup cluster-name ‘my-application’ yapılmalı. (Bu adlar application.yml dosyasından değiştirilebilir.)</a:t>
            </a:r>
          </a:p>
          <a:p>
            <a:pPr marL="0" indent="0">
              <a:buNone/>
            </a:pPr>
            <a:r>
              <a:rPr lang="tr-TR" noProof="1">
                <a:solidFill>
                  <a:schemeClr val="tx1">
                    <a:lumMod val="65000"/>
                    <a:lumOff val="35000"/>
                  </a:schemeClr>
                </a:solidFill>
              </a:rPr>
              <a:t>Son olarak proje compile edilip çalıştırılabilir (main class ismi JsiApplication).</a:t>
            </a:r>
          </a:p>
        </p:txBody>
      </p:sp>
    </p:spTree>
    <p:extLst>
      <p:ext uri="{BB962C8B-B14F-4D97-AF65-F5344CB8AC3E}">
        <p14:creationId xmlns:p14="http://schemas.microsoft.com/office/powerpoint/2010/main" val="4005912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7AB-1795-43C1-BD95-077AED39D2F1}"/>
              </a:ext>
            </a:extLst>
          </p:cNvPr>
          <p:cNvSpPr>
            <a:spLocks noGrp="1"/>
          </p:cNvSpPr>
          <p:nvPr>
            <p:ph type="title"/>
          </p:nvPr>
        </p:nvSpPr>
        <p:spPr>
          <a:xfrm>
            <a:off x="4730351" y="2768600"/>
            <a:ext cx="1796284" cy="1320800"/>
          </a:xfrm>
        </p:spPr>
        <p:txBody>
          <a:bodyPr>
            <a:normAutofit/>
          </a:bodyPr>
          <a:lstStyle/>
          <a:p>
            <a:r>
              <a:rPr lang="tr-TR" dirty="0"/>
              <a:t>Demo</a:t>
            </a:r>
            <a:br>
              <a:rPr lang="tr-TR" dirty="0"/>
            </a:br>
            <a:endParaRPr lang="en-US" dirty="0">
              <a:solidFill>
                <a:schemeClr val="accent1">
                  <a:lumMod val="50000"/>
                </a:schemeClr>
              </a:solidFill>
            </a:endParaRPr>
          </a:p>
        </p:txBody>
      </p:sp>
    </p:spTree>
    <p:extLst>
      <p:ext uri="{BB962C8B-B14F-4D97-AF65-F5344CB8AC3E}">
        <p14:creationId xmlns:p14="http://schemas.microsoft.com/office/powerpoint/2010/main" val="3559798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
            <a:extLst>
              <a:ext uri="{FF2B5EF4-FFF2-40B4-BE49-F238E27FC236}">
                <a16:creationId xmlns:a16="http://schemas.microsoft.com/office/drawing/2014/main" id="{68E081F2-B312-4300-97BD-227A170191F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7150" y="0"/>
            <a:ext cx="12076113" cy="6858000"/>
          </a:xfrm>
          <a:prstGeom prst="rect">
            <a:avLst/>
          </a:prstGeom>
        </p:spPr>
      </p:pic>
    </p:spTree>
    <p:extLst>
      <p:ext uri="{BB962C8B-B14F-4D97-AF65-F5344CB8AC3E}">
        <p14:creationId xmlns:p14="http://schemas.microsoft.com/office/powerpoint/2010/main" val="2461544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2">
            <a:extLst>
              <a:ext uri="{FF2B5EF4-FFF2-40B4-BE49-F238E27FC236}">
                <a16:creationId xmlns:a16="http://schemas.microsoft.com/office/drawing/2014/main" id="{ECFE1F7B-8D84-4B2F-B5BE-45310F64C25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68300"/>
            <a:ext cx="12192000" cy="6121400"/>
          </a:xfrm>
          <a:prstGeom prst="rect">
            <a:avLst/>
          </a:prstGeom>
        </p:spPr>
      </p:pic>
    </p:spTree>
    <p:extLst>
      <p:ext uri="{BB962C8B-B14F-4D97-AF65-F5344CB8AC3E}">
        <p14:creationId xmlns:p14="http://schemas.microsoft.com/office/powerpoint/2010/main" val="444684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3">
            <a:extLst>
              <a:ext uri="{FF2B5EF4-FFF2-40B4-BE49-F238E27FC236}">
                <a16:creationId xmlns:a16="http://schemas.microsoft.com/office/drawing/2014/main" id="{23165BED-3B73-4A66-94BD-8F09AEF875B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30263"/>
            <a:ext cx="12192000" cy="5197475"/>
          </a:xfrm>
          <a:prstGeom prst="rect">
            <a:avLst/>
          </a:prstGeom>
        </p:spPr>
      </p:pic>
    </p:spTree>
    <p:extLst>
      <p:ext uri="{BB962C8B-B14F-4D97-AF65-F5344CB8AC3E}">
        <p14:creationId xmlns:p14="http://schemas.microsoft.com/office/powerpoint/2010/main" val="193688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4">
            <a:extLst>
              <a:ext uri="{FF2B5EF4-FFF2-40B4-BE49-F238E27FC236}">
                <a16:creationId xmlns:a16="http://schemas.microsoft.com/office/drawing/2014/main" id="{804E6FC7-F10E-4601-8B42-360F531F1C9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6200" y="0"/>
            <a:ext cx="12038013" cy="6858000"/>
          </a:xfrm>
          <a:prstGeom prst="rect">
            <a:avLst/>
          </a:prstGeom>
        </p:spPr>
      </p:pic>
    </p:spTree>
    <p:extLst>
      <p:ext uri="{BB962C8B-B14F-4D97-AF65-F5344CB8AC3E}">
        <p14:creationId xmlns:p14="http://schemas.microsoft.com/office/powerpoint/2010/main" val="2064006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5">
            <a:extLst>
              <a:ext uri="{FF2B5EF4-FFF2-40B4-BE49-F238E27FC236}">
                <a16:creationId xmlns:a16="http://schemas.microsoft.com/office/drawing/2014/main" id="{4DDF16AA-B6C7-4706-A2F6-E6460812560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251075" y="0"/>
            <a:ext cx="7689850" cy="6858000"/>
          </a:xfrm>
          <a:prstGeom prst="rect">
            <a:avLst/>
          </a:prstGeom>
        </p:spPr>
      </p:pic>
    </p:spTree>
    <p:extLst>
      <p:ext uri="{BB962C8B-B14F-4D97-AF65-F5344CB8AC3E}">
        <p14:creationId xmlns:p14="http://schemas.microsoft.com/office/powerpoint/2010/main" val="297163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6">
            <a:extLst>
              <a:ext uri="{FF2B5EF4-FFF2-40B4-BE49-F238E27FC236}">
                <a16:creationId xmlns:a16="http://schemas.microsoft.com/office/drawing/2014/main" id="{D8B0EAC6-9FD5-4A64-B163-351A9C83D7A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88950"/>
            <a:ext cx="12192000" cy="5878513"/>
          </a:xfrm>
          <a:prstGeom prst="rect">
            <a:avLst/>
          </a:prstGeom>
        </p:spPr>
      </p:pic>
    </p:spTree>
    <p:extLst>
      <p:ext uri="{BB962C8B-B14F-4D97-AF65-F5344CB8AC3E}">
        <p14:creationId xmlns:p14="http://schemas.microsoft.com/office/powerpoint/2010/main" val="149154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7AB-1795-43C1-BD95-077AED39D2F1}"/>
              </a:ext>
            </a:extLst>
          </p:cNvPr>
          <p:cNvSpPr>
            <a:spLocks noGrp="1"/>
          </p:cNvSpPr>
          <p:nvPr>
            <p:ph type="title"/>
          </p:nvPr>
        </p:nvSpPr>
        <p:spPr/>
        <p:txBody>
          <a:bodyPr/>
          <a:lstStyle/>
          <a:p>
            <a:r>
              <a:rPr lang="tr-TR" dirty="0"/>
              <a:t>Kullandığım araçlar</a:t>
            </a:r>
            <a:br>
              <a:rPr lang="tr-TR" dirty="0"/>
            </a:br>
            <a:r>
              <a:rPr lang="tr-TR" dirty="0">
                <a:solidFill>
                  <a:schemeClr val="accent1">
                    <a:lumMod val="50000"/>
                  </a:schemeClr>
                </a:solidFill>
              </a:rPr>
              <a:t>Spring </a:t>
            </a:r>
            <a:r>
              <a:rPr lang="tr-TR" dirty="0" err="1">
                <a:solidFill>
                  <a:schemeClr val="accent1">
                    <a:lumMod val="50000"/>
                  </a:schemeClr>
                </a:solidFill>
              </a:rPr>
              <a:t>Boot</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9CDED07B-3DA6-4467-A9F2-193B03D80967}"/>
              </a:ext>
            </a:extLst>
          </p:cNvPr>
          <p:cNvSpPr>
            <a:spLocks noGrp="1"/>
          </p:cNvSpPr>
          <p:nvPr>
            <p:ph idx="1"/>
          </p:nvPr>
        </p:nvSpPr>
        <p:spPr/>
        <p:txBody>
          <a:bodyPr/>
          <a:lstStyle/>
          <a:p>
            <a:pPr marL="0" indent="0">
              <a:buNone/>
            </a:pPr>
            <a:r>
              <a:rPr lang="tr-TR" noProof="1">
                <a:solidFill>
                  <a:schemeClr val="tx1">
                    <a:lumMod val="65000"/>
                    <a:lumOff val="35000"/>
                  </a:schemeClr>
                </a:solidFill>
              </a:rPr>
              <a:t>Uygulamamı Spring Boot kullanarak inşa ettim.</a:t>
            </a:r>
          </a:p>
          <a:p>
            <a:pPr marL="0" indent="0">
              <a:buNone/>
            </a:pPr>
            <a:r>
              <a:rPr lang="tr-TR" noProof="1">
                <a:solidFill>
                  <a:schemeClr val="tx1">
                    <a:lumMod val="65000"/>
                    <a:lumOff val="35000"/>
                  </a:schemeClr>
                </a:solidFill>
              </a:rPr>
              <a:t>Spring Boot kullanmayı seçerkenki hedeflerim.</a:t>
            </a:r>
          </a:p>
          <a:p>
            <a:r>
              <a:rPr lang="tr-TR" noProof="1">
                <a:solidFill>
                  <a:schemeClr val="tx1">
                    <a:lumMod val="65000"/>
                    <a:lumOff val="35000"/>
                  </a:schemeClr>
                </a:solidFill>
              </a:rPr>
              <a:t>Uygulamayı hızlı bir şekilde ayağa kaldırmak</a:t>
            </a:r>
          </a:p>
          <a:p>
            <a:r>
              <a:rPr lang="tr-TR" noProof="1">
                <a:solidFill>
                  <a:schemeClr val="tx1">
                    <a:lumMod val="65000"/>
                    <a:lumOff val="35000"/>
                  </a:schemeClr>
                </a:solidFill>
              </a:rPr>
              <a:t>Dependancy versiyonlarını otomatik halletmesi ve vakit kaybetmemek.</a:t>
            </a:r>
          </a:p>
          <a:p>
            <a:r>
              <a:rPr lang="tr-TR" noProof="1">
                <a:solidFill>
                  <a:schemeClr val="tx1">
                    <a:lumMod val="65000"/>
                    <a:lumOff val="35000"/>
                  </a:schemeClr>
                </a:solidFill>
              </a:rPr>
              <a:t>Gereksiz konfigürasyonla vakit kaybetmemek.</a:t>
            </a:r>
          </a:p>
          <a:p>
            <a:r>
              <a:rPr lang="tr-TR" noProof="1">
                <a:solidFill>
                  <a:schemeClr val="tx1">
                    <a:lumMod val="65000"/>
                    <a:lumOff val="35000"/>
                  </a:schemeClr>
                </a:solidFill>
              </a:rPr>
              <a:t>Geçen ayki stajımdaki ödev setinden edindiğim bilgi ve tecrübeden faydalanmak.</a:t>
            </a:r>
          </a:p>
        </p:txBody>
      </p:sp>
    </p:spTree>
    <p:extLst>
      <p:ext uri="{BB962C8B-B14F-4D97-AF65-F5344CB8AC3E}">
        <p14:creationId xmlns:p14="http://schemas.microsoft.com/office/powerpoint/2010/main" val="708079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
            <a:extLst>
              <a:ext uri="{FF2B5EF4-FFF2-40B4-BE49-F238E27FC236}">
                <a16:creationId xmlns:a16="http://schemas.microsoft.com/office/drawing/2014/main" id="{73A35036-D1CC-4A53-B08C-7290C034688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2400"/>
            <a:ext cx="12192000" cy="6553200"/>
          </a:xfrm>
          <a:prstGeom prst="rect">
            <a:avLst/>
          </a:prstGeom>
        </p:spPr>
      </p:pic>
    </p:spTree>
    <p:extLst>
      <p:ext uri="{BB962C8B-B14F-4D97-AF65-F5344CB8AC3E}">
        <p14:creationId xmlns:p14="http://schemas.microsoft.com/office/powerpoint/2010/main" val="3682583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9">
            <a:extLst>
              <a:ext uri="{FF2B5EF4-FFF2-40B4-BE49-F238E27FC236}">
                <a16:creationId xmlns:a16="http://schemas.microsoft.com/office/drawing/2014/main" id="{0EF76889-3A19-4CA9-84A5-49B81CF7CA2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489325" y="0"/>
            <a:ext cx="5211763" cy="6858000"/>
          </a:xfrm>
          <a:prstGeom prst="rect">
            <a:avLst/>
          </a:prstGeom>
        </p:spPr>
      </p:pic>
    </p:spTree>
    <p:extLst>
      <p:ext uri="{BB962C8B-B14F-4D97-AF65-F5344CB8AC3E}">
        <p14:creationId xmlns:p14="http://schemas.microsoft.com/office/powerpoint/2010/main" val="2513719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0">
            <a:extLst>
              <a:ext uri="{FF2B5EF4-FFF2-40B4-BE49-F238E27FC236}">
                <a16:creationId xmlns:a16="http://schemas.microsoft.com/office/drawing/2014/main" id="{E94482B3-01E6-4C8E-90E4-6978E1C9CAF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397250" y="0"/>
            <a:ext cx="5395913" cy="6858000"/>
          </a:xfrm>
          <a:prstGeom prst="rect">
            <a:avLst/>
          </a:prstGeom>
        </p:spPr>
      </p:pic>
    </p:spTree>
    <p:extLst>
      <p:ext uri="{BB962C8B-B14F-4D97-AF65-F5344CB8AC3E}">
        <p14:creationId xmlns:p14="http://schemas.microsoft.com/office/powerpoint/2010/main" val="3648086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1">
            <a:extLst>
              <a:ext uri="{FF2B5EF4-FFF2-40B4-BE49-F238E27FC236}">
                <a16:creationId xmlns:a16="http://schemas.microsoft.com/office/drawing/2014/main" id="{A6E38C61-C9BE-45AA-A4A9-1537ACD5B6D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90563"/>
            <a:ext cx="12192000" cy="5476875"/>
          </a:xfrm>
          <a:prstGeom prst="rect">
            <a:avLst/>
          </a:prstGeom>
        </p:spPr>
      </p:pic>
    </p:spTree>
    <p:extLst>
      <p:ext uri="{BB962C8B-B14F-4D97-AF65-F5344CB8AC3E}">
        <p14:creationId xmlns:p14="http://schemas.microsoft.com/office/powerpoint/2010/main" val="3936326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2">
            <a:extLst>
              <a:ext uri="{FF2B5EF4-FFF2-40B4-BE49-F238E27FC236}">
                <a16:creationId xmlns:a16="http://schemas.microsoft.com/office/drawing/2014/main" id="{AA8428E5-C50B-468A-9A4F-C480FEFD292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54038"/>
            <a:ext cx="12192000" cy="5749925"/>
          </a:xfrm>
          <a:prstGeom prst="rect">
            <a:avLst/>
          </a:prstGeom>
        </p:spPr>
      </p:pic>
    </p:spTree>
    <p:extLst>
      <p:ext uri="{BB962C8B-B14F-4D97-AF65-F5344CB8AC3E}">
        <p14:creationId xmlns:p14="http://schemas.microsoft.com/office/powerpoint/2010/main" val="616757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3">
            <a:extLst>
              <a:ext uri="{FF2B5EF4-FFF2-40B4-BE49-F238E27FC236}">
                <a16:creationId xmlns:a16="http://schemas.microsoft.com/office/drawing/2014/main" id="{23F80D0D-256C-46FA-8AB5-7C9734729DA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15938"/>
            <a:ext cx="12192000" cy="5824537"/>
          </a:xfrm>
          <a:prstGeom prst="rect">
            <a:avLst/>
          </a:prstGeom>
        </p:spPr>
      </p:pic>
    </p:spTree>
    <p:extLst>
      <p:ext uri="{BB962C8B-B14F-4D97-AF65-F5344CB8AC3E}">
        <p14:creationId xmlns:p14="http://schemas.microsoft.com/office/powerpoint/2010/main" val="1391486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1">
            <a:extLst>
              <a:ext uri="{FF2B5EF4-FFF2-40B4-BE49-F238E27FC236}">
                <a16:creationId xmlns:a16="http://schemas.microsoft.com/office/drawing/2014/main" id="{ABF25959-1C6D-446E-833D-A45102BDC91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0975"/>
            <a:ext cx="12192000" cy="6494463"/>
          </a:xfrm>
          <a:prstGeom prst="rect">
            <a:avLst/>
          </a:prstGeom>
        </p:spPr>
      </p:pic>
    </p:spTree>
    <p:extLst>
      <p:ext uri="{BB962C8B-B14F-4D97-AF65-F5344CB8AC3E}">
        <p14:creationId xmlns:p14="http://schemas.microsoft.com/office/powerpoint/2010/main" val="1799563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
            <a:extLst>
              <a:ext uri="{FF2B5EF4-FFF2-40B4-BE49-F238E27FC236}">
                <a16:creationId xmlns:a16="http://schemas.microsoft.com/office/drawing/2014/main" id="{43DDBAF5-272C-47CF-AE7E-3E3B91B440B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60400"/>
            <a:ext cx="12192000" cy="5535613"/>
          </a:xfrm>
          <a:prstGeom prst="rect">
            <a:avLst/>
          </a:prstGeom>
        </p:spPr>
      </p:pic>
    </p:spTree>
    <p:extLst>
      <p:ext uri="{BB962C8B-B14F-4D97-AF65-F5344CB8AC3E}">
        <p14:creationId xmlns:p14="http://schemas.microsoft.com/office/powerpoint/2010/main" val="1594472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3">
            <a:extLst>
              <a:ext uri="{FF2B5EF4-FFF2-40B4-BE49-F238E27FC236}">
                <a16:creationId xmlns:a16="http://schemas.microsoft.com/office/drawing/2014/main" id="{ED88DE5F-B70B-4E45-8177-F0391E3B027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85800"/>
            <a:ext cx="12192000" cy="5486400"/>
          </a:xfrm>
          <a:prstGeom prst="rect">
            <a:avLst/>
          </a:prstGeom>
        </p:spPr>
      </p:pic>
    </p:spTree>
    <p:extLst>
      <p:ext uri="{BB962C8B-B14F-4D97-AF65-F5344CB8AC3E}">
        <p14:creationId xmlns:p14="http://schemas.microsoft.com/office/powerpoint/2010/main" val="1276032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7AB-1795-43C1-BD95-077AED39D2F1}"/>
              </a:ext>
            </a:extLst>
          </p:cNvPr>
          <p:cNvSpPr>
            <a:spLocks noGrp="1"/>
          </p:cNvSpPr>
          <p:nvPr>
            <p:ph type="title"/>
          </p:nvPr>
        </p:nvSpPr>
        <p:spPr/>
        <p:txBody>
          <a:bodyPr/>
          <a:lstStyle/>
          <a:p>
            <a:r>
              <a:rPr lang="tr-TR" dirty="0"/>
              <a:t>Kullandığım araçlar</a:t>
            </a:r>
            <a:br>
              <a:rPr lang="tr-TR" dirty="0"/>
            </a:br>
            <a:r>
              <a:rPr lang="tr-TR" dirty="0">
                <a:solidFill>
                  <a:schemeClr val="accent1">
                    <a:lumMod val="50000"/>
                  </a:schemeClr>
                </a:solidFill>
              </a:rPr>
              <a:t>Spring Data JPA</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9CDED07B-3DA6-4467-A9F2-193B03D80967}"/>
              </a:ext>
            </a:extLst>
          </p:cNvPr>
          <p:cNvSpPr>
            <a:spLocks noGrp="1"/>
          </p:cNvSpPr>
          <p:nvPr>
            <p:ph idx="1"/>
          </p:nvPr>
        </p:nvSpPr>
        <p:spPr/>
        <p:txBody>
          <a:bodyPr/>
          <a:lstStyle/>
          <a:p>
            <a:pPr marL="0" indent="0">
              <a:buNone/>
            </a:pPr>
            <a:r>
              <a:rPr lang="tr-TR" noProof="1">
                <a:solidFill>
                  <a:schemeClr val="tx1">
                    <a:lumMod val="65000"/>
                    <a:lumOff val="35000"/>
                  </a:schemeClr>
                </a:solidFill>
              </a:rPr>
              <a:t>Uygulamanın data Access kısımlarında spring data jpa kullandım.</a:t>
            </a:r>
          </a:p>
          <a:p>
            <a:pPr marL="0" indent="0">
              <a:buNone/>
            </a:pPr>
            <a:r>
              <a:rPr lang="tr-TR" noProof="1">
                <a:solidFill>
                  <a:schemeClr val="tx1">
                    <a:lumMod val="65000"/>
                    <a:lumOff val="35000"/>
                  </a:schemeClr>
                </a:solidFill>
              </a:rPr>
              <a:t>spring data jpa kullanmaktaki amaçlarım</a:t>
            </a:r>
          </a:p>
          <a:p>
            <a:r>
              <a:rPr lang="tr-TR" noProof="1">
                <a:solidFill>
                  <a:schemeClr val="tx1">
                    <a:lumMod val="65000"/>
                    <a:lumOff val="35000"/>
                  </a:schemeClr>
                </a:solidFill>
              </a:rPr>
              <a:t>Tekerleği yeniden icat etmememek.</a:t>
            </a:r>
          </a:p>
          <a:p>
            <a:r>
              <a:rPr lang="tr-TR" noProof="1">
                <a:solidFill>
                  <a:schemeClr val="tx1">
                    <a:lumMod val="65000"/>
                    <a:lumOff val="35000"/>
                  </a:schemeClr>
                </a:solidFill>
              </a:rPr>
              <a:t>Automatic query generation özelliğiyle query yazmadan birkaç satır ile repositorylerimi çalışır duruma getirmek. </a:t>
            </a:r>
          </a:p>
        </p:txBody>
      </p:sp>
    </p:spTree>
    <p:extLst>
      <p:ext uri="{BB962C8B-B14F-4D97-AF65-F5344CB8AC3E}">
        <p14:creationId xmlns:p14="http://schemas.microsoft.com/office/powerpoint/2010/main" val="191395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7AB-1795-43C1-BD95-077AED39D2F1}"/>
              </a:ext>
            </a:extLst>
          </p:cNvPr>
          <p:cNvSpPr>
            <a:spLocks noGrp="1"/>
          </p:cNvSpPr>
          <p:nvPr>
            <p:ph type="title"/>
          </p:nvPr>
        </p:nvSpPr>
        <p:spPr/>
        <p:txBody>
          <a:bodyPr/>
          <a:lstStyle/>
          <a:p>
            <a:r>
              <a:rPr lang="tr-TR" dirty="0"/>
              <a:t>Kullandığım araçlar</a:t>
            </a:r>
            <a:br>
              <a:rPr lang="tr-TR" dirty="0"/>
            </a:br>
            <a:r>
              <a:rPr lang="tr-TR" dirty="0" err="1">
                <a:solidFill>
                  <a:schemeClr val="accent1">
                    <a:lumMod val="50000"/>
                  </a:schemeClr>
                </a:solidFill>
              </a:rPr>
              <a:t>Thymeleaf</a:t>
            </a:r>
            <a:r>
              <a:rPr lang="tr-TR" dirty="0">
                <a:solidFill>
                  <a:schemeClr val="accent1">
                    <a:lumMod val="50000"/>
                  </a:schemeClr>
                </a:solidFill>
              </a:rPr>
              <a:t> ve </a:t>
            </a:r>
            <a:r>
              <a:rPr lang="tr-TR" dirty="0" err="1">
                <a:solidFill>
                  <a:schemeClr val="accent1">
                    <a:lumMod val="50000"/>
                  </a:schemeClr>
                </a:solidFill>
              </a:rPr>
              <a:t>Bootsrap</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9CDED07B-3DA6-4467-A9F2-193B03D80967}"/>
              </a:ext>
            </a:extLst>
          </p:cNvPr>
          <p:cNvSpPr>
            <a:spLocks noGrp="1"/>
          </p:cNvSpPr>
          <p:nvPr>
            <p:ph idx="1"/>
          </p:nvPr>
        </p:nvSpPr>
        <p:spPr/>
        <p:txBody>
          <a:bodyPr/>
          <a:lstStyle/>
          <a:p>
            <a:pPr marL="0" indent="0">
              <a:buNone/>
            </a:pPr>
            <a:r>
              <a:rPr lang="tr-TR" noProof="1">
                <a:solidFill>
                  <a:schemeClr val="tx1">
                    <a:lumMod val="65000"/>
                    <a:lumOff val="35000"/>
                  </a:schemeClr>
                </a:solidFill>
              </a:rPr>
              <a:t>Uygulamanın arayüz oluşturma kısmında Thymeleaf Templating Engine ve Bootsrap kullandım. Kapsamlı bir frontend framework kullanmayı da düşündüm fakat önceden hiçbir frontend teknolojisine hakim olmadığım ve Bootstrap kullanarak yeterli görselliği elde edebildiğim için böyle karar verdim. Thymeleaf zaten Spring Boot ile kendiliğinden uyumlu geldiği için de hiçbir konfigürasyona gerek kalmadı.</a:t>
            </a:r>
          </a:p>
        </p:txBody>
      </p:sp>
    </p:spTree>
    <p:extLst>
      <p:ext uri="{BB962C8B-B14F-4D97-AF65-F5344CB8AC3E}">
        <p14:creationId xmlns:p14="http://schemas.microsoft.com/office/powerpoint/2010/main" val="415402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7AB-1795-43C1-BD95-077AED39D2F1}"/>
              </a:ext>
            </a:extLst>
          </p:cNvPr>
          <p:cNvSpPr>
            <a:spLocks noGrp="1"/>
          </p:cNvSpPr>
          <p:nvPr>
            <p:ph type="title"/>
          </p:nvPr>
        </p:nvSpPr>
        <p:spPr/>
        <p:txBody>
          <a:bodyPr/>
          <a:lstStyle/>
          <a:p>
            <a:r>
              <a:rPr lang="tr-TR" dirty="0"/>
              <a:t>Kullandığım araçlar</a:t>
            </a:r>
            <a:br>
              <a:rPr lang="tr-TR" dirty="0"/>
            </a:br>
            <a:r>
              <a:rPr lang="tr-TR" dirty="0" err="1">
                <a:solidFill>
                  <a:schemeClr val="accent1">
                    <a:lumMod val="50000"/>
                  </a:schemeClr>
                </a:solidFill>
              </a:rPr>
              <a:t>MySQL</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9CDED07B-3DA6-4467-A9F2-193B03D80967}"/>
              </a:ext>
            </a:extLst>
          </p:cNvPr>
          <p:cNvSpPr>
            <a:spLocks noGrp="1"/>
          </p:cNvSpPr>
          <p:nvPr>
            <p:ph idx="1"/>
          </p:nvPr>
        </p:nvSpPr>
        <p:spPr/>
        <p:txBody>
          <a:bodyPr/>
          <a:lstStyle/>
          <a:p>
            <a:pPr marL="0" indent="0">
              <a:buNone/>
            </a:pPr>
            <a:r>
              <a:rPr lang="tr-TR" noProof="1">
                <a:solidFill>
                  <a:schemeClr val="tx1">
                    <a:lumMod val="65000"/>
                    <a:lumOff val="35000"/>
                  </a:schemeClr>
                </a:solidFill>
              </a:rPr>
              <a:t>Uygulamanın asıl veritabanını oluşturmak için MySQL kullandım. </a:t>
            </a:r>
          </a:p>
          <a:p>
            <a:pPr marL="0" indent="0">
              <a:buNone/>
            </a:pPr>
            <a:r>
              <a:rPr lang="tr-TR" noProof="1">
                <a:solidFill>
                  <a:schemeClr val="tx1">
                    <a:lumMod val="65000"/>
                    <a:lumOff val="35000"/>
                  </a:schemeClr>
                </a:solidFill>
              </a:rPr>
              <a:t>Geçen ayki ödev setimi yaparken de kullamış olduğum için zaten bilgisayarımda mysql kuruluydu ve nasıl bağlayacağımı da biliyordum. Bu sebeple ve gayet iyi bir db olduğu için mysql kullandım.  </a:t>
            </a:r>
          </a:p>
          <a:p>
            <a:pPr marL="0" indent="0">
              <a:buNone/>
            </a:pPr>
            <a:r>
              <a:rPr lang="tr-TR" noProof="1">
                <a:solidFill>
                  <a:schemeClr val="tx1">
                    <a:lumMod val="65000"/>
                    <a:lumOff val="35000"/>
                  </a:schemeClr>
                </a:solidFill>
              </a:rPr>
              <a:t>Okuduğum kaynaklar hafif ve performanslı olduğu için Hikari Data Source kullanmamı öneriyordu ben de öyle yaptım.</a:t>
            </a:r>
          </a:p>
          <a:p>
            <a:pPr marL="0" indent="0">
              <a:buNone/>
            </a:pPr>
            <a:r>
              <a:rPr lang="tr-TR" noProof="1">
                <a:solidFill>
                  <a:schemeClr val="tx1">
                    <a:lumMod val="65000"/>
                    <a:lumOff val="35000"/>
                  </a:schemeClr>
                </a:solidFill>
              </a:rPr>
              <a:t>Buna ek olarak bir database migration toolu olan flyway’i kullandım. İleride posgresql vs. başka bir database’e geçilmek istenirse kolaylıkla yapılabilmsi için.</a:t>
            </a:r>
          </a:p>
          <a:p>
            <a:pPr marL="0" indent="0">
              <a:buNone/>
            </a:pPr>
            <a:r>
              <a:rPr lang="tr-TR" noProof="1">
                <a:solidFill>
                  <a:schemeClr val="tx1">
                    <a:lumMod val="65000"/>
                    <a:lumOff val="35000"/>
                  </a:schemeClr>
                </a:solidFill>
              </a:rPr>
              <a:t>Flyway’i ayrıca veritabanımı otomatik olarak oluşturup doldurmak için de kullandım. Daha önce hibernate’in auto ddl creation özelliğini kullanmıştım fakat flyway’i daha kullanışlı buldum açıkçası. </a:t>
            </a:r>
          </a:p>
        </p:txBody>
      </p:sp>
    </p:spTree>
    <p:extLst>
      <p:ext uri="{BB962C8B-B14F-4D97-AF65-F5344CB8AC3E}">
        <p14:creationId xmlns:p14="http://schemas.microsoft.com/office/powerpoint/2010/main" val="4206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7AB-1795-43C1-BD95-077AED39D2F1}"/>
              </a:ext>
            </a:extLst>
          </p:cNvPr>
          <p:cNvSpPr>
            <a:spLocks noGrp="1"/>
          </p:cNvSpPr>
          <p:nvPr>
            <p:ph type="title"/>
          </p:nvPr>
        </p:nvSpPr>
        <p:spPr/>
        <p:txBody>
          <a:bodyPr/>
          <a:lstStyle/>
          <a:p>
            <a:r>
              <a:rPr lang="tr-TR" dirty="0"/>
              <a:t>Kullandığım araçlar</a:t>
            </a:r>
            <a:br>
              <a:rPr lang="tr-TR" dirty="0"/>
            </a:br>
            <a:r>
              <a:rPr lang="tr-TR" dirty="0">
                <a:solidFill>
                  <a:schemeClr val="accent1">
                    <a:lumMod val="50000"/>
                  </a:schemeClr>
                </a:solidFill>
              </a:rPr>
              <a:t>Spring Security</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9CDED07B-3DA6-4467-A9F2-193B03D80967}"/>
              </a:ext>
            </a:extLst>
          </p:cNvPr>
          <p:cNvSpPr>
            <a:spLocks noGrp="1"/>
          </p:cNvSpPr>
          <p:nvPr>
            <p:ph idx="1"/>
          </p:nvPr>
        </p:nvSpPr>
        <p:spPr/>
        <p:txBody>
          <a:bodyPr/>
          <a:lstStyle/>
          <a:p>
            <a:pPr marL="0" indent="0">
              <a:buNone/>
            </a:pPr>
            <a:r>
              <a:rPr lang="tr-TR" noProof="1">
                <a:solidFill>
                  <a:schemeClr val="tx1">
                    <a:lumMod val="65000"/>
                    <a:lumOff val="35000"/>
                  </a:schemeClr>
                </a:solidFill>
              </a:rPr>
              <a:t>Uygulamanın güvenlik kısmını geliştirmede Spring Security kullandım.</a:t>
            </a:r>
          </a:p>
          <a:p>
            <a:pPr marL="0" indent="0">
              <a:buNone/>
            </a:pPr>
            <a:r>
              <a:rPr lang="tr-TR" noProof="1">
                <a:solidFill>
                  <a:schemeClr val="tx1">
                    <a:lumMod val="65000"/>
                    <a:lumOff val="35000"/>
                  </a:schemeClr>
                </a:solidFill>
              </a:rPr>
              <a:t>Daha iyi bir seçenek yok sanırım zaten. </a:t>
            </a:r>
          </a:p>
          <a:p>
            <a:pPr marL="0" indent="0">
              <a:buNone/>
            </a:pPr>
            <a:r>
              <a:rPr lang="tr-TR" noProof="1">
                <a:solidFill>
                  <a:schemeClr val="tx1">
                    <a:lumMod val="65000"/>
                    <a:lumOff val="35000"/>
                  </a:schemeClr>
                </a:solidFill>
              </a:rPr>
              <a:t>Ayrıca Thymeleaf ile entegre edilmesi de güzel bir özellik.</a:t>
            </a:r>
          </a:p>
          <a:p>
            <a:pPr marL="0" indent="0">
              <a:buNone/>
            </a:pPr>
            <a:endParaRPr lang="tr-TR" noProof="1">
              <a:solidFill>
                <a:schemeClr val="tx1">
                  <a:lumMod val="65000"/>
                  <a:lumOff val="35000"/>
                </a:schemeClr>
              </a:solidFill>
            </a:endParaRPr>
          </a:p>
          <a:p>
            <a:pPr marL="0" indent="0">
              <a:buNone/>
            </a:pPr>
            <a:r>
              <a:rPr lang="tr-TR" noProof="1">
                <a:solidFill>
                  <a:schemeClr val="tx1">
                    <a:lumMod val="65000"/>
                    <a:lumOff val="35000"/>
                  </a:schemeClr>
                </a:solidFill>
              </a:rPr>
              <a:t>Uygulamanın heryerinde güvenlik kontrolleri koydum.</a:t>
            </a:r>
          </a:p>
        </p:txBody>
      </p:sp>
    </p:spTree>
    <p:extLst>
      <p:ext uri="{BB962C8B-B14F-4D97-AF65-F5344CB8AC3E}">
        <p14:creationId xmlns:p14="http://schemas.microsoft.com/office/powerpoint/2010/main" val="121740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7AB-1795-43C1-BD95-077AED39D2F1}"/>
              </a:ext>
            </a:extLst>
          </p:cNvPr>
          <p:cNvSpPr>
            <a:spLocks noGrp="1"/>
          </p:cNvSpPr>
          <p:nvPr>
            <p:ph type="title"/>
          </p:nvPr>
        </p:nvSpPr>
        <p:spPr/>
        <p:txBody>
          <a:bodyPr/>
          <a:lstStyle/>
          <a:p>
            <a:r>
              <a:rPr lang="tr-TR" dirty="0"/>
              <a:t>Kullandığım araçlar</a:t>
            </a:r>
            <a:br>
              <a:rPr lang="tr-TR" dirty="0"/>
            </a:br>
            <a:r>
              <a:rPr lang="tr-TR" dirty="0">
                <a:solidFill>
                  <a:schemeClr val="accent1">
                    <a:lumMod val="50000"/>
                  </a:schemeClr>
                </a:solidFill>
              </a:rPr>
              <a:t>Spring LDAP ve </a:t>
            </a:r>
            <a:r>
              <a:rPr lang="tr-TR" dirty="0" err="1">
                <a:solidFill>
                  <a:schemeClr val="accent1">
                    <a:lumMod val="50000"/>
                  </a:schemeClr>
                </a:solidFill>
              </a:rPr>
              <a:t>UnboundID</a:t>
            </a:r>
            <a:r>
              <a:rPr lang="tr-TR" dirty="0">
                <a:solidFill>
                  <a:schemeClr val="accent1">
                    <a:lumMod val="50000"/>
                  </a:schemeClr>
                </a:solidFill>
              </a:rPr>
              <a:t> LDAP SDK</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9CDED07B-3DA6-4467-A9F2-193B03D80967}"/>
              </a:ext>
            </a:extLst>
          </p:cNvPr>
          <p:cNvSpPr>
            <a:spLocks noGrp="1"/>
          </p:cNvSpPr>
          <p:nvPr>
            <p:ph idx="1"/>
          </p:nvPr>
        </p:nvSpPr>
        <p:spPr/>
        <p:txBody>
          <a:bodyPr/>
          <a:lstStyle/>
          <a:p>
            <a:pPr marL="0" indent="0">
              <a:buNone/>
            </a:pPr>
            <a:endParaRPr lang="tr-TR" noProof="1">
              <a:solidFill>
                <a:schemeClr val="tx1">
                  <a:lumMod val="65000"/>
                  <a:lumOff val="35000"/>
                </a:schemeClr>
              </a:solidFill>
            </a:endParaRPr>
          </a:p>
          <a:p>
            <a:pPr marL="0" indent="0">
              <a:buNone/>
            </a:pPr>
            <a:r>
              <a:rPr lang="tr-TR" noProof="1">
                <a:solidFill>
                  <a:schemeClr val="tx1">
                    <a:lumMod val="65000"/>
                    <a:lumOff val="35000"/>
                  </a:schemeClr>
                </a:solidFill>
              </a:rPr>
              <a:t>LDAP login özelliğini geliştirirken biraz araştırma yaptım ve işi karmaşıklaştırmamak için embedded LDAP serverı kullanmaya karar verdim.</a:t>
            </a:r>
          </a:p>
          <a:p>
            <a:pPr marL="0" indent="0">
              <a:buNone/>
            </a:pPr>
            <a:r>
              <a:rPr lang="tr-TR" noProof="1">
                <a:solidFill>
                  <a:schemeClr val="tx1">
                    <a:lumMod val="65000"/>
                    <a:lumOff val="35000"/>
                  </a:schemeClr>
                </a:solidFill>
              </a:rPr>
              <a:t>Bulduğum kaynaklar onu kullandığı için UnboundID LDAP SDK kullandım.</a:t>
            </a:r>
          </a:p>
          <a:p>
            <a:pPr marL="0" indent="0">
              <a:buNone/>
            </a:pPr>
            <a:endParaRPr lang="tr-TR" noProof="1">
              <a:solidFill>
                <a:schemeClr val="tx1">
                  <a:lumMod val="65000"/>
                  <a:lumOff val="35000"/>
                </a:schemeClr>
              </a:solidFill>
            </a:endParaRPr>
          </a:p>
        </p:txBody>
      </p:sp>
    </p:spTree>
    <p:extLst>
      <p:ext uri="{BB962C8B-B14F-4D97-AF65-F5344CB8AC3E}">
        <p14:creationId xmlns:p14="http://schemas.microsoft.com/office/powerpoint/2010/main" val="3473968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7AB-1795-43C1-BD95-077AED39D2F1}"/>
              </a:ext>
            </a:extLst>
          </p:cNvPr>
          <p:cNvSpPr>
            <a:spLocks noGrp="1"/>
          </p:cNvSpPr>
          <p:nvPr>
            <p:ph type="title"/>
          </p:nvPr>
        </p:nvSpPr>
        <p:spPr/>
        <p:txBody>
          <a:bodyPr/>
          <a:lstStyle/>
          <a:p>
            <a:r>
              <a:rPr lang="tr-TR" dirty="0"/>
              <a:t>Kullandığım araçlar</a:t>
            </a:r>
            <a:br>
              <a:rPr lang="tr-TR" dirty="0"/>
            </a:br>
            <a:r>
              <a:rPr lang="tr-TR" dirty="0">
                <a:solidFill>
                  <a:schemeClr val="accent1">
                    <a:lumMod val="50000"/>
                  </a:schemeClr>
                </a:solidFill>
              </a:rPr>
              <a:t>Spring </a:t>
            </a:r>
            <a:r>
              <a:rPr lang="tr-TR" dirty="0" err="1">
                <a:solidFill>
                  <a:schemeClr val="accent1">
                    <a:lumMod val="50000"/>
                  </a:schemeClr>
                </a:solidFill>
              </a:rPr>
              <a:t>Boot</a:t>
            </a:r>
            <a:r>
              <a:rPr lang="tr-TR" dirty="0">
                <a:solidFill>
                  <a:schemeClr val="accent1">
                    <a:lumMod val="50000"/>
                  </a:schemeClr>
                </a:solidFill>
              </a:rPr>
              <a:t> Oauth2 Client</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9CDED07B-3DA6-4467-A9F2-193B03D80967}"/>
              </a:ext>
            </a:extLst>
          </p:cNvPr>
          <p:cNvSpPr>
            <a:spLocks noGrp="1"/>
          </p:cNvSpPr>
          <p:nvPr>
            <p:ph idx="1"/>
          </p:nvPr>
        </p:nvSpPr>
        <p:spPr/>
        <p:txBody>
          <a:bodyPr/>
          <a:lstStyle/>
          <a:p>
            <a:pPr marL="0" indent="0">
              <a:buNone/>
            </a:pPr>
            <a:r>
              <a:rPr lang="tr-TR" noProof="1">
                <a:solidFill>
                  <a:schemeClr val="tx1">
                    <a:lumMod val="65000"/>
                    <a:lumOff val="35000"/>
                  </a:schemeClr>
                </a:solidFill>
              </a:rPr>
              <a:t>Spring boot ve security ile kendiliğinden entegre olan bu kütüphane varken başka bir kütüphane kullansam olmazdı herhalde. </a:t>
            </a:r>
          </a:p>
        </p:txBody>
      </p:sp>
    </p:spTree>
    <p:extLst>
      <p:ext uri="{BB962C8B-B14F-4D97-AF65-F5344CB8AC3E}">
        <p14:creationId xmlns:p14="http://schemas.microsoft.com/office/powerpoint/2010/main" val="70277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7AB-1795-43C1-BD95-077AED39D2F1}"/>
              </a:ext>
            </a:extLst>
          </p:cNvPr>
          <p:cNvSpPr>
            <a:spLocks noGrp="1"/>
          </p:cNvSpPr>
          <p:nvPr>
            <p:ph type="title"/>
          </p:nvPr>
        </p:nvSpPr>
        <p:spPr/>
        <p:txBody>
          <a:bodyPr>
            <a:normAutofit fontScale="90000"/>
          </a:bodyPr>
          <a:lstStyle/>
          <a:p>
            <a:r>
              <a:rPr lang="tr-TR" dirty="0"/>
              <a:t>Kullandığım araçlar</a:t>
            </a:r>
            <a:br>
              <a:rPr lang="tr-TR" dirty="0"/>
            </a:br>
            <a:r>
              <a:rPr lang="tr-TR" dirty="0" err="1">
                <a:solidFill>
                  <a:schemeClr val="accent1">
                    <a:lumMod val="50000"/>
                  </a:schemeClr>
                </a:solidFill>
              </a:rPr>
              <a:t>Elastic</a:t>
            </a:r>
            <a:r>
              <a:rPr lang="tr-TR" dirty="0">
                <a:solidFill>
                  <a:schemeClr val="accent1">
                    <a:lumMod val="50000"/>
                  </a:schemeClr>
                </a:solidFill>
              </a:rPr>
              <a:t> </a:t>
            </a:r>
            <a:r>
              <a:rPr lang="tr-TR" dirty="0" err="1">
                <a:solidFill>
                  <a:schemeClr val="accent1">
                    <a:lumMod val="50000"/>
                  </a:schemeClr>
                </a:solidFill>
              </a:rPr>
              <a:t>Search</a:t>
            </a:r>
            <a:r>
              <a:rPr lang="tr-TR" dirty="0">
                <a:solidFill>
                  <a:schemeClr val="accent1">
                    <a:lumMod val="50000"/>
                  </a:schemeClr>
                </a:solidFill>
              </a:rPr>
              <a:t> ve Spring Data </a:t>
            </a:r>
            <a:r>
              <a:rPr lang="tr-TR" dirty="0" err="1">
                <a:solidFill>
                  <a:schemeClr val="accent1">
                    <a:lumMod val="50000"/>
                  </a:schemeClr>
                </a:solidFill>
              </a:rPr>
              <a:t>Elasticsearch</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9CDED07B-3DA6-4467-A9F2-193B03D80967}"/>
              </a:ext>
            </a:extLst>
          </p:cNvPr>
          <p:cNvSpPr>
            <a:spLocks noGrp="1"/>
          </p:cNvSpPr>
          <p:nvPr>
            <p:ph idx="1"/>
          </p:nvPr>
        </p:nvSpPr>
        <p:spPr/>
        <p:txBody>
          <a:bodyPr/>
          <a:lstStyle/>
          <a:p>
            <a:pPr marL="0" indent="0">
              <a:buNone/>
            </a:pPr>
            <a:r>
              <a:rPr lang="tr-TR" noProof="1">
                <a:solidFill>
                  <a:schemeClr val="tx1">
                    <a:lumMod val="65000"/>
                    <a:lumOff val="35000"/>
                  </a:schemeClr>
                </a:solidFill>
              </a:rPr>
              <a:t>Lokalime bir Elasticsearch server’ı kurdum. Uygulamamı bu sunucuya bağlarken spring data kütüphanesini kullandım ve kolay bir şekilde repository’mi kurdum.</a:t>
            </a:r>
          </a:p>
          <a:p>
            <a:pPr marL="0" indent="0">
              <a:buNone/>
            </a:pPr>
            <a:r>
              <a:rPr lang="tr-TR" noProof="1">
                <a:solidFill>
                  <a:schemeClr val="tx1">
                    <a:lumMod val="65000"/>
                    <a:lumOff val="35000"/>
                  </a:schemeClr>
                </a:solidFill>
              </a:rPr>
              <a:t>Biraz fazla spesifik query’ler kullandığım için queryleri kendim yazmam gerekti fakat yine de epey kolaylık sağladı spring data. Ken uygulama mimarisi ile tutarlı olması da önemli.</a:t>
            </a:r>
          </a:p>
        </p:txBody>
      </p:sp>
    </p:spTree>
    <p:extLst>
      <p:ext uri="{BB962C8B-B14F-4D97-AF65-F5344CB8AC3E}">
        <p14:creationId xmlns:p14="http://schemas.microsoft.com/office/powerpoint/2010/main" val="39570550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Words>
  <Application>Microsoft Office PowerPoint</Application>
  <PresentationFormat>Widescreen</PresentationFormat>
  <Paragraphs>48</Paragraphs>
  <Slides>28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Calibri Light</vt:lpstr>
      <vt:lpstr>Daytona Pro Light</vt:lpstr>
      <vt:lpstr>Trebuchet MS</vt:lpstr>
      <vt:lpstr>Wingdings 3</vt:lpstr>
      <vt:lpstr>Facet</vt:lpstr>
      <vt:lpstr>Office Theme</vt:lpstr>
      <vt:lpstr>Mentor App</vt:lpstr>
      <vt:lpstr>Kullandığım araçlar Spring Boot</vt:lpstr>
      <vt:lpstr>Kullandığım araçlar Spring Data JPA</vt:lpstr>
      <vt:lpstr>Kullandığım araçlar Thymeleaf ve Bootsrap</vt:lpstr>
      <vt:lpstr>Kullandığım araçlar MySQL</vt:lpstr>
      <vt:lpstr>Kullandığım araçlar Spring Security</vt:lpstr>
      <vt:lpstr>Kullandığım araçlar Spring LDAP ve UnboundID LDAP SDK</vt:lpstr>
      <vt:lpstr>Kullandığım araçlar Spring Boot Oauth2 Client</vt:lpstr>
      <vt:lpstr>Kullandığım araçlar Elastic Search ve Spring Data Elasticsearch</vt:lpstr>
      <vt:lpstr>Kullandığım araçlar Spring Mail</vt:lpstr>
      <vt:lpstr>Uygulama Mimarisi </vt:lpstr>
      <vt:lpstr>Deployment </vt:lpstr>
      <vt:lpstr>Demo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Mentor App</dc:title>
  <dc:creator>muhammed halas</dc:creator>
  <cp:lastModifiedBy>muhammed halas</cp:lastModifiedBy>
  <cp:revision>24</cp:revision>
  <dcterms:created xsi:type="dcterms:W3CDTF">2020-08-27T09:25:35Z</dcterms:created>
  <dcterms:modified xsi:type="dcterms:W3CDTF">2020-08-27T13:13:38Z</dcterms:modified>
</cp:coreProperties>
</file>