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4"/>
  </p:sldMasterIdLst>
  <p:notesMasterIdLst>
    <p:notesMasterId r:id="rId10"/>
  </p:notesMasterIdLst>
  <p:sldIdLst>
    <p:sldId id="265" r:id="rId5"/>
    <p:sldId id="259" r:id="rId6"/>
    <p:sldId id="261" r:id="rId7"/>
    <p:sldId id="266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CEBA4F-E489-6800-5885-44A8FF3D26D4}" v="47" dt="2025-04-16T13:05:37.639"/>
    <p1510:client id="{0A5E64CF-53A3-4BBD-818F-6946467B7E52}" v="768" dt="2025-04-16T13:06:04.664"/>
    <p1510:client id="{B6BC8EF5-BD54-0049-9ADF-A80228F5DC45}" v="612" dt="2025-04-16T14:14:18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49"/>
  </p:normalViewPr>
  <p:slideViewPr>
    <p:cSldViewPr snapToGrid="0">
      <p:cViewPr>
        <p:scale>
          <a:sx n="111" d="100"/>
          <a:sy n="111" d="100"/>
        </p:scale>
        <p:origin x="536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FEFDA1-ADD7-45E2-8685-E5BC278F72B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056F54-E4C0-4D85-BA6C-C0672CAC5F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Lack of MacOS to android compatibility</a:t>
          </a:r>
        </a:p>
      </dgm:t>
    </dgm:pt>
    <dgm:pt modelId="{6B669BDB-A7F8-4429-A884-356759A8DB8F}" type="parTrans" cxnId="{43BDB13C-FFA0-458F-81C3-2490F2679261}">
      <dgm:prSet/>
      <dgm:spPr/>
      <dgm:t>
        <a:bodyPr/>
        <a:lstStyle/>
        <a:p>
          <a:endParaRPr lang="en-US"/>
        </a:p>
      </dgm:t>
    </dgm:pt>
    <dgm:pt modelId="{F6388BF0-7247-404C-947F-EC6C4D1B7870}" type="sibTrans" cxnId="{43BDB13C-FFA0-458F-81C3-2490F2679261}">
      <dgm:prSet/>
      <dgm:spPr/>
      <dgm:t>
        <a:bodyPr/>
        <a:lstStyle/>
        <a:p>
          <a:endParaRPr lang="en-US"/>
        </a:p>
      </dgm:t>
    </dgm:pt>
    <dgm:pt modelId="{5C93F8A9-4A27-45DB-8B80-AFBF3E0110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Inability to share data like photos between MacOS and other non-Apple devices.</a:t>
          </a:r>
        </a:p>
      </dgm:t>
    </dgm:pt>
    <dgm:pt modelId="{943F42D0-3F9C-4CD5-9F5E-BDA31D8E504B}" type="parTrans" cxnId="{A19A072D-64D8-4CBC-B789-8C56F605242B}">
      <dgm:prSet/>
      <dgm:spPr/>
      <dgm:t>
        <a:bodyPr/>
        <a:lstStyle/>
        <a:p>
          <a:endParaRPr lang="en-US"/>
        </a:p>
      </dgm:t>
    </dgm:pt>
    <dgm:pt modelId="{2C7B91A7-BF6D-453F-8CDF-5239E11BAE30}" type="sibTrans" cxnId="{A19A072D-64D8-4CBC-B789-8C56F605242B}">
      <dgm:prSet/>
      <dgm:spPr/>
      <dgm:t>
        <a:bodyPr/>
        <a:lstStyle/>
        <a:p>
          <a:endParaRPr lang="en-US"/>
        </a:p>
      </dgm:t>
    </dgm:pt>
    <dgm:pt modelId="{6408BA4D-04F7-4D5D-A051-C4360FB2BF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People would have to change to their device to an Apple device if they switch to MacOS just to do basic daily tasks.</a:t>
          </a:r>
        </a:p>
      </dgm:t>
    </dgm:pt>
    <dgm:pt modelId="{60738B44-CB7C-49CF-9A59-2565675649FE}" type="parTrans" cxnId="{C2EC9C81-D973-4AD2-A09E-59252522680E}">
      <dgm:prSet/>
      <dgm:spPr/>
      <dgm:t>
        <a:bodyPr/>
        <a:lstStyle/>
        <a:p>
          <a:endParaRPr lang="en-US"/>
        </a:p>
      </dgm:t>
    </dgm:pt>
    <dgm:pt modelId="{3532E8D7-89B0-4239-B230-B65D8073A33E}" type="sibTrans" cxnId="{C2EC9C81-D973-4AD2-A09E-59252522680E}">
      <dgm:prSet/>
      <dgm:spPr/>
      <dgm:t>
        <a:bodyPr/>
        <a:lstStyle/>
        <a:p>
          <a:endParaRPr lang="en-US"/>
        </a:p>
      </dgm:t>
    </dgm:pt>
    <dgm:pt modelId="{4CC632B5-09A7-4A8D-AF84-62D04BF752BA}" type="pres">
      <dgm:prSet presAssocID="{9DFEFDA1-ADD7-45E2-8685-E5BC278F72B9}" presName="root" presStyleCnt="0">
        <dgm:presLayoutVars>
          <dgm:dir/>
          <dgm:resizeHandles val="exact"/>
        </dgm:presLayoutVars>
      </dgm:prSet>
      <dgm:spPr/>
    </dgm:pt>
    <dgm:pt modelId="{401D7A44-81FD-43AC-81F7-A51A407BD971}" type="pres">
      <dgm:prSet presAssocID="{AF056F54-E4C0-4D85-BA6C-C0672CAC5FD7}" presName="compNode" presStyleCnt="0"/>
      <dgm:spPr/>
    </dgm:pt>
    <dgm:pt modelId="{C8E32397-CB70-4803-8454-4250A8B9D4AF}" type="pres">
      <dgm:prSet presAssocID="{AF056F54-E4C0-4D85-BA6C-C0672CAC5FD7}" presName="bgRect" presStyleLbl="bgShp" presStyleIdx="0" presStyleCnt="3"/>
      <dgm:spPr/>
    </dgm:pt>
    <dgm:pt modelId="{FA31CC7C-B929-4B6B-9780-7DE356C48630}" type="pres">
      <dgm:prSet presAssocID="{AF056F54-E4C0-4D85-BA6C-C0672CAC5FD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91A89F0-8B98-44A6-90BB-F1933A5FA836}" type="pres">
      <dgm:prSet presAssocID="{AF056F54-E4C0-4D85-BA6C-C0672CAC5FD7}" presName="spaceRect" presStyleCnt="0"/>
      <dgm:spPr/>
    </dgm:pt>
    <dgm:pt modelId="{4682D127-1A32-425C-B02E-3B62753C7B31}" type="pres">
      <dgm:prSet presAssocID="{AF056F54-E4C0-4D85-BA6C-C0672CAC5FD7}" presName="parTx" presStyleLbl="revTx" presStyleIdx="0" presStyleCnt="3">
        <dgm:presLayoutVars>
          <dgm:chMax val="0"/>
          <dgm:chPref val="0"/>
        </dgm:presLayoutVars>
      </dgm:prSet>
      <dgm:spPr/>
    </dgm:pt>
    <dgm:pt modelId="{F7D8628D-BF8C-41B9-A2C1-48EB5720D1F2}" type="pres">
      <dgm:prSet presAssocID="{F6388BF0-7247-404C-947F-EC6C4D1B7870}" presName="sibTrans" presStyleCnt="0"/>
      <dgm:spPr/>
    </dgm:pt>
    <dgm:pt modelId="{F2B49CB4-9711-4C87-9E89-C7975E716E0C}" type="pres">
      <dgm:prSet presAssocID="{5C93F8A9-4A27-45DB-8B80-AFBF3E0110EB}" presName="compNode" presStyleCnt="0"/>
      <dgm:spPr/>
    </dgm:pt>
    <dgm:pt modelId="{1A486296-8514-4584-83CA-783D5FB290AB}" type="pres">
      <dgm:prSet presAssocID="{5C93F8A9-4A27-45DB-8B80-AFBF3E0110EB}" presName="bgRect" presStyleLbl="bgShp" presStyleIdx="1" presStyleCnt="3"/>
      <dgm:spPr/>
    </dgm:pt>
    <dgm:pt modelId="{195A551E-3266-4D99-BFE1-03D4497F0BE5}" type="pres">
      <dgm:prSet presAssocID="{5C93F8A9-4A27-45DB-8B80-AFBF3E0110E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CC9AF452-DD6F-404E-A220-1A1D73CE3370}" type="pres">
      <dgm:prSet presAssocID="{5C93F8A9-4A27-45DB-8B80-AFBF3E0110EB}" presName="spaceRect" presStyleCnt="0"/>
      <dgm:spPr/>
    </dgm:pt>
    <dgm:pt modelId="{7D4B04D0-A1B6-4AB7-A2D4-9F51A805093F}" type="pres">
      <dgm:prSet presAssocID="{5C93F8A9-4A27-45DB-8B80-AFBF3E0110EB}" presName="parTx" presStyleLbl="revTx" presStyleIdx="1" presStyleCnt="3">
        <dgm:presLayoutVars>
          <dgm:chMax val="0"/>
          <dgm:chPref val="0"/>
        </dgm:presLayoutVars>
      </dgm:prSet>
      <dgm:spPr/>
    </dgm:pt>
    <dgm:pt modelId="{AF1BF5B7-A9E2-4AE7-8353-FE713E76532A}" type="pres">
      <dgm:prSet presAssocID="{2C7B91A7-BF6D-453F-8CDF-5239E11BAE30}" presName="sibTrans" presStyleCnt="0"/>
      <dgm:spPr/>
    </dgm:pt>
    <dgm:pt modelId="{47902DFA-9863-4E33-95AD-416985E30B05}" type="pres">
      <dgm:prSet presAssocID="{6408BA4D-04F7-4D5D-A051-C4360FB2BFE4}" presName="compNode" presStyleCnt="0"/>
      <dgm:spPr/>
    </dgm:pt>
    <dgm:pt modelId="{0EAD8814-DB0F-4AD8-BADE-895B514589E2}" type="pres">
      <dgm:prSet presAssocID="{6408BA4D-04F7-4D5D-A051-C4360FB2BFE4}" presName="bgRect" presStyleLbl="bgShp" presStyleIdx="2" presStyleCnt="3"/>
      <dgm:spPr/>
    </dgm:pt>
    <dgm:pt modelId="{1215A859-7B04-478E-A609-B0B881A69277}" type="pres">
      <dgm:prSet presAssocID="{6408BA4D-04F7-4D5D-A051-C4360FB2BFE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F7418A6-C095-431E-BAB5-231F893610CC}" type="pres">
      <dgm:prSet presAssocID="{6408BA4D-04F7-4D5D-A051-C4360FB2BFE4}" presName="spaceRect" presStyleCnt="0"/>
      <dgm:spPr/>
    </dgm:pt>
    <dgm:pt modelId="{C972817A-6486-4331-B451-BA0575E8C724}" type="pres">
      <dgm:prSet presAssocID="{6408BA4D-04F7-4D5D-A051-C4360FB2BFE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19A072D-64D8-4CBC-B789-8C56F605242B}" srcId="{9DFEFDA1-ADD7-45E2-8685-E5BC278F72B9}" destId="{5C93F8A9-4A27-45DB-8B80-AFBF3E0110EB}" srcOrd="1" destOrd="0" parTransId="{943F42D0-3F9C-4CD5-9F5E-BDA31D8E504B}" sibTransId="{2C7B91A7-BF6D-453F-8CDF-5239E11BAE30}"/>
    <dgm:cxn modelId="{4B18942E-B903-47C6-AE06-C20A389E245A}" type="presOf" srcId="{9DFEFDA1-ADD7-45E2-8685-E5BC278F72B9}" destId="{4CC632B5-09A7-4A8D-AF84-62D04BF752BA}" srcOrd="0" destOrd="0" presId="urn:microsoft.com/office/officeart/2018/2/layout/IconVerticalSolidList"/>
    <dgm:cxn modelId="{43BDB13C-FFA0-458F-81C3-2490F2679261}" srcId="{9DFEFDA1-ADD7-45E2-8685-E5BC278F72B9}" destId="{AF056F54-E4C0-4D85-BA6C-C0672CAC5FD7}" srcOrd="0" destOrd="0" parTransId="{6B669BDB-A7F8-4429-A884-356759A8DB8F}" sibTransId="{F6388BF0-7247-404C-947F-EC6C4D1B7870}"/>
    <dgm:cxn modelId="{DA4ED644-A13D-4F9C-BC75-8A57596B0843}" type="presOf" srcId="{6408BA4D-04F7-4D5D-A051-C4360FB2BFE4}" destId="{C972817A-6486-4331-B451-BA0575E8C724}" srcOrd="0" destOrd="0" presId="urn:microsoft.com/office/officeart/2018/2/layout/IconVerticalSolidList"/>
    <dgm:cxn modelId="{C2EC9C81-D973-4AD2-A09E-59252522680E}" srcId="{9DFEFDA1-ADD7-45E2-8685-E5BC278F72B9}" destId="{6408BA4D-04F7-4D5D-A051-C4360FB2BFE4}" srcOrd="2" destOrd="0" parTransId="{60738B44-CB7C-49CF-9A59-2565675649FE}" sibTransId="{3532E8D7-89B0-4239-B230-B65D8073A33E}"/>
    <dgm:cxn modelId="{99E4F5D6-7D79-446D-A810-21948BC5E213}" type="presOf" srcId="{AF056F54-E4C0-4D85-BA6C-C0672CAC5FD7}" destId="{4682D127-1A32-425C-B02E-3B62753C7B31}" srcOrd="0" destOrd="0" presId="urn:microsoft.com/office/officeart/2018/2/layout/IconVerticalSolidList"/>
    <dgm:cxn modelId="{EA2C60F9-4B7B-40A7-AD59-C5A1120CC48A}" type="presOf" srcId="{5C93F8A9-4A27-45DB-8B80-AFBF3E0110EB}" destId="{7D4B04D0-A1B6-4AB7-A2D4-9F51A805093F}" srcOrd="0" destOrd="0" presId="urn:microsoft.com/office/officeart/2018/2/layout/IconVerticalSolidList"/>
    <dgm:cxn modelId="{45D69786-E83F-4950-854B-732B919C1150}" type="presParOf" srcId="{4CC632B5-09A7-4A8D-AF84-62D04BF752BA}" destId="{401D7A44-81FD-43AC-81F7-A51A407BD971}" srcOrd="0" destOrd="0" presId="urn:microsoft.com/office/officeart/2018/2/layout/IconVerticalSolidList"/>
    <dgm:cxn modelId="{BF2497FD-0A70-47E7-969D-96796218016F}" type="presParOf" srcId="{401D7A44-81FD-43AC-81F7-A51A407BD971}" destId="{C8E32397-CB70-4803-8454-4250A8B9D4AF}" srcOrd="0" destOrd="0" presId="urn:microsoft.com/office/officeart/2018/2/layout/IconVerticalSolidList"/>
    <dgm:cxn modelId="{658D7833-2E30-46F9-90F7-AF6FAE7666A8}" type="presParOf" srcId="{401D7A44-81FD-43AC-81F7-A51A407BD971}" destId="{FA31CC7C-B929-4B6B-9780-7DE356C48630}" srcOrd="1" destOrd="0" presId="urn:microsoft.com/office/officeart/2018/2/layout/IconVerticalSolidList"/>
    <dgm:cxn modelId="{2E69F156-BA42-4631-A678-BE60A10130B6}" type="presParOf" srcId="{401D7A44-81FD-43AC-81F7-A51A407BD971}" destId="{691A89F0-8B98-44A6-90BB-F1933A5FA836}" srcOrd="2" destOrd="0" presId="urn:microsoft.com/office/officeart/2018/2/layout/IconVerticalSolidList"/>
    <dgm:cxn modelId="{04DE300A-ABF3-42FF-B324-EF5614BEC387}" type="presParOf" srcId="{401D7A44-81FD-43AC-81F7-A51A407BD971}" destId="{4682D127-1A32-425C-B02E-3B62753C7B31}" srcOrd="3" destOrd="0" presId="urn:microsoft.com/office/officeart/2018/2/layout/IconVerticalSolidList"/>
    <dgm:cxn modelId="{D276EBB1-35EB-4FB0-8799-079C94804AE6}" type="presParOf" srcId="{4CC632B5-09A7-4A8D-AF84-62D04BF752BA}" destId="{F7D8628D-BF8C-41B9-A2C1-48EB5720D1F2}" srcOrd="1" destOrd="0" presId="urn:microsoft.com/office/officeart/2018/2/layout/IconVerticalSolidList"/>
    <dgm:cxn modelId="{B2560C55-ABA3-4757-9907-5E378623665B}" type="presParOf" srcId="{4CC632B5-09A7-4A8D-AF84-62D04BF752BA}" destId="{F2B49CB4-9711-4C87-9E89-C7975E716E0C}" srcOrd="2" destOrd="0" presId="urn:microsoft.com/office/officeart/2018/2/layout/IconVerticalSolidList"/>
    <dgm:cxn modelId="{A7853600-AFFE-4DBF-AC20-0AD6A02F72BF}" type="presParOf" srcId="{F2B49CB4-9711-4C87-9E89-C7975E716E0C}" destId="{1A486296-8514-4584-83CA-783D5FB290AB}" srcOrd="0" destOrd="0" presId="urn:microsoft.com/office/officeart/2018/2/layout/IconVerticalSolidList"/>
    <dgm:cxn modelId="{4B06ADD9-A24D-4C47-BAC4-E43E81ABAAFF}" type="presParOf" srcId="{F2B49CB4-9711-4C87-9E89-C7975E716E0C}" destId="{195A551E-3266-4D99-BFE1-03D4497F0BE5}" srcOrd="1" destOrd="0" presId="urn:microsoft.com/office/officeart/2018/2/layout/IconVerticalSolidList"/>
    <dgm:cxn modelId="{2E15C786-D610-4A4D-9122-150A7F880A76}" type="presParOf" srcId="{F2B49CB4-9711-4C87-9E89-C7975E716E0C}" destId="{CC9AF452-DD6F-404E-A220-1A1D73CE3370}" srcOrd="2" destOrd="0" presId="urn:microsoft.com/office/officeart/2018/2/layout/IconVerticalSolidList"/>
    <dgm:cxn modelId="{CD4F5A3C-0DD0-47D7-8CF9-C3C8EAB566DD}" type="presParOf" srcId="{F2B49CB4-9711-4C87-9E89-C7975E716E0C}" destId="{7D4B04D0-A1B6-4AB7-A2D4-9F51A805093F}" srcOrd="3" destOrd="0" presId="urn:microsoft.com/office/officeart/2018/2/layout/IconVerticalSolidList"/>
    <dgm:cxn modelId="{92B52069-31AC-49D5-B15B-5670890000A5}" type="presParOf" srcId="{4CC632B5-09A7-4A8D-AF84-62D04BF752BA}" destId="{AF1BF5B7-A9E2-4AE7-8353-FE713E76532A}" srcOrd="3" destOrd="0" presId="urn:microsoft.com/office/officeart/2018/2/layout/IconVerticalSolidList"/>
    <dgm:cxn modelId="{ECF152E8-48E2-429E-8071-5898B98AEBA9}" type="presParOf" srcId="{4CC632B5-09A7-4A8D-AF84-62D04BF752BA}" destId="{47902DFA-9863-4E33-95AD-416985E30B05}" srcOrd="4" destOrd="0" presId="urn:microsoft.com/office/officeart/2018/2/layout/IconVerticalSolidList"/>
    <dgm:cxn modelId="{91B81D4A-2D9B-4DE0-B4B2-6C12B40B7381}" type="presParOf" srcId="{47902DFA-9863-4E33-95AD-416985E30B05}" destId="{0EAD8814-DB0F-4AD8-BADE-895B514589E2}" srcOrd="0" destOrd="0" presId="urn:microsoft.com/office/officeart/2018/2/layout/IconVerticalSolidList"/>
    <dgm:cxn modelId="{0A63F602-4804-4E33-A5B0-CA3A0B1E04AF}" type="presParOf" srcId="{47902DFA-9863-4E33-95AD-416985E30B05}" destId="{1215A859-7B04-478E-A609-B0B881A69277}" srcOrd="1" destOrd="0" presId="urn:microsoft.com/office/officeart/2018/2/layout/IconVerticalSolidList"/>
    <dgm:cxn modelId="{8534063B-F571-41F4-89C6-975A3454CD65}" type="presParOf" srcId="{47902DFA-9863-4E33-95AD-416985E30B05}" destId="{2F7418A6-C095-431E-BAB5-231F893610CC}" srcOrd="2" destOrd="0" presId="urn:microsoft.com/office/officeart/2018/2/layout/IconVerticalSolidList"/>
    <dgm:cxn modelId="{24A233C0-A794-47BE-B382-2F59EE105D48}" type="presParOf" srcId="{47902DFA-9863-4E33-95AD-416985E30B05}" destId="{C972817A-6486-4331-B451-BA0575E8C7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32397-CB70-4803-8454-4250A8B9D4AF}">
      <dsp:nvSpPr>
        <dsp:cNvPr id="0" name=""/>
        <dsp:cNvSpPr/>
      </dsp:nvSpPr>
      <dsp:spPr>
        <a:xfrm>
          <a:off x="0" y="560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1CC7C-B929-4B6B-9780-7DE356C48630}">
      <dsp:nvSpPr>
        <dsp:cNvPr id="0" name=""/>
        <dsp:cNvSpPr/>
      </dsp:nvSpPr>
      <dsp:spPr>
        <a:xfrm>
          <a:off x="396941" y="295806"/>
          <a:ext cx="721711" cy="721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2D127-1A32-425C-B02E-3B62753C7B31}">
      <dsp:nvSpPr>
        <dsp:cNvPr id="0" name=""/>
        <dsp:cNvSpPr/>
      </dsp:nvSpPr>
      <dsp:spPr>
        <a:xfrm>
          <a:off x="1515593" y="560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Lack of MacOS to android compatibility</a:t>
          </a:r>
        </a:p>
      </dsp:txBody>
      <dsp:txXfrm>
        <a:off x="1515593" y="560"/>
        <a:ext cx="9137985" cy="1312201"/>
      </dsp:txXfrm>
    </dsp:sp>
    <dsp:sp modelId="{1A486296-8514-4584-83CA-783D5FB290AB}">
      <dsp:nvSpPr>
        <dsp:cNvPr id="0" name=""/>
        <dsp:cNvSpPr/>
      </dsp:nvSpPr>
      <dsp:spPr>
        <a:xfrm>
          <a:off x="0" y="1640813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A551E-3266-4D99-BFE1-03D4497F0BE5}">
      <dsp:nvSpPr>
        <dsp:cNvPr id="0" name=""/>
        <dsp:cNvSpPr/>
      </dsp:nvSpPr>
      <dsp:spPr>
        <a:xfrm>
          <a:off x="396941" y="1936058"/>
          <a:ext cx="721711" cy="721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B04D0-A1B6-4AB7-A2D4-9F51A805093F}">
      <dsp:nvSpPr>
        <dsp:cNvPr id="0" name=""/>
        <dsp:cNvSpPr/>
      </dsp:nvSpPr>
      <dsp:spPr>
        <a:xfrm>
          <a:off x="1515593" y="1640813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Inability to share data like photos between MacOS and other non-Apple devices.</a:t>
          </a:r>
        </a:p>
      </dsp:txBody>
      <dsp:txXfrm>
        <a:off x="1515593" y="1640813"/>
        <a:ext cx="9137985" cy="1312201"/>
      </dsp:txXfrm>
    </dsp:sp>
    <dsp:sp modelId="{0EAD8814-DB0F-4AD8-BADE-895B514589E2}">
      <dsp:nvSpPr>
        <dsp:cNvPr id="0" name=""/>
        <dsp:cNvSpPr/>
      </dsp:nvSpPr>
      <dsp:spPr>
        <a:xfrm>
          <a:off x="0" y="3281065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15A859-7B04-478E-A609-B0B881A69277}">
      <dsp:nvSpPr>
        <dsp:cNvPr id="0" name=""/>
        <dsp:cNvSpPr/>
      </dsp:nvSpPr>
      <dsp:spPr>
        <a:xfrm>
          <a:off x="396941" y="3576310"/>
          <a:ext cx="721711" cy="721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2817A-6486-4331-B451-BA0575E8C724}">
      <dsp:nvSpPr>
        <dsp:cNvPr id="0" name=""/>
        <dsp:cNvSpPr/>
      </dsp:nvSpPr>
      <dsp:spPr>
        <a:xfrm>
          <a:off x="1515593" y="3281065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People would have to change to their device to an Apple device if they switch to MacOS just to do basic daily tasks.</a:t>
          </a:r>
        </a:p>
      </dsp:txBody>
      <dsp:txXfrm>
        <a:off x="1515593" y="3281065"/>
        <a:ext cx="9137985" cy="1312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3:18:24.7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3:18:26.6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24575,'46'39'0,"18"25"0,-20-16 0,3 5 0,9 15 0,1 6 0,-17-18 0,-1 2 0,1 2 0,3 5 0,0 3 0,5 4-501,-6-9 0,5 4 0,1 3 0,0-1 1,-3-5 500,2 2 0,-3-4 0,0-1 0,3 4 0,10 14 0,4 5 0,-2-2 0,-4-8 0,-6-10 0,-4-5 0,-3-2 297,11 18 1,-5-5-298,-9-15 0,-3-3 0,-6-9 0,-2-3 0,17 22 0,-3-11 0,-4-7 1909,-7-10-1909,-6-7 0,-9-10 0,-5-7 0,-3-6 0,-3-10 0,0-63 0,-5 6 0,-3-8 0,-2 7 0,-4-5 0,0-2 0,-2-9 0,-2-2 0,-2 1 0,-1 5 0,-2 2 0,-1 1 0,1 5 0,-1 1 0,2 3 0,-5-15 0,3 5 0,4 15 0,3 5 0,0-20 0,8 29 0,5 15 0,1 20 0,11 59 0,12 36 0,2-9 0,5 7 0,5 3 0,6 0-267,-8-22 0,4 1 0,1-1 267,4 2 0,2 0 0,0-2 0,1-4 0,0-1 0,0-1 0,0 0 0,1-2 0,-2-2 0,15 15 0,-4-3 0,-11-13 0,-6-2 0,-10-7 0,-5-2 0,3 28 0,-18-2 0,-8 0 0,-17 4 0,-30 1 400,9-37 1,-7-3-401,-12 2 0,-6-4 0,-9-4 0,-3-5 0,-3-5 0,-2-3 0,-1-4 0,1-2 0,5-2 0,3 0 0,7-1 0,3 1 0,-37 9 0,31-1 0,24-2 0,20-6 0,12-2 0,6-4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3:21:42.9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24575,'19'70'0,"0"0"0,-1-9 0,2 4 0,0 3 0,0-1 0,1 4 0,0 2 0,0 0-656,-2-9 1,-1 1-1,1 1 1,0 0 0,0 1 204,0 3 1,0 0 0,0 0 0,-1 1 0,0-1 450,-1-2 0,-1 0 0,0-1 0,-1 1 0,0-2 0,-1-2 0,0-1 0,-1 0 0,0 0 0,-1-2 0,3 11 0,-1 0 0,-1-2 0,0-2 0,-2-7 0,0-2 0,0-2 0,-1 0 0,3 9 0,0-3 0,-1-1 551,0-7 0,-1-2 0,0-1-551,4 23 0,-2-2 0,-1-2 0,0-2 447,-2-6 0,0-2-447,0-3 0,2-2 0,1-5 0,2-1 0,2-1 0,2 0 0,1 1 0,0 0 0,-1-2 0,-1-1 0,-4-3 0,-2 0 0,-1-1 0,-2 1 1490,-1 3 1,-1 2-1491,1 3 0,0 1 0,2 1 0,1 1 0,1 0 0,0-1 0,1-5 0,2-2 0,-1-2 0,1-1 0,12 29 0,-10-20 0,-8-18 0,-6-13 0,1-3 0,-1-5 0,2-3 0,-1 0 0,0-1 0,1 3 0,-1 4 0,2-1 0,0 3 0,1-1 0,1 1 0,-1 0 0,-1-3 0,-4-4 0,-5-8 0,-20-16 0,-31-22 0,10 8 0,-4-3 0,-11-6 0,-2 0 0,-6-3 0,0 1 0,4 2 0,2 1 0,8 4 0,3 1 0,8 4 0,3 2 0,-14-9 0,19 11 0,18 9 0,23 11 0,35 16 0,29 18 0,-19-7 0,4 1 0,3 3 0,1 0 0,-3-1 0,0-1 0,-4-2 0,-3 1 0,-12-6 0,-4-1 0,20 16 0,-21-10 0,-12-9 0,-5-4 0,-1-5 0,-1-4 0,1-3 0,-1-1 0,-2 0 0,-1 0 0,-1 0 0,2-6 0,7-8 0,6-19 0,8-26 0,-14 19 0,0-3 0,2-3 0,0-1 0,1-2 0,0 0 0,0 3 0,-1 2 0,-4 6 0,0 2 0,10-23 0,-11 22 0,-7 15 0,-5 8 0,-3 3 0,-2 0 0,-1 0 0,-1 0 0,0 0 0,2 5 0,-1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3:26:06.6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3278 381 24575,'-77'2'0,"-19"4"0,6 3 0,-11 1 0,21-1 0,-4 1 0,1 0 0,4-1 0,1 0 0,2 0 0,5 0 0,1-1 0,5 0 0,-5 2 0,5-2 0,2-2 0,-2-1 0,-14 3 0,-2-2 0,-4-1 0,0-3 0,0-3 0,0-1 0,5-1 0,1-2 0,3-2 0,3 0 0,9 1 0,2-1 0,5-1 0,2-1 0,3 0 0,1-2 0,2 0 0,1-2 0,-41-14 0,10 1 0,11 1 0,10 3 0,7 1 0,5 2 0,7 2 0,6 1 0,4 2 0,6-1 0,5 3 0,3-1 0,-2-1 0,-1-1 0,1 2 0,-1-1 0,2 2 0,4 8 0,4 19 0,12 40 0,2-8 0,1 5 0,3 18 0,0 4 0,1 8 0,0 3 0,-2-2 0,-1-2 0,0-8 0,-1-3 0,-1-12 0,1-4 0,3 29 0,0-26 0,-5-28 0,-19-53 0,-13-54 0,7 18 0,-2-6 0,-1-7 0,1-2 0,4 5 0,3 1 0,3 10 0,3 3 0,0-26 0,7 24 0,3 19 0,19-2 0,30-12 0,-6 18 0,7 1 0,14-5 0,5 3 0,7 1 0,3 3 0,1 5 0,0 4 0,-10 7 0,-3 4 0,-13 5 0,-3 2 0,19 1 0,-40 4 0,-15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3:26:09.0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4768 2753 24575,'-77'-33'0,"19"6"0,-7-3 0,7 3 0,-4-1 0,-3-1 0,-11-4 0,-4-1 0,1 0 0,2 3 0,-1 0 0,-3 2-766,12 5 0,-2 1 1,-2 0-1,0 1 766,-2 0 0,0 0 0,0 1 0,-2-1 0,-7-2 0,0-1 0,-2 1 0,0-2 0,-4-2 0,-2 0 0,0-1 0,3 0 0,8 1 0,2 1 0,0-1 0,1 0 0,0-1 0,-1-1 0,2 1 0,3-1 0,-13-5 0,4 1 0,1-1 129,7 3 1,2 0 0,2 0-130,5 2 0,2-1 0,2 1 0,-15-11 0,4 0 317,5 0 0,5-3-317,10 4 0,4-2 0,3-1 0,4-1 0,1-3 0,1-1 778,0-2 0,2-2-778,-2-3 0,1-1 242,0 1 0,0 1-242,2 2 0,1 1 0,4 6 0,1 1 0,-24-36 0,9 7 0,6 7 0,6 7 0,9 14 0,9 13 0,9 16 0,5 17 0,1 21 0,1 22 0,0 22 0,0 17 0,0-33 0,-1 3 0,0 7 0,-1 2 0,-1 9 0,0 3 0,0 6 0,-1 2 0,1 1 0,1 0 0,1-1 0,1-2 0,2-11 0,1-5 0,3 34 0,1-37 0,-2-37 0,-15-119 0,-6-3 0,6 34 0,-1-8 0,-1 3 0,-3-12 0,-1 3 0,0-5 0,1 1 0,2 9 0,2 2 0,2 6 0,1 2 0,2 8 0,1 3 0,-1-29 0,3 23 0,1 18 0,2 6 0,3 0 0,10-7 0,15-1 0,20 9 0,36 7 0,-19 16 0,8 3 0,12-3 0,6 2 0,-22 2 0,2 0 0,0 2 0,-3 0 0,-1 0 0,-1 2 0,22 2 0,-3 3 0,-5 6 0,-7 2 0,2 2 0,-15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3:26:13.3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2677 1 8191,'-48'55'0,"2"-5"1638,6-5 0,-5 4-745,-6 6 1,-2 3-894,-12 14 0,-2 3 0,19-22 0,-1 1 0,1 0 0,-20 19 0,0-2 0,2-5 0,-1-3 0,2-6 0,-1-4 1409,2-8 0,-3-4-1409,-4-4 0,-1-2 859,0-3 1,-1 0-860,-1-2 0,0-1 1638,3-2 0,3 0 0,5-3 0,2-2-1522,1 0 0,-1-1-116,4-2 0,0-1 0,0-2 0,1-1 0,3-2 0,0-2 0,-40 6 0,20-7 0,23-3 0,19-3 0,13-1 0,1-1 0,-7 5 0,-8 3 0,-5 4 0,5-4 0,11-6 0,17-28 0,41-44 0,2 9 0,6-6 0,11-14 0,4-2 0,-16 25 0,2 0 0,-3 2 0,12-20 0,-4 4 0,-12 19 0,-4 5 0,10-17 0,-25 41 0,-17 40 0,-22 41 0,-1-9 0,-4 5 0,-9 11 0,-5 3 0,-8 6 0,-3 0 0,-2-1 0,1-1 0,3-9 0,2-3 0,7-10 0,4-4 0,-11 16 0,20-26 0,14-13 0,7-5 0,9 8 0,23 15 0,26 18 0,-16-24 0,3 0 0,3 1 0,0-2 0,32 24 0,-20-18 0,-19-14 0,-17-14 0,-12-7 0,-3-5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3:26:23.0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1839 8191,'13'-54'0,"11"-6"1638,-2 12 0,6-4-745,15-14 1,7-3-894,-6 11 0,3-1 0,3 0 692,5-2 0,4 1 1,2 1-693,8 0 0,4 2 0,2 3 0,4 3 0,2 3 0,2 2 0,4 0 0,2 2 0,1 2 0,-20 10 0,0 1 0,0 1 0,-1 0 0,19-7 0,-1 0 0,-1 0 0,-3 3 0,-2 0 0,-2 2 0,-7 2 0,-3 2 0,-1 1 863,18-6 0,-5 3-863,-17 9 0,-6 3 3276,17 0-131,-28 12-3145,-15 6 0,-3 0 951,-3 2-951,-3 1 146,-3 1-146,-10 1 0,-54-16 0,-22-10 0,5 5 0,-6-1 0,-1-1 0,-1 3 0,-1 1 0,2 3 0,8 3 0,3 2 0,-25-1 0,36 4 0,26 1 0,21 0 0,39 0 0,45 0 0,-26 2 0,5 0 0,10 0 0,0 1 0,-4 1 0,-3 1 0,-11 1 0,-4 1 0,22 6 0,-35 1 0,-21-2 0,-11 3 0,-4 11 0,-8 15 0,-14 25 0,-14 20 0,12-37 0,-1 1 0,-1 1 0,0-1 0,3-1 0,0 0 0,-10 47 0,9-4 0,11-36 0,8-15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C9E28-CBE6-494B-802F-B5A268908516}" type="datetimeFigureOut">
              <a:rPr lang="en-IE" smtClean="0"/>
              <a:t>16/04/2025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BC4F7-9050-4E10-9166-512F6BE0A4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9595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826C5-C6CE-4ED3-A3B5-6F944E7C028C}" type="datetime1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7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CA2DE-730A-45AE-A5C5-EEEE3BD20C4D}" type="datetime1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2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8B-9DFD-4D21-BAFA-873721CC4212}" type="datetime1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5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3D5E-9E30-4F78-88E5-51FA3D2D9C76}" type="datetime1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5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8D8A-7C7F-4B1E-B969-A261B3ADF402}" type="datetime1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1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5D0B-9B74-4273-B280-D5B63C550700}" type="datetime1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0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9D2C-04DB-421A-A1E9-509351831D0A}" type="datetime1">
              <a:rPr lang="en-US" smtClean="0"/>
              <a:t>4/16/25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7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B2DA-9D20-4DE5-8FEB-CB005D00F9E2}" type="datetime1">
              <a:rPr lang="en-US" smtClean="0"/>
              <a:t>4/16/25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9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1F5D-BC3F-4A03-9FB2-F1FF72FDD90A}" type="datetime1">
              <a:rPr lang="en-US" smtClean="0"/>
              <a:t>4/16/25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1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BCBA-4FED-47D6-A954-AF7C46F46D06}" type="datetime1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4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29E3-507F-4899-823D-8051448D37AD}" type="datetime1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5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D103BB-7E6F-40C9-AE4F-EE7FF6EB1F26}" type="datetime1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8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customXml" Target="../ink/ink4.xml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23B85F9-9CA8-2B5F-4522-0B5D742E7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9156F-58FF-28EA-436B-C176CAF2F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2720" y="1293963"/>
            <a:ext cx="4998300" cy="2459052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       AirBridge</a:t>
            </a:r>
            <a:endParaRPr lang="en-IE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93408-C0E7-C5F0-6955-17B7DD962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2718" y="3850759"/>
            <a:ext cx="4998301" cy="1492585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Team Infernals</a:t>
            </a:r>
          </a:p>
        </p:txBody>
      </p:sp>
      <p:pic>
        <p:nvPicPr>
          <p:cNvPr id="6" name="Picture 5" descr="Colorful network cables">
            <a:extLst>
              <a:ext uri="{FF2B5EF4-FFF2-40B4-BE49-F238E27FC236}">
                <a16:creationId xmlns:a16="http://schemas.microsoft.com/office/drawing/2014/main" id="{2B8247A4-F612-C14E-68D3-B18F50B82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38" y="1602235"/>
            <a:ext cx="5310996" cy="354508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8FE5D-BA3F-5E26-1A13-36F6D206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7" name="Picture 6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67769997-4EB3-310D-BF0C-388CB8FB7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" t="25227" r="72224" b="24774"/>
          <a:stretch/>
        </p:blipFill>
        <p:spPr>
          <a:xfrm>
            <a:off x="6582718" y="2794669"/>
            <a:ext cx="1065434" cy="101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3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D669-493B-0867-D2C9-3C639D1C0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</a:t>
            </a:r>
            <a:endParaRPr lang="en-IE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AA4D89D-E0FF-4CCF-F14D-85089AC727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733143"/>
              </p:ext>
            </p:extLst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BF423-0169-81FA-4F1E-52C4B03B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980075F4-9D6A-2634-A171-F43B058926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" t="25227" r="72224" b="24774"/>
          <a:stretch/>
        </p:blipFill>
        <p:spPr>
          <a:xfrm>
            <a:off x="10438226" y="527587"/>
            <a:ext cx="828000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9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12F09-20F6-A712-221B-702E1E54A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84640"/>
            <a:ext cx="4621553" cy="365717"/>
          </a:xfrm>
        </p:spPr>
        <p:txBody>
          <a:bodyPr anchor="b">
            <a:normAutofit fontScale="90000"/>
          </a:bodyPr>
          <a:lstStyle/>
          <a:p>
            <a:r>
              <a:rPr lang="en-US"/>
              <a:t>Our Solution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E4C34-8066-2920-C7F9-EE857551D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We developed a simple workaround a transferring files from any device to another, which in this case will be helpful for file sharing between MacOS and Android both ways</a:t>
            </a:r>
          </a:p>
        </p:txBody>
      </p:sp>
      <p:pic>
        <p:nvPicPr>
          <p:cNvPr id="8" name="Picture 7" descr="Close-up of a server network panel with lights and cables">
            <a:extLst>
              <a:ext uri="{FF2B5EF4-FFF2-40B4-BE49-F238E27FC236}">
                <a16:creationId xmlns:a16="http://schemas.microsoft.com/office/drawing/2014/main" id="{20415BC1-8E1A-3375-391B-094CB5C71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261" y="1480640"/>
            <a:ext cx="5837780" cy="38967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FBE0F-50CF-7F57-6065-D1C2A141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9" name="Picture 8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BFF3F3F6-0700-5BCF-935B-87FEA5F44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" t="25227" r="72224" b="24774"/>
          <a:stretch/>
        </p:blipFill>
        <p:spPr>
          <a:xfrm>
            <a:off x="10701041" y="688640"/>
            <a:ext cx="828000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4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6A2A2-6533-FDF9-8461-8327D9CE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we did it?</a:t>
            </a:r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97510-5C7A-C08A-E8B3-5F2CD7C1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73677725-C816-D5BB-5244-A3492759A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" t="25227" r="72224" b="24774"/>
          <a:stretch/>
        </p:blipFill>
        <p:spPr>
          <a:xfrm>
            <a:off x="10438226" y="527587"/>
            <a:ext cx="828000" cy="792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8D66F1-D657-FC96-A3FF-FF4A9C959249}"/>
              </a:ext>
            </a:extLst>
          </p:cNvPr>
          <p:cNvSpPr/>
          <p:nvPr/>
        </p:nvSpPr>
        <p:spPr>
          <a:xfrm>
            <a:off x="247487" y="1322102"/>
            <a:ext cx="3100102" cy="1836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Server (phone)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A5F80-8003-8DB7-BACF-81D7686A71C1}"/>
              </a:ext>
            </a:extLst>
          </p:cNvPr>
          <p:cNvSpPr/>
          <p:nvPr/>
        </p:nvSpPr>
        <p:spPr>
          <a:xfrm>
            <a:off x="4170771" y="794383"/>
            <a:ext cx="2709333" cy="14067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Hosts a website with directories on local </a:t>
            </a:r>
            <a:r>
              <a:rPr lang="en-GB" dirty="0" err="1"/>
              <a:t>wifi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851006-7A5B-41B0-A1B2-2C38516286F7}"/>
              </a:ext>
            </a:extLst>
          </p:cNvPr>
          <p:cNvSpPr/>
          <p:nvPr/>
        </p:nvSpPr>
        <p:spPr>
          <a:xfrm>
            <a:off x="7787839" y="760935"/>
            <a:ext cx="2542783" cy="15335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scrape data from that website using python requests library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6D1BBA9-932D-1C9A-6947-F257B828B0C1}"/>
              </a:ext>
            </a:extLst>
          </p:cNvPr>
          <p:cNvGrpSpPr/>
          <p:nvPr/>
        </p:nvGrpSpPr>
        <p:grpSpPr>
          <a:xfrm rot="20783832">
            <a:off x="6886567" y="1025408"/>
            <a:ext cx="922680" cy="1107000"/>
            <a:chOff x="6757555" y="1257667"/>
            <a:chExt cx="922680" cy="110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F89AEC8-DE4E-ABD2-72E3-D0AEF24CAE22}"/>
                    </a:ext>
                  </a:extLst>
                </p14:cNvPr>
                <p14:cNvContentPartPr/>
                <p14:nvPr/>
              </p14:nvContentPartPr>
              <p14:xfrm>
                <a:off x="6757555" y="1257667"/>
                <a:ext cx="3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F89AEC8-DE4E-ABD2-72E3-D0AEF24CAE2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21915" y="122166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7942018-AA93-0244-FC0E-E254138AA196}"/>
                    </a:ext>
                  </a:extLst>
                </p14:cNvPr>
                <p14:cNvContentPartPr/>
                <p14:nvPr/>
              </p14:nvContentPartPr>
              <p14:xfrm>
                <a:off x="6757555" y="1257667"/>
                <a:ext cx="922680" cy="1107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7942018-AA93-0244-FC0E-E254138AA19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21915" y="1221667"/>
                  <a:ext cx="994320" cy="1178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2E0C9E4-D25D-22C5-D166-6B29AE88DD1A}"/>
              </a:ext>
            </a:extLst>
          </p:cNvPr>
          <p:cNvSpPr/>
          <p:nvPr/>
        </p:nvSpPr>
        <p:spPr>
          <a:xfrm>
            <a:off x="247487" y="3259544"/>
            <a:ext cx="2220422" cy="16126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PC</a:t>
            </a:r>
          </a:p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D3DE21-7352-B839-7D24-B1A536BC8EA8}"/>
              </a:ext>
            </a:extLst>
          </p:cNvPr>
          <p:cNvSpPr/>
          <p:nvPr/>
        </p:nvSpPr>
        <p:spPr>
          <a:xfrm>
            <a:off x="9521441" y="3709801"/>
            <a:ext cx="2325324" cy="19916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put that into beautiful soup to filter it</a:t>
            </a:r>
          </a:p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D81134-3364-4272-1F2D-A1A70EA04DE1}"/>
              </a:ext>
            </a:extLst>
          </p:cNvPr>
          <p:cNvSpPr/>
          <p:nvPr/>
        </p:nvSpPr>
        <p:spPr>
          <a:xfrm>
            <a:off x="6443366" y="4895126"/>
            <a:ext cx="2401047" cy="17404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Then we use GUI to navigate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83864F7-A6E6-E1C0-61B4-ECCA5AA538BF}"/>
                  </a:ext>
                </a:extLst>
              </p14:cNvPr>
              <p14:cNvContentPartPr/>
              <p14:nvPr/>
            </p14:nvContentPartPr>
            <p14:xfrm>
              <a:off x="9814411" y="1863085"/>
              <a:ext cx="570013" cy="1769669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83864F7-A6E6-E1C0-61B4-ECCA5AA538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78425" y="1827087"/>
                <a:ext cx="641624" cy="1841305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B054C888-91FE-89DE-75CE-D83749A5F8C1}"/>
              </a:ext>
            </a:extLst>
          </p:cNvPr>
          <p:cNvSpPr/>
          <p:nvPr/>
        </p:nvSpPr>
        <p:spPr>
          <a:xfrm>
            <a:off x="3255512" y="5055640"/>
            <a:ext cx="2269925" cy="14194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Curl Is used to download files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D7AEF3D-1B71-7DEE-F511-A481469DABDA}"/>
                  </a:ext>
                </a:extLst>
              </p14:cNvPr>
              <p14:cNvContentPartPr/>
              <p14:nvPr/>
            </p14:nvContentPartPr>
            <p14:xfrm>
              <a:off x="5378035" y="6229987"/>
              <a:ext cx="1180080" cy="4356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D7AEF3D-1B71-7DEE-F511-A481469DABD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42395" y="6194347"/>
                <a:ext cx="125172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C5F765D-1AD0-DC86-E922-87041356EB10}"/>
                  </a:ext>
                </a:extLst>
              </p14:cNvPr>
              <p14:cNvContentPartPr/>
              <p14:nvPr/>
            </p14:nvContentPartPr>
            <p14:xfrm>
              <a:off x="1739155" y="4375627"/>
              <a:ext cx="1716840" cy="9914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C5F765D-1AD0-DC86-E922-87041356EB1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03155" y="4339627"/>
                <a:ext cx="1788480" cy="10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DA8B8D3-2B9A-D518-7AA5-C8367362A5EF}"/>
                  </a:ext>
                </a:extLst>
              </p14:cNvPr>
              <p14:cNvContentPartPr/>
              <p14:nvPr/>
            </p14:nvContentPartPr>
            <p14:xfrm>
              <a:off x="8729635" y="5498467"/>
              <a:ext cx="964080" cy="7704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DA8B8D3-2B9A-D518-7AA5-C8367362A5E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693995" y="5462827"/>
                <a:ext cx="1035720" cy="84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96CD030-2D14-539F-CE75-4ABC636F7FB1}"/>
                  </a:ext>
                </a:extLst>
              </p14:cNvPr>
              <p14:cNvContentPartPr/>
              <p14:nvPr/>
            </p14:nvContentPartPr>
            <p14:xfrm>
              <a:off x="3269515" y="1416427"/>
              <a:ext cx="997560" cy="6620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96CD030-2D14-539F-CE75-4ABC636F7FB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233875" y="1380787"/>
                <a:ext cx="1069200" cy="73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986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DA9942F-A18C-9E9D-BF08-9291C54E1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5A786-1246-E7F3-BBDA-B9BFDC11F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9809" y="353681"/>
            <a:ext cx="6572382" cy="974310"/>
          </a:xfrm>
        </p:spPr>
        <p:txBody>
          <a:bodyPr>
            <a:normAutofit/>
          </a:bodyPr>
          <a:lstStyle/>
          <a:p>
            <a:r>
              <a:rPr lang="en-US"/>
              <a:t>THANKS FOR LISTENING 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C283D-464C-7C40-2151-273F3AA72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9809" y="5853241"/>
            <a:ext cx="6572382" cy="558089"/>
          </a:xfrm>
        </p:spPr>
        <p:txBody>
          <a:bodyPr anchor="t">
            <a:normAutofit/>
          </a:bodyPr>
          <a:lstStyle/>
          <a:p>
            <a:r>
              <a:rPr lang="en-US" sz="2000" dirty="0"/>
              <a:t>Team Infernals</a:t>
            </a:r>
            <a:endParaRPr lang="en-IE" sz="2000" dirty="0"/>
          </a:p>
        </p:txBody>
      </p:sp>
      <p:pic>
        <p:nvPicPr>
          <p:cNvPr id="8" name="Picture 7" descr="Person watching empty phone">
            <a:extLst>
              <a:ext uri="{FF2B5EF4-FFF2-40B4-BE49-F238E27FC236}">
                <a16:creationId xmlns:a16="http://schemas.microsoft.com/office/drawing/2014/main" id="{2D6F646E-820E-7D28-1685-EA4C9DB4A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09" y="1429352"/>
            <a:ext cx="6487582" cy="433046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18F9-5286-B615-0F50-0EDEB4FE9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9" name="Picture 8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3D062AB7-30BB-446F-31D7-C70594DCD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" t="25227" r="72224" b="24774"/>
          <a:stretch/>
        </p:blipFill>
        <p:spPr>
          <a:xfrm>
            <a:off x="10438226" y="527587"/>
            <a:ext cx="828000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9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5910931949EE47B56FBA5DD58B208B" ma:contentTypeVersion="6" ma:contentTypeDescription="Create a new document." ma:contentTypeScope="" ma:versionID="6f7a23cf9803c25b81cc8c2503121e02">
  <xsd:schema xmlns:xsd="http://www.w3.org/2001/XMLSchema" xmlns:xs="http://www.w3.org/2001/XMLSchema" xmlns:p="http://schemas.microsoft.com/office/2006/metadata/properties" xmlns:ns3="b7eb7965-275a-43ce-82dc-e0bc1b84c33b" targetNamespace="http://schemas.microsoft.com/office/2006/metadata/properties" ma:root="true" ma:fieldsID="69075bea67ad56e6e6d4d792b99b37db" ns3:_="">
    <xsd:import namespace="b7eb7965-275a-43ce-82dc-e0bc1b84c33b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eb7965-275a-43ce-82dc-e0bc1b84c33b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7eb7965-275a-43ce-82dc-e0bc1b84c33b" xsi:nil="true"/>
  </documentManagement>
</p:properties>
</file>

<file path=customXml/itemProps1.xml><?xml version="1.0" encoding="utf-8"?>
<ds:datastoreItem xmlns:ds="http://schemas.openxmlformats.org/officeDocument/2006/customXml" ds:itemID="{26D092FE-1CDD-4B1A-BF45-639B74D9313D}">
  <ds:schemaRefs>
    <ds:schemaRef ds:uri="b7eb7965-275a-43ce-82dc-e0bc1b84c33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C0F3985-73A5-47AA-87FF-63D70FF772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AC13F7-5F95-4393-A41D-E778066ED6C6}">
  <ds:schemaRefs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b7eb7965-275a-43ce-82dc-e0bc1b84c33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Arial</vt:lpstr>
      <vt:lpstr>Neue Haas Grotesk Text Pro</vt:lpstr>
      <vt:lpstr>VanillaVTI</vt:lpstr>
      <vt:lpstr>       AirBridge</vt:lpstr>
      <vt:lpstr>Problem</vt:lpstr>
      <vt:lpstr>Our Solution</vt:lpstr>
      <vt:lpstr>How we did it?</vt:lpstr>
      <vt:lpstr>THANKS FOR LISTENING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C24358441 Joel John</dc:creator>
  <cp:lastModifiedBy>D24126231 Akshat Pasbola</cp:lastModifiedBy>
  <cp:revision>2</cp:revision>
  <dcterms:created xsi:type="dcterms:W3CDTF">2025-04-16T08:55:33Z</dcterms:created>
  <dcterms:modified xsi:type="dcterms:W3CDTF">2025-04-16T14:21:50Z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0x010100A25910931949EE47B56FBA5DD58B208B</vt:lpwstr>
  </property>
</Properties>
</file>