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E43-08DE-4A70-A15A-3E514496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35608-3F5A-42A0-9E4F-452CC1FE7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4331F-9B5D-4699-904F-DEEA320D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EF0C-3E02-4A58-985D-171C682A38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3E61B-9FC2-4D7A-9488-79FADAEA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CD10-0B53-4661-B68D-917CE717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6489-1732-4C11-A512-09CE2670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33B9-5070-4140-BF86-FBB16AA6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2FDF2-9BEF-47D6-977A-185CD173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3DAA-D0DE-4E01-945F-61FAC15F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EF0C-3E02-4A58-985D-171C682A38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32B5-4D4D-448A-BB2B-82C06754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2209-33A1-45D1-882A-0F97376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6489-1732-4C11-A512-09CE2670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E5A7A-28F1-44A0-ABFA-1AA245157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B68FA-1A1A-4F3B-A096-114D177B3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56BC-B4A2-45B7-A57E-11FA8B2F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EF0C-3E02-4A58-985D-171C682A38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F126-1166-434E-8DA8-1193A18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6C342-35D3-44F7-801D-1407961B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6489-1732-4C11-A512-09CE2670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1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B150-8787-42D1-BEAF-B0AF3371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FACA-26D6-4619-ABD8-921DFA36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C4DAF-35F0-4FAF-BD07-7B52404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EF0C-3E02-4A58-985D-171C682A38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1570F-C997-497D-A673-5A602AD9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0CA3-1F94-4454-BFE1-02D9C09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6489-1732-4C11-A512-09CE2670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1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4278-23B6-4E23-A726-118E5E0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7D5BE-EBC5-42D6-9247-EC1D1B61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B649-0A82-489C-A70F-614188C8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EF0C-3E02-4A58-985D-171C682A38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98882-9777-4784-98EF-208D3A1E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D882-AD9C-4EBC-A549-06978D1D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6489-1732-4C11-A512-09CE2670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8455-2F0D-46D4-9C0C-80B88BF2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76CC-812F-42D2-9F2A-48E5ADC4F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CFC37-889D-4687-A89F-46C7391A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B267-B973-415D-B12F-28A0D2A0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EF0C-3E02-4A58-985D-171C682A38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0ED5C-800F-4630-986F-DC09A0E0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74428-33B7-4141-B9CB-A567DACC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6489-1732-4C11-A512-09CE2670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4691-0400-4D11-8203-4EA197E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237AB-4F40-46CB-A3F5-158AE9E5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B21C7-235A-4304-84ED-399C06E91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D4C40-FED5-436E-B9BC-806EBCD81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67435-DC22-4A21-ABA7-637388CC4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97112-A471-4644-ADAA-42E7D61A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EF0C-3E02-4A58-985D-171C682A38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41025-30E7-44A9-9B9B-2314EB1F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62D4A-F08A-44A7-AC59-0A39883C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6489-1732-4C11-A512-09CE2670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9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4FF3-DC6B-4515-89E4-DA693B43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FC76B-3D1C-4C74-94AB-9CC17AFC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EF0C-3E02-4A58-985D-171C682A38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A4122-8DC8-48CD-BBD3-C598EA03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F43F0-13D2-4AD1-A68A-87466C0F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6489-1732-4C11-A512-09CE2670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8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31681-EBC9-4B83-B513-4135B98B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EF0C-3E02-4A58-985D-171C682A38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7DC8C-A3CE-4420-B325-1A43B537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BA45D-A291-4219-ACAE-7FBD6D12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6489-1732-4C11-A512-09CE2670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9E99-150A-4D7D-834E-0A35ED68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F5A4-5943-4AC4-BA12-4A2EA506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F69B-80A4-4DB3-8B6B-0F3E0B260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B90B8-CC1C-4002-BBB7-CF95642C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EF0C-3E02-4A58-985D-171C682A38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92586-1F43-468F-BAE5-C9619347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46E7F-0783-4DEC-9F69-E42A9C15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6489-1732-4C11-A512-09CE2670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4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950D-7531-4E38-8B2B-1DA3607A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06E11-265B-4359-A1E3-451797F9F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EF50C-F5A1-4968-95DA-0361EB2F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4795A-D644-4070-9E00-35E97D5A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EF0C-3E02-4A58-985D-171C682A38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AF1A6-2300-4584-8806-C0CA33EC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B5543-9D70-42B1-BC19-C5DC2D49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6489-1732-4C11-A512-09CE2670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B285E-F9D0-4BA3-B047-A3490D6B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E7528-40AF-4831-8A50-1D5F99493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0EDF-E3E8-40CA-9067-CBAAA46D9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7EF0C-3E02-4A58-985D-171C682A38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23E1-BA5A-4D1B-A5B3-62D21F893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55D0-D329-4421-A39D-06FCB07AE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6489-1732-4C11-A512-09CE2670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9741E43-DA67-4902-A966-C3055EBEF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F675644C-899B-4714-9696-BB9863B90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99" y="3695245"/>
            <a:ext cx="6325509" cy="316275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2E96FDEA-9753-492A-AC3F-6EEA6743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101315" y="4733437"/>
            <a:ext cx="2736866" cy="1981337"/>
          </a:xfrm>
          <a:custGeom>
            <a:avLst/>
            <a:gdLst>
              <a:gd name="connsiteX0" fmla="*/ 0 w 2736866"/>
              <a:gd name="connsiteY0" fmla="*/ 0 h 1981337"/>
              <a:gd name="connsiteX1" fmla="*/ 2736866 w 2736866"/>
              <a:gd name="connsiteY1" fmla="*/ 0 h 1981337"/>
              <a:gd name="connsiteX2" fmla="*/ 2736866 w 2736866"/>
              <a:gd name="connsiteY2" fmla="*/ 1225808 h 1981337"/>
              <a:gd name="connsiteX3" fmla="*/ 1981337 w 2736866"/>
              <a:gd name="connsiteY3" fmla="*/ 1981337 h 19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866" h="1981337">
                <a:moveTo>
                  <a:pt x="0" y="0"/>
                </a:moveTo>
                <a:lnTo>
                  <a:pt x="2736866" y="0"/>
                </a:lnTo>
                <a:lnTo>
                  <a:pt x="2736866" y="1225808"/>
                </a:lnTo>
                <a:lnTo>
                  <a:pt x="1981337" y="198133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14981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D9383F1-58F9-4DBA-92D5-9B32E90D3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345982" y="3996"/>
            <a:ext cx="6802040" cy="6978466"/>
          </a:xfrm>
          <a:custGeom>
            <a:avLst/>
            <a:gdLst>
              <a:gd name="connsiteX0" fmla="*/ 0 w 6802040"/>
              <a:gd name="connsiteY0" fmla="*/ 1955321 h 6978466"/>
              <a:gd name="connsiteX1" fmla="*/ 1955323 w 6802040"/>
              <a:gd name="connsiteY1" fmla="*/ 0 h 6978466"/>
              <a:gd name="connsiteX2" fmla="*/ 6802040 w 6802040"/>
              <a:gd name="connsiteY2" fmla="*/ 4846718 h 6978466"/>
              <a:gd name="connsiteX3" fmla="*/ 4670292 w 6802040"/>
              <a:gd name="connsiteY3" fmla="*/ 6978466 h 6978466"/>
              <a:gd name="connsiteX4" fmla="*/ 0 w 6802040"/>
              <a:gd name="connsiteY4" fmla="*/ 6978466 h 697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2040" h="6978466">
                <a:moveTo>
                  <a:pt x="0" y="1955321"/>
                </a:moveTo>
                <a:lnTo>
                  <a:pt x="1955323" y="0"/>
                </a:lnTo>
                <a:lnTo>
                  <a:pt x="6802040" y="4846718"/>
                </a:lnTo>
                <a:lnTo>
                  <a:pt x="4670292" y="6978466"/>
                </a:lnTo>
                <a:lnTo>
                  <a:pt x="0" y="69784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04916" y="2236992"/>
            <a:ext cx="3717912" cy="371791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5BC6F1-1CC0-4099-9F93-A109CBE35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6856962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80808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8BE48F6-4887-4180-BF05-D9053DAA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6282197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CC52F-18A2-4A30-9A7D-40ED3161E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698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LAB #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C8533-3894-4143-934C-5BB1D68C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56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Helvetica-Bold"/>
              </a:rPr>
              <a:t>Displaying Data</a:t>
            </a:r>
            <a:br>
              <a:rPr lang="en-US" sz="2000" b="1" i="0" dirty="0">
                <a:effectLst/>
                <a:latin typeface="Helvetica-Bold"/>
              </a:rPr>
            </a:br>
            <a:r>
              <a:rPr lang="en-US" sz="2000" b="1" i="0" dirty="0">
                <a:effectLst/>
                <a:latin typeface="Helvetica-Bold"/>
              </a:rPr>
              <a:t>from Multiple Tables</a:t>
            </a:r>
            <a:r>
              <a:rPr lang="en-US" sz="2000" b="1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95218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B9C6D32-02E3-4990-89E8-366D73DEC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43717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922343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B228B-4BF1-44C5-8A6F-6C896EF9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17" y="643467"/>
            <a:ext cx="820396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3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3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4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4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87FFE3-A823-4E33-9DB4-DAC5E32E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56" y="643467"/>
            <a:ext cx="823548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24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52DFB-AD06-477F-87C0-A4F13217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932" y="643467"/>
            <a:ext cx="873013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870BF-9AA1-4F67-BF12-9CA5C757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42" y="643467"/>
            <a:ext cx="980691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3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EFF69-911A-4BE9-A213-633B6B5F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88" y="643467"/>
            <a:ext cx="1000942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1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3CD59-BA2F-4B82-90AA-E192F643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69" y="643467"/>
            <a:ext cx="876566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8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9CC08-BEBB-4FEC-9A6C-6E9C7BE3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61" y="643467"/>
            <a:ext cx="793347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D6EE8-F9C9-43B4-871D-33D6CB67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82" y="643467"/>
            <a:ext cx="895943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986D0-DD1F-4FE4-B702-0BE72886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68" y="643467"/>
            <a:ext cx="9858263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626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CF19A-3D8A-44EB-8CED-2C7C9B6F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13" y="643467"/>
            <a:ext cx="807617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7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419D4-3B17-489F-8438-231A80DB7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0" b="8351"/>
          <a:stretch/>
        </p:blipFill>
        <p:spPr>
          <a:xfrm>
            <a:off x="643467" y="717389"/>
            <a:ext cx="9240039" cy="5423224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1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DF74F-F043-445E-88D2-0B2F5477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73" y="643467"/>
            <a:ext cx="8095453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47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BC3B9-B210-4F98-A491-EB2559F5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31" y="643467"/>
            <a:ext cx="741637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4665A-5744-41AE-8A42-B733F37F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75" y="643467"/>
            <a:ext cx="766464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85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6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4A948-5CB8-4150-BFDB-29392A82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04" y="643467"/>
            <a:ext cx="893819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37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53B01F-F124-4E3B-AB05-7E4259ECD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1" r="-1" b="2240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305CA1-AB03-47B1-B59B-0940B1ED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Creating Natural Joins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62032-0183-41F9-85E8-307F65E0F8BC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The NATURAL JOIN clause is based on all columns</a:t>
            </a:r>
            <a:br>
              <a:rPr lang="en-US" sz="3200" dirty="0"/>
            </a:br>
            <a:r>
              <a:rPr lang="en-US" sz="3200" dirty="0"/>
              <a:t>in the two tables that have the same name.</a:t>
            </a:r>
            <a:br>
              <a:rPr lang="en-US" sz="3200" dirty="0"/>
            </a:br>
            <a:r>
              <a:rPr lang="en-US" sz="3200" dirty="0"/>
              <a:t>• It selects rows from the two tables that have equal</a:t>
            </a:r>
            <a:br>
              <a:rPr lang="en-US" sz="3200" dirty="0"/>
            </a:br>
            <a:r>
              <a:rPr lang="en-US" sz="3200" dirty="0"/>
              <a:t>values in all matched columns.</a:t>
            </a:r>
            <a:br>
              <a:rPr lang="en-US" sz="3200" dirty="0"/>
            </a:br>
            <a:r>
              <a:rPr lang="en-US" sz="3200" dirty="0"/>
              <a:t>• If the columns having the same names have</a:t>
            </a:r>
            <a:br>
              <a:rPr lang="en-US" sz="3200" dirty="0"/>
            </a:br>
            <a:r>
              <a:rPr lang="en-US" sz="3200" dirty="0"/>
              <a:t>different data types, an error is returned. 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64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515AE-C635-40E7-8F6D-CE9F00C5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Retrieving Records with Natural Joins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BB39F62-B12C-4DDE-9885-B04BA92C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65" y="2427541"/>
            <a:ext cx="789777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8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56D2F-255A-4CF0-AA96-E590B8D8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10" y="643467"/>
            <a:ext cx="886578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1C3AF-A125-4A21-B9B7-2B532A66B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33" y="643467"/>
            <a:ext cx="8022333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04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77</Words>
  <Application>Microsoft Office PowerPoint</Application>
  <PresentationFormat>Widescreen</PresentationFormat>
  <Paragraphs>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Helvetica-Bold</vt:lpstr>
      <vt:lpstr>Office Theme</vt:lpstr>
      <vt:lpstr>LAB # 8</vt:lpstr>
      <vt:lpstr>PowerPoint Presentation</vt:lpstr>
      <vt:lpstr>PowerPoint Presentation</vt:lpstr>
      <vt:lpstr>PowerPoint Presentation</vt:lpstr>
      <vt:lpstr>PowerPoint Presentation</vt:lpstr>
      <vt:lpstr>Creating Natural Joins</vt:lpstr>
      <vt:lpstr>Retrieving Records with Natural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 8</dc:title>
  <dc:creator>01-134192-108</dc:creator>
  <cp:lastModifiedBy>01-134192-108</cp:lastModifiedBy>
  <cp:revision>15</cp:revision>
  <dcterms:created xsi:type="dcterms:W3CDTF">2021-05-06T05:50:09Z</dcterms:created>
  <dcterms:modified xsi:type="dcterms:W3CDTF">2021-05-06T09:00:47Z</dcterms:modified>
</cp:coreProperties>
</file>