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54" r:id="rId2"/>
    <p:sldId id="381" r:id="rId3"/>
    <p:sldId id="382" r:id="rId4"/>
    <p:sldId id="383" r:id="rId5"/>
    <p:sldId id="377" r:id="rId6"/>
    <p:sldId id="384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6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4471F-8B83-49B0-8969-13C06417402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FC2CB-63C5-4F23-9196-758FC677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>
            <a:extLst>
              <a:ext uri="{FF2B5EF4-FFF2-40B4-BE49-F238E27FC236}">
                <a16:creationId xmlns:a16="http://schemas.microsoft.com/office/drawing/2014/main" id="{0BFFADBB-4D9C-4808-B7DC-281FBBF665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>
            <a:extLst>
              <a:ext uri="{FF2B5EF4-FFF2-40B4-BE49-F238E27FC236}">
                <a16:creationId xmlns:a16="http://schemas.microsoft.com/office/drawing/2014/main" id="{7CB57B8A-3F28-4BDB-81D9-1237BE0A9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>
            <a:extLst>
              <a:ext uri="{FF2B5EF4-FFF2-40B4-BE49-F238E27FC236}">
                <a16:creationId xmlns:a16="http://schemas.microsoft.com/office/drawing/2014/main" id="{473D3D51-6E14-4706-B62D-9F83B4EA50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>
            <a:extLst>
              <a:ext uri="{FF2B5EF4-FFF2-40B4-BE49-F238E27FC236}">
                <a16:creationId xmlns:a16="http://schemas.microsoft.com/office/drawing/2014/main" id="{F9F11890-26DF-49F0-8A2E-BE2CD28F5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34C-67A8-4D28-AB8B-B8353E8AD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974CA-F62A-4E72-ABDF-3120E545E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81267-2F6F-4BDB-B88D-CC4B3A78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5AE-E9F4-4FBA-A35E-A05794BAC5D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205B-FF41-46AE-AC2D-7C3F867C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1D502-0361-4EC3-BC4B-179995F0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99A0-F658-4824-A3CF-3EFCCA7F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8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051C-72C0-4400-AF65-EF1EC204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0172C-E98E-4545-BB72-3C1D56793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BDB0E-860A-4C95-8BA5-EB44DAD8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5AE-E9F4-4FBA-A35E-A05794BAC5D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91985-FCF1-40F6-84C4-0881B43F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64D0C-34D6-41FA-96A9-534BF575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99A0-F658-4824-A3CF-3EFCCA7F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49469-0DFC-4FC3-819D-D03B47205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7E51F-5C1D-4FE6-B8C6-C2C6CD89E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E14B-9221-4A8B-8986-ABEFB5D4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5AE-E9F4-4FBA-A35E-A05794BAC5D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8BC56-2340-43EA-AE14-DDB1B342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B9C36-8657-41AB-AFB4-34940E88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99A0-F658-4824-A3CF-3EFCCA7F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8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B470-3AF9-47C4-8789-BD3FADF0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2CD8E-6455-4E64-842B-A719AF29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17C65-0523-4690-B8EC-9E0CBF36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5AE-E9F4-4FBA-A35E-A05794BAC5D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D1EF7-8EBD-4AC8-83C4-825E3B2C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6458F-F4B3-476C-B7EB-EE251A76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99A0-F658-4824-A3CF-3EFCCA7F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8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4D7B-FEF1-4D05-AF49-D226AB52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BE250-576C-44F6-B71D-FCDFAEDED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600C3-8269-4ACB-8769-379183F8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5AE-E9F4-4FBA-A35E-A05794BAC5D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51A1F-295E-40D8-B1BC-B3815B77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A657-992A-49D2-8417-05D6F7FE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99A0-F658-4824-A3CF-3EFCCA7F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0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D1EF-B77D-44D9-A7D5-82EEFB73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702B1-B3FA-4B68-A488-065F35BB4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FF0A7-F9BB-44AA-A4D5-B0B51EAD7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FB73A-2C99-4173-AE6B-0811A0D4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5AE-E9F4-4FBA-A35E-A05794BAC5D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D6360-75D0-4A56-9565-F32AFE0C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31906-8FE4-4CAD-8B3C-912625BC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99A0-F658-4824-A3CF-3EFCCA7F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0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1F5C-424A-41E3-83E9-7B5CD2DC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E7A54-4A14-47E4-A48E-F20F0DA47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529E7-8F7E-4996-BE5F-B1C892245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9C090-337D-4741-BE6A-34A832201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EBCC4-F4DB-4701-9FC6-FD0C56B02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C4F88-4EA0-4547-BCF7-77DCD99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5AE-E9F4-4FBA-A35E-A05794BAC5D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A5C64-66AB-46C1-8413-15C5064B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00442-9082-4316-919B-C2CA3E2E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99A0-F658-4824-A3CF-3EFCCA7F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6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60D3-16E9-4408-B3D1-7AFE77D7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CB3D0-25C1-4DDB-8583-7FD2546B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5AE-E9F4-4FBA-A35E-A05794BAC5D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F221D-DC71-48E2-B09F-56568CB6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1522C-C30C-4EF3-AC2F-C982DCFD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99A0-F658-4824-A3CF-3EFCCA7F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7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53E53-F6EC-4ED8-9EE1-7135C953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5AE-E9F4-4FBA-A35E-A05794BAC5D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A2C85-DCB2-4F11-ADCA-2550B21F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A00D7-9F0D-490F-B96F-1487EF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99A0-F658-4824-A3CF-3EFCCA7F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9537-12FF-4519-82EF-1EE88E93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F7D39-7B6A-45C3-904E-1DDA1701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D4454-2793-480D-B9E8-FF6851076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E53CE-0587-46F8-B5F9-C62C5B51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5AE-E9F4-4FBA-A35E-A05794BAC5D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6DB24-7AFB-4F6B-B9A4-5B7476CA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B1B7B-76AE-4109-A2F6-A58761D9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99A0-F658-4824-A3CF-3EFCCA7F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0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7EDC-5973-4495-8932-7552F4C5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5CBD7-D0F2-43B8-B58B-BDE32B1D1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8C892-4097-45A3-8648-B36A28CC0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2AB76-BEB0-48E0-9885-D122936A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5AE-E9F4-4FBA-A35E-A05794BAC5D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759DC-F6BB-4ADF-B2C9-0F174CDE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848F9-B013-4B19-9EB4-DE16FD18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99A0-F658-4824-A3CF-3EFCCA7F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23E25-51A8-4746-9075-12610206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E5DD3-D900-441B-B94D-5A6E57F47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4BBF6-466E-4265-991E-52B864786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E5AE-E9F4-4FBA-A35E-A05794BAC5D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7A91D-D3C0-4A75-94DD-7EF5D597D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CC721-0F8E-427C-9116-A11B6EED8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399A0-F658-4824-A3CF-3EFCCA7F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4" name="Right Triangle 193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587" name="Rectangle 194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578" name="Title 1">
            <a:extLst>
              <a:ext uri="{FF2B5EF4-FFF2-40B4-BE49-F238E27FC236}">
                <a16:creationId xmlns:a16="http://schemas.microsoft.com/office/drawing/2014/main" id="{C696584D-9069-406D-95B2-1DC9CDA48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0024" y="1383527"/>
            <a:ext cx="6072333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 # 6</a:t>
            </a:r>
            <a:br>
              <a:rPr lang="en-US" alt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DBMS</a:t>
            </a:r>
            <a:br>
              <a:rPr lang="en-US" alt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Sami Ullah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7EB32-6768-492A-BA4B-475CB90DB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1210084"/>
            <a:ext cx="7746709" cy="439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6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ight Triangle 2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56D90-4FD7-4B03-82B5-0EB36FFB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95" y="918546"/>
            <a:ext cx="7544445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4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D1577-CC5F-4156-B04B-23AF8716A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37"/>
          <a:stretch/>
        </p:blipFill>
        <p:spPr>
          <a:xfrm>
            <a:off x="1218769" y="918546"/>
            <a:ext cx="7233497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8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F1690-33C2-4108-9BFA-D6C9FC4A0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" r="1" b="1"/>
          <a:stretch/>
        </p:blipFill>
        <p:spPr>
          <a:xfrm>
            <a:off x="962163" y="1443350"/>
            <a:ext cx="7746709" cy="39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0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29B5D-8F1A-4FCE-9699-AE3E6723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95" y="918546"/>
            <a:ext cx="6844445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8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D2097D7-9AE5-4FFE-BD9B-256624F3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02" y="918546"/>
            <a:ext cx="7138830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1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6453-7334-465D-AD07-219EA848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11" y="918546"/>
            <a:ext cx="7404213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75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99652-2FE7-4858-AFD0-42C37E50F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63" y="918546"/>
            <a:ext cx="7164508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6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4DD9E-9C86-4330-8C0C-72952AC5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29" y="918546"/>
            <a:ext cx="7515977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24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20C52-DF74-4836-A494-8ED1FB958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45" y="918546"/>
            <a:ext cx="7013145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9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784C7-7A86-4185-8554-CA4E2BB1F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1200401"/>
            <a:ext cx="7746709" cy="44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16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FB8A7-9FC2-497E-8201-B494F53E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67" y="918546"/>
            <a:ext cx="7269101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45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98167-7B65-4E8D-8307-07D78D105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7176"/>
          <a:stretch/>
        </p:blipFill>
        <p:spPr>
          <a:xfrm>
            <a:off x="962163" y="1429420"/>
            <a:ext cx="7746709" cy="395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63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03223-0651-4858-967A-0466969E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919583"/>
            <a:ext cx="7746709" cy="49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36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59C29-74D6-452A-8A5F-231F908BF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0619"/>
          <a:stretch/>
        </p:blipFill>
        <p:spPr>
          <a:xfrm>
            <a:off x="962163" y="1547347"/>
            <a:ext cx="7746709" cy="372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3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14657-58A7-4280-A5E2-FC7735B5E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98" y="918546"/>
            <a:ext cx="7602038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09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8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F1355-928F-45FC-A83A-7EA41007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7"/>
            <a:ext cx="6117158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9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8B435-E080-4E6C-955D-26CA7EABC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11" y="918546"/>
            <a:ext cx="6891812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0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D4448-14DD-4B7E-A54A-6F50E441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919583"/>
            <a:ext cx="7746709" cy="49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4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178" name="Title 1">
            <a:extLst>
              <a:ext uri="{FF2B5EF4-FFF2-40B4-BE49-F238E27FC236}">
                <a16:creationId xmlns:a16="http://schemas.microsoft.com/office/drawing/2014/main" id="{7CDF4137-02B4-4774-A98A-5A0AAD771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altLang="en-US" sz="7200"/>
              <a:t>Aggregate Functions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48DC69-85A1-490F-8798-14DE94658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257745"/>
              </p:ext>
            </p:extLst>
          </p:nvPr>
        </p:nvGraphicFramePr>
        <p:xfrm>
          <a:off x="1285240" y="3047150"/>
          <a:ext cx="8074816" cy="2291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9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1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>
                          <a:effectLst/>
                        </a:rPr>
                        <a:t>Function</a:t>
                      </a:r>
                      <a:endParaRPr lang="en-US" sz="1100" b="1" u="sng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>
                          <a:effectLst/>
                        </a:rPr>
                        <a:t>Description</a:t>
                      </a:r>
                      <a:endParaRPr lang="en-US" sz="1100" b="1" u="sng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>
                          <a:effectLst/>
                        </a:rPr>
                        <a:t>Query Example </a:t>
                      </a:r>
                      <a:endParaRPr lang="en-US" sz="1100" b="1" u="sng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AVG(fieldname)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average value of a column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SELECT avg(price)FROM inventory;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1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COUNT(fieldname)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COUNT(*)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number of items in table or queried items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SELECT count(product_id)FROM product;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SELECT count(*) FROM product;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MAX(fieldname)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maximum value of a column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SELECT max(price)FROM inventory;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3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MIN(fieldname)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minimum value of a column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SELECT min(price)FROM inventory;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SUM(fieldname)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total value of a column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SELECT sum(price)FROM inventory;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3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STDDEV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standard deviation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SELECT stddev(price)FROM inventory;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VARIANCE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the variance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SELECT variance(price)FROM inventory;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8" marR="5538" marT="5538" marB="553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671C1-C32D-4F72-AF9A-CC72FD258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" r="1" b="6281"/>
          <a:stretch/>
        </p:blipFill>
        <p:spPr>
          <a:xfrm>
            <a:off x="962163" y="1443334"/>
            <a:ext cx="7746709" cy="392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0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EED3A-AE19-4796-8F31-AC91D56E1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9" b="-1"/>
          <a:stretch/>
        </p:blipFill>
        <p:spPr>
          <a:xfrm>
            <a:off x="962163" y="1224065"/>
            <a:ext cx="7746709" cy="43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0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AFE88-CABB-4B42-A007-8322DD901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1276475"/>
            <a:ext cx="7746709" cy="426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43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ight Triangle 2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BE05633-8BBF-405B-B9EB-65560AA51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53" y="918546"/>
            <a:ext cx="7037928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1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145</Words>
  <Application>Microsoft Office PowerPoint</Application>
  <PresentationFormat>Widescreen</PresentationFormat>
  <Paragraphs>27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Lab # 6 DBMS Sami Ullah</vt:lpstr>
      <vt:lpstr>PowerPoint Presentation</vt:lpstr>
      <vt:lpstr>PowerPoint Presentation</vt:lpstr>
      <vt:lpstr>PowerPoint Presentation</vt:lpstr>
      <vt:lpstr>Aggregate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# 6</dc:title>
  <dc:creator>01-134192-108</dc:creator>
  <cp:lastModifiedBy>01-134192-108</cp:lastModifiedBy>
  <cp:revision>21</cp:revision>
  <dcterms:created xsi:type="dcterms:W3CDTF">2021-04-15T05:33:04Z</dcterms:created>
  <dcterms:modified xsi:type="dcterms:W3CDTF">2021-04-16T07:10:47Z</dcterms:modified>
</cp:coreProperties>
</file>