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7380C-1DB5-4340-9F0D-BB358677D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CF80D-34A5-42B9-8182-36E0E676D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E39E2-1DC4-4D14-8044-7A5A227B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E15C-7DCB-4838-9DC4-EAD2F0186F6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0F124-19F8-4123-B696-214DD6A1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D0DA8-26C4-4D76-924C-E965F11CF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2180-AE95-4B9A-B37A-E34050F9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0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3F78B-6FA9-4AB3-89D8-D0894B9F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C7F56-9BCD-44E9-901A-A578ABA6F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309DB-A794-43FE-9DAF-A37C995F2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E15C-7DCB-4838-9DC4-EAD2F0186F6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D90B7-2608-4667-ABF0-69334218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A5227-5D3B-4334-8A05-9D4E459F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2180-AE95-4B9A-B37A-E34050F9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7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3217A3-D6F1-4B43-BDDD-DC71E37F19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8C658-6C75-4398-AD58-4B0B5026C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D1BA5-3362-42A6-A68B-71254A29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E15C-7DCB-4838-9DC4-EAD2F0186F6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88436-9093-4E50-BB51-5F6A6B79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1C400-B9E3-4E90-8DF6-9D55524A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2180-AE95-4B9A-B37A-E34050F9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5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7BDB1-01CF-49A0-8554-AC70750C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88108-A562-4216-9D25-AFBAC643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91B1-5354-4C1C-8F89-32C015D4D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E15C-7DCB-4838-9DC4-EAD2F0186F6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69FE2-ACE4-4BE9-8677-E7015589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2D615-E552-49CA-A580-6B6815F0C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2180-AE95-4B9A-B37A-E34050F9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2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468D-12B9-4C8A-B474-B4B56FBE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2EF81-E834-42EA-97FE-D181202F9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5017B-D25A-4B88-A862-08A3E065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E15C-7DCB-4838-9DC4-EAD2F0186F6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55AA3-D902-43A0-8EEC-8BBB7758F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EBB13-4FA5-43E6-AB6A-EE0BB3CA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2180-AE95-4B9A-B37A-E34050F9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1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E66A-83C7-44E7-A5A1-9E331C558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C33F0-E19E-464E-9135-A0D3B14DE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6CE12-5907-404F-AB59-880F2942C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45F8F-F81D-47B6-AA1F-8C6596FBC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E15C-7DCB-4838-9DC4-EAD2F0186F6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722B7-6E81-454F-BBF3-1DD42B7E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6B4CA-8543-43DF-A532-D0D4966CA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2180-AE95-4B9A-B37A-E34050F9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1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EA1DD-E01A-4022-8495-242859D16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5FCE8-8A3D-49BA-B81D-1785E9F48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2FCE9-E3C0-4804-9E81-53F9C1D85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64C54-CF58-4524-AD8D-C261816D5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B3BA8-CB14-478A-B9E5-4AC8B2F2B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CE591F-57ED-4E2F-9847-B6832CAF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E15C-7DCB-4838-9DC4-EAD2F0186F6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BC659A-8692-45B7-BB89-2C6A08FF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4B0DBB-1681-41AB-A97A-1DFAC218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2180-AE95-4B9A-B37A-E34050F9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5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342E-11ED-41D9-BD3B-252596BA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E09C7-A782-4716-BCA1-7E5F38F6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E15C-7DCB-4838-9DC4-EAD2F0186F6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939D7E-6269-4765-85E9-1502D4F6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3F720-62BB-413F-9318-14221BDE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2180-AE95-4B9A-B37A-E34050F9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7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042835-FA47-4CB4-AF96-471A0F1D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E15C-7DCB-4838-9DC4-EAD2F0186F6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51202A-B30C-49A4-896F-3B3FDD967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39DDA-34D8-4851-8B6A-57FF73FF5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2180-AE95-4B9A-B37A-E34050F9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9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F496-8287-4F1F-BA0F-85BB58A07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F4503-6F9C-40D6-8890-775FFB91C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5D625-2E1B-4913-836D-51F4A98CF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629B9-604B-42AF-92EF-59BA01C53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E15C-7DCB-4838-9DC4-EAD2F0186F6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0CFAA-554A-4F1C-8A5A-8DC4DC837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B8B16-9524-4044-9A7D-31773F83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2180-AE95-4B9A-B37A-E34050F9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5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27C71-0A3C-40EA-9B7B-96BBF3DEF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68CDC4-08AC-4EAB-B3A8-43961E853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A0555-48B2-4B52-B236-89CDAF332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46D0C-9DA5-4E8C-9DF2-A4DCEB858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E15C-7DCB-4838-9DC4-EAD2F0186F6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9F0D9-C070-4577-AA5E-CC93D156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07688-C593-480D-A614-0B4844888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02180-AE95-4B9A-B37A-E34050F9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8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EDF1D7-3F61-4B3A-9D6E-C89159BA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045DB-7CF1-4DC0-8AD5-B34B334BB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C9975-1967-483B-9917-8ADA056E2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6E15C-7DCB-4838-9DC4-EAD2F0186F6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CCD11-3C22-407A-A9EA-EFD347DF3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CFA0E-BE7F-4A44-A3D6-4D328DC12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02180-AE95-4B9A-B37A-E34050F9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1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89FD-100E-436B-8442-2C81819E8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080808"/>
                </a:solidFill>
              </a:rPr>
              <a:t>Lab # 9</a:t>
            </a:r>
            <a:br>
              <a:rPr lang="en-US" sz="3600" b="1" dirty="0">
                <a:solidFill>
                  <a:srgbClr val="080808"/>
                </a:solidFill>
              </a:rPr>
            </a:br>
            <a:r>
              <a:rPr lang="en-US" sz="3600" b="1" dirty="0">
                <a:solidFill>
                  <a:srgbClr val="080808"/>
                </a:solidFill>
              </a:rPr>
              <a:t>Manipulating Data 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8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DEE913-2663-4244-95D1-2C42D8C8B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481" y="643467"/>
            <a:ext cx="7819038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67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F54F2A-8BE8-4B2F-B439-420D539D2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496" y="643467"/>
            <a:ext cx="8441007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03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D5FDF5-A51F-47C2-899A-4CF38CCFB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996" y="643467"/>
            <a:ext cx="8074007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32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2B030E-F9B3-47AF-8944-CEFD01262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37" y="643467"/>
            <a:ext cx="10662325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23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08A8D5-AD83-499A-9A41-E5F4D5192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529" y="643467"/>
            <a:ext cx="8132942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14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636810-FE0B-43A5-A2C8-5386C5ACD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29" y="643467"/>
            <a:ext cx="8192741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9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BF08AD-690F-406F-B2BE-37570524E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353" y="643467"/>
            <a:ext cx="8645294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03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2FB52C-DBCE-4EC7-8145-0642E6155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006" y="643467"/>
            <a:ext cx="7553987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09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799950-A678-45EA-A623-686526378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16" y="643467"/>
            <a:ext cx="10870368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92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EEE2BE-618A-4AF5-8D47-94C9C20AE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206" y="657535"/>
            <a:ext cx="8985588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8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08E661-99CF-4DAB-BD07-450662A4F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59" y="643467"/>
            <a:ext cx="9442482" cy="5571065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52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3BEEEE-F80F-4685-BD93-78D82AC45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507" y="643467"/>
            <a:ext cx="9050985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64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7FFBC5-5ADF-461E-90F5-0D964155F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996" y="643467"/>
            <a:ext cx="8074007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52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752B8B3C-E603-4F35-B3F9-3CD466F38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21" y="643467"/>
            <a:ext cx="9323957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4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A220EF-D0F4-458F-B691-8B6CA1FA3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830" y="643467"/>
            <a:ext cx="7930340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74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CF4B39-5E07-4BBB-8932-B2059AD64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97908"/>
            <a:ext cx="10905066" cy="5462183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8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6AB038-A822-4CD9-AC08-4899F2431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290" y="643467"/>
            <a:ext cx="9437419" cy="5571065"/>
          </a:xfrm>
          <a:prstGeom prst="rect">
            <a:avLst/>
          </a:prstGeom>
          <a:ln>
            <a:noFill/>
          </a:ln>
        </p:spPr>
      </p:pic>
      <p:sp>
        <p:nvSpPr>
          <p:cNvPr id="28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22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B5F374-93CF-4339-9366-7B056B0B4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871" y="657535"/>
            <a:ext cx="9192257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47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DF0F6D-3338-4541-B7A7-3CCFC7B51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715" y="643467"/>
            <a:ext cx="7846569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09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129499-8AD8-421E-81B2-D35EDF665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90" y="643467"/>
            <a:ext cx="7902220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22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0AB1C7-947F-4F18-A863-D8BD12B30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865" y="643467"/>
            <a:ext cx="9318269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0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0EDC80-FCD9-4793-8A51-D0EF28B47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89" y="643467"/>
            <a:ext cx="9021422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2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9B9C303-A795-4550-A90D-D7A05BDBA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2" y="643467"/>
            <a:ext cx="10109196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59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43122BD-0238-424C-AB66-E8B614CF3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083" y="643467"/>
            <a:ext cx="8717833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20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20EDA3-7711-4650-A13F-B282C6171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285" y="685671"/>
            <a:ext cx="8253429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03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60446-70CC-431B-848B-822E5BB56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45" y="643467"/>
            <a:ext cx="8637310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56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175D19-5C4B-4398-AC35-F1842ADD1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317" y="643467"/>
            <a:ext cx="8103366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735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2ABB5C-6D8D-4A0C-9781-3BF2F3A60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670" y="643467"/>
            <a:ext cx="9588659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612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918364-7CE7-4867-9B75-AA3A0910D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100" y="643467"/>
            <a:ext cx="9773799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24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E23336-7CD0-413D-868A-8044DCD4B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488" y="643467"/>
            <a:ext cx="8315023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64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348232-CC99-4ECC-9A5A-0F4F6B0C0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17" y="643467"/>
            <a:ext cx="8346165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815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060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7E615C-A61B-425C-B481-5AA6547CB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851" y="643467"/>
            <a:ext cx="7874297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340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667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674491-FD73-43C1-A8A9-99AF1C301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28" y="643467"/>
            <a:ext cx="9992944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1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4B5ED0-4482-4B2D-B92F-47217796F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077" y="643467"/>
            <a:ext cx="7865846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96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E9B636-576E-4F17-854A-91A949FF5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205" y="643467"/>
            <a:ext cx="7737590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82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798BF2-3125-4D5A-A4E1-0B69F39CC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600" y="643467"/>
            <a:ext cx="7558799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20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A1EEB7-6880-4B8E-BAA5-45AC306F1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566" y="643467"/>
            <a:ext cx="8570868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8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</Words>
  <Application>Microsoft Office PowerPoint</Application>
  <PresentationFormat>Widescreen</PresentationFormat>
  <Paragraphs>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Lab # 9 Manipulating Data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Manipulating Data </dc:title>
  <dc:creator>01-134192-108</dc:creator>
  <cp:lastModifiedBy>01-134192-108</cp:lastModifiedBy>
  <cp:revision>30</cp:revision>
  <dcterms:created xsi:type="dcterms:W3CDTF">2021-05-27T03:41:34Z</dcterms:created>
  <dcterms:modified xsi:type="dcterms:W3CDTF">2021-05-27T03:56:38Z</dcterms:modified>
</cp:coreProperties>
</file>