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41" r:id="rId3"/>
    <p:sldId id="358" r:id="rId4"/>
    <p:sldId id="369" r:id="rId5"/>
    <p:sldId id="357" r:id="rId6"/>
    <p:sldId id="342" r:id="rId7"/>
    <p:sldId id="343" r:id="rId8"/>
    <p:sldId id="370" r:id="rId9"/>
    <p:sldId id="344" r:id="rId10"/>
    <p:sldId id="345" r:id="rId11"/>
    <p:sldId id="359" r:id="rId12"/>
    <p:sldId id="372" r:id="rId13"/>
    <p:sldId id="360" r:id="rId14"/>
    <p:sldId id="362" r:id="rId15"/>
    <p:sldId id="363" r:id="rId16"/>
    <p:sldId id="373" r:id="rId17"/>
    <p:sldId id="346" r:id="rId18"/>
    <p:sldId id="364" r:id="rId19"/>
    <p:sldId id="365" r:id="rId20"/>
    <p:sldId id="374" r:id="rId21"/>
    <p:sldId id="375" r:id="rId22"/>
    <p:sldId id="376" r:id="rId23"/>
    <p:sldId id="347" r:id="rId24"/>
    <p:sldId id="366" r:id="rId25"/>
    <p:sldId id="367" r:id="rId26"/>
    <p:sldId id="348" r:id="rId27"/>
    <p:sldId id="349" r:id="rId28"/>
    <p:sldId id="350" r:id="rId29"/>
    <p:sldId id="368" r:id="rId30"/>
    <p:sldId id="351" r:id="rId31"/>
    <p:sldId id="352" r:id="rId32"/>
    <p:sldId id="353" r:id="rId33"/>
    <p:sldId id="354" r:id="rId34"/>
    <p:sldId id="355" r:id="rId35"/>
    <p:sldId id="34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FA004-D2D3-4DFB-A98E-DD700A243471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08A7A-6686-42AC-A48A-593AEF42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08A7A-6686-42AC-A48A-593AEF42F32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981200"/>
            <a:ext cx="8915400" cy="1219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Database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914400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6400" dirty="0" smtClean="0"/>
              <a:t>Lecture # </a:t>
            </a:r>
            <a:r>
              <a:rPr lang="en-US" sz="6400" dirty="0" smtClean="0"/>
              <a:t>23-24</a:t>
            </a:r>
            <a:endParaRPr lang="en-US" sz="6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Union </a:t>
            </a:r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019800" cy="253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486400"/>
            <a:ext cx="1638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86000" y="54864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4667250"/>
            <a:ext cx="14668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of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SELECT </a:t>
            </a:r>
            <a:r>
              <a:rPr lang="en-US" sz="3200" dirty="0" smtClean="0">
                <a:solidFill>
                  <a:srgbClr val="00B0F0"/>
                </a:solidFill>
              </a:rPr>
              <a:t>* </a:t>
            </a:r>
            <a:r>
              <a:rPr lang="en-US" sz="3200" dirty="0" smtClean="0">
                <a:solidFill>
                  <a:srgbClr val="00B0F0"/>
                </a:solidFill>
              </a:rPr>
              <a:t>FROM First 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UNION ALL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SELECT * </a:t>
            </a:r>
            <a:r>
              <a:rPr lang="en-US" sz="3200" dirty="0" smtClean="0">
                <a:solidFill>
                  <a:srgbClr val="00B0F0"/>
                </a:solidFill>
              </a:rPr>
              <a:t>FROM </a:t>
            </a:r>
            <a:r>
              <a:rPr lang="en-US" sz="3200" dirty="0" smtClean="0">
                <a:solidFill>
                  <a:srgbClr val="00B0F0"/>
                </a:solidFill>
              </a:rPr>
              <a:t>Second;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857807" y="2810910"/>
              <a:ext cx="1445895" cy="1381760"/>
            </a:xfrm>
            <a:custGeom>
              <a:avLst/>
              <a:gdLst/>
              <a:ahLst/>
              <a:cxnLst/>
              <a:rect l="l" t="t" r="r" b="b"/>
              <a:pathLst>
                <a:path w="1445895" h="1381760">
                  <a:moveTo>
                    <a:pt x="722731" y="0"/>
                  </a:moveTo>
                  <a:lnTo>
                    <a:pt x="673249" y="1593"/>
                  </a:lnTo>
                  <a:lnTo>
                    <a:pt x="624662" y="6305"/>
                  </a:lnTo>
                  <a:lnTo>
                    <a:pt x="577077" y="14032"/>
                  </a:lnTo>
                  <a:lnTo>
                    <a:pt x="530602" y="24673"/>
                  </a:lnTo>
                  <a:lnTo>
                    <a:pt x="485345" y="38123"/>
                  </a:lnTo>
                  <a:lnTo>
                    <a:pt x="441414" y="54279"/>
                  </a:lnTo>
                  <a:lnTo>
                    <a:pt x="398915" y="73040"/>
                  </a:lnTo>
                  <a:lnTo>
                    <a:pt x="357957" y="94303"/>
                  </a:lnTo>
                  <a:lnTo>
                    <a:pt x="318647" y="117963"/>
                  </a:lnTo>
                  <a:lnTo>
                    <a:pt x="281094" y="143919"/>
                  </a:lnTo>
                  <a:lnTo>
                    <a:pt x="245404" y="172068"/>
                  </a:lnTo>
                  <a:lnTo>
                    <a:pt x="211685" y="202306"/>
                  </a:lnTo>
                  <a:lnTo>
                    <a:pt x="180045" y="234531"/>
                  </a:lnTo>
                  <a:lnTo>
                    <a:pt x="150591" y="268640"/>
                  </a:lnTo>
                  <a:lnTo>
                    <a:pt x="123432" y="304530"/>
                  </a:lnTo>
                  <a:lnTo>
                    <a:pt x="98675" y="342098"/>
                  </a:lnTo>
                  <a:lnTo>
                    <a:pt x="76427" y="381242"/>
                  </a:lnTo>
                  <a:lnTo>
                    <a:pt x="56796" y="421858"/>
                  </a:lnTo>
                  <a:lnTo>
                    <a:pt x="39890" y="463843"/>
                  </a:lnTo>
                  <a:lnTo>
                    <a:pt x="25817" y="507096"/>
                  </a:lnTo>
                  <a:lnTo>
                    <a:pt x="14683" y="551512"/>
                  </a:lnTo>
                  <a:lnTo>
                    <a:pt x="6597" y="596989"/>
                  </a:lnTo>
                  <a:lnTo>
                    <a:pt x="1667" y="643424"/>
                  </a:lnTo>
                  <a:lnTo>
                    <a:pt x="0" y="690714"/>
                  </a:lnTo>
                  <a:lnTo>
                    <a:pt x="1667" y="738005"/>
                  </a:lnTo>
                  <a:lnTo>
                    <a:pt x="6597" y="784440"/>
                  </a:lnTo>
                  <a:lnTo>
                    <a:pt x="14683" y="829917"/>
                  </a:lnTo>
                  <a:lnTo>
                    <a:pt x="25817" y="874333"/>
                  </a:lnTo>
                  <a:lnTo>
                    <a:pt x="39890" y="917586"/>
                  </a:lnTo>
                  <a:lnTo>
                    <a:pt x="56796" y="959571"/>
                  </a:lnTo>
                  <a:lnTo>
                    <a:pt x="76427" y="1000187"/>
                  </a:lnTo>
                  <a:lnTo>
                    <a:pt x="98675" y="1039331"/>
                  </a:lnTo>
                  <a:lnTo>
                    <a:pt x="123432" y="1076899"/>
                  </a:lnTo>
                  <a:lnTo>
                    <a:pt x="150591" y="1112789"/>
                  </a:lnTo>
                  <a:lnTo>
                    <a:pt x="180045" y="1146898"/>
                  </a:lnTo>
                  <a:lnTo>
                    <a:pt x="211685" y="1179123"/>
                  </a:lnTo>
                  <a:lnTo>
                    <a:pt x="245404" y="1209361"/>
                  </a:lnTo>
                  <a:lnTo>
                    <a:pt x="281094" y="1237510"/>
                  </a:lnTo>
                  <a:lnTo>
                    <a:pt x="318647" y="1263466"/>
                  </a:lnTo>
                  <a:lnTo>
                    <a:pt x="357957" y="1287126"/>
                  </a:lnTo>
                  <a:lnTo>
                    <a:pt x="398915" y="1308388"/>
                  </a:lnTo>
                  <a:lnTo>
                    <a:pt x="441414" y="1327149"/>
                  </a:lnTo>
                  <a:lnTo>
                    <a:pt x="485345" y="1343306"/>
                  </a:lnTo>
                  <a:lnTo>
                    <a:pt x="530602" y="1356756"/>
                  </a:lnTo>
                  <a:lnTo>
                    <a:pt x="577077" y="1367396"/>
                  </a:lnTo>
                  <a:lnTo>
                    <a:pt x="624662" y="1375124"/>
                  </a:lnTo>
                  <a:lnTo>
                    <a:pt x="673249" y="1379836"/>
                  </a:lnTo>
                  <a:lnTo>
                    <a:pt x="722731" y="1381429"/>
                  </a:lnTo>
                  <a:lnTo>
                    <a:pt x="772213" y="1379836"/>
                  </a:lnTo>
                  <a:lnTo>
                    <a:pt x="820800" y="1375124"/>
                  </a:lnTo>
                  <a:lnTo>
                    <a:pt x="868385" y="1367396"/>
                  </a:lnTo>
                  <a:lnTo>
                    <a:pt x="914860" y="1356756"/>
                  </a:lnTo>
                  <a:lnTo>
                    <a:pt x="960117" y="1343306"/>
                  </a:lnTo>
                  <a:lnTo>
                    <a:pt x="1004049" y="1327149"/>
                  </a:lnTo>
                  <a:lnTo>
                    <a:pt x="1046547" y="1308388"/>
                  </a:lnTo>
                  <a:lnTo>
                    <a:pt x="1087505" y="1287126"/>
                  </a:lnTo>
                  <a:lnTo>
                    <a:pt x="1126815" y="1263466"/>
                  </a:lnTo>
                  <a:lnTo>
                    <a:pt x="1164369" y="1237510"/>
                  </a:lnTo>
                  <a:lnTo>
                    <a:pt x="1200059" y="1209361"/>
                  </a:lnTo>
                  <a:lnTo>
                    <a:pt x="1233778" y="1179123"/>
                  </a:lnTo>
                  <a:lnTo>
                    <a:pt x="1265417" y="1146898"/>
                  </a:lnTo>
                  <a:lnTo>
                    <a:pt x="1294871" y="1112789"/>
                  </a:lnTo>
                  <a:lnTo>
                    <a:pt x="1322030" y="1076899"/>
                  </a:lnTo>
                  <a:lnTo>
                    <a:pt x="1346787" y="1039331"/>
                  </a:lnTo>
                  <a:lnTo>
                    <a:pt x="1369035" y="1000187"/>
                  </a:lnTo>
                  <a:lnTo>
                    <a:pt x="1388666" y="959571"/>
                  </a:lnTo>
                  <a:lnTo>
                    <a:pt x="1405572" y="917586"/>
                  </a:lnTo>
                  <a:lnTo>
                    <a:pt x="1419646" y="874333"/>
                  </a:lnTo>
                  <a:lnTo>
                    <a:pt x="1430779" y="829917"/>
                  </a:lnTo>
                  <a:lnTo>
                    <a:pt x="1438865" y="784440"/>
                  </a:lnTo>
                  <a:lnTo>
                    <a:pt x="1443795" y="738005"/>
                  </a:lnTo>
                  <a:lnTo>
                    <a:pt x="1445463" y="690714"/>
                  </a:lnTo>
                  <a:lnTo>
                    <a:pt x="1443795" y="643424"/>
                  </a:lnTo>
                  <a:lnTo>
                    <a:pt x="1438865" y="596989"/>
                  </a:lnTo>
                  <a:lnTo>
                    <a:pt x="1430779" y="551512"/>
                  </a:lnTo>
                  <a:lnTo>
                    <a:pt x="1419646" y="507096"/>
                  </a:lnTo>
                  <a:lnTo>
                    <a:pt x="1405572" y="463843"/>
                  </a:lnTo>
                  <a:lnTo>
                    <a:pt x="1388666" y="421858"/>
                  </a:lnTo>
                  <a:lnTo>
                    <a:pt x="1369035" y="381242"/>
                  </a:lnTo>
                  <a:lnTo>
                    <a:pt x="1346787" y="342098"/>
                  </a:lnTo>
                  <a:lnTo>
                    <a:pt x="1322030" y="304530"/>
                  </a:lnTo>
                  <a:lnTo>
                    <a:pt x="1294871" y="268640"/>
                  </a:lnTo>
                  <a:lnTo>
                    <a:pt x="1265417" y="234531"/>
                  </a:lnTo>
                  <a:lnTo>
                    <a:pt x="1233778" y="202306"/>
                  </a:lnTo>
                  <a:lnTo>
                    <a:pt x="1200059" y="172068"/>
                  </a:lnTo>
                  <a:lnTo>
                    <a:pt x="1164369" y="143919"/>
                  </a:lnTo>
                  <a:lnTo>
                    <a:pt x="1126815" y="117963"/>
                  </a:lnTo>
                  <a:lnTo>
                    <a:pt x="1087505" y="94303"/>
                  </a:lnTo>
                  <a:lnTo>
                    <a:pt x="1046547" y="73040"/>
                  </a:lnTo>
                  <a:lnTo>
                    <a:pt x="1004049" y="54279"/>
                  </a:lnTo>
                  <a:lnTo>
                    <a:pt x="960117" y="38123"/>
                  </a:lnTo>
                  <a:lnTo>
                    <a:pt x="914860" y="24673"/>
                  </a:lnTo>
                  <a:lnTo>
                    <a:pt x="868385" y="14032"/>
                  </a:lnTo>
                  <a:lnTo>
                    <a:pt x="820800" y="6305"/>
                  </a:lnTo>
                  <a:lnTo>
                    <a:pt x="772213" y="1593"/>
                  </a:lnTo>
                  <a:lnTo>
                    <a:pt x="722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7807" y="2810910"/>
              <a:ext cx="1445895" cy="1381760"/>
            </a:xfrm>
            <a:custGeom>
              <a:avLst/>
              <a:gdLst/>
              <a:ahLst/>
              <a:cxnLst/>
              <a:rect l="l" t="t" r="r" b="b"/>
              <a:pathLst>
                <a:path w="1445895" h="1381760">
                  <a:moveTo>
                    <a:pt x="0" y="690714"/>
                  </a:moveTo>
                  <a:lnTo>
                    <a:pt x="1667" y="643424"/>
                  </a:lnTo>
                  <a:lnTo>
                    <a:pt x="6597" y="596989"/>
                  </a:lnTo>
                  <a:lnTo>
                    <a:pt x="14683" y="551512"/>
                  </a:lnTo>
                  <a:lnTo>
                    <a:pt x="25817" y="507096"/>
                  </a:lnTo>
                  <a:lnTo>
                    <a:pt x="39890" y="463843"/>
                  </a:lnTo>
                  <a:lnTo>
                    <a:pt x="56796" y="421858"/>
                  </a:lnTo>
                  <a:lnTo>
                    <a:pt x="76427" y="381242"/>
                  </a:lnTo>
                  <a:lnTo>
                    <a:pt x="98675" y="342098"/>
                  </a:lnTo>
                  <a:lnTo>
                    <a:pt x="123432" y="304530"/>
                  </a:lnTo>
                  <a:lnTo>
                    <a:pt x="150591" y="268640"/>
                  </a:lnTo>
                  <a:lnTo>
                    <a:pt x="180045" y="234531"/>
                  </a:lnTo>
                  <a:lnTo>
                    <a:pt x="211685" y="202306"/>
                  </a:lnTo>
                  <a:lnTo>
                    <a:pt x="245404" y="172068"/>
                  </a:lnTo>
                  <a:lnTo>
                    <a:pt x="281094" y="143919"/>
                  </a:lnTo>
                  <a:lnTo>
                    <a:pt x="318647" y="117963"/>
                  </a:lnTo>
                  <a:lnTo>
                    <a:pt x="357957" y="94303"/>
                  </a:lnTo>
                  <a:lnTo>
                    <a:pt x="398915" y="73040"/>
                  </a:lnTo>
                  <a:lnTo>
                    <a:pt x="441414" y="54279"/>
                  </a:lnTo>
                  <a:lnTo>
                    <a:pt x="485345" y="38123"/>
                  </a:lnTo>
                  <a:lnTo>
                    <a:pt x="530602" y="24673"/>
                  </a:lnTo>
                  <a:lnTo>
                    <a:pt x="577077" y="14032"/>
                  </a:lnTo>
                  <a:lnTo>
                    <a:pt x="624662" y="6305"/>
                  </a:lnTo>
                  <a:lnTo>
                    <a:pt x="673249" y="1593"/>
                  </a:lnTo>
                  <a:lnTo>
                    <a:pt x="722731" y="0"/>
                  </a:lnTo>
                  <a:lnTo>
                    <a:pt x="772213" y="1593"/>
                  </a:lnTo>
                  <a:lnTo>
                    <a:pt x="820800" y="6305"/>
                  </a:lnTo>
                  <a:lnTo>
                    <a:pt x="868385" y="14032"/>
                  </a:lnTo>
                  <a:lnTo>
                    <a:pt x="914860" y="24673"/>
                  </a:lnTo>
                  <a:lnTo>
                    <a:pt x="960117" y="38123"/>
                  </a:lnTo>
                  <a:lnTo>
                    <a:pt x="1004049" y="54279"/>
                  </a:lnTo>
                  <a:lnTo>
                    <a:pt x="1046547" y="73040"/>
                  </a:lnTo>
                  <a:lnTo>
                    <a:pt x="1087505" y="94303"/>
                  </a:lnTo>
                  <a:lnTo>
                    <a:pt x="1126815" y="117963"/>
                  </a:lnTo>
                  <a:lnTo>
                    <a:pt x="1164369" y="143919"/>
                  </a:lnTo>
                  <a:lnTo>
                    <a:pt x="1200059" y="172068"/>
                  </a:lnTo>
                  <a:lnTo>
                    <a:pt x="1233778" y="202306"/>
                  </a:lnTo>
                  <a:lnTo>
                    <a:pt x="1265417" y="234531"/>
                  </a:lnTo>
                  <a:lnTo>
                    <a:pt x="1294871" y="268640"/>
                  </a:lnTo>
                  <a:lnTo>
                    <a:pt x="1322030" y="304530"/>
                  </a:lnTo>
                  <a:lnTo>
                    <a:pt x="1346787" y="342098"/>
                  </a:lnTo>
                  <a:lnTo>
                    <a:pt x="1369035" y="381242"/>
                  </a:lnTo>
                  <a:lnTo>
                    <a:pt x="1388666" y="421858"/>
                  </a:lnTo>
                  <a:lnTo>
                    <a:pt x="1405572" y="463843"/>
                  </a:lnTo>
                  <a:lnTo>
                    <a:pt x="1419646" y="507096"/>
                  </a:lnTo>
                  <a:lnTo>
                    <a:pt x="1430779" y="551512"/>
                  </a:lnTo>
                  <a:lnTo>
                    <a:pt x="1438865" y="596989"/>
                  </a:lnTo>
                  <a:lnTo>
                    <a:pt x="1443795" y="643424"/>
                  </a:lnTo>
                  <a:lnTo>
                    <a:pt x="1445463" y="690714"/>
                  </a:lnTo>
                  <a:lnTo>
                    <a:pt x="1443795" y="738005"/>
                  </a:lnTo>
                  <a:lnTo>
                    <a:pt x="1438865" y="784440"/>
                  </a:lnTo>
                  <a:lnTo>
                    <a:pt x="1430779" y="829917"/>
                  </a:lnTo>
                  <a:lnTo>
                    <a:pt x="1419646" y="874333"/>
                  </a:lnTo>
                  <a:lnTo>
                    <a:pt x="1405572" y="917586"/>
                  </a:lnTo>
                  <a:lnTo>
                    <a:pt x="1388666" y="959571"/>
                  </a:lnTo>
                  <a:lnTo>
                    <a:pt x="1369035" y="1000187"/>
                  </a:lnTo>
                  <a:lnTo>
                    <a:pt x="1346787" y="1039331"/>
                  </a:lnTo>
                  <a:lnTo>
                    <a:pt x="1322030" y="1076899"/>
                  </a:lnTo>
                  <a:lnTo>
                    <a:pt x="1294871" y="1112789"/>
                  </a:lnTo>
                  <a:lnTo>
                    <a:pt x="1265417" y="1146898"/>
                  </a:lnTo>
                  <a:lnTo>
                    <a:pt x="1233778" y="1179123"/>
                  </a:lnTo>
                  <a:lnTo>
                    <a:pt x="1200059" y="1209361"/>
                  </a:lnTo>
                  <a:lnTo>
                    <a:pt x="1164369" y="1237510"/>
                  </a:lnTo>
                  <a:lnTo>
                    <a:pt x="1126815" y="1263466"/>
                  </a:lnTo>
                  <a:lnTo>
                    <a:pt x="1087505" y="1287126"/>
                  </a:lnTo>
                  <a:lnTo>
                    <a:pt x="1046547" y="1308388"/>
                  </a:lnTo>
                  <a:lnTo>
                    <a:pt x="1004049" y="1327149"/>
                  </a:lnTo>
                  <a:lnTo>
                    <a:pt x="960117" y="1343306"/>
                  </a:lnTo>
                  <a:lnTo>
                    <a:pt x="914860" y="1356756"/>
                  </a:lnTo>
                  <a:lnTo>
                    <a:pt x="868385" y="1367396"/>
                  </a:lnTo>
                  <a:lnTo>
                    <a:pt x="820800" y="1375124"/>
                  </a:lnTo>
                  <a:lnTo>
                    <a:pt x="772213" y="1379836"/>
                  </a:lnTo>
                  <a:lnTo>
                    <a:pt x="722731" y="1381429"/>
                  </a:lnTo>
                  <a:lnTo>
                    <a:pt x="673249" y="1379836"/>
                  </a:lnTo>
                  <a:lnTo>
                    <a:pt x="624662" y="1375124"/>
                  </a:lnTo>
                  <a:lnTo>
                    <a:pt x="577077" y="1367396"/>
                  </a:lnTo>
                  <a:lnTo>
                    <a:pt x="530602" y="1356756"/>
                  </a:lnTo>
                  <a:lnTo>
                    <a:pt x="485345" y="1343306"/>
                  </a:lnTo>
                  <a:lnTo>
                    <a:pt x="441414" y="1327149"/>
                  </a:lnTo>
                  <a:lnTo>
                    <a:pt x="398915" y="1308388"/>
                  </a:lnTo>
                  <a:lnTo>
                    <a:pt x="357957" y="1287126"/>
                  </a:lnTo>
                  <a:lnTo>
                    <a:pt x="318647" y="1263466"/>
                  </a:lnTo>
                  <a:lnTo>
                    <a:pt x="281094" y="1237510"/>
                  </a:lnTo>
                  <a:lnTo>
                    <a:pt x="245404" y="1209361"/>
                  </a:lnTo>
                  <a:lnTo>
                    <a:pt x="211685" y="1179123"/>
                  </a:lnTo>
                  <a:lnTo>
                    <a:pt x="180045" y="1146898"/>
                  </a:lnTo>
                  <a:lnTo>
                    <a:pt x="150591" y="1112789"/>
                  </a:lnTo>
                  <a:lnTo>
                    <a:pt x="123432" y="1076899"/>
                  </a:lnTo>
                  <a:lnTo>
                    <a:pt x="98675" y="1039331"/>
                  </a:lnTo>
                  <a:lnTo>
                    <a:pt x="76427" y="1000187"/>
                  </a:lnTo>
                  <a:lnTo>
                    <a:pt x="56796" y="959571"/>
                  </a:lnTo>
                  <a:lnTo>
                    <a:pt x="39890" y="917586"/>
                  </a:lnTo>
                  <a:lnTo>
                    <a:pt x="25817" y="874333"/>
                  </a:lnTo>
                  <a:lnTo>
                    <a:pt x="14683" y="829917"/>
                  </a:lnTo>
                  <a:lnTo>
                    <a:pt x="6597" y="784440"/>
                  </a:lnTo>
                  <a:lnTo>
                    <a:pt x="1667" y="738005"/>
                  </a:lnTo>
                  <a:lnTo>
                    <a:pt x="0" y="690714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82582" y="2810910"/>
              <a:ext cx="1405890" cy="1381760"/>
            </a:xfrm>
            <a:custGeom>
              <a:avLst/>
              <a:gdLst/>
              <a:ahLst/>
              <a:cxnLst/>
              <a:rect l="l" t="t" r="r" b="b"/>
              <a:pathLst>
                <a:path w="1405889" h="1381760">
                  <a:moveTo>
                    <a:pt x="702805" y="0"/>
                  </a:moveTo>
                  <a:lnTo>
                    <a:pt x="654686" y="1593"/>
                  </a:lnTo>
                  <a:lnTo>
                    <a:pt x="607438" y="6305"/>
                  </a:lnTo>
                  <a:lnTo>
                    <a:pt x="561165" y="14032"/>
                  </a:lnTo>
                  <a:lnTo>
                    <a:pt x="515971" y="24673"/>
                  </a:lnTo>
                  <a:lnTo>
                    <a:pt x="471961" y="38123"/>
                  </a:lnTo>
                  <a:lnTo>
                    <a:pt x="429241" y="54279"/>
                  </a:lnTo>
                  <a:lnTo>
                    <a:pt x="387914" y="73040"/>
                  </a:lnTo>
                  <a:lnTo>
                    <a:pt x="348085" y="94303"/>
                  </a:lnTo>
                  <a:lnTo>
                    <a:pt x="309859" y="117963"/>
                  </a:lnTo>
                  <a:lnTo>
                    <a:pt x="273341" y="143919"/>
                  </a:lnTo>
                  <a:lnTo>
                    <a:pt x="238635" y="172068"/>
                  </a:lnTo>
                  <a:lnTo>
                    <a:pt x="205846" y="202306"/>
                  </a:lnTo>
                  <a:lnTo>
                    <a:pt x="175078" y="234531"/>
                  </a:lnTo>
                  <a:lnTo>
                    <a:pt x="146437" y="268640"/>
                  </a:lnTo>
                  <a:lnTo>
                    <a:pt x="120027" y="304530"/>
                  </a:lnTo>
                  <a:lnTo>
                    <a:pt x="95953" y="342098"/>
                  </a:lnTo>
                  <a:lnTo>
                    <a:pt x="74318" y="381242"/>
                  </a:lnTo>
                  <a:lnTo>
                    <a:pt x="55229" y="421858"/>
                  </a:lnTo>
                  <a:lnTo>
                    <a:pt x="38790" y="463843"/>
                  </a:lnTo>
                  <a:lnTo>
                    <a:pt x="25104" y="507096"/>
                  </a:lnTo>
                  <a:lnTo>
                    <a:pt x="14278" y="551512"/>
                  </a:lnTo>
                  <a:lnTo>
                    <a:pt x="6415" y="596989"/>
                  </a:lnTo>
                  <a:lnTo>
                    <a:pt x="1621" y="643424"/>
                  </a:lnTo>
                  <a:lnTo>
                    <a:pt x="0" y="690714"/>
                  </a:lnTo>
                  <a:lnTo>
                    <a:pt x="1621" y="738005"/>
                  </a:lnTo>
                  <a:lnTo>
                    <a:pt x="6415" y="784440"/>
                  </a:lnTo>
                  <a:lnTo>
                    <a:pt x="14278" y="829917"/>
                  </a:lnTo>
                  <a:lnTo>
                    <a:pt x="25104" y="874333"/>
                  </a:lnTo>
                  <a:lnTo>
                    <a:pt x="38790" y="917586"/>
                  </a:lnTo>
                  <a:lnTo>
                    <a:pt x="55229" y="959571"/>
                  </a:lnTo>
                  <a:lnTo>
                    <a:pt x="74318" y="1000187"/>
                  </a:lnTo>
                  <a:lnTo>
                    <a:pt x="95953" y="1039331"/>
                  </a:lnTo>
                  <a:lnTo>
                    <a:pt x="120027" y="1076899"/>
                  </a:lnTo>
                  <a:lnTo>
                    <a:pt x="146437" y="1112789"/>
                  </a:lnTo>
                  <a:lnTo>
                    <a:pt x="175078" y="1146898"/>
                  </a:lnTo>
                  <a:lnTo>
                    <a:pt x="205846" y="1179123"/>
                  </a:lnTo>
                  <a:lnTo>
                    <a:pt x="238635" y="1209361"/>
                  </a:lnTo>
                  <a:lnTo>
                    <a:pt x="273341" y="1237510"/>
                  </a:lnTo>
                  <a:lnTo>
                    <a:pt x="309859" y="1263466"/>
                  </a:lnTo>
                  <a:lnTo>
                    <a:pt x="348085" y="1287126"/>
                  </a:lnTo>
                  <a:lnTo>
                    <a:pt x="387914" y="1308388"/>
                  </a:lnTo>
                  <a:lnTo>
                    <a:pt x="429241" y="1327149"/>
                  </a:lnTo>
                  <a:lnTo>
                    <a:pt x="471961" y="1343306"/>
                  </a:lnTo>
                  <a:lnTo>
                    <a:pt x="515971" y="1356756"/>
                  </a:lnTo>
                  <a:lnTo>
                    <a:pt x="561165" y="1367396"/>
                  </a:lnTo>
                  <a:lnTo>
                    <a:pt x="607438" y="1375124"/>
                  </a:lnTo>
                  <a:lnTo>
                    <a:pt x="654686" y="1379836"/>
                  </a:lnTo>
                  <a:lnTo>
                    <a:pt x="702805" y="1381429"/>
                  </a:lnTo>
                  <a:lnTo>
                    <a:pt x="750923" y="1379836"/>
                  </a:lnTo>
                  <a:lnTo>
                    <a:pt x="798172" y="1375124"/>
                  </a:lnTo>
                  <a:lnTo>
                    <a:pt x="844445" y="1367396"/>
                  </a:lnTo>
                  <a:lnTo>
                    <a:pt x="889639" y="1356756"/>
                  </a:lnTo>
                  <a:lnTo>
                    <a:pt x="933648" y="1343306"/>
                  </a:lnTo>
                  <a:lnTo>
                    <a:pt x="976369" y="1327149"/>
                  </a:lnTo>
                  <a:lnTo>
                    <a:pt x="1017696" y="1308388"/>
                  </a:lnTo>
                  <a:lnTo>
                    <a:pt x="1057525" y="1287126"/>
                  </a:lnTo>
                  <a:lnTo>
                    <a:pt x="1095751" y="1263466"/>
                  </a:lnTo>
                  <a:lnTo>
                    <a:pt x="1132269" y="1237510"/>
                  </a:lnTo>
                  <a:lnTo>
                    <a:pt x="1166975" y="1209361"/>
                  </a:lnTo>
                  <a:lnTo>
                    <a:pt x="1199764" y="1179123"/>
                  </a:lnTo>
                  <a:lnTo>
                    <a:pt x="1230531" y="1146898"/>
                  </a:lnTo>
                  <a:lnTo>
                    <a:pt x="1259172" y="1112789"/>
                  </a:lnTo>
                  <a:lnTo>
                    <a:pt x="1285582" y="1076899"/>
                  </a:lnTo>
                  <a:lnTo>
                    <a:pt x="1309657" y="1039331"/>
                  </a:lnTo>
                  <a:lnTo>
                    <a:pt x="1331291" y="1000187"/>
                  </a:lnTo>
                  <a:lnTo>
                    <a:pt x="1350380" y="959571"/>
                  </a:lnTo>
                  <a:lnTo>
                    <a:pt x="1366820" y="917586"/>
                  </a:lnTo>
                  <a:lnTo>
                    <a:pt x="1380505" y="874333"/>
                  </a:lnTo>
                  <a:lnTo>
                    <a:pt x="1391332" y="829917"/>
                  </a:lnTo>
                  <a:lnTo>
                    <a:pt x="1399194" y="784440"/>
                  </a:lnTo>
                  <a:lnTo>
                    <a:pt x="1403989" y="738005"/>
                  </a:lnTo>
                  <a:lnTo>
                    <a:pt x="1405610" y="690714"/>
                  </a:lnTo>
                  <a:lnTo>
                    <a:pt x="1403989" y="643424"/>
                  </a:lnTo>
                  <a:lnTo>
                    <a:pt x="1399194" y="596989"/>
                  </a:lnTo>
                  <a:lnTo>
                    <a:pt x="1391332" y="551512"/>
                  </a:lnTo>
                  <a:lnTo>
                    <a:pt x="1380505" y="507096"/>
                  </a:lnTo>
                  <a:lnTo>
                    <a:pt x="1366820" y="463843"/>
                  </a:lnTo>
                  <a:lnTo>
                    <a:pt x="1350380" y="421858"/>
                  </a:lnTo>
                  <a:lnTo>
                    <a:pt x="1331291" y="381242"/>
                  </a:lnTo>
                  <a:lnTo>
                    <a:pt x="1309657" y="342098"/>
                  </a:lnTo>
                  <a:lnTo>
                    <a:pt x="1285582" y="304530"/>
                  </a:lnTo>
                  <a:lnTo>
                    <a:pt x="1259172" y="268640"/>
                  </a:lnTo>
                  <a:lnTo>
                    <a:pt x="1230531" y="234531"/>
                  </a:lnTo>
                  <a:lnTo>
                    <a:pt x="1199764" y="202306"/>
                  </a:lnTo>
                  <a:lnTo>
                    <a:pt x="1166975" y="172068"/>
                  </a:lnTo>
                  <a:lnTo>
                    <a:pt x="1132269" y="143919"/>
                  </a:lnTo>
                  <a:lnTo>
                    <a:pt x="1095751" y="117963"/>
                  </a:lnTo>
                  <a:lnTo>
                    <a:pt x="1057525" y="94303"/>
                  </a:lnTo>
                  <a:lnTo>
                    <a:pt x="1017696" y="73040"/>
                  </a:lnTo>
                  <a:lnTo>
                    <a:pt x="976369" y="54279"/>
                  </a:lnTo>
                  <a:lnTo>
                    <a:pt x="933648" y="38123"/>
                  </a:lnTo>
                  <a:lnTo>
                    <a:pt x="889639" y="24673"/>
                  </a:lnTo>
                  <a:lnTo>
                    <a:pt x="844445" y="14032"/>
                  </a:lnTo>
                  <a:lnTo>
                    <a:pt x="798172" y="6305"/>
                  </a:lnTo>
                  <a:lnTo>
                    <a:pt x="750923" y="1593"/>
                  </a:lnTo>
                  <a:lnTo>
                    <a:pt x="7028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82582" y="2810910"/>
              <a:ext cx="1405890" cy="1381760"/>
            </a:xfrm>
            <a:custGeom>
              <a:avLst/>
              <a:gdLst/>
              <a:ahLst/>
              <a:cxnLst/>
              <a:rect l="l" t="t" r="r" b="b"/>
              <a:pathLst>
                <a:path w="1405889" h="1381760">
                  <a:moveTo>
                    <a:pt x="0" y="690714"/>
                  </a:moveTo>
                  <a:lnTo>
                    <a:pt x="1621" y="643424"/>
                  </a:lnTo>
                  <a:lnTo>
                    <a:pt x="6415" y="596989"/>
                  </a:lnTo>
                  <a:lnTo>
                    <a:pt x="14278" y="551512"/>
                  </a:lnTo>
                  <a:lnTo>
                    <a:pt x="25104" y="507096"/>
                  </a:lnTo>
                  <a:lnTo>
                    <a:pt x="38790" y="463843"/>
                  </a:lnTo>
                  <a:lnTo>
                    <a:pt x="55229" y="421858"/>
                  </a:lnTo>
                  <a:lnTo>
                    <a:pt x="74318" y="381242"/>
                  </a:lnTo>
                  <a:lnTo>
                    <a:pt x="95953" y="342098"/>
                  </a:lnTo>
                  <a:lnTo>
                    <a:pt x="120027" y="304530"/>
                  </a:lnTo>
                  <a:lnTo>
                    <a:pt x="146437" y="268640"/>
                  </a:lnTo>
                  <a:lnTo>
                    <a:pt x="175078" y="234531"/>
                  </a:lnTo>
                  <a:lnTo>
                    <a:pt x="205846" y="202306"/>
                  </a:lnTo>
                  <a:lnTo>
                    <a:pt x="238635" y="172068"/>
                  </a:lnTo>
                  <a:lnTo>
                    <a:pt x="273341" y="143919"/>
                  </a:lnTo>
                  <a:lnTo>
                    <a:pt x="309859" y="117963"/>
                  </a:lnTo>
                  <a:lnTo>
                    <a:pt x="348085" y="94303"/>
                  </a:lnTo>
                  <a:lnTo>
                    <a:pt x="387914" y="73040"/>
                  </a:lnTo>
                  <a:lnTo>
                    <a:pt x="429241" y="54279"/>
                  </a:lnTo>
                  <a:lnTo>
                    <a:pt x="471961" y="38123"/>
                  </a:lnTo>
                  <a:lnTo>
                    <a:pt x="515971" y="24673"/>
                  </a:lnTo>
                  <a:lnTo>
                    <a:pt x="561165" y="14032"/>
                  </a:lnTo>
                  <a:lnTo>
                    <a:pt x="607438" y="6305"/>
                  </a:lnTo>
                  <a:lnTo>
                    <a:pt x="654686" y="1593"/>
                  </a:lnTo>
                  <a:lnTo>
                    <a:pt x="702805" y="0"/>
                  </a:lnTo>
                  <a:lnTo>
                    <a:pt x="750923" y="1593"/>
                  </a:lnTo>
                  <a:lnTo>
                    <a:pt x="798172" y="6305"/>
                  </a:lnTo>
                  <a:lnTo>
                    <a:pt x="844445" y="14032"/>
                  </a:lnTo>
                  <a:lnTo>
                    <a:pt x="889639" y="24673"/>
                  </a:lnTo>
                  <a:lnTo>
                    <a:pt x="933648" y="38123"/>
                  </a:lnTo>
                  <a:lnTo>
                    <a:pt x="976369" y="54279"/>
                  </a:lnTo>
                  <a:lnTo>
                    <a:pt x="1017696" y="73040"/>
                  </a:lnTo>
                  <a:lnTo>
                    <a:pt x="1057525" y="94303"/>
                  </a:lnTo>
                  <a:lnTo>
                    <a:pt x="1095751" y="117963"/>
                  </a:lnTo>
                  <a:lnTo>
                    <a:pt x="1132269" y="143919"/>
                  </a:lnTo>
                  <a:lnTo>
                    <a:pt x="1166975" y="172068"/>
                  </a:lnTo>
                  <a:lnTo>
                    <a:pt x="1199764" y="202306"/>
                  </a:lnTo>
                  <a:lnTo>
                    <a:pt x="1230531" y="234531"/>
                  </a:lnTo>
                  <a:lnTo>
                    <a:pt x="1259172" y="268640"/>
                  </a:lnTo>
                  <a:lnTo>
                    <a:pt x="1285582" y="304530"/>
                  </a:lnTo>
                  <a:lnTo>
                    <a:pt x="1309657" y="342098"/>
                  </a:lnTo>
                  <a:lnTo>
                    <a:pt x="1331291" y="381242"/>
                  </a:lnTo>
                  <a:lnTo>
                    <a:pt x="1350380" y="421858"/>
                  </a:lnTo>
                  <a:lnTo>
                    <a:pt x="1366820" y="463843"/>
                  </a:lnTo>
                  <a:lnTo>
                    <a:pt x="1380505" y="507096"/>
                  </a:lnTo>
                  <a:lnTo>
                    <a:pt x="1391332" y="551512"/>
                  </a:lnTo>
                  <a:lnTo>
                    <a:pt x="1399194" y="596989"/>
                  </a:lnTo>
                  <a:lnTo>
                    <a:pt x="1403989" y="643424"/>
                  </a:lnTo>
                  <a:lnTo>
                    <a:pt x="1405610" y="690714"/>
                  </a:lnTo>
                  <a:lnTo>
                    <a:pt x="1403989" y="738005"/>
                  </a:lnTo>
                  <a:lnTo>
                    <a:pt x="1399194" y="784440"/>
                  </a:lnTo>
                  <a:lnTo>
                    <a:pt x="1391332" y="829917"/>
                  </a:lnTo>
                  <a:lnTo>
                    <a:pt x="1380505" y="874333"/>
                  </a:lnTo>
                  <a:lnTo>
                    <a:pt x="1366820" y="917586"/>
                  </a:lnTo>
                  <a:lnTo>
                    <a:pt x="1350380" y="959571"/>
                  </a:lnTo>
                  <a:lnTo>
                    <a:pt x="1331291" y="1000187"/>
                  </a:lnTo>
                  <a:lnTo>
                    <a:pt x="1309657" y="1039331"/>
                  </a:lnTo>
                  <a:lnTo>
                    <a:pt x="1285582" y="1076899"/>
                  </a:lnTo>
                  <a:lnTo>
                    <a:pt x="1259172" y="1112789"/>
                  </a:lnTo>
                  <a:lnTo>
                    <a:pt x="1230531" y="1146898"/>
                  </a:lnTo>
                  <a:lnTo>
                    <a:pt x="1199764" y="1179123"/>
                  </a:lnTo>
                  <a:lnTo>
                    <a:pt x="1166975" y="1209361"/>
                  </a:lnTo>
                  <a:lnTo>
                    <a:pt x="1132269" y="1237510"/>
                  </a:lnTo>
                  <a:lnTo>
                    <a:pt x="1095751" y="1263466"/>
                  </a:lnTo>
                  <a:lnTo>
                    <a:pt x="1057525" y="1287126"/>
                  </a:lnTo>
                  <a:lnTo>
                    <a:pt x="1017696" y="1308388"/>
                  </a:lnTo>
                  <a:lnTo>
                    <a:pt x="976369" y="1327149"/>
                  </a:lnTo>
                  <a:lnTo>
                    <a:pt x="933648" y="1343306"/>
                  </a:lnTo>
                  <a:lnTo>
                    <a:pt x="889639" y="1356756"/>
                  </a:lnTo>
                  <a:lnTo>
                    <a:pt x="844445" y="1367396"/>
                  </a:lnTo>
                  <a:lnTo>
                    <a:pt x="798172" y="1375124"/>
                  </a:lnTo>
                  <a:lnTo>
                    <a:pt x="750923" y="1379836"/>
                  </a:lnTo>
                  <a:lnTo>
                    <a:pt x="702805" y="1381429"/>
                  </a:lnTo>
                  <a:lnTo>
                    <a:pt x="654686" y="1379836"/>
                  </a:lnTo>
                  <a:lnTo>
                    <a:pt x="607438" y="1375124"/>
                  </a:lnTo>
                  <a:lnTo>
                    <a:pt x="561165" y="1367396"/>
                  </a:lnTo>
                  <a:lnTo>
                    <a:pt x="515971" y="1356756"/>
                  </a:lnTo>
                  <a:lnTo>
                    <a:pt x="471961" y="1343306"/>
                  </a:lnTo>
                  <a:lnTo>
                    <a:pt x="429241" y="1327149"/>
                  </a:lnTo>
                  <a:lnTo>
                    <a:pt x="387914" y="1308388"/>
                  </a:lnTo>
                  <a:lnTo>
                    <a:pt x="348085" y="1287126"/>
                  </a:lnTo>
                  <a:lnTo>
                    <a:pt x="309859" y="1263466"/>
                  </a:lnTo>
                  <a:lnTo>
                    <a:pt x="273341" y="1237510"/>
                  </a:lnTo>
                  <a:lnTo>
                    <a:pt x="238635" y="1209361"/>
                  </a:lnTo>
                  <a:lnTo>
                    <a:pt x="205846" y="1179123"/>
                  </a:lnTo>
                  <a:lnTo>
                    <a:pt x="175078" y="1146898"/>
                  </a:lnTo>
                  <a:lnTo>
                    <a:pt x="146437" y="1112789"/>
                  </a:lnTo>
                  <a:lnTo>
                    <a:pt x="120027" y="1076899"/>
                  </a:lnTo>
                  <a:lnTo>
                    <a:pt x="95953" y="1039331"/>
                  </a:lnTo>
                  <a:lnTo>
                    <a:pt x="74318" y="1000187"/>
                  </a:lnTo>
                  <a:lnTo>
                    <a:pt x="55229" y="959571"/>
                  </a:lnTo>
                  <a:lnTo>
                    <a:pt x="38790" y="917586"/>
                  </a:lnTo>
                  <a:lnTo>
                    <a:pt x="25104" y="874333"/>
                  </a:lnTo>
                  <a:lnTo>
                    <a:pt x="14278" y="829917"/>
                  </a:lnTo>
                  <a:lnTo>
                    <a:pt x="6415" y="784440"/>
                  </a:lnTo>
                  <a:lnTo>
                    <a:pt x="1621" y="738005"/>
                  </a:lnTo>
                  <a:lnTo>
                    <a:pt x="0" y="690714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2162" y="1860296"/>
            <a:ext cx="74955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smtClean="0">
                <a:solidFill>
                  <a:srgbClr val="5F5F5F"/>
                </a:solidFill>
                <a:latin typeface="Calibri"/>
                <a:cs typeface="Calibri"/>
              </a:rPr>
              <a:t>We Know that t</a:t>
            </a:r>
            <a:r>
              <a:rPr sz="2400" spc="-5" smtClean="0">
                <a:solidFill>
                  <a:srgbClr val="5F5F5F"/>
                </a:solidFill>
                <a:latin typeface="Calibri"/>
                <a:cs typeface="Calibri"/>
              </a:rPr>
              <a:t>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UNION ALL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operator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returns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rows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both tables,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without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eliminating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duplicates.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162" y="4335271"/>
            <a:ext cx="65309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result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listing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without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eliminating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duplicates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{1, 2, 3,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4, 5, 4, 5, 6, 7,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8}.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3059" y="2646913"/>
            <a:ext cx="17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8625" y="2666256"/>
            <a:ext cx="164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77822" y="2988807"/>
            <a:ext cx="429895" cy="1013460"/>
            <a:chOff x="4877822" y="2988807"/>
            <a:chExt cx="429895" cy="1013460"/>
          </a:xfrm>
        </p:grpSpPr>
        <p:sp>
          <p:nvSpPr>
            <p:cNvPr id="13" name="object 13"/>
            <p:cNvSpPr/>
            <p:nvPr/>
          </p:nvSpPr>
          <p:spPr>
            <a:xfrm>
              <a:off x="4882584" y="2993570"/>
              <a:ext cx="420370" cy="1003935"/>
            </a:xfrm>
            <a:custGeom>
              <a:avLst/>
              <a:gdLst/>
              <a:ahLst/>
              <a:cxnLst/>
              <a:rect l="l" t="t" r="r" b="b"/>
              <a:pathLst>
                <a:path w="420370" h="1003935">
                  <a:moveTo>
                    <a:pt x="209943" y="0"/>
                  </a:moveTo>
                  <a:lnTo>
                    <a:pt x="199605" y="10452"/>
                  </a:lnTo>
                  <a:lnTo>
                    <a:pt x="186880" y="21653"/>
                  </a:lnTo>
                  <a:lnTo>
                    <a:pt x="175742" y="32854"/>
                  </a:lnTo>
                  <a:lnTo>
                    <a:pt x="143141" y="71691"/>
                  </a:lnTo>
                  <a:lnTo>
                    <a:pt x="113715" y="112026"/>
                  </a:lnTo>
                  <a:lnTo>
                    <a:pt x="87477" y="156832"/>
                  </a:lnTo>
                  <a:lnTo>
                    <a:pt x="79527" y="171018"/>
                  </a:lnTo>
                  <a:lnTo>
                    <a:pt x="72364" y="185953"/>
                  </a:lnTo>
                  <a:lnTo>
                    <a:pt x="64414" y="200888"/>
                  </a:lnTo>
                  <a:lnTo>
                    <a:pt x="56464" y="218071"/>
                  </a:lnTo>
                  <a:lnTo>
                    <a:pt x="50888" y="234492"/>
                  </a:lnTo>
                  <a:lnTo>
                    <a:pt x="44526" y="250177"/>
                  </a:lnTo>
                  <a:lnTo>
                    <a:pt x="33401" y="285280"/>
                  </a:lnTo>
                  <a:lnTo>
                    <a:pt x="28625" y="300964"/>
                  </a:lnTo>
                  <a:lnTo>
                    <a:pt x="23850" y="318135"/>
                  </a:lnTo>
                  <a:lnTo>
                    <a:pt x="18288" y="336067"/>
                  </a:lnTo>
                  <a:lnTo>
                    <a:pt x="15113" y="353987"/>
                  </a:lnTo>
                  <a:lnTo>
                    <a:pt x="11125" y="371906"/>
                  </a:lnTo>
                  <a:lnTo>
                    <a:pt x="7950" y="389826"/>
                  </a:lnTo>
                  <a:lnTo>
                    <a:pt x="3175" y="426427"/>
                  </a:lnTo>
                  <a:lnTo>
                    <a:pt x="1587" y="444347"/>
                  </a:lnTo>
                  <a:lnTo>
                    <a:pt x="0" y="483933"/>
                  </a:lnTo>
                  <a:lnTo>
                    <a:pt x="0" y="519023"/>
                  </a:lnTo>
                  <a:lnTo>
                    <a:pt x="1587" y="558609"/>
                  </a:lnTo>
                  <a:lnTo>
                    <a:pt x="7950" y="613130"/>
                  </a:lnTo>
                  <a:lnTo>
                    <a:pt x="15113" y="648970"/>
                  </a:lnTo>
                  <a:lnTo>
                    <a:pt x="18288" y="666889"/>
                  </a:lnTo>
                  <a:lnTo>
                    <a:pt x="23850" y="684822"/>
                  </a:lnTo>
                  <a:lnTo>
                    <a:pt x="27038" y="701992"/>
                  </a:lnTo>
                  <a:lnTo>
                    <a:pt x="33401" y="717677"/>
                  </a:lnTo>
                  <a:lnTo>
                    <a:pt x="37376" y="734860"/>
                  </a:lnTo>
                  <a:lnTo>
                    <a:pt x="43738" y="752779"/>
                  </a:lnTo>
                  <a:lnTo>
                    <a:pt x="50888" y="768464"/>
                  </a:lnTo>
                  <a:lnTo>
                    <a:pt x="56464" y="784885"/>
                  </a:lnTo>
                  <a:lnTo>
                    <a:pt x="64414" y="800569"/>
                  </a:lnTo>
                  <a:lnTo>
                    <a:pt x="70777" y="815505"/>
                  </a:lnTo>
                  <a:lnTo>
                    <a:pt x="79527" y="831938"/>
                  </a:lnTo>
                  <a:lnTo>
                    <a:pt x="87477" y="846124"/>
                  </a:lnTo>
                  <a:lnTo>
                    <a:pt x="94627" y="861060"/>
                  </a:lnTo>
                  <a:lnTo>
                    <a:pt x="104178" y="876744"/>
                  </a:lnTo>
                  <a:lnTo>
                    <a:pt x="113715" y="889444"/>
                  </a:lnTo>
                  <a:lnTo>
                    <a:pt x="123266" y="903630"/>
                  </a:lnTo>
                  <a:lnTo>
                    <a:pt x="132803" y="917079"/>
                  </a:lnTo>
                  <a:lnTo>
                    <a:pt x="142341" y="931265"/>
                  </a:lnTo>
                  <a:lnTo>
                    <a:pt x="153479" y="943216"/>
                  </a:lnTo>
                  <a:lnTo>
                    <a:pt x="174155" y="968603"/>
                  </a:lnTo>
                  <a:lnTo>
                    <a:pt x="185293" y="981303"/>
                  </a:lnTo>
                  <a:lnTo>
                    <a:pt x="209143" y="1003706"/>
                  </a:lnTo>
                  <a:lnTo>
                    <a:pt x="233006" y="981303"/>
                  </a:lnTo>
                  <a:lnTo>
                    <a:pt x="243344" y="968603"/>
                  </a:lnTo>
                  <a:lnTo>
                    <a:pt x="255270" y="955903"/>
                  </a:lnTo>
                  <a:lnTo>
                    <a:pt x="265607" y="943216"/>
                  </a:lnTo>
                  <a:lnTo>
                    <a:pt x="275945" y="931265"/>
                  </a:lnTo>
                  <a:lnTo>
                    <a:pt x="295833" y="903630"/>
                  </a:lnTo>
                  <a:lnTo>
                    <a:pt x="314921" y="875258"/>
                  </a:lnTo>
                  <a:lnTo>
                    <a:pt x="323659" y="861060"/>
                  </a:lnTo>
                  <a:lnTo>
                    <a:pt x="339572" y="831189"/>
                  </a:lnTo>
                  <a:lnTo>
                    <a:pt x="348322" y="815505"/>
                  </a:lnTo>
                  <a:lnTo>
                    <a:pt x="354672" y="800569"/>
                  </a:lnTo>
                  <a:lnTo>
                    <a:pt x="362635" y="784885"/>
                  </a:lnTo>
                  <a:lnTo>
                    <a:pt x="368198" y="768464"/>
                  </a:lnTo>
                  <a:lnTo>
                    <a:pt x="387286" y="717677"/>
                  </a:lnTo>
                  <a:lnTo>
                    <a:pt x="400799" y="666889"/>
                  </a:lnTo>
                  <a:lnTo>
                    <a:pt x="405574" y="648970"/>
                  </a:lnTo>
                  <a:lnTo>
                    <a:pt x="408762" y="631050"/>
                  </a:lnTo>
                  <a:lnTo>
                    <a:pt x="415912" y="575043"/>
                  </a:lnTo>
                  <a:lnTo>
                    <a:pt x="417499" y="557110"/>
                  </a:lnTo>
                  <a:lnTo>
                    <a:pt x="418299" y="539191"/>
                  </a:lnTo>
                  <a:lnTo>
                    <a:pt x="419887" y="519023"/>
                  </a:lnTo>
                  <a:lnTo>
                    <a:pt x="419887" y="481685"/>
                  </a:lnTo>
                  <a:lnTo>
                    <a:pt x="418299" y="462267"/>
                  </a:lnTo>
                  <a:lnTo>
                    <a:pt x="417499" y="444347"/>
                  </a:lnTo>
                  <a:lnTo>
                    <a:pt x="415912" y="426427"/>
                  </a:lnTo>
                  <a:lnTo>
                    <a:pt x="408762" y="370420"/>
                  </a:lnTo>
                  <a:lnTo>
                    <a:pt x="405574" y="352488"/>
                  </a:lnTo>
                  <a:lnTo>
                    <a:pt x="400799" y="334568"/>
                  </a:lnTo>
                  <a:lnTo>
                    <a:pt x="392061" y="299466"/>
                  </a:lnTo>
                  <a:lnTo>
                    <a:pt x="387286" y="283032"/>
                  </a:lnTo>
                  <a:lnTo>
                    <a:pt x="381723" y="266611"/>
                  </a:lnTo>
                  <a:lnTo>
                    <a:pt x="375361" y="250177"/>
                  </a:lnTo>
                  <a:lnTo>
                    <a:pt x="369785" y="233006"/>
                  </a:lnTo>
                  <a:lnTo>
                    <a:pt x="356273" y="200888"/>
                  </a:lnTo>
                  <a:lnTo>
                    <a:pt x="348322" y="185953"/>
                  </a:lnTo>
                  <a:lnTo>
                    <a:pt x="341160" y="171018"/>
                  </a:lnTo>
                  <a:lnTo>
                    <a:pt x="332409" y="155333"/>
                  </a:lnTo>
                  <a:lnTo>
                    <a:pt x="324459" y="141897"/>
                  </a:lnTo>
                  <a:lnTo>
                    <a:pt x="306171" y="112026"/>
                  </a:lnTo>
                  <a:lnTo>
                    <a:pt x="296621" y="98577"/>
                  </a:lnTo>
                  <a:lnTo>
                    <a:pt x="287883" y="84391"/>
                  </a:lnTo>
                  <a:lnTo>
                    <a:pt x="276745" y="71691"/>
                  </a:lnTo>
                  <a:lnTo>
                    <a:pt x="267195" y="57505"/>
                  </a:lnTo>
                  <a:lnTo>
                    <a:pt x="256070" y="45554"/>
                  </a:lnTo>
                  <a:lnTo>
                    <a:pt x="245732" y="32854"/>
                  </a:lnTo>
                  <a:lnTo>
                    <a:pt x="221869" y="10452"/>
                  </a:lnTo>
                  <a:lnTo>
                    <a:pt x="2099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2584" y="2993570"/>
              <a:ext cx="420370" cy="1003935"/>
            </a:xfrm>
            <a:custGeom>
              <a:avLst/>
              <a:gdLst/>
              <a:ahLst/>
              <a:cxnLst/>
              <a:rect l="l" t="t" r="r" b="b"/>
              <a:pathLst>
                <a:path w="420370" h="1003935">
                  <a:moveTo>
                    <a:pt x="209943" y="0"/>
                  </a:moveTo>
                  <a:lnTo>
                    <a:pt x="221869" y="10452"/>
                  </a:lnTo>
                  <a:lnTo>
                    <a:pt x="233807" y="21653"/>
                  </a:lnTo>
                  <a:lnTo>
                    <a:pt x="245732" y="32854"/>
                  </a:lnTo>
                  <a:lnTo>
                    <a:pt x="256070" y="45554"/>
                  </a:lnTo>
                  <a:lnTo>
                    <a:pt x="267195" y="57505"/>
                  </a:lnTo>
                  <a:lnTo>
                    <a:pt x="276745" y="71691"/>
                  </a:lnTo>
                  <a:lnTo>
                    <a:pt x="287883" y="84391"/>
                  </a:lnTo>
                  <a:lnTo>
                    <a:pt x="296621" y="98577"/>
                  </a:lnTo>
                  <a:lnTo>
                    <a:pt x="324459" y="141897"/>
                  </a:lnTo>
                  <a:lnTo>
                    <a:pt x="348322" y="185953"/>
                  </a:lnTo>
                  <a:lnTo>
                    <a:pt x="356273" y="200888"/>
                  </a:lnTo>
                  <a:lnTo>
                    <a:pt x="363423" y="218071"/>
                  </a:lnTo>
                  <a:lnTo>
                    <a:pt x="369785" y="233006"/>
                  </a:lnTo>
                  <a:lnTo>
                    <a:pt x="375361" y="250177"/>
                  </a:lnTo>
                  <a:lnTo>
                    <a:pt x="392061" y="299466"/>
                  </a:lnTo>
                  <a:lnTo>
                    <a:pt x="400799" y="334568"/>
                  </a:lnTo>
                  <a:lnTo>
                    <a:pt x="405574" y="352488"/>
                  </a:lnTo>
                  <a:lnTo>
                    <a:pt x="408762" y="370420"/>
                  </a:lnTo>
                  <a:lnTo>
                    <a:pt x="411137" y="389089"/>
                  </a:lnTo>
                  <a:lnTo>
                    <a:pt x="413524" y="407009"/>
                  </a:lnTo>
                  <a:lnTo>
                    <a:pt x="415912" y="426427"/>
                  </a:lnTo>
                  <a:lnTo>
                    <a:pt x="417499" y="444347"/>
                  </a:lnTo>
                  <a:lnTo>
                    <a:pt x="418299" y="462267"/>
                  </a:lnTo>
                  <a:lnTo>
                    <a:pt x="419887" y="481685"/>
                  </a:lnTo>
                  <a:lnTo>
                    <a:pt x="419887" y="501853"/>
                  </a:lnTo>
                  <a:lnTo>
                    <a:pt x="419887" y="519023"/>
                  </a:lnTo>
                  <a:lnTo>
                    <a:pt x="418299" y="539191"/>
                  </a:lnTo>
                  <a:lnTo>
                    <a:pt x="413524" y="594461"/>
                  </a:lnTo>
                  <a:lnTo>
                    <a:pt x="405574" y="648970"/>
                  </a:lnTo>
                  <a:lnTo>
                    <a:pt x="400799" y="666889"/>
                  </a:lnTo>
                  <a:lnTo>
                    <a:pt x="396824" y="684072"/>
                  </a:lnTo>
                  <a:lnTo>
                    <a:pt x="381723" y="734860"/>
                  </a:lnTo>
                  <a:lnTo>
                    <a:pt x="368198" y="768464"/>
                  </a:lnTo>
                  <a:lnTo>
                    <a:pt x="362635" y="784885"/>
                  </a:lnTo>
                  <a:lnTo>
                    <a:pt x="354672" y="800569"/>
                  </a:lnTo>
                  <a:lnTo>
                    <a:pt x="348322" y="815505"/>
                  </a:lnTo>
                  <a:lnTo>
                    <a:pt x="339572" y="831189"/>
                  </a:lnTo>
                  <a:lnTo>
                    <a:pt x="331622" y="846124"/>
                  </a:lnTo>
                  <a:lnTo>
                    <a:pt x="323659" y="861060"/>
                  </a:lnTo>
                  <a:lnTo>
                    <a:pt x="314921" y="875258"/>
                  </a:lnTo>
                  <a:lnTo>
                    <a:pt x="305371" y="889444"/>
                  </a:lnTo>
                  <a:lnTo>
                    <a:pt x="295833" y="903630"/>
                  </a:lnTo>
                  <a:lnTo>
                    <a:pt x="286283" y="917079"/>
                  </a:lnTo>
                  <a:lnTo>
                    <a:pt x="275945" y="931265"/>
                  </a:lnTo>
                  <a:lnTo>
                    <a:pt x="265607" y="943216"/>
                  </a:lnTo>
                  <a:lnTo>
                    <a:pt x="255270" y="955903"/>
                  </a:lnTo>
                  <a:lnTo>
                    <a:pt x="243344" y="968603"/>
                  </a:lnTo>
                  <a:lnTo>
                    <a:pt x="233006" y="981303"/>
                  </a:lnTo>
                  <a:lnTo>
                    <a:pt x="221081" y="992505"/>
                  </a:lnTo>
                  <a:lnTo>
                    <a:pt x="209143" y="1003706"/>
                  </a:lnTo>
                  <a:lnTo>
                    <a:pt x="197218" y="992505"/>
                  </a:lnTo>
                  <a:lnTo>
                    <a:pt x="185293" y="981303"/>
                  </a:lnTo>
                  <a:lnTo>
                    <a:pt x="174155" y="968603"/>
                  </a:lnTo>
                  <a:lnTo>
                    <a:pt x="163817" y="955903"/>
                  </a:lnTo>
                  <a:lnTo>
                    <a:pt x="153479" y="943216"/>
                  </a:lnTo>
                  <a:lnTo>
                    <a:pt x="142341" y="931265"/>
                  </a:lnTo>
                  <a:lnTo>
                    <a:pt x="132803" y="917079"/>
                  </a:lnTo>
                  <a:lnTo>
                    <a:pt x="123266" y="903630"/>
                  </a:lnTo>
                  <a:lnTo>
                    <a:pt x="113715" y="889444"/>
                  </a:lnTo>
                  <a:lnTo>
                    <a:pt x="104178" y="876744"/>
                  </a:lnTo>
                  <a:lnTo>
                    <a:pt x="94627" y="861060"/>
                  </a:lnTo>
                  <a:lnTo>
                    <a:pt x="87477" y="846124"/>
                  </a:lnTo>
                  <a:lnTo>
                    <a:pt x="79527" y="831938"/>
                  </a:lnTo>
                  <a:lnTo>
                    <a:pt x="70777" y="815505"/>
                  </a:lnTo>
                  <a:lnTo>
                    <a:pt x="64414" y="800569"/>
                  </a:lnTo>
                  <a:lnTo>
                    <a:pt x="56464" y="784885"/>
                  </a:lnTo>
                  <a:lnTo>
                    <a:pt x="50888" y="768464"/>
                  </a:lnTo>
                  <a:lnTo>
                    <a:pt x="43738" y="752779"/>
                  </a:lnTo>
                  <a:lnTo>
                    <a:pt x="37376" y="734860"/>
                  </a:lnTo>
                  <a:lnTo>
                    <a:pt x="33401" y="717677"/>
                  </a:lnTo>
                  <a:lnTo>
                    <a:pt x="27038" y="701992"/>
                  </a:lnTo>
                  <a:lnTo>
                    <a:pt x="23850" y="684822"/>
                  </a:lnTo>
                  <a:lnTo>
                    <a:pt x="18288" y="666889"/>
                  </a:lnTo>
                  <a:lnTo>
                    <a:pt x="15113" y="648970"/>
                  </a:lnTo>
                  <a:lnTo>
                    <a:pt x="11125" y="631050"/>
                  </a:lnTo>
                  <a:lnTo>
                    <a:pt x="7950" y="613130"/>
                  </a:lnTo>
                  <a:lnTo>
                    <a:pt x="5562" y="594461"/>
                  </a:lnTo>
                  <a:lnTo>
                    <a:pt x="3175" y="576529"/>
                  </a:lnTo>
                  <a:lnTo>
                    <a:pt x="1587" y="558609"/>
                  </a:lnTo>
                  <a:lnTo>
                    <a:pt x="787" y="539191"/>
                  </a:lnTo>
                  <a:lnTo>
                    <a:pt x="0" y="519023"/>
                  </a:lnTo>
                  <a:lnTo>
                    <a:pt x="0" y="501853"/>
                  </a:lnTo>
                  <a:lnTo>
                    <a:pt x="0" y="483933"/>
                  </a:lnTo>
                  <a:lnTo>
                    <a:pt x="787" y="463765"/>
                  </a:lnTo>
                  <a:lnTo>
                    <a:pt x="1587" y="444347"/>
                  </a:lnTo>
                  <a:lnTo>
                    <a:pt x="3175" y="426427"/>
                  </a:lnTo>
                  <a:lnTo>
                    <a:pt x="5562" y="408495"/>
                  </a:lnTo>
                  <a:lnTo>
                    <a:pt x="7950" y="389826"/>
                  </a:lnTo>
                  <a:lnTo>
                    <a:pt x="11125" y="371906"/>
                  </a:lnTo>
                  <a:lnTo>
                    <a:pt x="15113" y="353987"/>
                  </a:lnTo>
                  <a:lnTo>
                    <a:pt x="18288" y="336067"/>
                  </a:lnTo>
                  <a:lnTo>
                    <a:pt x="23850" y="318135"/>
                  </a:lnTo>
                  <a:lnTo>
                    <a:pt x="28625" y="300964"/>
                  </a:lnTo>
                  <a:lnTo>
                    <a:pt x="33401" y="285280"/>
                  </a:lnTo>
                  <a:lnTo>
                    <a:pt x="38963" y="268097"/>
                  </a:lnTo>
                  <a:lnTo>
                    <a:pt x="44526" y="250177"/>
                  </a:lnTo>
                  <a:lnTo>
                    <a:pt x="50888" y="234492"/>
                  </a:lnTo>
                  <a:lnTo>
                    <a:pt x="56464" y="218071"/>
                  </a:lnTo>
                  <a:lnTo>
                    <a:pt x="64414" y="200888"/>
                  </a:lnTo>
                  <a:lnTo>
                    <a:pt x="72364" y="185953"/>
                  </a:lnTo>
                  <a:lnTo>
                    <a:pt x="79527" y="171018"/>
                  </a:lnTo>
                  <a:lnTo>
                    <a:pt x="87477" y="156832"/>
                  </a:lnTo>
                  <a:lnTo>
                    <a:pt x="95427" y="141897"/>
                  </a:lnTo>
                  <a:lnTo>
                    <a:pt x="104178" y="126212"/>
                  </a:lnTo>
                  <a:lnTo>
                    <a:pt x="133604" y="84391"/>
                  </a:lnTo>
                  <a:lnTo>
                    <a:pt x="164617" y="45554"/>
                  </a:lnTo>
                  <a:lnTo>
                    <a:pt x="199605" y="10452"/>
                  </a:lnTo>
                  <a:lnTo>
                    <a:pt x="209943" y="0"/>
                  </a:lnTo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91331" y="3096718"/>
            <a:ext cx="1282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3793" y="2980778"/>
            <a:ext cx="1282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6458" y="3100164"/>
            <a:ext cx="1282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238" y="2765640"/>
            <a:ext cx="2302725" cy="132600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69232" y="2765638"/>
            <a:ext cx="2303145" cy="1326515"/>
          </a:xfrm>
          <a:prstGeom prst="rect">
            <a:avLst/>
          </a:prstGeom>
          <a:ln w="9525">
            <a:solidFill>
              <a:srgbClr val="C0C0C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23189" marR="829310">
              <a:lnSpc>
                <a:spcPct val="100000"/>
              </a:lnSpc>
              <a:spcBef>
                <a:spcPts val="65"/>
              </a:spcBef>
              <a:tabLst>
                <a:tab pos="1099185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SELECT</a:t>
            </a:r>
            <a:r>
              <a:rPr sz="1600" spc="-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a_id </a:t>
            </a:r>
            <a:r>
              <a:rPr sz="1600" spc="-94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FROM	a</a:t>
            </a:r>
            <a:endParaRPr sz="1600">
              <a:latin typeface="Courier New"/>
              <a:cs typeface="Courier New"/>
            </a:endParaRPr>
          </a:p>
          <a:p>
            <a:pPr marL="123189">
              <a:lnSpc>
                <a:spcPct val="100000"/>
              </a:lnSpc>
              <a:tabLst>
                <a:tab pos="977265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UNION	ALL</a:t>
            </a:r>
            <a:endParaRPr sz="1600">
              <a:latin typeface="Courier New"/>
              <a:cs typeface="Courier New"/>
            </a:endParaRPr>
          </a:p>
          <a:p>
            <a:pPr marL="123189" marR="829310">
              <a:lnSpc>
                <a:spcPct val="100000"/>
              </a:lnSpc>
              <a:tabLst>
                <a:tab pos="1099185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SELECT</a:t>
            </a:r>
            <a:r>
              <a:rPr sz="1600" spc="-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b_id </a:t>
            </a:r>
            <a:r>
              <a:rPr sz="1600" spc="-94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FROM	b;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8534400" y="6567722"/>
            <a:ext cx="39515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pPr marL="38100">
                <a:lnSpc>
                  <a:spcPts val="1045"/>
                </a:lnSpc>
              </a:pPr>
              <a:t>12</a:t>
            </a:fld>
            <a:endParaRPr spc="-5" dirty="0"/>
          </a:p>
        </p:txBody>
      </p:sp>
      <p:sp>
        <p:nvSpPr>
          <p:cNvPr id="24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INTERSCTION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Intersect operation is used to </a:t>
            </a:r>
            <a:r>
              <a:rPr lang="en-US" dirty="0" smtClean="0"/>
              <a:t>combine two</a:t>
            </a:r>
            <a:r>
              <a:rPr lang="en-US" dirty="0" smtClean="0"/>
              <a:t> SELECT statements, </a:t>
            </a:r>
            <a:r>
              <a:rPr lang="en-US" dirty="0" smtClean="0"/>
              <a:t>but </a:t>
            </a:r>
            <a:r>
              <a:rPr lang="en-US" dirty="0" smtClean="0"/>
              <a:t>it only </a:t>
            </a:r>
            <a:r>
              <a:rPr lang="en-US" dirty="0" smtClean="0"/>
              <a:t>returns </a:t>
            </a:r>
            <a:r>
              <a:rPr lang="en-US" dirty="0" smtClean="0"/>
              <a:t>the records which are common from both SELECT statements. In case of </a:t>
            </a:r>
            <a:r>
              <a:rPr lang="en-US" b="1" dirty="0" smtClean="0"/>
              <a:t>Intersect</a:t>
            </a:r>
            <a:r>
              <a:rPr lang="en-US" dirty="0" smtClean="0"/>
              <a:t> the number of columns and </a:t>
            </a:r>
            <a:r>
              <a:rPr lang="en-US" dirty="0" smtClean="0"/>
              <a:t>data type </a:t>
            </a:r>
            <a:r>
              <a:rPr lang="en-US" dirty="0" smtClean="0"/>
              <a:t>must be same.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NOTE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dirty="0" err="1" smtClean="0"/>
              <a:t>MySQL</a:t>
            </a:r>
            <a:r>
              <a:rPr lang="en-US" dirty="0" smtClean="0"/>
              <a:t> does not support INTERSECT operator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962400"/>
            <a:ext cx="3581400" cy="198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INTERSCTION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019800" cy="253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486400"/>
            <a:ext cx="1638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86000" y="54864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6700" y="5124450"/>
            <a:ext cx="11811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of </a:t>
            </a:r>
            <a:r>
              <a:rPr lang="en-US" dirty="0" smtClean="0"/>
              <a:t>INTERSCTION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SELECT </a:t>
            </a:r>
            <a:r>
              <a:rPr lang="en-US" sz="3200" dirty="0" smtClean="0">
                <a:solidFill>
                  <a:srgbClr val="00B0F0"/>
                </a:solidFill>
              </a:rPr>
              <a:t>* </a:t>
            </a:r>
            <a:r>
              <a:rPr lang="en-US" sz="3200" dirty="0" smtClean="0">
                <a:solidFill>
                  <a:srgbClr val="00B0F0"/>
                </a:solidFill>
              </a:rPr>
              <a:t>FROM First 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INTERSECT 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SELECT * </a:t>
            </a:r>
            <a:r>
              <a:rPr lang="en-US" sz="3200" dirty="0" smtClean="0">
                <a:solidFill>
                  <a:srgbClr val="00B0F0"/>
                </a:solidFill>
              </a:rPr>
              <a:t>FROM </a:t>
            </a:r>
            <a:r>
              <a:rPr lang="en-US" sz="3200" dirty="0" smtClean="0">
                <a:solidFill>
                  <a:srgbClr val="00B0F0"/>
                </a:solidFill>
              </a:rPr>
              <a:t>Second;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217" y="2736824"/>
              <a:ext cx="2302725" cy="13260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217" y="2736823"/>
              <a:ext cx="2303145" cy="1326515"/>
            </a:xfrm>
            <a:custGeom>
              <a:avLst/>
              <a:gdLst/>
              <a:ahLst/>
              <a:cxnLst/>
              <a:rect l="l" t="t" r="r" b="b"/>
              <a:pathLst>
                <a:path w="2303145" h="1326514">
                  <a:moveTo>
                    <a:pt x="0" y="0"/>
                  </a:moveTo>
                  <a:lnTo>
                    <a:pt x="2302725" y="0"/>
                  </a:lnTo>
                  <a:lnTo>
                    <a:pt x="2302725" y="1326007"/>
                  </a:lnTo>
                  <a:lnTo>
                    <a:pt x="0" y="13260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2162" y="1860296"/>
            <a:ext cx="73875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smtClean="0">
                <a:solidFill>
                  <a:srgbClr val="5F5F5F"/>
                </a:solidFill>
                <a:latin typeface="Calibri"/>
                <a:cs typeface="Calibri"/>
              </a:rPr>
              <a:t>We know that t</a:t>
            </a:r>
            <a:r>
              <a:rPr sz="2400" spc="-5" smtClean="0">
                <a:solidFill>
                  <a:srgbClr val="5F5F5F"/>
                </a:solidFill>
                <a:latin typeface="Calibri"/>
                <a:cs typeface="Calibri"/>
              </a:rPr>
              <a:t>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INTERSECT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operator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returns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rows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common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both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162" y="4335271"/>
            <a:ext cx="75901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result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listing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found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both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 is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{4,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5}.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805" y="2732774"/>
            <a:ext cx="13677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88694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SELECT</a:t>
            </a:r>
            <a:r>
              <a:rPr sz="1600" spc="-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a_id </a:t>
            </a:r>
            <a:r>
              <a:rPr sz="1600" spc="-94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FROM	a </a:t>
            </a:r>
            <a:r>
              <a:rPr sz="160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INTERSECT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988694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SELECT</a:t>
            </a:r>
            <a:r>
              <a:rPr sz="1600" spc="-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b_id </a:t>
            </a:r>
            <a:r>
              <a:rPr sz="1600" spc="-94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FROM	b;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53045" y="2806147"/>
            <a:ext cx="2440305" cy="1391285"/>
            <a:chOff x="3853045" y="2806147"/>
            <a:chExt cx="2440305" cy="1391285"/>
          </a:xfrm>
        </p:grpSpPr>
        <p:sp>
          <p:nvSpPr>
            <p:cNvPr id="10" name="object 10"/>
            <p:cNvSpPr/>
            <p:nvPr/>
          </p:nvSpPr>
          <p:spPr>
            <a:xfrm>
              <a:off x="3857807" y="2810910"/>
              <a:ext cx="1445895" cy="1381760"/>
            </a:xfrm>
            <a:custGeom>
              <a:avLst/>
              <a:gdLst/>
              <a:ahLst/>
              <a:cxnLst/>
              <a:rect l="l" t="t" r="r" b="b"/>
              <a:pathLst>
                <a:path w="1445895" h="1381760">
                  <a:moveTo>
                    <a:pt x="0" y="690714"/>
                  </a:moveTo>
                  <a:lnTo>
                    <a:pt x="1667" y="643424"/>
                  </a:lnTo>
                  <a:lnTo>
                    <a:pt x="6597" y="596989"/>
                  </a:lnTo>
                  <a:lnTo>
                    <a:pt x="14683" y="551512"/>
                  </a:lnTo>
                  <a:lnTo>
                    <a:pt x="25817" y="507096"/>
                  </a:lnTo>
                  <a:lnTo>
                    <a:pt x="39890" y="463843"/>
                  </a:lnTo>
                  <a:lnTo>
                    <a:pt x="56796" y="421858"/>
                  </a:lnTo>
                  <a:lnTo>
                    <a:pt x="76427" y="381242"/>
                  </a:lnTo>
                  <a:lnTo>
                    <a:pt x="98675" y="342098"/>
                  </a:lnTo>
                  <a:lnTo>
                    <a:pt x="123432" y="304530"/>
                  </a:lnTo>
                  <a:lnTo>
                    <a:pt x="150591" y="268640"/>
                  </a:lnTo>
                  <a:lnTo>
                    <a:pt x="180045" y="234531"/>
                  </a:lnTo>
                  <a:lnTo>
                    <a:pt x="211685" y="202306"/>
                  </a:lnTo>
                  <a:lnTo>
                    <a:pt x="245404" y="172068"/>
                  </a:lnTo>
                  <a:lnTo>
                    <a:pt x="281094" y="143919"/>
                  </a:lnTo>
                  <a:lnTo>
                    <a:pt x="318647" y="117963"/>
                  </a:lnTo>
                  <a:lnTo>
                    <a:pt x="357957" y="94303"/>
                  </a:lnTo>
                  <a:lnTo>
                    <a:pt x="398915" y="73040"/>
                  </a:lnTo>
                  <a:lnTo>
                    <a:pt x="441414" y="54279"/>
                  </a:lnTo>
                  <a:lnTo>
                    <a:pt x="485345" y="38123"/>
                  </a:lnTo>
                  <a:lnTo>
                    <a:pt x="530602" y="24673"/>
                  </a:lnTo>
                  <a:lnTo>
                    <a:pt x="577077" y="14032"/>
                  </a:lnTo>
                  <a:lnTo>
                    <a:pt x="624662" y="6305"/>
                  </a:lnTo>
                  <a:lnTo>
                    <a:pt x="673249" y="1593"/>
                  </a:lnTo>
                  <a:lnTo>
                    <a:pt x="722731" y="0"/>
                  </a:lnTo>
                  <a:lnTo>
                    <a:pt x="772213" y="1593"/>
                  </a:lnTo>
                  <a:lnTo>
                    <a:pt x="820800" y="6305"/>
                  </a:lnTo>
                  <a:lnTo>
                    <a:pt x="868385" y="14032"/>
                  </a:lnTo>
                  <a:lnTo>
                    <a:pt x="914860" y="24673"/>
                  </a:lnTo>
                  <a:lnTo>
                    <a:pt x="960117" y="38123"/>
                  </a:lnTo>
                  <a:lnTo>
                    <a:pt x="1004049" y="54279"/>
                  </a:lnTo>
                  <a:lnTo>
                    <a:pt x="1046547" y="73040"/>
                  </a:lnTo>
                  <a:lnTo>
                    <a:pt x="1087505" y="94303"/>
                  </a:lnTo>
                  <a:lnTo>
                    <a:pt x="1126815" y="117963"/>
                  </a:lnTo>
                  <a:lnTo>
                    <a:pt x="1164369" y="143919"/>
                  </a:lnTo>
                  <a:lnTo>
                    <a:pt x="1200059" y="172068"/>
                  </a:lnTo>
                  <a:lnTo>
                    <a:pt x="1233778" y="202306"/>
                  </a:lnTo>
                  <a:lnTo>
                    <a:pt x="1265417" y="234531"/>
                  </a:lnTo>
                  <a:lnTo>
                    <a:pt x="1294871" y="268640"/>
                  </a:lnTo>
                  <a:lnTo>
                    <a:pt x="1322030" y="304530"/>
                  </a:lnTo>
                  <a:lnTo>
                    <a:pt x="1346787" y="342098"/>
                  </a:lnTo>
                  <a:lnTo>
                    <a:pt x="1369035" y="381242"/>
                  </a:lnTo>
                  <a:lnTo>
                    <a:pt x="1388666" y="421858"/>
                  </a:lnTo>
                  <a:lnTo>
                    <a:pt x="1405572" y="463843"/>
                  </a:lnTo>
                  <a:lnTo>
                    <a:pt x="1419646" y="507096"/>
                  </a:lnTo>
                  <a:lnTo>
                    <a:pt x="1430779" y="551512"/>
                  </a:lnTo>
                  <a:lnTo>
                    <a:pt x="1438865" y="596989"/>
                  </a:lnTo>
                  <a:lnTo>
                    <a:pt x="1443795" y="643424"/>
                  </a:lnTo>
                  <a:lnTo>
                    <a:pt x="1445463" y="690714"/>
                  </a:lnTo>
                  <a:lnTo>
                    <a:pt x="1443795" y="738005"/>
                  </a:lnTo>
                  <a:lnTo>
                    <a:pt x="1438865" y="784440"/>
                  </a:lnTo>
                  <a:lnTo>
                    <a:pt x="1430779" y="829917"/>
                  </a:lnTo>
                  <a:lnTo>
                    <a:pt x="1419646" y="874333"/>
                  </a:lnTo>
                  <a:lnTo>
                    <a:pt x="1405572" y="917586"/>
                  </a:lnTo>
                  <a:lnTo>
                    <a:pt x="1388666" y="959571"/>
                  </a:lnTo>
                  <a:lnTo>
                    <a:pt x="1369035" y="1000187"/>
                  </a:lnTo>
                  <a:lnTo>
                    <a:pt x="1346787" y="1039331"/>
                  </a:lnTo>
                  <a:lnTo>
                    <a:pt x="1322030" y="1076899"/>
                  </a:lnTo>
                  <a:lnTo>
                    <a:pt x="1294871" y="1112789"/>
                  </a:lnTo>
                  <a:lnTo>
                    <a:pt x="1265417" y="1146898"/>
                  </a:lnTo>
                  <a:lnTo>
                    <a:pt x="1233778" y="1179123"/>
                  </a:lnTo>
                  <a:lnTo>
                    <a:pt x="1200059" y="1209361"/>
                  </a:lnTo>
                  <a:lnTo>
                    <a:pt x="1164369" y="1237510"/>
                  </a:lnTo>
                  <a:lnTo>
                    <a:pt x="1126815" y="1263466"/>
                  </a:lnTo>
                  <a:lnTo>
                    <a:pt x="1087505" y="1287126"/>
                  </a:lnTo>
                  <a:lnTo>
                    <a:pt x="1046547" y="1308388"/>
                  </a:lnTo>
                  <a:lnTo>
                    <a:pt x="1004049" y="1327149"/>
                  </a:lnTo>
                  <a:lnTo>
                    <a:pt x="960117" y="1343306"/>
                  </a:lnTo>
                  <a:lnTo>
                    <a:pt x="914860" y="1356756"/>
                  </a:lnTo>
                  <a:lnTo>
                    <a:pt x="868385" y="1367396"/>
                  </a:lnTo>
                  <a:lnTo>
                    <a:pt x="820800" y="1375124"/>
                  </a:lnTo>
                  <a:lnTo>
                    <a:pt x="772213" y="1379836"/>
                  </a:lnTo>
                  <a:lnTo>
                    <a:pt x="722731" y="1381429"/>
                  </a:lnTo>
                  <a:lnTo>
                    <a:pt x="673249" y="1379836"/>
                  </a:lnTo>
                  <a:lnTo>
                    <a:pt x="624662" y="1375124"/>
                  </a:lnTo>
                  <a:lnTo>
                    <a:pt x="577077" y="1367396"/>
                  </a:lnTo>
                  <a:lnTo>
                    <a:pt x="530602" y="1356756"/>
                  </a:lnTo>
                  <a:lnTo>
                    <a:pt x="485345" y="1343306"/>
                  </a:lnTo>
                  <a:lnTo>
                    <a:pt x="441414" y="1327149"/>
                  </a:lnTo>
                  <a:lnTo>
                    <a:pt x="398915" y="1308388"/>
                  </a:lnTo>
                  <a:lnTo>
                    <a:pt x="357957" y="1287126"/>
                  </a:lnTo>
                  <a:lnTo>
                    <a:pt x="318647" y="1263466"/>
                  </a:lnTo>
                  <a:lnTo>
                    <a:pt x="281094" y="1237510"/>
                  </a:lnTo>
                  <a:lnTo>
                    <a:pt x="245404" y="1209361"/>
                  </a:lnTo>
                  <a:lnTo>
                    <a:pt x="211685" y="1179123"/>
                  </a:lnTo>
                  <a:lnTo>
                    <a:pt x="180045" y="1146898"/>
                  </a:lnTo>
                  <a:lnTo>
                    <a:pt x="150591" y="1112789"/>
                  </a:lnTo>
                  <a:lnTo>
                    <a:pt x="123432" y="1076899"/>
                  </a:lnTo>
                  <a:lnTo>
                    <a:pt x="98675" y="1039331"/>
                  </a:lnTo>
                  <a:lnTo>
                    <a:pt x="76427" y="1000187"/>
                  </a:lnTo>
                  <a:lnTo>
                    <a:pt x="56796" y="959571"/>
                  </a:lnTo>
                  <a:lnTo>
                    <a:pt x="39890" y="917586"/>
                  </a:lnTo>
                  <a:lnTo>
                    <a:pt x="25817" y="874333"/>
                  </a:lnTo>
                  <a:lnTo>
                    <a:pt x="14683" y="829917"/>
                  </a:lnTo>
                  <a:lnTo>
                    <a:pt x="6597" y="784440"/>
                  </a:lnTo>
                  <a:lnTo>
                    <a:pt x="1667" y="738005"/>
                  </a:lnTo>
                  <a:lnTo>
                    <a:pt x="0" y="690714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2582" y="2810910"/>
              <a:ext cx="1405890" cy="1381760"/>
            </a:xfrm>
            <a:custGeom>
              <a:avLst/>
              <a:gdLst/>
              <a:ahLst/>
              <a:cxnLst/>
              <a:rect l="l" t="t" r="r" b="b"/>
              <a:pathLst>
                <a:path w="1405889" h="1381760">
                  <a:moveTo>
                    <a:pt x="702805" y="0"/>
                  </a:moveTo>
                  <a:lnTo>
                    <a:pt x="654686" y="1593"/>
                  </a:lnTo>
                  <a:lnTo>
                    <a:pt x="607438" y="6305"/>
                  </a:lnTo>
                  <a:lnTo>
                    <a:pt x="561165" y="14032"/>
                  </a:lnTo>
                  <a:lnTo>
                    <a:pt x="515971" y="24673"/>
                  </a:lnTo>
                  <a:lnTo>
                    <a:pt x="471961" y="38123"/>
                  </a:lnTo>
                  <a:lnTo>
                    <a:pt x="429241" y="54279"/>
                  </a:lnTo>
                  <a:lnTo>
                    <a:pt x="387914" y="73040"/>
                  </a:lnTo>
                  <a:lnTo>
                    <a:pt x="348085" y="94303"/>
                  </a:lnTo>
                  <a:lnTo>
                    <a:pt x="309859" y="117963"/>
                  </a:lnTo>
                  <a:lnTo>
                    <a:pt x="273341" y="143919"/>
                  </a:lnTo>
                  <a:lnTo>
                    <a:pt x="238635" y="172068"/>
                  </a:lnTo>
                  <a:lnTo>
                    <a:pt x="205846" y="202306"/>
                  </a:lnTo>
                  <a:lnTo>
                    <a:pt x="175078" y="234531"/>
                  </a:lnTo>
                  <a:lnTo>
                    <a:pt x="146437" y="268640"/>
                  </a:lnTo>
                  <a:lnTo>
                    <a:pt x="120027" y="304530"/>
                  </a:lnTo>
                  <a:lnTo>
                    <a:pt x="95953" y="342098"/>
                  </a:lnTo>
                  <a:lnTo>
                    <a:pt x="74318" y="381242"/>
                  </a:lnTo>
                  <a:lnTo>
                    <a:pt x="55229" y="421858"/>
                  </a:lnTo>
                  <a:lnTo>
                    <a:pt x="38790" y="463843"/>
                  </a:lnTo>
                  <a:lnTo>
                    <a:pt x="25104" y="507096"/>
                  </a:lnTo>
                  <a:lnTo>
                    <a:pt x="14278" y="551512"/>
                  </a:lnTo>
                  <a:lnTo>
                    <a:pt x="6415" y="596989"/>
                  </a:lnTo>
                  <a:lnTo>
                    <a:pt x="1621" y="643424"/>
                  </a:lnTo>
                  <a:lnTo>
                    <a:pt x="0" y="690714"/>
                  </a:lnTo>
                  <a:lnTo>
                    <a:pt x="1621" y="738005"/>
                  </a:lnTo>
                  <a:lnTo>
                    <a:pt x="6415" y="784440"/>
                  </a:lnTo>
                  <a:lnTo>
                    <a:pt x="14278" y="829917"/>
                  </a:lnTo>
                  <a:lnTo>
                    <a:pt x="25104" y="874333"/>
                  </a:lnTo>
                  <a:lnTo>
                    <a:pt x="38790" y="917586"/>
                  </a:lnTo>
                  <a:lnTo>
                    <a:pt x="55229" y="959571"/>
                  </a:lnTo>
                  <a:lnTo>
                    <a:pt x="74318" y="1000187"/>
                  </a:lnTo>
                  <a:lnTo>
                    <a:pt x="95953" y="1039331"/>
                  </a:lnTo>
                  <a:lnTo>
                    <a:pt x="120027" y="1076899"/>
                  </a:lnTo>
                  <a:lnTo>
                    <a:pt x="146437" y="1112789"/>
                  </a:lnTo>
                  <a:lnTo>
                    <a:pt x="175078" y="1146898"/>
                  </a:lnTo>
                  <a:lnTo>
                    <a:pt x="205846" y="1179123"/>
                  </a:lnTo>
                  <a:lnTo>
                    <a:pt x="238635" y="1209361"/>
                  </a:lnTo>
                  <a:lnTo>
                    <a:pt x="273341" y="1237510"/>
                  </a:lnTo>
                  <a:lnTo>
                    <a:pt x="309859" y="1263466"/>
                  </a:lnTo>
                  <a:lnTo>
                    <a:pt x="348085" y="1287126"/>
                  </a:lnTo>
                  <a:lnTo>
                    <a:pt x="387914" y="1308388"/>
                  </a:lnTo>
                  <a:lnTo>
                    <a:pt x="429241" y="1327149"/>
                  </a:lnTo>
                  <a:lnTo>
                    <a:pt x="471961" y="1343306"/>
                  </a:lnTo>
                  <a:lnTo>
                    <a:pt x="515971" y="1356756"/>
                  </a:lnTo>
                  <a:lnTo>
                    <a:pt x="561165" y="1367396"/>
                  </a:lnTo>
                  <a:lnTo>
                    <a:pt x="607438" y="1375124"/>
                  </a:lnTo>
                  <a:lnTo>
                    <a:pt x="654686" y="1379836"/>
                  </a:lnTo>
                  <a:lnTo>
                    <a:pt x="702805" y="1381429"/>
                  </a:lnTo>
                  <a:lnTo>
                    <a:pt x="750923" y="1379836"/>
                  </a:lnTo>
                  <a:lnTo>
                    <a:pt x="798172" y="1375124"/>
                  </a:lnTo>
                  <a:lnTo>
                    <a:pt x="844445" y="1367396"/>
                  </a:lnTo>
                  <a:lnTo>
                    <a:pt x="889639" y="1356756"/>
                  </a:lnTo>
                  <a:lnTo>
                    <a:pt x="933648" y="1343306"/>
                  </a:lnTo>
                  <a:lnTo>
                    <a:pt x="976369" y="1327149"/>
                  </a:lnTo>
                  <a:lnTo>
                    <a:pt x="1017696" y="1308388"/>
                  </a:lnTo>
                  <a:lnTo>
                    <a:pt x="1057525" y="1287126"/>
                  </a:lnTo>
                  <a:lnTo>
                    <a:pt x="1095751" y="1263466"/>
                  </a:lnTo>
                  <a:lnTo>
                    <a:pt x="1132269" y="1237510"/>
                  </a:lnTo>
                  <a:lnTo>
                    <a:pt x="1166975" y="1209361"/>
                  </a:lnTo>
                  <a:lnTo>
                    <a:pt x="1199764" y="1179123"/>
                  </a:lnTo>
                  <a:lnTo>
                    <a:pt x="1230531" y="1146898"/>
                  </a:lnTo>
                  <a:lnTo>
                    <a:pt x="1259172" y="1112789"/>
                  </a:lnTo>
                  <a:lnTo>
                    <a:pt x="1285582" y="1076899"/>
                  </a:lnTo>
                  <a:lnTo>
                    <a:pt x="1309657" y="1039331"/>
                  </a:lnTo>
                  <a:lnTo>
                    <a:pt x="1331291" y="1000187"/>
                  </a:lnTo>
                  <a:lnTo>
                    <a:pt x="1350380" y="959571"/>
                  </a:lnTo>
                  <a:lnTo>
                    <a:pt x="1366820" y="917586"/>
                  </a:lnTo>
                  <a:lnTo>
                    <a:pt x="1380505" y="874333"/>
                  </a:lnTo>
                  <a:lnTo>
                    <a:pt x="1391332" y="829917"/>
                  </a:lnTo>
                  <a:lnTo>
                    <a:pt x="1399194" y="784440"/>
                  </a:lnTo>
                  <a:lnTo>
                    <a:pt x="1403989" y="738005"/>
                  </a:lnTo>
                  <a:lnTo>
                    <a:pt x="1405610" y="690714"/>
                  </a:lnTo>
                  <a:lnTo>
                    <a:pt x="1403989" y="643424"/>
                  </a:lnTo>
                  <a:lnTo>
                    <a:pt x="1399194" y="596989"/>
                  </a:lnTo>
                  <a:lnTo>
                    <a:pt x="1391332" y="551512"/>
                  </a:lnTo>
                  <a:lnTo>
                    <a:pt x="1380505" y="507096"/>
                  </a:lnTo>
                  <a:lnTo>
                    <a:pt x="1366820" y="463843"/>
                  </a:lnTo>
                  <a:lnTo>
                    <a:pt x="1350380" y="421858"/>
                  </a:lnTo>
                  <a:lnTo>
                    <a:pt x="1331291" y="381242"/>
                  </a:lnTo>
                  <a:lnTo>
                    <a:pt x="1309657" y="342098"/>
                  </a:lnTo>
                  <a:lnTo>
                    <a:pt x="1285582" y="304530"/>
                  </a:lnTo>
                  <a:lnTo>
                    <a:pt x="1259172" y="268640"/>
                  </a:lnTo>
                  <a:lnTo>
                    <a:pt x="1230531" y="234531"/>
                  </a:lnTo>
                  <a:lnTo>
                    <a:pt x="1199764" y="202306"/>
                  </a:lnTo>
                  <a:lnTo>
                    <a:pt x="1166975" y="172068"/>
                  </a:lnTo>
                  <a:lnTo>
                    <a:pt x="1132269" y="143919"/>
                  </a:lnTo>
                  <a:lnTo>
                    <a:pt x="1095751" y="117963"/>
                  </a:lnTo>
                  <a:lnTo>
                    <a:pt x="1057525" y="94303"/>
                  </a:lnTo>
                  <a:lnTo>
                    <a:pt x="1017696" y="73040"/>
                  </a:lnTo>
                  <a:lnTo>
                    <a:pt x="976369" y="54279"/>
                  </a:lnTo>
                  <a:lnTo>
                    <a:pt x="933648" y="38123"/>
                  </a:lnTo>
                  <a:lnTo>
                    <a:pt x="889639" y="24673"/>
                  </a:lnTo>
                  <a:lnTo>
                    <a:pt x="844445" y="14032"/>
                  </a:lnTo>
                  <a:lnTo>
                    <a:pt x="798172" y="6305"/>
                  </a:lnTo>
                  <a:lnTo>
                    <a:pt x="750923" y="1593"/>
                  </a:lnTo>
                  <a:lnTo>
                    <a:pt x="702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82582" y="2810910"/>
              <a:ext cx="1405890" cy="1381760"/>
            </a:xfrm>
            <a:custGeom>
              <a:avLst/>
              <a:gdLst/>
              <a:ahLst/>
              <a:cxnLst/>
              <a:rect l="l" t="t" r="r" b="b"/>
              <a:pathLst>
                <a:path w="1405889" h="1381760">
                  <a:moveTo>
                    <a:pt x="0" y="690714"/>
                  </a:moveTo>
                  <a:lnTo>
                    <a:pt x="1621" y="643424"/>
                  </a:lnTo>
                  <a:lnTo>
                    <a:pt x="6415" y="596989"/>
                  </a:lnTo>
                  <a:lnTo>
                    <a:pt x="14278" y="551512"/>
                  </a:lnTo>
                  <a:lnTo>
                    <a:pt x="25104" y="507096"/>
                  </a:lnTo>
                  <a:lnTo>
                    <a:pt x="38790" y="463843"/>
                  </a:lnTo>
                  <a:lnTo>
                    <a:pt x="55229" y="421858"/>
                  </a:lnTo>
                  <a:lnTo>
                    <a:pt x="74318" y="381242"/>
                  </a:lnTo>
                  <a:lnTo>
                    <a:pt x="95953" y="342098"/>
                  </a:lnTo>
                  <a:lnTo>
                    <a:pt x="120027" y="304530"/>
                  </a:lnTo>
                  <a:lnTo>
                    <a:pt x="146437" y="268640"/>
                  </a:lnTo>
                  <a:lnTo>
                    <a:pt x="175078" y="234531"/>
                  </a:lnTo>
                  <a:lnTo>
                    <a:pt x="205846" y="202306"/>
                  </a:lnTo>
                  <a:lnTo>
                    <a:pt x="238635" y="172068"/>
                  </a:lnTo>
                  <a:lnTo>
                    <a:pt x="273341" y="143919"/>
                  </a:lnTo>
                  <a:lnTo>
                    <a:pt x="309859" y="117963"/>
                  </a:lnTo>
                  <a:lnTo>
                    <a:pt x="348085" y="94303"/>
                  </a:lnTo>
                  <a:lnTo>
                    <a:pt x="387914" y="73040"/>
                  </a:lnTo>
                  <a:lnTo>
                    <a:pt x="429241" y="54279"/>
                  </a:lnTo>
                  <a:lnTo>
                    <a:pt x="471961" y="38123"/>
                  </a:lnTo>
                  <a:lnTo>
                    <a:pt x="515971" y="24673"/>
                  </a:lnTo>
                  <a:lnTo>
                    <a:pt x="561165" y="14032"/>
                  </a:lnTo>
                  <a:lnTo>
                    <a:pt x="607438" y="6305"/>
                  </a:lnTo>
                  <a:lnTo>
                    <a:pt x="654686" y="1593"/>
                  </a:lnTo>
                  <a:lnTo>
                    <a:pt x="702805" y="0"/>
                  </a:lnTo>
                  <a:lnTo>
                    <a:pt x="750923" y="1593"/>
                  </a:lnTo>
                  <a:lnTo>
                    <a:pt x="798172" y="6305"/>
                  </a:lnTo>
                  <a:lnTo>
                    <a:pt x="844445" y="14032"/>
                  </a:lnTo>
                  <a:lnTo>
                    <a:pt x="889639" y="24673"/>
                  </a:lnTo>
                  <a:lnTo>
                    <a:pt x="933648" y="38123"/>
                  </a:lnTo>
                  <a:lnTo>
                    <a:pt x="976369" y="54279"/>
                  </a:lnTo>
                  <a:lnTo>
                    <a:pt x="1017696" y="73040"/>
                  </a:lnTo>
                  <a:lnTo>
                    <a:pt x="1057525" y="94303"/>
                  </a:lnTo>
                  <a:lnTo>
                    <a:pt x="1095751" y="117963"/>
                  </a:lnTo>
                  <a:lnTo>
                    <a:pt x="1132269" y="143919"/>
                  </a:lnTo>
                  <a:lnTo>
                    <a:pt x="1166975" y="172068"/>
                  </a:lnTo>
                  <a:lnTo>
                    <a:pt x="1199764" y="202306"/>
                  </a:lnTo>
                  <a:lnTo>
                    <a:pt x="1230531" y="234531"/>
                  </a:lnTo>
                  <a:lnTo>
                    <a:pt x="1259172" y="268640"/>
                  </a:lnTo>
                  <a:lnTo>
                    <a:pt x="1285582" y="304530"/>
                  </a:lnTo>
                  <a:lnTo>
                    <a:pt x="1309657" y="342098"/>
                  </a:lnTo>
                  <a:lnTo>
                    <a:pt x="1331291" y="381242"/>
                  </a:lnTo>
                  <a:lnTo>
                    <a:pt x="1350380" y="421858"/>
                  </a:lnTo>
                  <a:lnTo>
                    <a:pt x="1366820" y="463843"/>
                  </a:lnTo>
                  <a:lnTo>
                    <a:pt x="1380505" y="507096"/>
                  </a:lnTo>
                  <a:lnTo>
                    <a:pt x="1391332" y="551512"/>
                  </a:lnTo>
                  <a:lnTo>
                    <a:pt x="1399194" y="596989"/>
                  </a:lnTo>
                  <a:lnTo>
                    <a:pt x="1403989" y="643424"/>
                  </a:lnTo>
                  <a:lnTo>
                    <a:pt x="1405610" y="690714"/>
                  </a:lnTo>
                  <a:lnTo>
                    <a:pt x="1403989" y="738005"/>
                  </a:lnTo>
                  <a:lnTo>
                    <a:pt x="1399194" y="784440"/>
                  </a:lnTo>
                  <a:lnTo>
                    <a:pt x="1391332" y="829917"/>
                  </a:lnTo>
                  <a:lnTo>
                    <a:pt x="1380505" y="874333"/>
                  </a:lnTo>
                  <a:lnTo>
                    <a:pt x="1366820" y="917586"/>
                  </a:lnTo>
                  <a:lnTo>
                    <a:pt x="1350380" y="959571"/>
                  </a:lnTo>
                  <a:lnTo>
                    <a:pt x="1331291" y="1000187"/>
                  </a:lnTo>
                  <a:lnTo>
                    <a:pt x="1309657" y="1039331"/>
                  </a:lnTo>
                  <a:lnTo>
                    <a:pt x="1285582" y="1076899"/>
                  </a:lnTo>
                  <a:lnTo>
                    <a:pt x="1259172" y="1112789"/>
                  </a:lnTo>
                  <a:lnTo>
                    <a:pt x="1230531" y="1146898"/>
                  </a:lnTo>
                  <a:lnTo>
                    <a:pt x="1199764" y="1179123"/>
                  </a:lnTo>
                  <a:lnTo>
                    <a:pt x="1166975" y="1209361"/>
                  </a:lnTo>
                  <a:lnTo>
                    <a:pt x="1132269" y="1237510"/>
                  </a:lnTo>
                  <a:lnTo>
                    <a:pt x="1095751" y="1263466"/>
                  </a:lnTo>
                  <a:lnTo>
                    <a:pt x="1057525" y="1287126"/>
                  </a:lnTo>
                  <a:lnTo>
                    <a:pt x="1017696" y="1308388"/>
                  </a:lnTo>
                  <a:lnTo>
                    <a:pt x="976369" y="1327149"/>
                  </a:lnTo>
                  <a:lnTo>
                    <a:pt x="933648" y="1343306"/>
                  </a:lnTo>
                  <a:lnTo>
                    <a:pt x="889639" y="1356756"/>
                  </a:lnTo>
                  <a:lnTo>
                    <a:pt x="844445" y="1367396"/>
                  </a:lnTo>
                  <a:lnTo>
                    <a:pt x="798172" y="1375124"/>
                  </a:lnTo>
                  <a:lnTo>
                    <a:pt x="750923" y="1379836"/>
                  </a:lnTo>
                  <a:lnTo>
                    <a:pt x="702805" y="1381429"/>
                  </a:lnTo>
                  <a:lnTo>
                    <a:pt x="654686" y="1379836"/>
                  </a:lnTo>
                  <a:lnTo>
                    <a:pt x="607438" y="1375124"/>
                  </a:lnTo>
                  <a:lnTo>
                    <a:pt x="561165" y="1367396"/>
                  </a:lnTo>
                  <a:lnTo>
                    <a:pt x="515971" y="1356756"/>
                  </a:lnTo>
                  <a:lnTo>
                    <a:pt x="471961" y="1343306"/>
                  </a:lnTo>
                  <a:lnTo>
                    <a:pt x="429241" y="1327149"/>
                  </a:lnTo>
                  <a:lnTo>
                    <a:pt x="387914" y="1308388"/>
                  </a:lnTo>
                  <a:lnTo>
                    <a:pt x="348085" y="1287126"/>
                  </a:lnTo>
                  <a:lnTo>
                    <a:pt x="309859" y="1263466"/>
                  </a:lnTo>
                  <a:lnTo>
                    <a:pt x="273341" y="1237510"/>
                  </a:lnTo>
                  <a:lnTo>
                    <a:pt x="238635" y="1209361"/>
                  </a:lnTo>
                  <a:lnTo>
                    <a:pt x="205846" y="1179123"/>
                  </a:lnTo>
                  <a:lnTo>
                    <a:pt x="175078" y="1146898"/>
                  </a:lnTo>
                  <a:lnTo>
                    <a:pt x="146437" y="1112789"/>
                  </a:lnTo>
                  <a:lnTo>
                    <a:pt x="120027" y="1076899"/>
                  </a:lnTo>
                  <a:lnTo>
                    <a:pt x="95953" y="1039331"/>
                  </a:lnTo>
                  <a:lnTo>
                    <a:pt x="74318" y="1000187"/>
                  </a:lnTo>
                  <a:lnTo>
                    <a:pt x="55229" y="959571"/>
                  </a:lnTo>
                  <a:lnTo>
                    <a:pt x="38790" y="917586"/>
                  </a:lnTo>
                  <a:lnTo>
                    <a:pt x="25104" y="874333"/>
                  </a:lnTo>
                  <a:lnTo>
                    <a:pt x="14278" y="829917"/>
                  </a:lnTo>
                  <a:lnTo>
                    <a:pt x="6415" y="784440"/>
                  </a:lnTo>
                  <a:lnTo>
                    <a:pt x="1621" y="738005"/>
                  </a:lnTo>
                  <a:lnTo>
                    <a:pt x="0" y="690714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13059" y="2646913"/>
            <a:ext cx="17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8625" y="2666256"/>
            <a:ext cx="164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77822" y="2988807"/>
            <a:ext cx="429895" cy="1013460"/>
            <a:chOff x="4877822" y="2988807"/>
            <a:chExt cx="429895" cy="1013460"/>
          </a:xfrm>
        </p:grpSpPr>
        <p:sp>
          <p:nvSpPr>
            <p:cNvPr id="16" name="object 16"/>
            <p:cNvSpPr/>
            <p:nvPr/>
          </p:nvSpPr>
          <p:spPr>
            <a:xfrm>
              <a:off x="4882584" y="2993570"/>
              <a:ext cx="420370" cy="1003935"/>
            </a:xfrm>
            <a:custGeom>
              <a:avLst/>
              <a:gdLst/>
              <a:ahLst/>
              <a:cxnLst/>
              <a:rect l="l" t="t" r="r" b="b"/>
              <a:pathLst>
                <a:path w="420370" h="1003935">
                  <a:moveTo>
                    <a:pt x="209943" y="0"/>
                  </a:moveTo>
                  <a:lnTo>
                    <a:pt x="199605" y="10452"/>
                  </a:lnTo>
                  <a:lnTo>
                    <a:pt x="186880" y="21653"/>
                  </a:lnTo>
                  <a:lnTo>
                    <a:pt x="175742" y="32854"/>
                  </a:lnTo>
                  <a:lnTo>
                    <a:pt x="143141" y="71691"/>
                  </a:lnTo>
                  <a:lnTo>
                    <a:pt x="113715" y="112026"/>
                  </a:lnTo>
                  <a:lnTo>
                    <a:pt x="87477" y="156832"/>
                  </a:lnTo>
                  <a:lnTo>
                    <a:pt x="79527" y="171018"/>
                  </a:lnTo>
                  <a:lnTo>
                    <a:pt x="72364" y="185953"/>
                  </a:lnTo>
                  <a:lnTo>
                    <a:pt x="64414" y="200888"/>
                  </a:lnTo>
                  <a:lnTo>
                    <a:pt x="56464" y="218071"/>
                  </a:lnTo>
                  <a:lnTo>
                    <a:pt x="50888" y="234492"/>
                  </a:lnTo>
                  <a:lnTo>
                    <a:pt x="44526" y="250177"/>
                  </a:lnTo>
                  <a:lnTo>
                    <a:pt x="33401" y="285280"/>
                  </a:lnTo>
                  <a:lnTo>
                    <a:pt x="28625" y="300964"/>
                  </a:lnTo>
                  <a:lnTo>
                    <a:pt x="23850" y="318135"/>
                  </a:lnTo>
                  <a:lnTo>
                    <a:pt x="18288" y="336067"/>
                  </a:lnTo>
                  <a:lnTo>
                    <a:pt x="15113" y="353987"/>
                  </a:lnTo>
                  <a:lnTo>
                    <a:pt x="11125" y="371906"/>
                  </a:lnTo>
                  <a:lnTo>
                    <a:pt x="7950" y="389826"/>
                  </a:lnTo>
                  <a:lnTo>
                    <a:pt x="3175" y="426427"/>
                  </a:lnTo>
                  <a:lnTo>
                    <a:pt x="1587" y="444347"/>
                  </a:lnTo>
                  <a:lnTo>
                    <a:pt x="0" y="483933"/>
                  </a:lnTo>
                  <a:lnTo>
                    <a:pt x="0" y="519023"/>
                  </a:lnTo>
                  <a:lnTo>
                    <a:pt x="1587" y="558609"/>
                  </a:lnTo>
                  <a:lnTo>
                    <a:pt x="7950" y="613130"/>
                  </a:lnTo>
                  <a:lnTo>
                    <a:pt x="15113" y="648970"/>
                  </a:lnTo>
                  <a:lnTo>
                    <a:pt x="18288" y="666889"/>
                  </a:lnTo>
                  <a:lnTo>
                    <a:pt x="23850" y="684822"/>
                  </a:lnTo>
                  <a:lnTo>
                    <a:pt x="27038" y="701992"/>
                  </a:lnTo>
                  <a:lnTo>
                    <a:pt x="33401" y="717677"/>
                  </a:lnTo>
                  <a:lnTo>
                    <a:pt x="37376" y="734860"/>
                  </a:lnTo>
                  <a:lnTo>
                    <a:pt x="43738" y="752779"/>
                  </a:lnTo>
                  <a:lnTo>
                    <a:pt x="50888" y="768464"/>
                  </a:lnTo>
                  <a:lnTo>
                    <a:pt x="56464" y="784885"/>
                  </a:lnTo>
                  <a:lnTo>
                    <a:pt x="64414" y="800569"/>
                  </a:lnTo>
                  <a:lnTo>
                    <a:pt x="70777" y="815505"/>
                  </a:lnTo>
                  <a:lnTo>
                    <a:pt x="79527" y="831938"/>
                  </a:lnTo>
                  <a:lnTo>
                    <a:pt x="87477" y="846124"/>
                  </a:lnTo>
                  <a:lnTo>
                    <a:pt x="94627" y="861060"/>
                  </a:lnTo>
                  <a:lnTo>
                    <a:pt x="104178" y="876744"/>
                  </a:lnTo>
                  <a:lnTo>
                    <a:pt x="113715" y="889444"/>
                  </a:lnTo>
                  <a:lnTo>
                    <a:pt x="123266" y="903630"/>
                  </a:lnTo>
                  <a:lnTo>
                    <a:pt x="132803" y="917079"/>
                  </a:lnTo>
                  <a:lnTo>
                    <a:pt x="142341" y="931265"/>
                  </a:lnTo>
                  <a:lnTo>
                    <a:pt x="153479" y="943216"/>
                  </a:lnTo>
                  <a:lnTo>
                    <a:pt x="174155" y="968603"/>
                  </a:lnTo>
                  <a:lnTo>
                    <a:pt x="185293" y="981303"/>
                  </a:lnTo>
                  <a:lnTo>
                    <a:pt x="209143" y="1003706"/>
                  </a:lnTo>
                  <a:lnTo>
                    <a:pt x="233006" y="981303"/>
                  </a:lnTo>
                  <a:lnTo>
                    <a:pt x="243344" y="968603"/>
                  </a:lnTo>
                  <a:lnTo>
                    <a:pt x="255270" y="955903"/>
                  </a:lnTo>
                  <a:lnTo>
                    <a:pt x="265607" y="943216"/>
                  </a:lnTo>
                  <a:lnTo>
                    <a:pt x="275945" y="931265"/>
                  </a:lnTo>
                  <a:lnTo>
                    <a:pt x="295833" y="903630"/>
                  </a:lnTo>
                  <a:lnTo>
                    <a:pt x="314921" y="875258"/>
                  </a:lnTo>
                  <a:lnTo>
                    <a:pt x="323659" y="861060"/>
                  </a:lnTo>
                  <a:lnTo>
                    <a:pt x="339572" y="831189"/>
                  </a:lnTo>
                  <a:lnTo>
                    <a:pt x="348322" y="815505"/>
                  </a:lnTo>
                  <a:lnTo>
                    <a:pt x="354672" y="800569"/>
                  </a:lnTo>
                  <a:lnTo>
                    <a:pt x="362635" y="784885"/>
                  </a:lnTo>
                  <a:lnTo>
                    <a:pt x="368198" y="768464"/>
                  </a:lnTo>
                  <a:lnTo>
                    <a:pt x="387286" y="717677"/>
                  </a:lnTo>
                  <a:lnTo>
                    <a:pt x="400799" y="666889"/>
                  </a:lnTo>
                  <a:lnTo>
                    <a:pt x="405574" y="648970"/>
                  </a:lnTo>
                  <a:lnTo>
                    <a:pt x="408762" y="631050"/>
                  </a:lnTo>
                  <a:lnTo>
                    <a:pt x="415912" y="575043"/>
                  </a:lnTo>
                  <a:lnTo>
                    <a:pt x="417499" y="557110"/>
                  </a:lnTo>
                  <a:lnTo>
                    <a:pt x="418299" y="539191"/>
                  </a:lnTo>
                  <a:lnTo>
                    <a:pt x="419887" y="519023"/>
                  </a:lnTo>
                  <a:lnTo>
                    <a:pt x="419887" y="481685"/>
                  </a:lnTo>
                  <a:lnTo>
                    <a:pt x="418299" y="462267"/>
                  </a:lnTo>
                  <a:lnTo>
                    <a:pt x="417499" y="444347"/>
                  </a:lnTo>
                  <a:lnTo>
                    <a:pt x="415912" y="426427"/>
                  </a:lnTo>
                  <a:lnTo>
                    <a:pt x="408762" y="370420"/>
                  </a:lnTo>
                  <a:lnTo>
                    <a:pt x="405574" y="352488"/>
                  </a:lnTo>
                  <a:lnTo>
                    <a:pt x="400799" y="334568"/>
                  </a:lnTo>
                  <a:lnTo>
                    <a:pt x="392061" y="299466"/>
                  </a:lnTo>
                  <a:lnTo>
                    <a:pt x="387286" y="283032"/>
                  </a:lnTo>
                  <a:lnTo>
                    <a:pt x="381723" y="266611"/>
                  </a:lnTo>
                  <a:lnTo>
                    <a:pt x="375361" y="250177"/>
                  </a:lnTo>
                  <a:lnTo>
                    <a:pt x="369785" y="233006"/>
                  </a:lnTo>
                  <a:lnTo>
                    <a:pt x="356273" y="200888"/>
                  </a:lnTo>
                  <a:lnTo>
                    <a:pt x="348322" y="185953"/>
                  </a:lnTo>
                  <a:lnTo>
                    <a:pt x="341160" y="171018"/>
                  </a:lnTo>
                  <a:lnTo>
                    <a:pt x="332409" y="155333"/>
                  </a:lnTo>
                  <a:lnTo>
                    <a:pt x="324459" y="141897"/>
                  </a:lnTo>
                  <a:lnTo>
                    <a:pt x="306171" y="112026"/>
                  </a:lnTo>
                  <a:lnTo>
                    <a:pt x="296621" y="98577"/>
                  </a:lnTo>
                  <a:lnTo>
                    <a:pt x="287883" y="84391"/>
                  </a:lnTo>
                  <a:lnTo>
                    <a:pt x="276745" y="71691"/>
                  </a:lnTo>
                  <a:lnTo>
                    <a:pt x="267195" y="57505"/>
                  </a:lnTo>
                  <a:lnTo>
                    <a:pt x="256070" y="45554"/>
                  </a:lnTo>
                  <a:lnTo>
                    <a:pt x="245732" y="32854"/>
                  </a:lnTo>
                  <a:lnTo>
                    <a:pt x="221869" y="10452"/>
                  </a:lnTo>
                  <a:lnTo>
                    <a:pt x="2099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2584" y="2993570"/>
              <a:ext cx="420370" cy="1003935"/>
            </a:xfrm>
            <a:custGeom>
              <a:avLst/>
              <a:gdLst/>
              <a:ahLst/>
              <a:cxnLst/>
              <a:rect l="l" t="t" r="r" b="b"/>
              <a:pathLst>
                <a:path w="420370" h="1003935">
                  <a:moveTo>
                    <a:pt x="209943" y="0"/>
                  </a:moveTo>
                  <a:lnTo>
                    <a:pt x="221869" y="10452"/>
                  </a:lnTo>
                  <a:lnTo>
                    <a:pt x="233807" y="21653"/>
                  </a:lnTo>
                  <a:lnTo>
                    <a:pt x="245732" y="32854"/>
                  </a:lnTo>
                  <a:lnTo>
                    <a:pt x="256070" y="45554"/>
                  </a:lnTo>
                  <a:lnTo>
                    <a:pt x="267195" y="57505"/>
                  </a:lnTo>
                  <a:lnTo>
                    <a:pt x="276745" y="71691"/>
                  </a:lnTo>
                  <a:lnTo>
                    <a:pt x="287883" y="84391"/>
                  </a:lnTo>
                  <a:lnTo>
                    <a:pt x="296621" y="98577"/>
                  </a:lnTo>
                  <a:lnTo>
                    <a:pt x="324459" y="141897"/>
                  </a:lnTo>
                  <a:lnTo>
                    <a:pt x="348322" y="185953"/>
                  </a:lnTo>
                  <a:lnTo>
                    <a:pt x="356273" y="200888"/>
                  </a:lnTo>
                  <a:lnTo>
                    <a:pt x="363423" y="218071"/>
                  </a:lnTo>
                  <a:lnTo>
                    <a:pt x="369785" y="233006"/>
                  </a:lnTo>
                  <a:lnTo>
                    <a:pt x="375361" y="250177"/>
                  </a:lnTo>
                  <a:lnTo>
                    <a:pt x="392061" y="299466"/>
                  </a:lnTo>
                  <a:lnTo>
                    <a:pt x="400799" y="334568"/>
                  </a:lnTo>
                  <a:lnTo>
                    <a:pt x="405574" y="352488"/>
                  </a:lnTo>
                  <a:lnTo>
                    <a:pt x="408762" y="370420"/>
                  </a:lnTo>
                  <a:lnTo>
                    <a:pt x="411137" y="389089"/>
                  </a:lnTo>
                  <a:lnTo>
                    <a:pt x="413524" y="407009"/>
                  </a:lnTo>
                  <a:lnTo>
                    <a:pt x="415912" y="426427"/>
                  </a:lnTo>
                  <a:lnTo>
                    <a:pt x="417499" y="444347"/>
                  </a:lnTo>
                  <a:lnTo>
                    <a:pt x="418299" y="462267"/>
                  </a:lnTo>
                  <a:lnTo>
                    <a:pt x="419887" y="481685"/>
                  </a:lnTo>
                  <a:lnTo>
                    <a:pt x="419887" y="501853"/>
                  </a:lnTo>
                  <a:lnTo>
                    <a:pt x="419887" y="519023"/>
                  </a:lnTo>
                  <a:lnTo>
                    <a:pt x="418299" y="539191"/>
                  </a:lnTo>
                  <a:lnTo>
                    <a:pt x="413524" y="594461"/>
                  </a:lnTo>
                  <a:lnTo>
                    <a:pt x="405574" y="648970"/>
                  </a:lnTo>
                  <a:lnTo>
                    <a:pt x="400799" y="666889"/>
                  </a:lnTo>
                  <a:lnTo>
                    <a:pt x="396824" y="684072"/>
                  </a:lnTo>
                  <a:lnTo>
                    <a:pt x="381723" y="734860"/>
                  </a:lnTo>
                  <a:lnTo>
                    <a:pt x="368198" y="768464"/>
                  </a:lnTo>
                  <a:lnTo>
                    <a:pt x="362635" y="784885"/>
                  </a:lnTo>
                  <a:lnTo>
                    <a:pt x="354672" y="800569"/>
                  </a:lnTo>
                  <a:lnTo>
                    <a:pt x="348322" y="815505"/>
                  </a:lnTo>
                  <a:lnTo>
                    <a:pt x="339572" y="831189"/>
                  </a:lnTo>
                  <a:lnTo>
                    <a:pt x="331622" y="846124"/>
                  </a:lnTo>
                  <a:lnTo>
                    <a:pt x="323659" y="861060"/>
                  </a:lnTo>
                  <a:lnTo>
                    <a:pt x="314921" y="875258"/>
                  </a:lnTo>
                  <a:lnTo>
                    <a:pt x="305371" y="889444"/>
                  </a:lnTo>
                  <a:lnTo>
                    <a:pt x="295833" y="903630"/>
                  </a:lnTo>
                  <a:lnTo>
                    <a:pt x="286283" y="917079"/>
                  </a:lnTo>
                  <a:lnTo>
                    <a:pt x="275945" y="931265"/>
                  </a:lnTo>
                  <a:lnTo>
                    <a:pt x="265607" y="943216"/>
                  </a:lnTo>
                  <a:lnTo>
                    <a:pt x="255270" y="955903"/>
                  </a:lnTo>
                  <a:lnTo>
                    <a:pt x="243344" y="968603"/>
                  </a:lnTo>
                  <a:lnTo>
                    <a:pt x="233006" y="981303"/>
                  </a:lnTo>
                  <a:lnTo>
                    <a:pt x="221081" y="992505"/>
                  </a:lnTo>
                  <a:lnTo>
                    <a:pt x="209143" y="1003706"/>
                  </a:lnTo>
                  <a:lnTo>
                    <a:pt x="197218" y="992505"/>
                  </a:lnTo>
                  <a:lnTo>
                    <a:pt x="185293" y="981303"/>
                  </a:lnTo>
                  <a:lnTo>
                    <a:pt x="174155" y="968603"/>
                  </a:lnTo>
                  <a:lnTo>
                    <a:pt x="163817" y="955903"/>
                  </a:lnTo>
                  <a:lnTo>
                    <a:pt x="153479" y="943216"/>
                  </a:lnTo>
                  <a:lnTo>
                    <a:pt x="142341" y="931265"/>
                  </a:lnTo>
                  <a:lnTo>
                    <a:pt x="132803" y="917079"/>
                  </a:lnTo>
                  <a:lnTo>
                    <a:pt x="123266" y="903630"/>
                  </a:lnTo>
                  <a:lnTo>
                    <a:pt x="113715" y="889444"/>
                  </a:lnTo>
                  <a:lnTo>
                    <a:pt x="104178" y="876744"/>
                  </a:lnTo>
                  <a:lnTo>
                    <a:pt x="94627" y="861060"/>
                  </a:lnTo>
                  <a:lnTo>
                    <a:pt x="87477" y="846124"/>
                  </a:lnTo>
                  <a:lnTo>
                    <a:pt x="79527" y="831938"/>
                  </a:lnTo>
                  <a:lnTo>
                    <a:pt x="70777" y="815505"/>
                  </a:lnTo>
                  <a:lnTo>
                    <a:pt x="64414" y="800569"/>
                  </a:lnTo>
                  <a:lnTo>
                    <a:pt x="56464" y="784885"/>
                  </a:lnTo>
                  <a:lnTo>
                    <a:pt x="50888" y="768464"/>
                  </a:lnTo>
                  <a:lnTo>
                    <a:pt x="43738" y="752779"/>
                  </a:lnTo>
                  <a:lnTo>
                    <a:pt x="37376" y="734860"/>
                  </a:lnTo>
                  <a:lnTo>
                    <a:pt x="33401" y="717677"/>
                  </a:lnTo>
                  <a:lnTo>
                    <a:pt x="27038" y="701992"/>
                  </a:lnTo>
                  <a:lnTo>
                    <a:pt x="23850" y="684822"/>
                  </a:lnTo>
                  <a:lnTo>
                    <a:pt x="18288" y="666889"/>
                  </a:lnTo>
                  <a:lnTo>
                    <a:pt x="15113" y="648970"/>
                  </a:lnTo>
                  <a:lnTo>
                    <a:pt x="11125" y="631050"/>
                  </a:lnTo>
                  <a:lnTo>
                    <a:pt x="7950" y="613130"/>
                  </a:lnTo>
                  <a:lnTo>
                    <a:pt x="5562" y="594461"/>
                  </a:lnTo>
                  <a:lnTo>
                    <a:pt x="3175" y="576529"/>
                  </a:lnTo>
                  <a:lnTo>
                    <a:pt x="1587" y="558609"/>
                  </a:lnTo>
                  <a:lnTo>
                    <a:pt x="787" y="539191"/>
                  </a:lnTo>
                  <a:lnTo>
                    <a:pt x="0" y="519023"/>
                  </a:lnTo>
                  <a:lnTo>
                    <a:pt x="0" y="501853"/>
                  </a:lnTo>
                  <a:lnTo>
                    <a:pt x="0" y="483933"/>
                  </a:lnTo>
                  <a:lnTo>
                    <a:pt x="787" y="463765"/>
                  </a:lnTo>
                  <a:lnTo>
                    <a:pt x="1587" y="444347"/>
                  </a:lnTo>
                  <a:lnTo>
                    <a:pt x="3175" y="426427"/>
                  </a:lnTo>
                  <a:lnTo>
                    <a:pt x="5562" y="408495"/>
                  </a:lnTo>
                  <a:lnTo>
                    <a:pt x="7950" y="389826"/>
                  </a:lnTo>
                  <a:lnTo>
                    <a:pt x="11125" y="371906"/>
                  </a:lnTo>
                  <a:lnTo>
                    <a:pt x="15113" y="353987"/>
                  </a:lnTo>
                  <a:lnTo>
                    <a:pt x="18288" y="336067"/>
                  </a:lnTo>
                  <a:lnTo>
                    <a:pt x="23850" y="318135"/>
                  </a:lnTo>
                  <a:lnTo>
                    <a:pt x="28625" y="300964"/>
                  </a:lnTo>
                  <a:lnTo>
                    <a:pt x="33401" y="285280"/>
                  </a:lnTo>
                  <a:lnTo>
                    <a:pt x="38963" y="268097"/>
                  </a:lnTo>
                  <a:lnTo>
                    <a:pt x="44526" y="250177"/>
                  </a:lnTo>
                  <a:lnTo>
                    <a:pt x="50888" y="234492"/>
                  </a:lnTo>
                  <a:lnTo>
                    <a:pt x="56464" y="218071"/>
                  </a:lnTo>
                  <a:lnTo>
                    <a:pt x="64414" y="200888"/>
                  </a:lnTo>
                  <a:lnTo>
                    <a:pt x="72364" y="185953"/>
                  </a:lnTo>
                  <a:lnTo>
                    <a:pt x="79527" y="171018"/>
                  </a:lnTo>
                  <a:lnTo>
                    <a:pt x="87477" y="156832"/>
                  </a:lnTo>
                  <a:lnTo>
                    <a:pt x="95427" y="141897"/>
                  </a:lnTo>
                  <a:lnTo>
                    <a:pt x="104178" y="126212"/>
                  </a:lnTo>
                  <a:lnTo>
                    <a:pt x="133604" y="84391"/>
                  </a:lnTo>
                  <a:lnTo>
                    <a:pt x="164617" y="45554"/>
                  </a:lnTo>
                  <a:lnTo>
                    <a:pt x="199605" y="10452"/>
                  </a:lnTo>
                  <a:lnTo>
                    <a:pt x="209943" y="0"/>
                  </a:lnTo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28562" y="3194367"/>
            <a:ext cx="128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8458200" y="6567722"/>
            <a:ext cx="47135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pPr marL="38100">
                <a:lnSpc>
                  <a:spcPts val="1045"/>
                </a:lnSpc>
              </a:pPr>
              <a:t>16</a:t>
            </a:fld>
            <a:endParaRPr spc="-5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Minus operation combines results of two SELECT statements and return only those in the final result, which belongs to the first set of the result.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444060"/>
            <a:ext cx="5143500" cy="272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MINUS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019800" cy="253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486400"/>
            <a:ext cx="1638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86000" y="54864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5276850"/>
            <a:ext cx="1219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of </a:t>
            </a:r>
            <a:r>
              <a:rPr lang="en-US" dirty="0" smtClean="0"/>
              <a:t>MINUS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SELECT </a:t>
            </a:r>
            <a:r>
              <a:rPr lang="en-US" sz="3200" dirty="0" smtClean="0">
                <a:solidFill>
                  <a:srgbClr val="00B0F0"/>
                </a:solidFill>
              </a:rPr>
              <a:t>* </a:t>
            </a:r>
            <a:r>
              <a:rPr lang="en-US" sz="3200" dirty="0" smtClean="0">
                <a:solidFill>
                  <a:srgbClr val="00B0F0"/>
                </a:solidFill>
              </a:rPr>
              <a:t>FROM First 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MINUS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SELECT * </a:t>
            </a:r>
            <a:r>
              <a:rPr lang="en-US" sz="3200" dirty="0" smtClean="0">
                <a:solidFill>
                  <a:srgbClr val="00B0F0"/>
                </a:solidFill>
              </a:rPr>
              <a:t>FROM </a:t>
            </a:r>
            <a:r>
              <a:rPr lang="en-US" sz="3200" dirty="0" smtClean="0">
                <a:solidFill>
                  <a:srgbClr val="00B0F0"/>
                </a:solidFill>
              </a:rPr>
              <a:t>Second;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 supports few Set operations which can be performed on the table data. These are used to get meaningful results from data stored in the table, under different special conditions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tutorial, we will cover 4 different types of SET operations, along with example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Union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Union all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Intersect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Minus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862" y="2768333"/>
            <a:ext cx="2302725" cy="13260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162" y="1860296"/>
            <a:ext cx="76073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MINUS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operator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returns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rows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found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table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162" y="4335271"/>
            <a:ext cx="7680959" cy="12020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result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listing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found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 not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 is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{1, 2,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3}.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result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MINUS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would give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{6,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7,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8}.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862" y="2768334"/>
            <a:ext cx="2303145" cy="1326515"/>
          </a:xfrm>
          <a:prstGeom prst="rect">
            <a:avLst/>
          </a:prstGeom>
          <a:ln w="9525">
            <a:solidFill>
              <a:srgbClr val="C0C0C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23189" marR="829310">
              <a:lnSpc>
                <a:spcPct val="100000"/>
              </a:lnSpc>
              <a:spcBef>
                <a:spcPts val="65"/>
              </a:spcBef>
              <a:tabLst>
                <a:tab pos="1099185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SELECT</a:t>
            </a:r>
            <a:r>
              <a:rPr sz="1600" spc="-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a_id </a:t>
            </a:r>
            <a:r>
              <a:rPr sz="1600" spc="-94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FROM	a </a:t>
            </a:r>
            <a:r>
              <a:rPr sz="160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MINUS</a:t>
            </a:r>
            <a:endParaRPr sz="1600">
              <a:latin typeface="Courier New"/>
              <a:cs typeface="Courier New"/>
            </a:endParaRPr>
          </a:p>
          <a:p>
            <a:pPr marL="123189" marR="829310">
              <a:lnSpc>
                <a:spcPct val="100000"/>
              </a:lnSpc>
              <a:tabLst>
                <a:tab pos="1099185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SELECT</a:t>
            </a:r>
            <a:r>
              <a:rPr sz="1600" spc="-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b_id </a:t>
            </a:r>
            <a:r>
              <a:rPr sz="1600" spc="-94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FROM	b;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3045" y="2806147"/>
            <a:ext cx="2440305" cy="1391285"/>
            <a:chOff x="3853045" y="2806147"/>
            <a:chExt cx="2440305" cy="1391285"/>
          </a:xfrm>
        </p:grpSpPr>
        <p:sp>
          <p:nvSpPr>
            <p:cNvPr id="8" name="object 8"/>
            <p:cNvSpPr/>
            <p:nvPr/>
          </p:nvSpPr>
          <p:spPr>
            <a:xfrm>
              <a:off x="3857807" y="2810910"/>
              <a:ext cx="1445895" cy="1381760"/>
            </a:xfrm>
            <a:custGeom>
              <a:avLst/>
              <a:gdLst/>
              <a:ahLst/>
              <a:cxnLst/>
              <a:rect l="l" t="t" r="r" b="b"/>
              <a:pathLst>
                <a:path w="1445895" h="1381760">
                  <a:moveTo>
                    <a:pt x="722731" y="0"/>
                  </a:moveTo>
                  <a:lnTo>
                    <a:pt x="673249" y="1593"/>
                  </a:lnTo>
                  <a:lnTo>
                    <a:pt x="624662" y="6305"/>
                  </a:lnTo>
                  <a:lnTo>
                    <a:pt x="577077" y="14032"/>
                  </a:lnTo>
                  <a:lnTo>
                    <a:pt x="530602" y="24673"/>
                  </a:lnTo>
                  <a:lnTo>
                    <a:pt x="485345" y="38123"/>
                  </a:lnTo>
                  <a:lnTo>
                    <a:pt x="441414" y="54279"/>
                  </a:lnTo>
                  <a:lnTo>
                    <a:pt x="398915" y="73040"/>
                  </a:lnTo>
                  <a:lnTo>
                    <a:pt x="357957" y="94303"/>
                  </a:lnTo>
                  <a:lnTo>
                    <a:pt x="318647" y="117963"/>
                  </a:lnTo>
                  <a:lnTo>
                    <a:pt x="281094" y="143919"/>
                  </a:lnTo>
                  <a:lnTo>
                    <a:pt x="245404" y="172068"/>
                  </a:lnTo>
                  <a:lnTo>
                    <a:pt x="211685" y="202306"/>
                  </a:lnTo>
                  <a:lnTo>
                    <a:pt x="180045" y="234531"/>
                  </a:lnTo>
                  <a:lnTo>
                    <a:pt x="150591" y="268640"/>
                  </a:lnTo>
                  <a:lnTo>
                    <a:pt x="123432" y="304530"/>
                  </a:lnTo>
                  <a:lnTo>
                    <a:pt x="98675" y="342098"/>
                  </a:lnTo>
                  <a:lnTo>
                    <a:pt x="76427" y="381242"/>
                  </a:lnTo>
                  <a:lnTo>
                    <a:pt x="56796" y="421858"/>
                  </a:lnTo>
                  <a:lnTo>
                    <a:pt x="39890" y="463843"/>
                  </a:lnTo>
                  <a:lnTo>
                    <a:pt x="25817" y="507096"/>
                  </a:lnTo>
                  <a:lnTo>
                    <a:pt x="14683" y="551512"/>
                  </a:lnTo>
                  <a:lnTo>
                    <a:pt x="6597" y="596989"/>
                  </a:lnTo>
                  <a:lnTo>
                    <a:pt x="1667" y="643424"/>
                  </a:lnTo>
                  <a:lnTo>
                    <a:pt x="0" y="690714"/>
                  </a:lnTo>
                  <a:lnTo>
                    <a:pt x="1667" y="738005"/>
                  </a:lnTo>
                  <a:lnTo>
                    <a:pt x="6597" y="784440"/>
                  </a:lnTo>
                  <a:lnTo>
                    <a:pt x="14683" y="829917"/>
                  </a:lnTo>
                  <a:lnTo>
                    <a:pt x="25817" y="874333"/>
                  </a:lnTo>
                  <a:lnTo>
                    <a:pt x="39890" y="917586"/>
                  </a:lnTo>
                  <a:lnTo>
                    <a:pt x="56796" y="959571"/>
                  </a:lnTo>
                  <a:lnTo>
                    <a:pt x="76427" y="1000187"/>
                  </a:lnTo>
                  <a:lnTo>
                    <a:pt x="98675" y="1039331"/>
                  </a:lnTo>
                  <a:lnTo>
                    <a:pt x="123432" y="1076899"/>
                  </a:lnTo>
                  <a:lnTo>
                    <a:pt x="150591" y="1112789"/>
                  </a:lnTo>
                  <a:lnTo>
                    <a:pt x="180045" y="1146898"/>
                  </a:lnTo>
                  <a:lnTo>
                    <a:pt x="211685" y="1179123"/>
                  </a:lnTo>
                  <a:lnTo>
                    <a:pt x="245404" y="1209361"/>
                  </a:lnTo>
                  <a:lnTo>
                    <a:pt x="281094" y="1237510"/>
                  </a:lnTo>
                  <a:lnTo>
                    <a:pt x="318647" y="1263466"/>
                  </a:lnTo>
                  <a:lnTo>
                    <a:pt x="357957" y="1287126"/>
                  </a:lnTo>
                  <a:lnTo>
                    <a:pt x="398915" y="1308388"/>
                  </a:lnTo>
                  <a:lnTo>
                    <a:pt x="441414" y="1327149"/>
                  </a:lnTo>
                  <a:lnTo>
                    <a:pt x="485345" y="1343306"/>
                  </a:lnTo>
                  <a:lnTo>
                    <a:pt x="530602" y="1356756"/>
                  </a:lnTo>
                  <a:lnTo>
                    <a:pt x="577077" y="1367396"/>
                  </a:lnTo>
                  <a:lnTo>
                    <a:pt x="624662" y="1375124"/>
                  </a:lnTo>
                  <a:lnTo>
                    <a:pt x="673249" y="1379836"/>
                  </a:lnTo>
                  <a:lnTo>
                    <a:pt x="722731" y="1381429"/>
                  </a:lnTo>
                  <a:lnTo>
                    <a:pt x="772213" y="1379836"/>
                  </a:lnTo>
                  <a:lnTo>
                    <a:pt x="820800" y="1375124"/>
                  </a:lnTo>
                  <a:lnTo>
                    <a:pt x="868385" y="1367396"/>
                  </a:lnTo>
                  <a:lnTo>
                    <a:pt x="914860" y="1356756"/>
                  </a:lnTo>
                  <a:lnTo>
                    <a:pt x="960117" y="1343306"/>
                  </a:lnTo>
                  <a:lnTo>
                    <a:pt x="1004049" y="1327149"/>
                  </a:lnTo>
                  <a:lnTo>
                    <a:pt x="1046547" y="1308388"/>
                  </a:lnTo>
                  <a:lnTo>
                    <a:pt x="1087505" y="1287126"/>
                  </a:lnTo>
                  <a:lnTo>
                    <a:pt x="1126815" y="1263466"/>
                  </a:lnTo>
                  <a:lnTo>
                    <a:pt x="1164369" y="1237510"/>
                  </a:lnTo>
                  <a:lnTo>
                    <a:pt x="1200059" y="1209361"/>
                  </a:lnTo>
                  <a:lnTo>
                    <a:pt x="1233778" y="1179123"/>
                  </a:lnTo>
                  <a:lnTo>
                    <a:pt x="1265417" y="1146898"/>
                  </a:lnTo>
                  <a:lnTo>
                    <a:pt x="1294871" y="1112789"/>
                  </a:lnTo>
                  <a:lnTo>
                    <a:pt x="1322030" y="1076899"/>
                  </a:lnTo>
                  <a:lnTo>
                    <a:pt x="1346787" y="1039331"/>
                  </a:lnTo>
                  <a:lnTo>
                    <a:pt x="1369035" y="1000187"/>
                  </a:lnTo>
                  <a:lnTo>
                    <a:pt x="1388666" y="959571"/>
                  </a:lnTo>
                  <a:lnTo>
                    <a:pt x="1405572" y="917586"/>
                  </a:lnTo>
                  <a:lnTo>
                    <a:pt x="1419646" y="874333"/>
                  </a:lnTo>
                  <a:lnTo>
                    <a:pt x="1430779" y="829917"/>
                  </a:lnTo>
                  <a:lnTo>
                    <a:pt x="1438865" y="784440"/>
                  </a:lnTo>
                  <a:lnTo>
                    <a:pt x="1443795" y="738005"/>
                  </a:lnTo>
                  <a:lnTo>
                    <a:pt x="1445463" y="690714"/>
                  </a:lnTo>
                  <a:lnTo>
                    <a:pt x="1443795" y="643424"/>
                  </a:lnTo>
                  <a:lnTo>
                    <a:pt x="1438865" y="596989"/>
                  </a:lnTo>
                  <a:lnTo>
                    <a:pt x="1430779" y="551512"/>
                  </a:lnTo>
                  <a:lnTo>
                    <a:pt x="1419646" y="507096"/>
                  </a:lnTo>
                  <a:lnTo>
                    <a:pt x="1405572" y="463843"/>
                  </a:lnTo>
                  <a:lnTo>
                    <a:pt x="1388666" y="421858"/>
                  </a:lnTo>
                  <a:lnTo>
                    <a:pt x="1369035" y="381242"/>
                  </a:lnTo>
                  <a:lnTo>
                    <a:pt x="1346787" y="342098"/>
                  </a:lnTo>
                  <a:lnTo>
                    <a:pt x="1322030" y="304530"/>
                  </a:lnTo>
                  <a:lnTo>
                    <a:pt x="1294871" y="268640"/>
                  </a:lnTo>
                  <a:lnTo>
                    <a:pt x="1265417" y="234531"/>
                  </a:lnTo>
                  <a:lnTo>
                    <a:pt x="1233778" y="202306"/>
                  </a:lnTo>
                  <a:lnTo>
                    <a:pt x="1200059" y="172068"/>
                  </a:lnTo>
                  <a:lnTo>
                    <a:pt x="1164369" y="143919"/>
                  </a:lnTo>
                  <a:lnTo>
                    <a:pt x="1126815" y="117963"/>
                  </a:lnTo>
                  <a:lnTo>
                    <a:pt x="1087505" y="94303"/>
                  </a:lnTo>
                  <a:lnTo>
                    <a:pt x="1046547" y="73040"/>
                  </a:lnTo>
                  <a:lnTo>
                    <a:pt x="1004049" y="54279"/>
                  </a:lnTo>
                  <a:lnTo>
                    <a:pt x="960117" y="38123"/>
                  </a:lnTo>
                  <a:lnTo>
                    <a:pt x="914860" y="24673"/>
                  </a:lnTo>
                  <a:lnTo>
                    <a:pt x="868385" y="14032"/>
                  </a:lnTo>
                  <a:lnTo>
                    <a:pt x="820800" y="6305"/>
                  </a:lnTo>
                  <a:lnTo>
                    <a:pt x="772213" y="1593"/>
                  </a:lnTo>
                  <a:lnTo>
                    <a:pt x="722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7807" y="2810910"/>
              <a:ext cx="1445895" cy="1381760"/>
            </a:xfrm>
            <a:custGeom>
              <a:avLst/>
              <a:gdLst/>
              <a:ahLst/>
              <a:cxnLst/>
              <a:rect l="l" t="t" r="r" b="b"/>
              <a:pathLst>
                <a:path w="1445895" h="1381760">
                  <a:moveTo>
                    <a:pt x="0" y="690714"/>
                  </a:moveTo>
                  <a:lnTo>
                    <a:pt x="1667" y="643424"/>
                  </a:lnTo>
                  <a:lnTo>
                    <a:pt x="6597" y="596989"/>
                  </a:lnTo>
                  <a:lnTo>
                    <a:pt x="14683" y="551512"/>
                  </a:lnTo>
                  <a:lnTo>
                    <a:pt x="25817" y="507096"/>
                  </a:lnTo>
                  <a:lnTo>
                    <a:pt x="39890" y="463843"/>
                  </a:lnTo>
                  <a:lnTo>
                    <a:pt x="56796" y="421858"/>
                  </a:lnTo>
                  <a:lnTo>
                    <a:pt x="76427" y="381242"/>
                  </a:lnTo>
                  <a:lnTo>
                    <a:pt x="98675" y="342098"/>
                  </a:lnTo>
                  <a:lnTo>
                    <a:pt x="123432" y="304530"/>
                  </a:lnTo>
                  <a:lnTo>
                    <a:pt x="150591" y="268640"/>
                  </a:lnTo>
                  <a:lnTo>
                    <a:pt x="180045" y="234531"/>
                  </a:lnTo>
                  <a:lnTo>
                    <a:pt x="211685" y="202306"/>
                  </a:lnTo>
                  <a:lnTo>
                    <a:pt x="245404" y="172068"/>
                  </a:lnTo>
                  <a:lnTo>
                    <a:pt x="281094" y="143919"/>
                  </a:lnTo>
                  <a:lnTo>
                    <a:pt x="318647" y="117963"/>
                  </a:lnTo>
                  <a:lnTo>
                    <a:pt x="357957" y="94303"/>
                  </a:lnTo>
                  <a:lnTo>
                    <a:pt x="398915" y="73040"/>
                  </a:lnTo>
                  <a:lnTo>
                    <a:pt x="441414" y="54279"/>
                  </a:lnTo>
                  <a:lnTo>
                    <a:pt x="485345" y="38123"/>
                  </a:lnTo>
                  <a:lnTo>
                    <a:pt x="530602" y="24673"/>
                  </a:lnTo>
                  <a:lnTo>
                    <a:pt x="577077" y="14032"/>
                  </a:lnTo>
                  <a:lnTo>
                    <a:pt x="624662" y="6305"/>
                  </a:lnTo>
                  <a:lnTo>
                    <a:pt x="673249" y="1593"/>
                  </a:lnTo>
                  <a:lnTo>
                    <a:pt x="722731" y="0"/>
                  </a:lnTo>
                  <a:lnTo>
                    <a:pt x="772213" y="1593"/>
                  </a:lnTo>
                  <a:lnTo>
                    <a:pt x="820800" y="6305"/>
                  </a:lnTo>
                  <a:lnTo>
                    <a:pt x="868385" y="14032"/>
                  </a:lnTo>
                  <a:lnTo>
                    <a:pt x="914860" y="24673"/>
                  </a:lnTo>
                  <a:lnTo>
                    <a:pt x="960117" y="38123"/>
                  </a:lnTo>
                  <a:lnTo>
                    <a:pt x="1004049" y="54279"/>
                  </a:lnTo>
                  <a:lnTo>
                    <a:pt x="1046547" y="73040"/>
                  </a:lnTo>
                  <a:lnTo>
                    <a:pt x="1087505" y="94303"/>
                  </a:lnTo>
                  <a:lnTo>
                    <a:pt x="1126815" y="117963"/>
                  </a:lnTo>
                  <a:lnTo>
                    <a:pt x="1164369" y="143919"/>
                  </a:lnTo>
                  <a:lnTo>
                    <a:pt x="1200059" y="172068"/>
                  </a:lnTo>
                  <a:lnTo>
                    <a:pt x="1233778" y="202306"/>
                  </a:lnTo>
                  <a:lnTo>
                    <a:pt x="1265417" y="234531"/>
                  </a:lnTo>
                  <a:lnTo>
                    <a:pt x="1294871" y="268640"/>
                  </a:lnTo>
                  <a:lnTo>
                    <a:pt x="1322030" y="304530"/>
                  </a:lnTo>
                  <a:lnTo>
                    <a:pt x="1346787" y="342098"/>
                  </a:lnTo>
                  <a:lnTo>
                    <a:pt x="1369035" y="381242"/>
                  </a:lnTo>
                  <a:lnTo>
                    <a:pt x="1388666" y="421858"/>
                  </a:lnTo>
                  <a:lnTo>
                    <a:pt x="1405572" y="463843"/>
                  </a:lnTo>
                  <a:lnTo>
                    <a:pt x="1419646" y="507096"/>
                  </a:lnTo>
                  <a:lnTo>
                    <a:pt x="1430779" y="551512"/>
                  </a:lnTo>
                  <a:lnTo>
                    <a:pt x="1438865" y="596989"/>
                  </a:lnTo>
                  <a:lnTo>
                    <a:pt x="1443795" y="643424"/>
                  </a:lnTo>
                  <a:lnTo>
                    <a:pt x="1445463" y="690714"/>
                  </a:lnTo>
                  <a:lnTo>
                    <a:pt x="1443795" y="738005"/>
                  </a:lnTo>
                  <a:lnTo>
                    <a:pt x="1438865" y="784440"/>
                  </a:lnTo>
                  <a:lnTo>
                    <a:pt x="1430779" y="829917"/>
                  </a:lnTo>
                  <a:lnTo>
                    <a:pt x="1419646" y="874333"/>
                  </a:lnTo>
                  <a:lnTo>
                    <a:pt x="1405572" y="917586"/>
                  </a:lnTo>
                  <a:lnTo>
                    <a:pt x="1388666" y="959571"/>
                  </a:lnTo>
                  <a:lnTo>
                    <a:pt x="1369035" y="1000187"/>
                  </a:lnTo>
                  <a:lnTo>
                    <a:pt x="1346787" y="1039331"/>
                  </a:lnTo>
                  <a:lnTo>
                    <a:pt x="1322030" y="1076899"/>
                  </a:lnTo>
                  <a:lnTo>
                    <a:pt x="1294871" y="1112789"/>
                  </a:lnTo>
                  <a:lnTo>
                    <a:pt x="1265417" y="1146898"/>
                  </a:lnTo>
                  <a:lnTo>
                    <a:pt x="1233778" y="1179123"/>
                  </a:lnTo>
                  <a:lnTo>
                    <a:pt x="1200059" y="1209361"/>
                  </a:lnTo>
                  <a:lnTo>
                    <a:pt x="1164369" y="1237510"/>
                  </a:lnTo>
                  <a:lnTo>
                    <a:pt x="1126815" y="1263466"/>
                  </a:lnTo>
                  <a:lnTo>
                    <a:pt x="1087505" y="1287126"/>
                  </a:lnTo>
                  <a:lnTo>
                    <a:pt x="1046547" y="1308388"/>
                  </a:lnTo>
                  <a:lnTo>
                    <a:pt x="1004049" y="1327149"/>
                  </a:lnTo>
                  <a:lnTo>
                    <a:pt x="960117" y="1343306"/>
                  </a:lnTo>
                  <a:lnTo>
                    <a:pt x="914860" y="1356756"/>
                  </a:lnTo>
                  <a:lnTo>
                    <a:pt x="868385" y="1367396"/>
                  </a:lnTo>
                  <a:lnTo>
                    <a:pt x="820800" y="1375124"/>
                  </a:lnTo>
                  <a:lnTo>
                    <a:pt x="772213" y="1379836"/>
                  </a:lnTo>
                  <a:lnTo>
                    <a:pt x="722731" y="1381429"/>
                  </a:lnTo>
                  <a:lnTo>
                    <a:pt x="673249" y="1379836"/>
                  </a:lnTo>
                  <a:lnTo>
                    <a:pt x="624662" y="1375124"/>
                  </a:lnTo>
                  <a:lnTo>
                    <a:pt x="577077" y="1367396"/>
                  </a:lnTo>
                  <a:lnTo>
                    <a:pt x="530602" y="1356756"/>
                  </a:lnTo>
                  <a:lnTo>
                    <a:pt x="485345" y="1343306"/>
                  </a:lnTo>
                  <a:lnTo>
                    <a:pt x="441414" y="1327149"/>
                  </a:lnTo>
                  <a:lnTo>
                    <a:pt x="398915" y="1308388"/>
                  </a:lnTo>
                  <a:lnTo>
                    <a:pt x="357957" y="1287126"/>
                  </a:lnTo>
                  <a:lnTo>
                    <a:pt x="318647" y="1263466"/>
                  </a:lnTo>
                  <a:lnTo>
                    <a:pt x="281094" y="1237510"/>
                  </a:lnTo>
                  <a:lnTo>
                    <a:pt x="245404" y="1209361"/>
                  </a:lnTo>
                  <a:lnTo>
                    <a:pt x="211685" y="1179123"/>
                  </a:lnTo>
                  <a:lnTo>
                    <a:pt x="180045" y="1146898"/>
                  </a:lnTo>
                  <a:lnTo>
                    <a:pt x="150591" y="1112789"/>
                  </a:lnTo>
                  <a:lnTo>
                    <a:pt x="123432" y="1076899"/>
                  </a:lnTo>
                  <a:lnTo>
                    <a:pt x="98675" y="1039331"/>
                  </a:lnTo>
                  <a:lnTo>
                    <a:pt x="76427" y="1000187"/>
                  </a:lnTo>
                  <a:lnTo>
                    <a:pt x="56796" y="959571"/>
                  </a:lnTo>
                  <a:lnTo>
                    <a:pt x="39890" y="917586"/>
                  </a:lnTo>
                  <a:lnTo>
                    <a:pt x="25817" y="874333"/>
                  </a:lnTo>
                  <a:lnTo>
                    <a:pt x="14683" y="829917"/>
                  </a:lnTo>
                  <a:lnTo>
                    <a:pt x="6597" y="784440"/>
                  </a:lnTo>
                  <a:lnTo>
                    <a:pt x="1667" y="738005"/>
                  </a:lnTo>
                  <a:lnTo>
                    <a:pt x="0" y="690714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2582" y="2810910"/>
              <a:ext cx="1405890" cy="1381760"/>
            </a:xfrm>
            <a:custGeom>
              <a:avLst/>
              <a:gdLst/>
              <a:ahLst/>
              <a:cxnLst/>
              <a:rect l="l" t="t" r="r" b="b"/>
              <a:pathLst>
                <a:path w="1405889" h="1381760">
                  <a:moveTo>
                    <a:pt x="702805" y="0"/>
                  </a:moveTo>
                  <a:lnTo>
                    <a:pt x="654686" y="1593"/>
                  </a:lnTo>
                  <a:lnTo>
                    <a:pt x="607438" y="6305"/>
                  </a:lnTo>
                  <a:lnTo>
                    <a:pt x="561165" y="14032"/>
                  </a:lnTo>
                  <a:lnTo>
                    <a:pt x="515971" y="24673"/>
                  </a:lnTo>
                  <a:lnTo>
                    <a:pt x="471961" y="38123"/>
                  </a:lnTo>
                  <a:lnTo>
                    <a:pt x="429241" y="54279"/>
                  </a:lnTo>
                  <a:lnTo>
                    <a:pt x="387914" y="73040"/>
                  </a:lnTo>
                  <a:lnTo>
                    <a:pt x="348085" y="94303"/>
                  </a:lnTo>
                  <a:lnTo>
                    <a:pt x="309859" y="117963"/>
                  </a:lnTo>
                  <a:lnTo>
                    <a:pt x="273341" y="143919"/>
                  </a:lnTo>
                  <a:lnTo>
                    <a:pt x="238635" y="172068"/>
                  </a:lnTo>
                  <a:lnTo>
                    <a:pt x="205846" y="202306"/>
                  </a:lnTo>
                  <a:lnTo>
                    <a:pt x="175078" y="234531"/>
                  </a:lnTo>
                  <a:lnTo>
                    <a:pt x="146437" y="268640"/>
                  </a:lnTo>
                  <a:lnTo>
                    <a:pt x="120027" y="304530"/>
                  </a:lnTo>
                  <a:lnTo>
                    <a:pt x="95953" y="342098"/>
                  </a:lnTo>
                  <a:lnTo>
                    <a:pt x="74318" y="381242"/>
                  </a:lnTo>
                  <a:lnTo>
                    <a:pt x="55229" y="421858"/>
                  </a:lnTo>
                  <a:lnTo>
                    <a:pt x="38790" y="463843"/>
                  </a:lnTo>
                  <a:lnTo>
                    <a:pt x="25104" y="507096"/>
                  </a:lnTo>
                  <a:lnTo>
                    <a:pt x="14278" y="551512"/>
                  </a:lnTo>
                  <a:lnTo>
                    <a:pt x="6415" y="596989"/>
                  </a:lnTo>
                  <a:lnTo>
                    <a:pt x="1621" y="643424"/>
                  </a:lnTo>
                  <a:lnTo>
                    <a:pt x="0" y="690714"/>
                  </a:lnTo>
                  <a:lnTo>
                    <a:pt x="1621" y="738005"/>
                  </a:lnTo>
                  <a:lnTo>
                    <a:pt x="6415" y="784440"/>
                  </a:lnTo>
                  <a:lnTo>
                    <a:pt x="14278" y="829917"/>
                  </a:lnTo>
                  <a:lnTo>
                    <a:pt x="25104" y="874333"/>
                  </a:lnTo>
                  <a:lnTo>
                    <a:pt x="38790" y="917586"/>
                  </a:lnTo>
                  <a:lnTo>
                    <a:pt x="55229" y="959571"/>
                  </a:lnTo>
                  <a:lnTo>
                    <a:pt x="74318" y="1000187"/>
                  </a:lnTo>
                  <a:lnTo>
                    <a:pt x="95953" y="1039331"/>
                  </a:lnTo>
                  <a:lnTo>
                    <a:pt x="120027" y="1076899"/>
                  </a:lnTo>
                  <a:lnTo>
                    <a:pt x="146437" y="1112789"/>
                  </a:lnTo>
                  <a:lnTo>
                    <a:pt x="175078" y="1146898"/>
                  </a:lnTo>
                  <a:lnTo>
                    <a:pt x="205846" y="1179123"/>
                  </a:lnTo>
                  <a:lnTo>
                    <a:pt x="238635" y="1209361"/>
                  </a:lnTo>
                  <a:lnTo>
                    <a:pt x="273341" y="1237510"/>
                  </a:lnTo>
                  <a:lnTo>
                    <a:pt x="309859" y="1263466"/>
                  </a:lnTo>
                  <a:lnTo>
                    <a:pt x="348085" y="1287126"/>
                  </a:lnTo>
                  <a:lnTo>
                    <a:pt x="387914" y="1308388"/>
                  </a:lnTo>
                  <a:lnTo>
                    <a:pt x="429241" y="1327149"/>
                  </a:lnTo>
                  <a:lnTo>
                    <a:pt x="471961" y="1343306"/>
                  </a:lnTo>
                  <a:lnTo>
                    <a:pt x="515971" y="1356756"/>
                  </a:lnTo>
                  <a:lnTo>
                    <a:pt x="561165" y="1367396"/>
                  </a:lnTo>
                  <a:lnTo>
                    <a:pt x="607438" y="1375124"/>
                  </a:lnTo>
                  <a:lnTo>
                    <a:pt x="654686" y="1379836"/>
                  </a:lnTo>
                  <a:lnTo>
                    <a:pt x="702805" y="1381429"/>
                  </a:lnTo>
                  <a:lnTo>
                    <a:pt x="750923" y="1379836"/>
                  </a:lnTo>
                  <a:lnTo>
                    <a:pt x="798172" y="1375124"/>
                  </a:lnTo>
                  <a:lnTo>
                    <a:pt x="844445" y="1367396"/>
                  </a:lnTo>
                  <a:lnTo>
                    <a:pt x="889639" y="1356756"/>
                  </a:lnTo>
                  <a:lnTo>
                    <a:pt x="933648" y="1343306"/>
                  </a:lnTo>
                  <a:lnTo>
                    <a:pt x="976369" y="1327149"/>
                  </a:lnTo>
                  <a:lnTo>
                    <a:pt x="1017696" y="1308388"/>
                  </a:lnTo>
                  <a:lnTo>
                    <a:pt x="1057525" y="1287126"/>
                  </a:lnTo>
                  <a:lnTo>
                    <a:pt x="1095751" y="1263466"/>
                  </a:lnTo>
                  <a:lnTo>
                    <a:pt x="1132269" y="1237510"/>
                  </a:lnTo>
                  <a:lnTo>
                    <a:pt x="1166975" y="1209361"/>
                  </a:lnTo>
                  <a:lnTo>
                    <a:pt x="1199764" y="1179123"/>
                  </a:lnTo>
                  <a:lnTo>
                    <a:pt x="1230531" y="1146898"/>
                  </a:lnTo>
                  <a:lnTo>
                    <a:pt x="1259172" y="1112789"/>
                  </a:lnTo>
                  <a:lnTo>
                    <a:pt x="1285582" y="1076899"/>
                  </a:lnTo>
                  <a:lnTo>
                    <a:pt x="1309657" y="1039331"/>
                  </a:lnTo>
                  <a:lnTo>
                    <a:pt x="1331291" y="1000187"/>
                  </a:lnTo>
                  <a:lnTo>
                    <a:pt x="1350380" y="959571"/>
                  </a:lnTo>
                  <a:lnTo>
                    <a:pt x="1366820" y="917586"/>
                  </a:lnTo>
                  <a:lnTo>
                    <a:pt x="1380505" y="874333"/>
                  </a:lnTo>
                  <a:lnTo>
                    <a:pt x="1391332" y="829917"/>
                  </a:lnTo>
                  <a:lnTo>
                    <a:pt x="1399194" y="784440"/>
                  </a:lnTo>
                  <a:lnTo>
                    <a:pt x="1403989" y="738005"/>
                  </a:lnTo>
                  <a:lnTo>
                    <a:pt x="1405610" y="690714"/>
                  </a:lnTo>
                  <a:lnTo>
                    <a:pt x="1403989" y="643424"/>
                  </a:lnTo>
                  <a:lnTo>
                    <a:pt x="1399194" y="596989"/>
                  </a:lnTo>
                  <a:lnTo>
                    <a:pt x="1391332" y="551512"/>
                  </a:lnTo>
                  <a:lnTo>
                    <a:pt x="1380505" y="507096"/>
                  </a:lnTo>
                  <a:lnTo>
                    <a:pt x="1366820" y="463843"/>
                  </a:lnTo>
                  <a:lnTo>
                    <a:pt x="1350380" y="421858"/>
                  </a:lnTo>
                  <a:lnTo>
                    <a:pt x="1331291" y="381242"/>
                  </a:lnTo>
                  <a:lnTo>
                    <a:pt x="1309657" y="342098"/>
                  </a:lnTo>
                  <a:lnTo>
                    <a:pt x="1285582" y="304530"/>
                  </a:lnTo>
                  <a:lnTo>
                    <a:pt x="1259172" y="268640"/>
                  </a:lnTo>
                  <a:lnTo>
                    <a:pt x="1230531" y="234531"/>
                  </a:lnTo>
                  <a:lnTo>
                    <a:pt x="1199764" y="202306"/>
                  </a:lnTo>
                  <a:lnTo>
                    <a:pt x="1166975" y="172068"/>
                  </a:lnTo>
                  <a:lnTo>
                    <a:pt x="1132269" y="143919"/>
                  </a:lnTo>
                  <a:lnTo>
                    <a:pt x="1095751" y="117963"/>
                  </a:lnTo>
                  <a:lnTo>
                    <a:pt x="1057525" y="94303"/>
                  </a:lnTo>
                  <a:lnTo>
                    <a:pt x="1017696" y="73040"/>
                  </a:lnTo>
                  <a:lnTo>
                    <a:pt x="976369" y="54279"/>
                  </a:lnTo>
                  <a:lnTo>
                    <a:pt x="933648" y="38123"/>
                  </a:lnTo>
                  <a:lnTo>
                    <a:pt x="889639" y="24673"/>
                  </a:lnTo>
                  <a:lnTo>
                    <a:pt x="844445" y="14032"/>
                  </a:lnTo>
                  <a:lnTo>
                    <a:pt x="798172" y="6305"/>
                  </a:lnTo>
                  <a:lnTo>
                    <a:pt x="750923" y="1593"/>
                  </a:lnTo>
                  <a:lnTo>
                    <a:pt x="702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2582" y="2810910"/>
              <a:ext cx="1405890" cy="1381760"/>
            </a:xfrm>
            <a:custGeom>
              <a:avLst/>
              <a:gdLst/>
              <a:ahLst/>
              <a:cxnLst/>
              <a:rect l="l" t="t" r="r" b="b"/>
              <a:pathLst>
                <a:path w="1405889" h="1381760">
                  <a:moveTo>
                    <a:pt x="0" y="690714"/>
                  </a:moveTo>
                  <a:lnTo>
                    <a:pt x="1621" y="643424"/>
                  </a:lnTo>
                  <a:lnTo>
                    <a:pt x="6415" y="596989"/>
                  </a:lnTo>
                  <a:lnTo>
                    <a:pt x="14278" y="551512"/>
                  </a:lnTo>
                  <a:lnTo>
                    <a:pt x="25104" y="507096"/>
                  </a:lnTo>
                  <a:lnTo>
                    <a:pt x="38790" y="463843"/>
                  </a:lnTo>
                  <a:lnTo>
                    <a:pt x="55229" y="421858"/>
                  </a:lnTo>
                  <a:lnTo>
                    <a:pt x="74318" y="381242"/>
                  </a:lnTo>
                  <a:lnTo>
                    <a:pt x="95953" y="342098"/>
                  </a:lnTo>
                  <a:lnTo>
                    <a:pt x="120027" y="304530"/>
                  </a:lnTo>
                  <a:lnTo>
                    <a:pt x="146437" y="268640"/>
                  </a:lnTo>
                  <a:lnTo>
                    <a:pt x="175078" y="234531"/>
                  </a:lnTo>
                  <a:lnTo>
                    <a:pt x="205846" y="202306"/>
                  </a:lnTo>
                  <a:lnTo>
                    <a:pt x="238635" y="172068"/>
                  </a:lnTo>
                  <a:lnTo>
                    <a:pt x="273341" y="143919"/>
                  </a:lnTo>
                  <a:lnTo>
                    <a:pt x="309859" y="117963"/>
                  </a:lnTo>
                  <a:lnTo>
                    <a:pt x="348085" y="94303"/>
                  </a:lnTo>
                  <a:lnTo>
                    <a:pt x="387914" y="73040"/>
                  </a:lnTo>
                  <a:lnTo>
                    <a:pt x="429241" y="54279"/>
                  </a:lnTo>
                  <a:lnTo>
                    <a:pt x="471961" y="38123"/>
                  </a:lnTo>
                  <a:lnTo>
                    <a:pt x="515971" y="24673"/>
                  </a:lnTo>
                  <a:lnTo>
                    <a:pt x="561165" y="14032"/>
                  </a:lnTo>
                  <a:lnTo>
                    <a:pt x="607438" y="6305"/>
                  </a:lnTo>
                  <a:lnTo>
                    <a:pt x="654686" y="1593"/>
                  </a:lnTo>
                  <a:lnTo>
                    <a:pt x="702805" y="0"/>
                  </a:lnTo>
                  <a:lnTo>
                    <a:pt x="750923" y="1593"/>
                  </a:lnTo>
                  <a:lnTo>
                    <a:pt x="798172" y="6305"/>
                  </a:lnTo>
                  <a:lnTo>
                    <a:pt x="844445" y="14032"/>
                  </a:lnTo>
                  <a:lnTo>
                    <a:pt x="889639" y="24673"/>
                  </a:lnTo>
                  <a:lnTo>
                    <a:pt x="933648" y="38123"/>
                  </a:lnTo>
                  <a:lnTo>
                    <a:pt x="976369" y="54279"/>
                  </a:lnTo>
                  <a:lnTo>
                    <a:pt x="1017696" y="73040"/>
                  </a:lnTo>
                  <a:lnTo>
                    <a:pt x="1057525" y="94303"/>
                  </a:lnTo>
                  <a:lnTo>
                    <a:pt x="1095751" y="117963"/>
                  </a:lnTo>
                  <a:lnTo>
                    <a:pt x="1132269" y="143919"/>
                  </a:lnTo>
                  <a:lnTo>
                    <a:pt x="1166975" y="172068"/>
                  </a:lnTo>
                  <a:lnTo>
                    <a:pt x="1199764" y="202306"/>
                  </a:lnTo>
                  <a:lnTo>
                    <a:pt x="1230531" y="234531"/>
                  </a:lnTo>
                  <a:lnTo>
                    <a:pt x="1259172" y="268640"/>
                  </a:lnTo>
                  <a:lnTo>
                    <a:pt x="1285582" y="304530"/>
                  </a:lnTo>
                  <a:lnTo>
                    <a:pt x="1309657" y="342098"/>
                  </a:lnTo>
                  <a:lnTo>
                    <a:pt x="1331291" y="381242"/>
                  </a:lnTo>
                  <a:lnTo>
                    <a:pt x="1350380" y="421858"/>
                  </a:lnTo>
                  <a:lnTo>
                    <a:pt x="1366820" y="463843"/>
                  </a:lnTo>
                  <a:lnTo>
                    <a:pt x="1380505" y="507096"/>
                  </a:lnTo>
                  <a:lnTo>
                    <a:pt x="1391332" y="551512"/>
                  </a:lnTo>
                  <a:lnTo>
                    <a:pt x="1399194" y="596989"/>
                  </a:lnTo>
                  <a:lnTo>
                    <a:pt x="1403989" y="643424"/>
                  </a:lnTo>
                  <a:lnTo>
                    <a:pt x="1405610" y="690714"/>
                  </a:lnTo>
                  <a:lnTo>
                    <a:pt x="1403989" y="738005"/>
                  </a:lnTo>
                  <a:lnTo>
                    <a:pt x="1399194" y="784440"/>
                  </a:lnTo>
                  <a:lnTo>
                    <a:pt x="1391332" y="829917"/>
                  </a:lnTo>
                  <a:lnTo>
                    <a:pt x="1380505" y="874333"/>
                  </a:lnTo>
                  <a:lnTo>
                    <a:pt x="1366820" y="917586"/>
                  </a:lnTo>
                  <a:lnTo>
                    <a:pt x="1350380" y="959571"/>
                  </a:lnTo>
                  <a:lnTo>
                    <a:pt x="1331291" y="1000187"/>
                  </a:lnTo>
                  <a:lnTo>
                    <a:pt x="1309657" y="1039331"/>
                  </a:lnTo>
                  <a:lnTo>
                    <a:pt x="1285582" y="1076899"/>
                  </a:lnTo>
                  <a:lnTo>
                    <a:pt x="1259172" y="1112789"/>
                  </a:lnTo>
                  <a:lnTo>
                    <a:pt x="1230531" y="1146898"/>
                  </a:lnTo>
                  <a:lnTo>
                    <a:pt x="1199764" y="1179123"/>
                  </a:lnTo>
                  <a:lnTo>
                    <a:pt x="1166975" y="1209361"/>
                  </a:lnTo>
                  <a:lnTo>
                    <a:pt x="1132269" y="1237510"/>
                  </a:lnTo>
                  <a:lnTo>
                    <a:pt x="1095751" y="1263466"/>
                  </a:lnTo>
                  <a:lnTo>
                    <a:pt x="1057525" y="1287126"/>
                  </a:lnTo>
                  <a:lnTo>
                    <a:pt x="1017696" y="1308388"/>
                  </a:lnTo>
                  <a:lnTo>
                    <a:pt x="976369" y="1327149"/>
                  </a:lnTo>
                  <a:lnTo>
                    <a:pt x="933648" y="1343306"/>
                  </a:lnTo>
                  <a:lnTo>
                    <a:pt x="889639" y="1356756"/>
                  </a:lnTo>
                  <a:lnTo>
                    <a:pt x="844445" y="1367396"/>
                  </a:lnTo>
                  <a:lnTo>
                    <a:pt x="798172" y="1375124"/>
                  </a:lnTo>
                  <a:lnTo>
                    <a:pt x="750923" y="1379836"/>
                  </a:lnTo>
                  <a:lnTo>
                    <a:pt x="702805" y="1381429"/>
                  </a:lnTo>
                  <a:lnTo>
                    <a:pt x="654686" y="1379836"/>
                  </a:lnTo>
                  <a:lnTo>
                    <a:pt x="607438" y="1375124"/>
                  </a:lnTo>
                  <a:lnTo>
                    <a:pt x="561165" y="1367396"/>
                  </a:lnTo>
                  <a:lnTo>
                    <a:pt x="515971" y="1356756"/>
                  </a:lnTo>
                  <a:lnTo>
                    <a:pt x="471961" y="1343306"/>
                  </a:lnTo>
                  <a:lnTo>
                    <a:pt x="429241" y="1327149"/>
                  </a:lnTo>
                  <a:lnTo>
                    <a:pt x="387914" y="1308388"/>
                  </a:lnTo>
                  <a:lnTo>
                    <a:pt x="348085" y="1287126"/>
                  </a:lnTo>
                  <a:lnTo>
                    <a:pt x="309859" y="1263466"/>
                  </a:lnTo>
                  <a:lnTo>
                    <a:pt x="273341" y="1237510"/>
                  </a:lnTo>
                  <a:lnTo>
                    <a:pt x="238635" y="1209361"/>
                  </a:lnTo>
                  <a:lnTo>
                    <a:pt x="205846" y="1179123"/>
                  </a:lnTo>
                  <a:lnTo>
                    <a:pt x="175078" y="1146898"/>
                  </a:lnTo>
                  <a:lnTo>
                    <a:pt x="146437" y="1112789"/>
                  </a:lnTo>
                  <a:lnTo>
                    <a:pt x="120027" y="1076899"/>
                  </a:lnTo>
                  <a:lnTo>
                    <a:pt x="95953" y="1039331"/>
                  </a:lnTo>
                  <a:lnTo>
                    <a:pt x="74318" y="1000187"/>
                  </a:lnTo>
                  <a:lnTo>
                    <a:pt x="55229" y="959571"/>
                  </a:lnTo>
                  <a:lnTo>
                    <a:pt x="38790" y="917586"/>
                  </a:lnTo>
                  <a:lnTo>
                    <a:pt x="25104" y="874333"/>
                  </a:lnTo>
                  <a:lnTo>
                    <a:pt x="14278" y="829917"/>
                  </a:lnTo>
                  <a:lnTo>
                    <a:pt x="6415" y="784440"/>
                  </a:lnTo>
                  <a:lnTo>
                    <a:pt x="1621" y="738005"/>
                  </a:lnTo>
                  <a:lnTo>
                    <a:pt x="0" y="690714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13059" y="2646913"/>
            <a:ext cx="17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8625" y="2666256"/>
            <a:ext cx="164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77822" y="2988807"/>
            <a:ext cx="429895" cy="1013460"/>
            <a:chOff x="4877822" y="2988807"/>
            <a:chExt cx="429895" cy="1013460"/>
          </a:xfrm>
        </p:grpSpPr>
        <p:sp>
          <p:nvSpPr>
            <p:cNvPr id="15" name="object 15"/>
            <p:cNvSpPr/>
            <p:nvPr/>
          </p:nvSpPr>
          <p:spPr>
            <a:xfrm>
              <a:off x="4882584" y="2993570"/>
              <a:ext cx="420370" cy="1003935"/>
            </a:xfrm>
            <a:custGeom>
              <a:avLst/>
              <a:gdLst/>
              <a:ahLst/>
              <a:cxnLst/>
              <a:rect l="l" t="t" r="r" b="b"/>
              <a:pathLst>
                <a:path w="420370" h="1003935">
                  <a:moveTo>
                    <a:pt x="209943" y="0"/>
                  </a:moveTo>
                  <a:lnTo>
                    <a:pt x="199605" y="10452"/>
                  </a:lnTo>
                  <a:lnTo>
                    <a:pt x="186880" y="21653"/>
                  </a:lnTo>
                  <a:lnTo>
                    <a:pt x="175742" y="32854"/>
                  </a:lnTo>
                  <a:lnTo>
                    <a:pt x="143141" y="71691"/>
                  </a:lnTo>
                  <a:lnTo>
                    <a:pt x="113715" y="112026"/>
                  </a:lnTo>
                  <a:lnTo>
                    <a:pt x="87477" y="156832"/>
                  </a:lnTo>
                  <a:lnTo>
                    <a:pt x="79527" y="171018"/>
                  </a:lnTo>
                  <a:lnTo>
                    <a:pt x="72364" y="185953"/>
                  </a:lnTo>
                  <a:lnTo>
                    <a:pt x="64414" y="200888"/>
                  </a:lnTo>
                  <a:lnTo>
                    <a:pt x="56464" y="218071"/>
                  </a:lnTo>
                  <a:lnTo>
                    <a:pt x="50888" y="234492"/>
                  </a:lnTo>
                  <a:lnTo>
                    <a:pt x="44526" y="250177"/>
                  </a:lnTo>
                  <a:lnTo>
                    <a:pt x="33401" y="285280"/>
                  </a:lnTo>
                  <a:lnTo>
                    <a:pt x="28625" y="300964"/>
                  </a:lnTo>
                  <a:lnTo>
                    <a:pt x="23850" y="318135"/>
                  </a:lnTo>
                  <a:lnTo>
                    <a:pt x="18288" y="336067"/>
                  </a:lnTo>
                  <a:lnTo>
                    <a:pt x="15113" y="353987"/>
                  </a:lnTo>
                  <a:lnTo>
                    <a:pt x="11125" y="371906"/>
                  </a:lnTo>
                  <a:lnTo>
                    <a:pt x="7950" y="389826"/>
                  </a:lnTo>
                  <a:lnTo>
                    <a:pt x="3175" y="426427"/>
                  </a:lnTo>
                  <a:lnTo>
                    <a:pt x="1587" y="444347"/>
                  </a:lnTo>
                  <a:lnTo>
                    <a:pt x="0" y="483933"/>
                  </a:lnTo>
                  <a:lnTo>
                    <a:pt x="0" y="519023"/>
                  </a:lnTo>
                  <a:lnTo>
                    <a:pt x="1587" y="558609"/>
                  </a:lnTo>
                  <a:lnTo>
                    <a:pt x="7950" y="613130"/>
                  </a:lnTo>
                  <a:lnTo>
                    <a:pt x="15113" y="648970"/>
                  </a:lnTo>
                  <a:lnTo>
                    <a:pt x="18288" y="666889"/>
                  </a:lnTo>
                  <a:lnTo>
                    <a:pt x="23850" y="684822"/>
                  </a:lnTo>
                  <a:lnTo>
                    <a:pt x="27038" y="701992"/>
                  </a:lnTo>
                  <a:lnTo>
                    <a:pt x="33401" y="717677"/>
                  </a:lnTo>
                  <a:lnTo>
                    <a:pt x="37376" y="734860"/>
                  </a:lnTo>
                  <a:lnTo>
                    <a:pt x="43738" y="752779"/>
                  </a:lnTo>
                  <a:lnTo>
                    <a:pt x="50888" y="768464"/>
                  </a:lnTo>
                  <a:lnTo>
                    <a:pt x="56464" y="784885"/>
                  </a:lnTo>
                  <a:lnTo>
                    <a:pt x="64414" y="800569"/>
                  </a:lnTo>
                  <a:lnTo>
                    <a:pt x="70777" y="815505"/>
                  </a:lnTo>
                  <a:lnTo>
                    <a:pt x="79527" y="831938"/>
                  </a:lnTo>
                  <a:lnTo>
                    <a:pt x="87477" y="846124"/>
                  </a:lnTo>
                  <a:lnTo>
                    <a:pt x="94627" y="861060"/>
                  </a:lnTo>
                  <a:lnTo>
                    <a:pt x="104178" y="876744"/>
                  </a:lnTo>
                  <a:lnTo>
                    <a:pt x="113715" y="889444"/>
                  </a:lnTo>
                  <a:lnTo>
                    <a:pt x="123266" y="903630"/>
                  </a:lnTo>
                  <a:lnTo>
                    <a:pt x="132803" y="917079"/>
                  </a:lnTo>
                  <a:lnTo>
                    <a:pt x="142341" y="931265"/>
                  </a:lnTo>
                  <a:lnTo>
                    <a:pt x="153479" y="943216"/>
                  </a:lnTo>
                  <a:lnTo>
                    <a:pt x="174155" y="968603"/>
                  </a:lnTo>
                  <a:lnTo>
                    <a:pt x="185293" y="981303"/>
                  </a:lnTo>
                  <a:lnTo>
                    <a:pt x="209143" y="1003706"/>
                  </a:lnTo>
                  <a:lnTo>
                    <a:pt x="233006" y="981303"/>
                  </a:lnTo>
                  <a:lnTo>
                    <a:pt x="243344" y="968603"/>
                  </a:lnTo>
                  <a:lnTo>
                    <a:pt x="255270" y="955903"/>
                  </a:lnTo>
                  <a:lnTo>
                    <a:pt x="265607" y="943216"/>
                  </a:lnTo>
                  <a:lnTo>
                    <a:pt x="275945" y="931265"/>
                  </a:lnTo>
                  <a:lnTo>
                    <a:pt x="295833" y="903630"/>
                  </a:lnTo>
                  <a:lnTo>
                    <a:pt x="314921" y="875258"/>
                  </a:lnTo>
                  <a:lnTo>
                    <a:pt x="323659" y="861060"/>
                  </a:lnTo>
                  <a:lnTo>
                    <a:pt x="339572" y="831189"/>
                  </a:lnTo>
                  <a:lnTo>
                    <a:pt x="348322" y="815505"/>
                  </a:lnTo>
                  <a:lnTo>
                    <a:pt x="354672" y="800569"/>
                  </a:lnTo>
                  <a:lnTo>
                    <a:pt x="362635" y="784885"/>
                  </a:lnTo>
                  <a:lnTo>
                    <a:pt x="368198" y="768464"/>
                  </a:lnTo>
                  <a:lnTo>
                    <a:pt x="387286" y="717677"/>
                  </a:lnTo>
                  <a:lnTo>
                    <a:pt x="400799" y="666889"/>
                  </a:lnTo>
                  <a:lnTo>
                    <a:pt x="405574" y="648970"/>
                  </a:lnTo>
                  <a:lnTo>
                    <a:pt x="408762" y="631050"/>
                  </a:lnTo>
                  <a:lnTo>
                    <a:pt x="415912" y="575043"/>
                  </a:lnTo>
                  <a:lnTo>
                    <a:pt x="417499" y="557110"/>
                  </a:lnTo>
                  <a:lnTo>
                    <a:pt x="418299" y="539191"/>
                  </a:lnTo>
                  <a:lnTo>
                    <a:pt x="419887" y="519023"/>
                  </a:lnTo>
                  <a:lnTo>
                    <a:pt x="419887" y="481685"/>
                  </a:lnTo>
                  <a:lnTo>
                    <a:pt x="418299" y="462267"/>
                  </a:lnTo>
                  <a:lnTo>
                    <a:pt x="417499" y="444347"/>
                  </a:lnTo>
                  <a:lnTo>
                    <a:pt x="415912" y="426427"/>
                  </a:lnTo>
                  <a:lnTo>
                    <a:pt x="408762" y="370420"/>
                  </a:lnTo>
                  <a:lnTo>
                    <a:pt x="405574" y="352488"/>
                  </a:lnTo>
                  <a:lnTo>
                    <a:pt x="400799" y="334568"/>
                  </a:lnTo>
                  <a:lnTo>
                    <a:pt x="392061" y="299466"/>
                  </a:lnTo>
                  <a:lnTo>
                    <a:pt x="387286" y="283032"/>
                  </a:lnTo>
                  <a:lnTo>
                    <a:pt x="381723" y="266611"/>
                  </a:lnTo>
                  <a:lnTo>
                    <a:pt x="375361" y="250177"/>
                  </a:lnTo>
                  <a:lnTo>
                    <a:pt x="369785" y="233006"/>
                  </a:lnTo>
                  <a:lnTo>
                    <a:pt x="356273" y="200888"/>
                  </a:lnTo>
                  <a:lnTo>
                    <a:pt x="348322" y="185953"/>
                  </a:lnTo>
                  <a:lnTo>
                    <a:pt x="341160" y="171018"/>
                  </a:lnTo>
                  <a:lnTo>
                    <a:pt x="332409" y="155333"/>
                  </a:lnTo>
                  <a:lnTo>
                    <a:pt x="324459" y="141897"/>
                  </a:lnTo>
                  <a:lnTo>
                    <a:pt x="306171" y="112026"/>
                  </a:lnTo>
                  <a:lnTo>
                    <a:pt x="296621" y="98577"/>
                  </a:lnTo>
                  <a:lnTo>
                    <a:pt x="287883" y="84391"/>
                  </a:lnTo>
                  <a:lnTo>
                    <a:pt x="276745" y="71691"/>
                  </a:lnTo>
                  <a:lnTo>
                    <a:pt x="267195" y="57505"/>
                  </a:lnTo>
                  <a:lnTo>
                    <a:pt x="256070" y="45554"/>
                  </a:lnTo>
                  <a:lnTo>
                    <a:pt x="245732" y="32854"/>
                  </a:lnTo>
                  <a:lnTo>
                    <a:pt x="221869" y="10452"/>
                  </a:lnTo>
                  <a:lnTo>
                    <a:pt x="209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82584" y="2993570"/>
              <a:ext cx="420370" cy="1003935"/>
            </a:xfrm>
            <a:custGeom>
              <a:avLst/>
              <a:gdLst/>
              <a:ahLst/>
              <a:cxnLst/>
              <a:rect l="l" t="t" r="r" b="b"/>
              <a:pathLst>
                <a:path w="420370" h="1003935">
                  <a:moveTo>
                    <a:pt x="209943" y="0"/>
                  </a:moveTo>
                  <a:lnTo>
                    <a:pt x="221869" y="10452"/>
                  </a:lnTo>
                  <a:lnTo>
                    <a:pt x="233807" y="21653"/>
                  </a:lnTo>
                  <a:lnTo>
                    <a:pt x="245732" y="32854"/>
                  </a:lnTo>
                  <a:lnTo>
                    <a:pt x="256070" y="45554"/>
                  </a:lnTo>
                  <a:lnTo>
                    <a:pt x="267195" y="57505"/>
                  </a:lnTo>
                  <a:lnTo>
                    <a:pt x="276745" y="71691"/>
                  </a:lnTo>
                  <a:lnTo>
                    <a:pt x="287883" y="84391"/>
                  </a:lnTo>
                  <a:lnTo>
                    <a:pt x="296621" y="98577"/>
                  </a:lnTo>
                  <a:lnTo>
                    <a:pt x="324459" y="141897"/>
                  </a:lnTo>
                  <a:lnTo>
                    <a:pt x="348322" y="185953"/>
                  </a:lnTo>
                  <a:lnTo>
                    <a:pt x="356273" y="200888"/>
                  </a:lnTo>
                  <a:lnTo>
                    <a:pt x="363423" y="218071"/>
                  </a:lnTo>
                  <a:lnTo>
                    <a:pt x="369785" y="233006"/>
                  </a:lnTo>
                  <a:lnTo>
                    <a:pt x="375361" y="250177"/>
                  </a:lnTo>
                  <a:lnTo>
                    <a:pt x="392061" y="299466"/>
                  </a:lnTo>
                  <a:lnTo>
                    <a:pt x="400799" y="334568"/>
                  </a:lnTo>
                  <a:lnTo>
                    <a:pt x="405574" y="352488"/>
                  </a:lnTo>
                  <a:lnTo>
                    <a:pt x="408762" y="370420"/>
                  </a:lnTo>
                  <a:lnTo>
                    <a:pt x="411137" y="389089"/>
                  </a:lnTo>
                  <a:lnTo>
                    <a:pt x="413524" y="407009"/>
                  </a:lnTo>
                  <a:lnTo>
                    <a:pt x="415912" y="426427"/>
                  </a:lnTo>
                  <a:lnTo>
                    <a:pt x="417499" y="444347"/>
                  </a:lnTo>
                  <a:lnTo>
                    <a:pt x="418299" y="462267"/>
                  </a:lnTo>
                  <a:lnTo>
                    <a:pt x="419887" y="481685"/>
                  </a:lnTo>
                  <a:lnTo>
                    <a:pt x="419887" y="501853"/>
                  </a:lnTo>
                  <a:lnTo>
                    <a:pt x="419887" y="519023"/>
                  </a:lnTo>
                  <a:lnTo>
                    <a:pt x="418299" y="539191"/>
                  </a:lnTo>
                  <a:lnTo>
                    <a:pt x="413524" y="594461"/>
                  </a:lnTo>
                  <a:lnTo>
                    <a:pt x="405574" y="648970"/>
                  </a:lnTo>
                  <a:lnTo>
                    <a:pt x="400799" y="666889"/>
                  </a:lnTo>
                  <a:lnTo>
                    <a:pt x="396824" y="684072"/>
                  </a:lnTo>
                  <a:lnTo>
                    <a:pt x="381723" y="734860"/>
                  </a:lnTo>
                  <a:lnTo>
                    <a:pt x="368198" y="768464"/>
                  </a:lnTo>
                  <a:lnTo>
                    <a:pt x="362635" y="784885"/>
                  </a:lnTo>
                  <a:lnTo>
                    <a:pt x="354672" y="800569"/>
                  </a:lnTo>
                  <a:lnTo>
                    <a:pt x="348322" y="815505"/>
                  </a:lnTo>
                  <a:lnTo>
                    <a:pt x="339572" y="831189"/>
                  </a:lnTo>
                  <a:lnTo>
                    <a:pt x="331622" y="846124"/>
                  </a:lnTo>
                  <a:lnTo>
                    <a:pt x="323659" y="861060"/>
                  </a:lnTo>
                  <a:lnTo>
                    <a:pt x="314921" y="875258"/>
                  </a:lnTo>
                  <a:lnTo>
                    <a:pt x="305371" y="889444"/>
                  </a:lnTo>
                  <a:lnTo>
                    <a:pt x="295833" y="903630"/>
                  </a:lnTo>
                  <a:lnTo>
                    <a:pt x="286283" y="917079"/>
                  </a:lnTo>
                  <a:lnTo>
                    <a:pt x="275945" y="931265"/>
                  </a:lnTo>
                  <a:lnTo>
                    <a:pt x="265607" y="943216"/>
                  </a:lnTo>
                  <a:lnTo>
                    <a:pt x="255270" y="955903"/>
                  </a:lnTo>
                  <a:lnTo>
                    <a:pt x="243344" y="968603"/>
                  </a:lnTo>
                  <a:lnTo>
                    <a:pt x="233006" y="981303"/>
                  </a:lnTo>
                  <a:lnTo>
                    <a:pt x="221081" y="992505"/>
                  </a:lnTo>
                  <a:lnTo>
                    <a:pt x="209143" y="1003706"/>
                  </a:lnTo>
                  <a:lnTo>
                    <a:pt x="197218" y="992505"/>
                  </a:lnTo>
                  <a:lnTo>
                    <a:pt x="185293" y="981303"/>
                  </a:lnTo>
                  <a:lnTo>
                    <a:pt x="174155" y="968603"/>
                  </a:lnTo>
                  <a:lnTo>
                    <a:pt x="163817" y="955903"/>
                  </a:lnTo>
                  <a:lnTo>
                    <a:pt x="153479" y="943216"/>
                  </a:lnTo>
                  <a:lnTo>
                    <a:pt x="142341" y="931265"/>
                  </a:lnTo>
                  <a:lnTo>
                    <a:pt x="132803" y="917079"/>
                  </a:lnTo>
                  <a:lnTo>
                    <a:pt x="123266" y="903630"/>
                  </a:lnTo>
                  <a:lnTo>
                    <a:pt x="113715" y="889444"/>
                  </a:lnTo>
                  <a:lnTo>
                    <a:pt x="104178" y="876744"/>
                  </a:lnTo>
                  <a:lnTo>
                    <a:pt x="94627" y="861060"/>
                  </a:lnTo>
                  <a:lnTo>
                    <a:pt x="87477" y="846124"/>
                  </a:lnTo>
                  <a:lnTo>
                    <a:pt x="79527" y="831938"/>
                  </a:lnTo>
                  <a:lnTo>
                    <a:pt x="70777" y="815505"/>
                  </a:lnTo>
                  <a:lnTo>
                    <a:pt x="64414" y="800569"/>
                  </a:lnTo>
                  <a:lnTo>
                    <a:pt x="56464" y="784885"/>
                  </a:lnTo>
                  <a:lnTo>
                    <a:pt x="50888" y="768464"/>
                  </a:lnTo>
                  <a:lnTo>
                    <a:pt x="43738" y="752779"/>
                  </a:lnTo>
                  <a:lnTo>
                    <a:pt x="37376" y="734860"/>
                  </a:lnTo>
                  <a:lnTo>
                    <a:pt x="33401" y="717677"/>
                  </a:lnTo>
                  <a:lnTo>
                    <a:pt x="27038" y="701992"/>
                  </a:lnTo>
                  <a:lnTo>
                    <a:pt x="23850" y="684822"/>
                  </a:lnTo>
                  <a:lnTo>
                    <a:pt x="18288" y="666889"/>
                  </a:lnTo>
                  <a:lnTo>
                    <a:pt x="15113" y="648970"/>
                  </a:lnTo>
                  <a:lnTo>
                    <a:pt x="11125" y="631050"/>
                  </a:lnTo>
                  <a:lnTo>
                    <a:pt x="7950" y="613130"/>
                  </a:lnTo>
                  <a:lnTo>
                    <a:pt x="5562" y="594461"/>
                  </a:lnTo>
                  <a:lnTo>
                    <a:pt x="3175" y="576529"/>
                  </a:lnTo>
                  <a:lnTo>
                    <a:pt x="1587" y="558609"/>
                  </a:lnTo>
                  <a:lnTo>
                    <a:pt x="787" y="539191"/>
                  </a:lnTo>
                  <a:lnTo>
                    <a:pt x="0" y="519023"/>
                  </a:lnTo>
                  <a:lnTo>
                    <a:pt x="0" y="501853"/>
                  </a:lnTo>
                  <a:lnTo>
                    <a:pt x="0" y="483933"/>
                  </a:lnTo>
                  <a:lnTo>
                    <a:pt x="787" y="463765"/>
                  </a:lnTo>
                  <a:lnTo>
                    <a:pt x="1587" y="444347"/>
                  </a:lnTo>
                  <a:lnTo>
                    <a:pt x="3175" y="426427"/>
                  </a:lnTo>
                  <a:lnTo>
                    <a:pt x="5562" y="408495"/>
                  </a:lnTo>
                  <a:lnTo>
                    <a:pt x="7950" y="389826"/>
                  </a:lnTo>
                  <a:lnTo>
                    <a:pt x="11125" y="371906"/>
                  </a:lnTo>
                  <a:lnTo>
                    <a:pt x="15113" y="353987"/>
                  </a:lnTo>
                  <a:lnTo>
                    <a:pt x="18288" y="336067"/>
                  </a:lnTo>
                  <a:lnTo>
                    <a:pt x="23850" y="318135"/>
                  </a:lnTo>
                  <a:lnTo>
                    <a:pt x="28625" y="300964"/>
                  </a:lnTo>
                  <a:lnTo>
                    <a:pt x="33401" y="285280"/>
                  </a:lnTo>
                  <a:lnTo>
                    <a:pt x="38963" y="268097"/>
                  </a:lnTo>
                  <a:lnTo>
                    <a:pt x="44526" y="250177"/>
                  </a:lnTo>
                  <a:lnTo>
                    <a:pt x="50888" y="234492"/>
                  </a:lnTo>
                  <a:lnTo>
                    <a:pt x="56464" y="218071"/>
                  </a:lnTo>
                  <a:lnTo>
                    <a:pt x="64414" y="200888"/>
                  </a:lnTo>
                  <a:lnTo>
                    <a:pt x="72364" y="185953"/>
                  </a:lnTo>
                  <a:lnTo>
                    <a:pt x="79527" y="171018"/>
                  </a:lnTo>
                  <a:lnTo>
                    <a:pt x="87477" y="156832"/>
                  </a:lnTo>
                  <a:lnTo>
                    <a:pt x="95427" y="141897"/>
                  </a:lnTo>
                  <a:lnTo>
                    <a:pt x="104178" y="126212"/>
                  </a:lnTo>
                  <a:lnTo>
                    <a:pt x="133604" y="84391"/>
                  </a:lnTo>
                  <a:lnTo>
                    <a:pt x="164617" y="45554"/>
                  </a:lnTo>
                  <a:lnTo>
                    <a:pt x="199605" y="10452"/>
                  </a:lnTo>
                  <a:lnTo>
                    <a:pt x="209943" y="0"/>
                  </a:lnTo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56471" y="3100072"/>
            <a:ext cx="1282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534400" y="6567722"/>
            <a:ext cx="39515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pPr marL="38100">
                <a:lnSpc>
                  <a:spcPts val="1045"/>
                </a:lnSpc>
              </a:pPr>
              <a:t>20</a:t>
            </a:fld>
            <a:endParaRPr spc="-5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725083" y="6567723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pPr marL="38100">
                <a:lnSpc>
                  <a:spcPts val="1045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2162" y="1860296"/>
            <a:ext cx="7661275" cy="30003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Sometimes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selecting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rows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tables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do not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columns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common,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may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your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own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columns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order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match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number of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columns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queries.</a:t>
            </a:r>
            <a:endParaRPr sz="2400">
              <a:latin typeface="Calibri"/>
              <a:cs typeface="Calibri"/>
            </a:endParaRPr>
          </a:p>
          <a:p>
            <a:pPr marL="241300" marR="358140" indent="-228600">
              <a:lnSpc>
                <a:spcPts val="2590"/>
              </a:lnSpc>
              <a:spcBef>
                <a:spcPts val="1210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easiest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way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 is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include one or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more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NULL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select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  <a:p>
            <a:pPr marL="241300" marR="320040" indent="-228600">
              <a:lnSpc>
                <a:spcPts val="2590"/>
              </a:lnSpc>
              <a:spcBef>
                <a:spcPts val="120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Remember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give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each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suitable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alias and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matching </a:t>
            </a:r>
            <a:r>
              <a:rPr sz="2400" spc="-5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 smtClean="0"/>
              <a:t>Set</a:t>
            </a:r>
            <a:r>
              <a:rPr lang="en-US" spc="-65" dirty="0" smtClean="0"/>
              <a:t> </a:t>
            </a:r>
            <a:r>
              <a:rPr lang="en-US" spc="-20" dirty="0" smtClean="0"/>
              <a:t>Operator</a:t>
            </a:r>
            <a:r>
              <a:rPr lang="en-US" spc="-65" dirty="0" smtClean="0"/>
              <a:t> </a:t>
            </a:r>
            <a:r>
              <a:rPr lang="en-US" spc="-10" dirty="0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725083" y="6567723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pPr marL="38100">
                <a:lnSpc>
                  <a:spcPts val="1045"/>
                </a:lnSpc>
              </a:pPr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2162" y="1783679"/>
            <a:ext cx="7805420" cy="261353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514984" marR="5080" lvl="1" indent="-228600">
              <a:lnSpc>
                <a:spcPts val="2380"/>
              </a:lnSpc>
              <a:spcBef>
                <a:spcPts val="844"/>
              </a:spcBef>
              <a:buClr>
                <a:srgbClr val="A1A1A1"/>
              </a:buClr>
              <a:buFont typeface="Arial MT"/>
              <a:buChar char="–"/>
              <a:tabLst>
                <a:tab pos="515620" algn="l"/>
              </a:tabLst>
            </a:pP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employees</a:t>
            </a:r>
            <a:r>
              <a:rPr sz="2200" spc="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table </a:t>
            </a:r>
            <a:r>
              <a:rPr sz="2200" spc="-15" dirty="0">
                <a:solidFill>
                  <a:srgbClr val="5F5F5F"/>
                </a:solidFill>
                <a:latin typeface="Calibri"/>
                <a:cs typeface="Calibri"/>
              </a:rPr>
              <a:t>contains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 a</a:t>
            </a: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F5F5F"/>
                </a:solidFill>
                <a:latin typeface="Calibri"/>
                <a:cs typeface="Calibri"/>
              </a:rPr>
              <a:t>hire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F5F5F"/>
                </a:solidFill>
                <a:latin typeface="Calibri"/>
                <a:cs typeface="Calibri"/>
              </a:rPr>
              <a:t>date,</a:t>
            </a: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employee</a:t>
            </a:r>
            <a:r>
              <a:rPr sz="2200" spc="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a job </a:t>
            </a:r>
            <a:r>
              <a:rPr sz="2200" spc="-484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id.</a:t>
            </a:r>
            <a:endParaRPr sz="2200">
              <a:latin typeface="Calibri"/>
              <a:cs typeface="Calibri"/>
            </a:endParaRPr>
          </a:p>
          <a:p>
            <a:pPr marL="514984" marR="175895" lvl="1" indent="-228600">
              <a:lnSpc>
                <a:spcPts val="2380"/>
              </a:lnSpc>
              <a:spcBef>
                <a:spcPts val="795"/>
              </a:spcBef>
              <a:buClr>
                <a:srgbClr val="A1A1A1"/>
              </a:buClr>
              <a:buFont typeface="Arial MT"/>
              <a:buChar char="–"/>
              <a:tabLst>
                <a:tab pos="515620" algn="l"/>
              </a:tabLst>
            </a:pP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job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history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table</a:t>
            </a: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F5F5F"/>
                </a:solidFill>
                <a:latin typeface="Calibri"/>
                <a:cs typeface="Calibri"/>
              </a:rPr>
              <a:t>contains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employee</a:t>
            </a:r>
            <a:r>
              <a:rPr sz="2200" spc="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id and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job id,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sz="22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does </a:t>
            </a:r>
            <a:r>
              <a:rPr sz="2200" spc="-484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sz="22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hire </a:t>
            </a:r>
            <a:r>
              <a:rPr sz="2200" spc="-20" dirty="0">
                <a:solidFill>
                  <a:srgbClr val="5F5F5F"/>
                </a:solidFill>
                <a:latin typeface="Calibri"/>
                <a:cs typeface="Calibri"/>
              </a:rPr>
              <a:t>date</a:t>
            </a:r>
            <a:r>
              <a:rPr sz="22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column.</a:t>
            </a:r>
            <a:endParaRPr sz="2200">
              <a:latin typeface="Calibri"/>
              <a:cs typeface="Calibri"/>
            </a:endParaRPr>
          </a:p>
          <a:p>
            <a:pPr marL="514984" marR="65405" lvl="1" indent="-228600">
              <a:lnSpc>
                <a:spcPts val="2380"/>
              </a:lnSpc>
              <a:spcBef>
                <a:spcPts val="800"/>
              </a:spcBef>
              <a:buClr>
                <a:srgbClr val="A1A1A1"/>
              </a:buClr>
              <a:buFont typeface="Arial MT"/>
              <a:buChar char="–"/>
              <a:tabLst>
                <a:tab pos="515620" algn="l"/>
              </a:tabLst>
            </a:pP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sz="22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tables</a:t>
            </a:r>
            <a:r>
              <a:rPr sz="22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employee</a:t>
            </a:r>
            <a:r>
              <a:rPr sz="2200" spc="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job</a:t>
            </a:r>
            <a:r>
              <a:rPr sz="22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id in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common,</a:t>
            </a:r>
            <a:r>
              <a:rPr sz="2200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but </a:t>
            </a:r>
            <a:r>
              <a:rPr sz="2200" spc="-484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job</a:t>
            </a:r>
            <a:r>
              <a:rPr sz="22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history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 does</a:t>
            </a:r>
            <a:r>
              <a:rPr sz="22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sz="22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sz="22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5F5F5F"/>
                </a:solidFill>
                <a:latin typeface="Calibri"/>
                <a:cs typeface="Calibri"/>
              </a:rPr>
              <a:t>start</a:t>
            </a:r>
            <a:r>
              <a:rPr sz="22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5F5F5F"/>
                </a:solidFill>
                <a:latin typeface="Calibri"/>
                <a:cs typeface="Calibri"/>
              </a:rPr>
              <a:t>date</a:t>
            </a:r>
            <a:r>
              <a:rPr sz="22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200" spc="-5" smtClean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 smtClean="0"/>
              <a:t>Set</a:t>
            </a:r>
            <a:r>
              <a:rPr lang="en-US" spc="-65" dirty="0" smtClean="0"/>
              <a:t> </a:t>
            </a:r>
            <a:r>
              <a:rPr lang="en-US" spc="-20" dirty="0" smtClean="0"/>
              <a:t>Operator</a:t>
            </a:r>
            <a:r>
              <a:rPr lang="en-US" spc="-65" dirty="0" smtClean="0"/>
              <a:t> </a:t>
            </a:r>
            <a:r>
              <a:rPr lang="en-US" spc="-10" dirty="0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SQL Sequence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Sequence</a:t>
            </a:r>
            <a:r>
              <a:rPr lang="en-US" dirty="0" smtClean="0"/>
              <a:t> is a feature supported by some database systems to produce unique values on demand. Some DBMS like </a:t>
            </a:r>
            <a:r>
              <a:rPr lang="en-US" b="1" dirty="0" err="1" smtClean="0"/>
              <a:t>MySQL</a:t>
            </a:r>
            <a:r>
              <a:rPr lang="en-US" dirty="0" smtClean="0"/>
              <a:t> supports AUTO_INCREMENT in place of Sequence.</a:t>
            </a:r>
          </a:p>
          <a:p>
            <a:pPr algn="just"/>
            <a:r>
              <a:rPr lang="en-US" dirty="0" smtClean="0"/>
              <a:t>AUTO_INCREMENT is applied on columns, it automatically increments the column value by 1 each time a new record is inserted into the table.</a:t>
            </a:r>
          </a:p>
          <a:p>
            <a:pPr algn="just"/>
            <a:r>
              <a:rPr lang="en-US" dirty="0" smtClean="0"/>
              <a:t>Sequence is also some what similar to AUTO_INCREMENT but it has some additional features too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Common terms are:</a:t>
            </a:r>
          </a:p>
          <a:p>
            <a:pPr algn="just"/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b="1" dirty="0" smtClean="0"/>
              <a:t>initial-value</a:t>
            </a:r>
            <a:r>
              <a:rPr lang="en-US" dirty="0" smtClean="0"/>
              <a:t> specifies the starting value for the Sequence.</a:t>
            </a:r>
          </a:p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increment-value</a:t>
            </a:r>
            <a:r>
              <a:rPr lang="en-US" dirty="0" smtClean="0"/>
              <a:t> is the value by which sequence will be incremented.</a:t>
            </a:r>
          </a:p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maximum-value</a:t>
            </a:r>
            <a:r>
              <a:rPr lang="en-US" dirty="0" smtClean="0"/>
              <a:t> specifies the upper limit or the maximum value </a:t>
            </a:r>
            <a:r>
              <a:rPr lang="en-US" dirty="0" smtClean="0"/>
              <a:t>up-to </a:t>
            </a:r>
            <a:r>
              <a:rPr lang="en-US" dirty="0" smtClean="0"/>
              <a:t>which sequence will increment itself.</a:t>
            </a:r>
          </a:p>
          <a:p>
            <a:pPr algn="just"/>
            <a:r>
              <a:rPr lang="en-US" dirty="0" smtClean="0"/>
              <a:t>The keyword CYCLE specifies that if the maximum value exceeds the set limit, sequence will restart its cycle from the </a:t>
            </a:r>
            <a:r>
              <a:rPr lang="en-US" dirty="0" smtClean="0"/>
              <a:t>beginning.</a:t>
            </a:r>
            <a:endParaRPr lang="en-US" dirty="0" smtClean="0"/>
          </a:p>
          <a:p>
            <a:pPr algn="just"/>
            <a:r>
              <a:rPr lang="en-US" dirty="0" smtClean="0"/>
              <a:t>And, NO CYCLE specifies that if sequence exceeds MAXVALUE value, an error will be thrown.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CREATE SEQUENCE </a:t>
            </a:r>
            <a:r>
              <a:rPr lang="en-US" dirty="0" err="1" smtClean="0"/>
              <a:t>sequence</a:t>
            </a:r>
            <a:r>
              <a:rPr lang="en-US" dirty="0" smtClean="0"/>
              <a:t>-name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F0"/>
                </a:solidFill>
              </a:rPr>
              <a:t>    START WITH </a:t>
            </a:r>
            <a:r>
              <a:rPr lang="en-US" dirty="0" smtClean="0"/>
              <a:t>initial-value</a:t>
            </a:r>
          </a:p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INCREMENT BY </a:t>
            </a:r>
            <a:r>
              <a:rPr lang="en-US" dirty="0" smtClean="0"/>
              <a:t>increment-value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F0"/>
                </a:solidFill>
              </a:rPr>
              <a:t>    MAXVALUE </a:t>
            </a:r>
            <a:r>
              <a:rPr lang="en-US" dirty="0" smtClean="0"/>
              <a:t>maximum-value</a:t>
            </a:r>
          </a:p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CYCLE | NOCYCLE</a:t>
            </a:r>
            <a:r>
              <a:rPr lang="en-US" dirty="0" smtClean="0"/>
              <a:t>;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Sequence in SQL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Let's start by creating a sequence, which will start from 1, increment by 1 with a maximum value of 999.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CREATE SEQUENCE seq_1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START WITH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INCREMENT BY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MAXVALUE 999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CYCLE;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VIEW in SQL is a logical subset of data from one or more tables. View is used to restrict data access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 you may have understood by seeing the </a:t>
            </a:r>
            <a:r>
              <a:rPr lang="en-US" dirty="0" smtClean="0"/>
              <a:t>below SQL </a:t>
            </a:r>
            <a:r>
              <a:rPr lang="en-US" dirty="0" smtClean="0"/>
              <a:t>query, a view is created using data fetched from some other table(s). It's more like a temporary table created with data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Syntax for creating a View</a:t>
            </a:r>
            <a:r>
              <a:rPr lang="en-US" dirty="0" smtClean="0"/>
              <a:t>,</a:t>
            </a:r>
          </a:p>
          <a:p>
            <a:endParaRPr lang="en-US" sz="1300" dirty="0" smtClean="0"/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CREATE or REPLACE VIEW </a:t>
            </a:r>
            <a:r>
              <a:rPr lang="en-US" dirty="0" err="1" smtClean="0">
                <a:solidFill>
                  <a:srgbClr val="00B0F0"/>
                </a:solidFill>
              </a:rPr>
              <a:t>view_name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    AS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    SELECT </a:t>
            </a:r>
            <a:r>
              <a:rPr lang="en-US" dirty="0" err="1" smtClean="0">
                <a:solidFill>
                  <a:srgbClr val="00B0F0"/>
                </a:solidFill>
              </a:rPr>
              <a:t>column_name</a:t>
            </a:r>
            <a:r>
              <a:rPr lang="en-US" dirty="0" smtClean="0">
                <a:solidFill>
                  <a:srgbClr val="00B0F0"/>
                </a:solidFill>
              </a:rPr>
              <a:t>(s)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    FROM </a:t>
            </a:r>
            <a:r>
              <a:rPr lang="en-US" dirty="0" err="1" smtClean="0">
                <a:solidFill>
                  <a:srgbClr val="00B0F0"/>
                </a:solidFill>
              </a:rPr>
              <a:t>table_name</a:t>
            </a:r>
            <a:endParaRPr lang="en-US" dirty="0" smtClean="0">
              <a:solidFill>
                <a:srgbClr val="00B0F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    WHERE condition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following </a:t>
            </a:r>
            <a:r>
              <a:rPr lang="en-US" b="1" dirty="0" smtClean="0"/>
              <a:t>Sale</a:t>
            </a:r>
            <a:r>
              <a:rPr lang="en-US" dirty="0" smtClean="0"/>
              <a:t> table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SQL Query to Create a View from the above table will be,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155063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CREATE or REPLACE VIEW </a:t>
            </a:r>
            <a:r>
              <a:rPr lang="en-US" dirty="0" err="1" smtClean="0">
                <a:solidFill>
                  <a:srgbClr val="00B0F0"/>
                </a:solidFill>
              </a:rPr>
              <a:t>sale_view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AS 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SELECT * FROM Sale WHERE customer = 'Alex</a:t>
            </a:r>
            <a:r>
              <a:rPr lang="en-US" dirty="0" smtClean="0">
                <a:solidFill>
                  <a:srgbClr val="00B0F0"/>
                </a:solidFill>
              </a:rPr>
              <a:t>';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algn="just"/>
            <a:r>
              <a:rPr lang="en-US" dirty="0" smtClean="0"/>
              <a:t>The data fetched from SELECT statement will be stored in another object called </a:t>
            </a:r>
            <a:r>
              <a:rPr lang="en-US" b="1" dirty="0" err="1" smtClean="0"/>
              <a:t>sale_view</a:t>
            </a:r>
            <a:r>
              <a:rPr lang="en-US" dirty="0" smtClean="0"/>
              <a:t>. We can use CREATE and REPLACE </a:t>
            </a:r>
            <a:r>
              <a:rPr lang="en-US" dirty="0" smtClean="0"/>
              <a:t>separately </a:t>
            </a:r>
            <a:r>
              <a:rPr lang="en-US" dirty="0" smtClean="0"/>
              <a:t>too, but using both together works better, as if any view with the specified name exists, this query will replace it with fresh data.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42609" y="1842770"/>
            <a:ext cx="24498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UNION</a:t>
            </a:r>
            <a:r>
              <a:rPr sz="2200" b="1" spc="-5" dirty="0">
                <a:latin typeface="Arial"/>
                <a:cs typeface="Arial"/>
              </a:rPr>
              <a:t>/</a:t>
            </a:r>
            <a:r>
              <a:rPr sz="2200" b="1" spc="-5" dirty="0">
                <a:latin typeface="Courier New"/>
                <a:cs typeface="Courier New"/>
              </a:rPr>
              <a:t>UNION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ALL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900" y="108077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109347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" name="object 6"/>
          <p:cNvGrpSpPr/>
          <p:nvPr/>
        </p:nvGrpSpPr>
        <p:grpSpPr>
          <a:xfrm>
            <a:off x="888773" y="1370103"/>
            <a:ext cx="2224405" cy="1336675"/>
            <a:chOff x="888773" y="1370103"/>
            <a:chExt cx="2224405" cy="1336675"/>
          </a:xfrm>
        </p:grpSpPr>
        <p:sp>
          <p:nvSpPr>
            <p:cNvPr id="7" name="object 7"/>
            <p:cNvSpPr/>
            <p:nvPr/>
          </p:nvSpPr>
          <p:spPr>
            <a:xfrm>
              <a:off x="902969" y="1384299"/>
              <a:ext cx="1275080" cy="1300480"/>
            </a:xfrm>
            <a:custGeom>
              <a:avLst/>
              <a:gdLst/>
              <a:ahLst/>
              <a:cxnLst/>
              <a:rect l="l" t="t" r="r" b="b"/>
              <a:pathLst>
                <a:path w="1275080" h="1300480">
                  <a:moveTo>
                    <a:pt x="637540" y="0"/>
                  </a:moveTo>
                  <a:lnTo>
                    <a:pt x="589998" y="1781"/>
                  </a:lnTo>
                  <a:lnTo>
                    <a:pt x="543399" y="7043"/>
                  </a:lnTo>
                  <a:lnTo>
                    <a:pt x="497867" y="15660"/>
                  </a:lnTo>
                  <a:lnTo>
                    <a:pt x="453524" y="27506"/>
                  </a:lnTo>
                  <a:lnTo>
                    <a:pt x="410495" y="42457"/>
                  </a:lnTo>
                  <a:lnTo>
                    <a:pt x="368904" y="60387"/>
                  </a:lnTo>
                  <a:lnTo>
                    <a:pt x="328875" y="81171"/>
                  </a:lnTo>
                  <a:lnTo>
                    <a:pt x="290531" y="104683"/>
                  </a:lnTo>
                  <a:lnTo>
                    <a:pt x="253996" y="130799"/>
                  </a:lnTo>
                  <a:lnTo>
                    <a:pt x="219394" y="159394"/>
                  </a:lnTo>
                  <a:lnTo>
                    <a:pt x="186848" y="190341"/>
                  </a:lnTo>
                  <a:lnTo>
                    <a:pt x="156483" y="223516"/>
                  </a:lnTo>
                  <a:lnTo>
                    <a:pt x="128423" y="258793"/>
                  </a:lnTo>
                  <a:lnTo>
                    <a:pt x="102790" y="296048"/>
                  </a:lnTo>
                  <a:lnTo>
                    <a:pt x="79710" y="335155"/>
                  </a:lnTo>
                  <a:lnTo>
                    <a:pt x="59305" y="375988"/>
                  </a:lnTo>
                  <a:lnTo>
                    <a:pt x="41700" y="418423"/>
                  </a:lnTo>
                  <a:lnTo>
                    <a:pt x="27018" y="462335"/>
                  </a:lnTo>
                  <a:lnTo>
                    <a:pt x="15383" y="507597"/>
                  </a:lnTo>
                  <a:lnTo>
                    <a:pt x="6919" y="554086"/>
                  </a:lnTo>
                  <a:lnTo>
                    <a:pt x="1750" y="601675"/>
                  </a:lnTo>
                  <a:lnTo>
                    <a:pt x="0" y="650239"/>
                  </a:lnTo>
                  <a:lnTo>
                    <a:pt x="1750" y="698646"/>
                  </a:lnTo>
                  <a:lnTo>
                    <a:pt x="6919" y="746107"/>
                  </a:lnTo>
                  <a:lnTo>
                    <a:pt x="15383" y="792494"/>
                  </a:lnTo>
                  <a:lnTo>
                    <a:pt x="27018" y="837680"/>
                  </a:lnTo>
                  <a:lnTo>
                    <a:pt x="41700" y="881539"/>
                  </a:lnTo>
                  <a:lnTo>
                    <a:pt x="59305" y="923941"/>
                  </a:lnTo>
                  <a:lnTo>
                    <a:pt x="79710" y="964761"/>
                  </a:lnTo>
                  <a:lnTo>
                    <a:pt x="102790" y="1003870"/>
                  </a:lnTo>
                  <a:lnTo>
                    <a:pt x="128423" y="1041142"/>
                  </a:lnTo>
                  <a:lnTo>
                    <a:pt x="156483" y="1076448"/>
                  </a:lnTo>
                  <a:lnTo>
                    <a:pt x="186848" y="1109662"/>
                  </a:lnTo>
                  <a:lnTo>
                    <a:pt x="219394" y="1140656"/>
                  </a:lnTo>
                  <a:lnTo>
                    <a:pt x="253996" y="1169303"/>
                  </a:lnTo>
                  <a:lnTo>
                    <a:pt x="290531" y="1195475"/>
                  </a:lnTo>
                  <a:lnTo>
                    <a:pt x="328875" y="1219045"/>
                  </a:lnTo>
                  <a:lnTo>
                    <a:pt x="368904" y="1239886"/>
                  </a:lnTo>
                  <a:lnTo>
                    <a:pt x="410495" y="1257870"/>
                  </a:lnTo>
                  <a:lnTo>
                    <a:pt x="453524" y="1272870"/>
                  </a:lnTo>
                  <a:lnTo>
                    <a:pt x="497867" y="1284758"/>
                  </a:lnTo>
                  <a:lnTo>
                    <a:pt x="543399" y="1293407"/>
                  </a:lnTo>
                  <a:lnTo>
                    <a:pt x="589998" y="1298690"/>
                  </a:lnTo>
                  <a:lnTo>
                    <a:pt x="637540" y="1300479"/>
                  </a:lnTo>
                  <a:lnTo>
                    <a:pt x="685081" y="1298690"/>
                  </a:lnTo>
                  <a:lnTo>
                    <a:pt x="731680" y="1293407"/>
                  </a:lnTo>
                  <a:lnTo>
                    <a:pt x="777212" y="1284758"/>
                  </a:lnTo>
                  <a:lnTo>
                    <a:pt x="821555" y="1272870"/>
                  </a:lnTo>
                  <a:lnTo>
                    <a:pt x="864584" y="1257870"/>
                  </a:lnTo>
                  <a:lnTo>
                    <a:pt x="906175" y="1239886"/>
                  </a:lnTo>
                  <a:lnTo>
                    <a:pt x="946204" y="1219045"/>
                  </a:lnTo>
                  <a:lnTo>
                    <a:pt x="984548" y="1195475"/>
                  </a:lnTo>
                  <a:lnTo>
                    <a:pt x="1021083" y="1169303"/>
                  </a:lnTo>
                  <a:lnTo>
                    <a:pt x="1055685" y="1140656"/>
                  </a:lnTo>
                  <a:lnTo>
                    <a:pt x="1088231" y="1109662"/>
                  </a:lnTo>
                  <a:lnTo>
                    <a:pt x="1118596" y="1076448"/>
                  </a:lnTo>
                  <a:lnTo>
                    <a:pt x="1146656" y="1041142"/>
                  </a:lnTo>
                  <a:lnTo>
                    <a:pt x="1172289" y="1003870"/>
                  </a:lnTo>
                  <a:lnTo>
                    <a:pt x="1195369" y="964761"/>
                  </a:lnTo>
                  <a:lnTo>
                    <a:pt x="1215774" y="923941"/>
                  </a:lnTo>
                  <a:lnTo>
                    <a:pt x="1233379" y="881539"/>
                  </a:lnTo>
                  <a:lnTo>
                    <a:pt x="1248061" y="837680"/>
                  </a:lnTo>
                  <a:lnTo>
                    <a:pt x="1259696" y="792494"/>
                  </a:lnTo>
                  <a:lnTo>
                    <a:pt x="1268160" y="746107"/>
                  </a:lnTo>
                  <a:lnTo>
                    <a:pt x="1273329" y="698646"/>
                  </a:lnTo>
                  <a:lnTo>
                    <a:pt x="1275080" y="650239"/>
                  </a:lnTo>
                  <a:lnTo>
                    <a:pt x="1273329" y="601675"/>
                  </a:lnTo>
                  <a:lnTo>
                    <a:pt x="1268160" y="554086"/>
                  </a:lnTo>
                  <a:lnTo>
                    <a:pt x="1259696" y="507597"/>
                  </a:lnTo>
                  <a:lnTo>
                    <a:pt x="1248061" y="462335"/>
                  </a:lnTo>
                  <a:lnTo>
                    <a:pt x="1233379" y="418423"/>
                  </a:lnTo>
                  <a:lnTo>
                    <a:pt x="1215774" y="375988"/>
                  </a:lnTo>
                  <a:lnTo>
                    <a:pt x="1195369" y="335155"/>
                  </a:lnTo>
                  <a:lnTo>
                    <a:pt x="1172289" y="296048"/>
                  </a:lnTo>
                  <a:lnTo>
                    <a:pt x="1146656" y="258793"/>
                  </a:lnTo>
                  <a:lnTo>
                    <a:pt x="1118596" y="223516"/>
                  </a:lnTo>
                  <a:lnTo>
                    <a:pt x="1088231" y="190341"/>
                  </a:lnTo>
                  <a:lnTo>
                    <a:pt x="1055685" y="159394"/>
                  </a:lnTo>
                  <a:lnTo>
                    <a:pt x="1021083" y="130799"/>
                  </a:lnTo>
                  <a:lnTo>
                    <a:pt x="984548" y="104683"/>
                  </a:lnTo>
                  <a:lnTo>
                    <a:pt x="946204" y="81171"/>
                  </a:lnTo>
                  <a:lnTo>
                    <a:pt x="906175" y="60387"/>
                  </a:lnTo>
                  <a:lnTo>
                    <a:pt x="864584" y="42457"/>
                  </a:lnTo>
                  <a:lnTo>
                    <a:pt x="821555" y="27506"/>
                  </a:lnTo>
                  <a:lnTo>
                    <a:pt x="777212" y="15660"/>
                  </a:lnTo>
                  <a:lnTo>
                    <a:pt x="731680" y="7043"/>
                  </a:lnTo>
                  <a:lnTo>
                    <a:pt x="685081" y="1781"/>
                  </a:lnTo>
                  <a:lnTo>
                    <a:pt x="6375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2969" y="1384299"/>
              <a:ext cx="1275080" cy="1300480"/>
            </a:xfrm>
            <a:custGeom>
              <a:avLst/>
              <a:gdLst/>
              <a:ahLst/>
              <a:cxnLst/>
              <a:rect l="l" t="t" r="r" b="b"/>
              <a:pathLst>
                <a:path w="1275080" h="1300480">
                  <a:moveTo>
                    <a:pt x="637540" y="1300479"/>
                  </a:moveTo>
                  <a:lnTo>
                    <a:pt x="589998" y="1298690"/>
                  </a:lnTo>
                  <a:lnTo>
                    <a:pt x="543399" y="1293407"/>
                  </a:lnTo>
                  <a:lnTo>
                    <a:pt x="497867" y="1284758"/>
                  </a:lnTo>
                  <a:lnTo>
                    <a:pt x="453524" y="1272870"/>
                  </a:lnTo>
                  <a:lnTo>
                    <a:pt x="410495" y="1257870"/>
                  </a:lnTo>
                  <a:lnTo>
                    <a:pt x="368904" y="1239886"/>
                  </a:lnTo>
                  <a:lnTo>
                    <a:pt x="328875" y="1219045"/>
                  </a:lnTo>
                  <a:lnTo>
                    <a:pt x="290531" y="1195475"/>
                  </a:lnTo>
                  <a:lnTo>
                    <a:pt x="253996" y="1169303"/>
                  </a:lnTo>
                  <a:lnTo>
                    <a:pt x="219394" y="1140656"/>
                  </a:lnTo>
                  <a:lnTo>
                    <a:pt x="186848" y="1109662"/>
                  </a:lnTo>
                  <a:lnTo>
                    <a:pt x="156483" y="1076448"/>
                  </a:lnTo>
                  <a:lnTo>
                    <a:pt x="128423" y="1041142"/>
                  </a:lnTo>
                  <a:lnTo>
                    <a:pt x="102790" y="1003870"/>
                  </a:lnTo>
                  <a:lnTo>
                    <a:pt x="79710" y="964761"/>
                  </a:lnTo>
                  <a:lnTo>
                    <a:pt x="59305" y="923941"/>
                  </a:lnTo>
                  <a:lnTo>
                    <a:pt x="41700" y="881539"/>
                  </a:lnTo>
                  <a:lnTo>
                    <a:pt x="27018" y="837680"/>
                  </a:lnTo>
                  <a:lnTo>
                    <a:pt x="15383" y="792494"/>
                  </a:lnTo>
                  <a:lnTo>
                    <a:pt x="6919" y="746107"/>
                  </a:lnTo>
                  <a:lnTo>
                    <a:pt x="1750" y="698646"/>
                  </a:lnTo>
                  <a:lnTo>
                    <a:pt x="0" y="650239"/>
                  </a:lnTo>
                  <a:lnTo>
                    <a:pt x="1750" y="601675"/>
                  </a:lnTo>
                  <a:lnTo>
                    <a:pt x="6919" y="554086"/>
                  </a:lnTo>
                  <a:lnTo>
                    <a:pt x="15383" y="507597"/>
                  </a:lnTo>
                  <a:lnTo>
                    <a:pt x="27018" y="462335"/>
                  </a:lnTo>
                  <a:lnTo>
                    <a:pt x="41700" y="418423"/>
                  </a:lnTo>
                  <a:lnTo>
                    <a:pt x="59305" y="375988"/>
                  </a:lnTo>
                  <a:lnTo>
                    <a:pt x="79710" y="335155"/>
                  </a:lnTo>
                  <a:lnTo>
                    <a:pt x="102790" y="296048"/>
                  </a:lnTo>
                  <a:lnTo>
                    <a:pt x="128423" y="258793"/>
                  </a:lnTo>
                  <a:lnTo>
                    <a:pt x="156483" y="223516"/>
                  </a:lnTo>
                  <a:lnTo>
                    <a:pt x="186848" y="190341"/>
                  </a:lnTo>
                  <a:lnTo>
                    <a:pt x="219394" y="159394"/>
                  </a:lnTo>
                  <a:lnTo>
                    <a:pt x="253996" y="130799"/>
                  </a:lnTo>
                  <a:lnTo>
                    <a:pt x="290531" y="104683"/>
                  </a:lnTo>
                  <a:lnTo>
                    <a:pt x="328875" y="81171"/>
                  </a:lnTo>
                  <a:lnTo>
                    <a:pt x="368904" y="60387"/>
                  </a:lnTo>
                  <a:lnTo>
                    <a:pt x="410495" y="42457"/>
                  </a:lnTo>
                  <a:lnTo>
                    <a:pt x="453524" y="27506"/>
                  </a:lnTo>
                  <a:lnTo>
                    <a:pt x="497867" y="15660"/>
                  </a:lnTo>
                  <a:lnTo>
                    <a:pt x="543399" y="7043"/>
                  </a:lnTo>
                  <a:lnTo>
                    <a:pt x="589998" y="1781"/>
                  </a:lnTo>
                  <a:lnTo>
                    <a:pt x="637540" y="0"/>
                  </a:lnTo>
                  <a:lnTo>
                    <a:pt x="685081" y="1781"/>
                  </a:lnTo>
                  <a:lnTo>
                    <a:pt x="731680" y="7043"/>
                  </a:lnTo>
                  <a:lnTo>
                    <a:pt x="777212" y="15660"/>
                  </a:lnTo>
                  <a:lnTo>
                    <a:pt x="821555" y="27506"/>
                  </a:lnTo>
                  <a:lnTo>
                    <a:pt x="864584" y="42457"/>
                  </a:lnTo>
                  <a:lnTo>
                    <a:pt x="906175" y="60387"/>
                  </a:lnTo>
                  <a:lnTo>
                    <a:pt x="946204" y="81171"/>
                  </a:lnTo>
                  <a:lnTo>
                    <a:pt x="984548" y="104683"/>
                  </a:lnTo>
                  <a:lnTo>
                    <a:pt x="1021083" y="130799"/>
                  </a:lnTo>
                  <a:lnTo>
                    <a:pt x="1055685" y="159394"/>
                  </a:lnTo>
                  <a:lnTo>
                    <a:pt x="1088231" y="190341"/>
                  </a:lnTo>
                  <a:lnTo>
                    <a:pt x="1118596" y="223516"/>
                  </a:lnTo>
                  <a:lnTo>
                    <a:pt x="1146656" y="258793"/>
                  </a:lnTo>
                  <a:lnTo>
                    <a:pt x="1172289" y="296048"/>
                  </a:lnTo>
                  <a:lnTo>
                    <a:pt x="1195369" y="335155"/>
                  </a:lnTo>
                  <a:lnTo>
                    <a:pt x="1215774" y="375988"/>
                  </a:lnTo>
                  <a:lnTo>
                    <a:pt x="1233379" y="418423"/>
                  </a:lnTo>
                  <a:lnTo>
                    <a:pt x="1248061" y="462335"/>
                  </a:lnTo>
                  <a:lnTo>
                    <a:pt x="1259696" y="507597"/>
                  </a:lnTo>
                  <a:lnTo>
                    <a:pt x="1268160" y="554086"/>
                  </a:lnTo>
                  <a:lnTo>
                    <a:pt x="1273329" y="601675"/>
                  </a:lnTo>
                  <a:lnTo>
                    <a:pt x="1275080" y="650239"/>
                  </a:lnTo>
                  <a:lnTo>
                    <a:pt x="1273329" y="698646"/>
                  </a:lnTo>
                  <a:lnTo>
                    <a:pt x="1268160" y="746107"/>
                  </a:lnTo>
                  <a:lnTo>
                    <a:pt x="1259696" y="792494"/>
                  </a:lnTo>
                  <a:lnTo>
                    <a:pt x="1248061" y="837680"/>
                  </a:lnTo>
                  <a:lnTo>
                    <a:pt x="1233379" y="881539"/>
                  </a:lnTo>
                  <a:lnTo>
                    <a:pt x="1215774" y="923941"/>
                  </a:lnTo>
                  <a:lnTo>
                    <a:pt x="1195369" y="964761"/>
                  </a:lnTo>
                  <a:lnTo>
                    <a:pt x="1172289" y="1003870"/>
                  </a:lnTo>
                  <a:lnTo>
                    <a:pt x="1146656" y="1041142"/>
                  </a:lnTo>
                  <a:lnTo>
                    <a:pt x="1118596" y="1076448"/>
                  </a:lnTo>
                  <a:lnTo>
                    <a:pt x="1088231" y="1109662"/>
                  </a:lnTo>
                  <a:lnTo>
                    <a:pt x="1055685" y="1140656"/>
                  </a:lnTo>
                  <a:lnTo>
                    <a:pt x="1021083" y="1169303"/>
                  </a:lnTo>
                  <a:lnTo>
                    <a:pt x="984548" y="1195475"/>
                  </a:lnTo>
                  <a:lnTo>
                    <a:pt x="946204" y="1219045"/>
                  </a:lnTo>
                  <a:lnTo>
                    <a:pt x="906175" y="1239886"/>
                  </a:lnTo>
                  <a:lnTo>
                    <a:pt x="864584" y="1257870"/>
                  </a:lnTo>
                  <a:lnTo>
                    <a:pt x="821555" y="1272870"/>
                  </a:lnTo>
                  <a:lnTo>
                    <a:pt x="777212" y="1284758"/>
                  </a:lnTo>
                  <a:lnTo>
                    <a:pt x="731680" y="1293407"/>
                  </a:lnTo>
                  <a:lnTo>
                    <a:pt x="685081" y="1298690"/>
                  </a:lnTo>
                  <a:lnTo>
                    <a:pt x="637540" y="130047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3719" y="1391919"/>
              <a:ext cx="1275080" cy="1300480"/>
            </a:xfrm>
            <a:custGeom>
              <a:avLst/>
              <a:gdLst/>
              <a:ahLst/>
              <a:cxnLst/>
              <a:rect l="l" t="t" r="r" b="b"/>
              <a:pathLst>
                <a:path w="1275080" h="1300480">
                  <a:moveTo>
                    <a:pt x="637540" y="0"/>
                  </a:moveTo>
                  <a:lnTo>
                    <a:pt x="589998" y="1781"/>
                  </a:lnTo>
                  <a:lnTo>
                    <a:pt x="543399" y="7043"/>
                  </a:lnTo>
                  <a:lnTo>
                    <a:pt x="497867" y="15660"/>
                  </a:lnTo>
                  <a:lnTo>
                    <a:pt x="453524" y="27506"/>
                  </a:lnTo>
                  <a:lnTo>
                    <a:pt x="410495" y="42457"/>
                  </a:lnTo>
                  <a:lnTo>
                    <a:pt x="368904" y="60387"/>
                  </a:lnTo>
                  <a:lnTo>
                    <a:pt x="328875" y="81171"/>
                  </a:lnTo>
                  <a:lnTo>
                    <a:pt x="290531" y="104683"/>
                  </a:lnTo>
                  <a:lnTo>
                    <a:pt x="253996" y="130799"/>
                  </a:lnTo>
                  <a:lnTo>
                    <a:pt x="219394" y="159394"/>
                  </a:lnTo>
                  <a:lnTo>
                    <a:pt x="186848" y="190341"/>
                  </a:lnTo>
                  <a:lnTo>
                    <a:pt x="156483" y="223516"/>
                  </a:lnTo>
                  <a:lnTo>
                    <a:pt x="128423" y="258793"/>
                  </a:lnTo>
                  <a:lnTo>
                    <a:pt x="102790" y="296048"/>
                  </a:lnTo>
                  <a:lnTo>
                    <a:pt x="79710" y="335155"/>
                  </a:lnTo>
                  <a:lnTo>
                    <a:pt x="59305" y="375988"/>
                  </a:lnTo>
                  <a:lnTo>
                    <a:pt x="41700" y="418423"/>
                  </a:lnTo>
                  <a:lnTo>
                    <a:pt x="27018" y="462335"/>
                  </a:lnTo>
                  <a:lnTo>
                    <a:pt x="15383" y="507597"/>
                  </a:lnTo>
                  <a:lnTo>
                    <a:pt x="6919" y="554086"/>
                  </a:lnTo>
                  <a:lnTo>
                    <a:pt x="1750" y="601675"/>
                  </a:lnTo>
                  <a:lnTo>
                    <a:pt x="0" y="650239"/>
                  </a:lnTo>
                  <a:lnTo>
                    <a:pt x="1750" y="698804"/>
                  </a:lnTo>
                  <a:lnTo>
                    <a:pt x="6919" y="746393"/>
                  </a:lnTo>
                  <a:lnTo>
                    <a:pt x="15383" y="792882"/>
                  </a:lnTo>
                  <a:lnTo>
                    <a:pt x="27018" y="838144"/>
                  </a:lnTo>
                  <a:lnTo>
                    <a:pt x="41700" y="882056"/>
                  </a:lnTo>
                  <a:lnTo>
                    <a:pt x="59305" y="924491"/>
                  </a:lnTo>
                  <a:lnTo>
                    <a:pt x="79710" y="965324"/>
                  </a:lnTo>
                  <a:lnTo>
                    <a:pt x="102790" y="1004431"/>
                  </a:lnTo>
                  <a:lnTo>
                    <a:pt x="128423" y="1041686"/>
                  </a:lnTo>
                  <a:lnTo>
                    <a:pt x="156483" y="1076963"/>
                  </a:lnTo>
                  <a:lnTo>
                    <a:pt x="186848" y="1110138"/>
                  </a:lnTo>
                  <a:lnTo>
                    <a:pt x="219394" y="1141085"/>
                  </a:lnTo>
                  <a:lnTo>
                    <a:pt x="253996" y="1169680"/>
                  </a:lnTo>
                  <a:lnTo>
                    <a:pt x="290531" y="1195796"/>
                  </a:lnTo>
                  <a:lnTo>
                    <a:pt x="328875" y="1219308"/>
                  </a:lnTo>
                  <a:lnTo>
                    <a:pt x="368904" y="1240092"/>
                  </a:lnTo>
                  <a:lnTo>
                    <a:pt x="410495" y="1258022"/>
                  </a:lnTo>
                  <a:lnTo>
                    <a:pt x="453524" y="1272973"/>
                  </a:lnTo>
                  <a:lnTo>
                    <a:pt x="497867" y="1284819"/>
                  </a:lnTo>
                  <a:lnTo>
                    <a:pt x="543399" y="1293436"/>
                  </a:lnTo>
                  <a:lnTo>
                    <a:pt x="589998" y="1298698"/>
                  </a:lnTo>
                  <a:lnTo>
                    <a:pt x="637540" y="1300479"/>
                  </a:lnTo>
                  <a:lnTo>
                    <a:pt x="685081" y="1298698"/>
                  </a:lnTo>
                  <a:lnTo>
                    <a:pt x="731680" y="1293436"/>
                  </a:lnTo>
                  <a:lnTo>
                    <a:pt x="777212" y="1284819"/>
                  </a:lnTo>
                  <a:lnTo>
                    <a:pt x="821555" y="1272973"/>
                  </a:lnTo>
                  <a:lnTo>
                    <a:pt x="864584" y="1258022"/>
                  </a:lnTo>
                  <a:lnTo>
                    <a:pt x="906175" y="1240092"/>
                  </a:lnTo>
                  <a:lnTo>
                    <a:pt x="946204" y="1219308"/>
                  </a:lnTo>
                  <a:lnTo>
                    <a:pt x="984548" y="1195796"/>
                  </a:lnTo>
                  <a:lnTo>
                    <a:pt x="1021083" y="1169680"/>
                  </a:lnTo>
                  <a:lnTo>
                    <a:pt x="1055685" y="1141085"/>
                  </a:lnTo>
                  <a:lnTo>
                    <a:pt x="1088231" y="1110138"/>
                  </a:lnTo>
                  <a:lnTo>
                    <a:pt x="1118596" y="1076963"/>
                  </a:lnTo>
                  <a:lnTo>
                    <a:pt x="1146656" y="1041686"/>
                  </a:lnTo>
                  <a:lnTo>
                    <a:pt x="1172289" y="1004431"/>
                  </a:lnTo>
                  <a:lnTo>
                    <a:pt x="1195369" y="965324"/>
                  </a:lnTo>
                  <a:lnTo>
                    <a:pt x="1215774" y="924491"/>
                  </a:lnTo>
                  <a:lnTo>
                    <a:pt x="1233379" y="882056"/>
                  </a:lnTo>
                  <a:lnTo>
                    <a:pt x="1248061" y="838144"/>
                  </a:lnTo>
                  <a:lnTo>
                    <a:pt x="1259696" y="792882"/>
                  </a:lnTo>
                  <a:lnTo>
                    <a:pt x="1268160" y="746393"/>
                  </a:lnTo>
                  <a:lnTo>
                    <a:pt x="1273329" y="698804"/>
                  </a:lnTo>
                  <a:lnTo>
                    <a:pt x="1275080" y="650239"/>
                  </a:lnTo>
                  <a:lnTo>
                    <a:pt x="1273329" y="601675"/>
                  </a:lnTo>
                  <a:lnTo>
                    <a:pt x="1268160" y="554086"/>
                  </a:lnTo>
                  <a:lnTo>
                    <a:pt x="1259696" y="507597"/>
                  </a:lnTo>
                  <a:lnTo>
                    <a:pt x="1248061" y="462335"/>
                  </a:lnTo>
                  <a:lnTo>
                    <a:pt x="1233379" y="418423"/>
                  </a:lnTo>
                  <a:lnTo>
                    <a:pt x="1215774" y="375988"/>
                  </a:lnTo>
                  <a:lnTo>
                    <a:pt x="1195369" y="335155"/>
                  </a:lnTo>
                  <a:lnTo>
                    <a:pt x="1172289" y="296048"/>
                  </a:lnTo>
                  <a:lnTo>
                    <a:pt x="1146656" y="258793"/>
                  </a:lnTo>
                  <a:lnTo>
                    <a:pt x="1118596" y="223516"/>
                  </a:lnTo>
                  <a:lnTo>
                    <a:pt x="1088231" y="190341"/>
                  </a:lnTo>
                  <a:lnTo>
                    <a:pt x="1055685" y="159394"/>
                  </a:lnTo>
                  <a:lnTo>
                    <a:pt x="1021083" y="130799"/>
                  </a:lnTo>
                  <a:lnTo>
                    <a:pt x="984548" y="104683"/>
                  </a:lnTo>
                  <a:lnTo>
                    <a:pt x="946204" y="81171"/>
                  </a:lnTo>
                  <a:lnTo>
                    <a:pt x="906175" y="60387"/>
                  </a:lnTo>
                  <a:lnTo>
                    <a:pt x="864584" y="42457"/>
                  </a:lnTo>
                  <a:lnTo>
                    <a:pt x="821555" y="27506"/>
                  </a:lnTo>
                  <a:lnTo>
                    <a:pt x="777212" y="15660"/>
                  </a:lnTo>
                  <a:lnTo>
                    <a:pt x="731680" y="7043"/>
                  </a:lnTo>
                  <a:lnTo>
                    <a:pt x="685081" y="1781"/>
                  </a:lnTo>
                  <a:lnTo>
                    <a:pt x="6375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3719" y="1391919"/>
              <a:ext cx="1275080" cy="1300480"/>
            </a:xfrm>
            <a:custGeom>
              <a:avLst/>
              <a:gdLst/>
              <a:ahLst/>
              <a:cxnLst/>
              <a:rect l="l" t="t" r="r" b="b"/>
              <a:pathLst>
                <a:path w="1275080" h="1300480">
                  <a:moveTo>
                    <a:pt x="637540" y="1300479"/>
                  </a:moveTo>
                  <a:lnTo>
                    <a:pt x="589998" y="1298698"/>
                  </a:lnTo>
                  <a:lnTo>
                    <a:pt x="543399" y="1293436"/>
                  </a:lnTo>
                  <a:lnTo>
                    <a:pt x="497867" y="1284819"/>
                  </a:lnTo>
                  <a:lnTo>
                    <a:pt x="453524" y="1272973"/>
                  </a:lnTo>
                  <a:lnTo>
                    <a:pt x="410495" y="1258022"/>
                  </a:lnTo>
                  <a:lnTo>
                    <a:pt x="368904" y="1240092"/>
                  </a:lnTo>
                  <a:lnTo>
                    <a:pt x="328875" y="1219308"/>
                  </a:lnTo>
                  <a:lnTo>
                    <a:pt x="290531" y="1195796"/>
                  </a:lnTo>
                  <a:lnTo>
                    <a:pt x="253996" y="1169680"/>
                  </a:lnTo>
                  <a:lnTo>
                    <a:pt x="219394" y="1141085"/>
                  </a:lnTo>
                  <a:lnTo>
                    <a:pt x="186848" y="1110138"/>
                  </a:lnTo>
                  <a:lnTo>
                    <a:pt x="156483" y="1076963"/>
                  </a:lnTo>
                  <a:lnTo>
                    <a:pt x="128423" y="1041686"/>
                  </a:lnTo>
                  <a:lnTo>
                    <a:pt x="102790" y="1004431"/>
                  </a:lnTo>
                  <a:lnTo>
                    <a:pt x="79710" y="965324"/>
                  </a:lnTo>
                  <a:lnTo>
                    <a:pt x="59305" y="924491"/>
                  </a:lnTo>
                  <a:lnTo>
                    <a:pt x="41700" y="882056"/>
                  </a:lnTo>
                  <a:lnTo>
                    <a:pt x="27018" y="838144"/>
                  </a:lnTo>
                  <a:lnTo>
                    <a:pt x="15383" y="792882"/>
                  </a:lnTo>
                  <a:lnTo>
                    <a:pt x="6919" y="746393"/>
                  </a:lnTo>
                  <a:lnTo>
                    <a:pt x="1750" y="698804"/>
                  </a:lnTo>
                  <a:lnTo>
                    <a:pt x="0" y="650239"/>
                  </a:lnTo>
                  <a:lnTo>
                    <a:pt x="1750" y="601675"/>
                  </a:lnTo>
                  <a:lnTo>
                    <a:pt x="6919" y="554086"/>
                  </a:lnTo>
                  <a:lnTo>
                    <a:pt x="15383" y="507597"/>
                  </a:lnTo>
                  <a:lnTo>
                    <a:pt x="27018" y="462335"/>
                  </a:lnTo>
                  <a:lnTo>
                    <a:pt x="41700" y="418423"/>
                  </a:lnTo>
                  <a:lnTo>
                    <a:pt x="59305" y="375988"/>
                  </a:lnTo>
                  <a:lnTo>
                    <a:pt x="79710" y="335155"/>
                  </a:lnTo>
                  <a:lnTo>
                    <a:pt x="102790" y="296048"/>
                  </a:lnTo>
                  <a:lnTo>
                    <a:pt x="128423" y="258793"/>
                  </a:lnTo>
                  <a:lnTo>
                    <a:pt x="156483" y="223516"/>
                  </a:lnTo>
                  <a:lnTo>
                    <a:pt x="186848" y="190341"/>
                  </a:lnTo>
                  <a:lnTo>
                    <a:pt x="219394" y="159394"/>
                  </a:lnTo>
                  <a:lnTo>
                    <a:pt x="253996" y="130799"/>
                  </a:lnTo>
                  <a:lnTo>
                    <a:pt x="290531" y="104683"/>
                  </a:lnTo>
                  <a:lnTo>
                    <a:pt x="328875" y="81171"/>
                  </a:lnTo>
                  <a:lnTo>
                    <a:pt x="368904" y="60387"/>
                  </a:lnTo>
                  <a:lnTo>
                    <a:pt x="410495" y="42457"/>
                  </a:lnTo>
                  <a:lnTo>
                    <a:pt x="453524" y="27506"/>
                  </a:lnTo>
                  <a:lnTo>
                    <a:pt x="497867" y="15660"/>
                  </a:lnTo>
                  <a:lnTo>
                    <a:pt x="543399" y="7043"/>
                  </a:lnTo>
                  <a:lnTo>
                    <a:pt x="589998" y="1781"/>
                  </a:lnTo>
                  <a:lnTo>
                    <a:pt x="637540" y="0"/>
                  </a:lnTo>
                  <a:lnTo>
                    <a:pt x="685081" y="1781"/>
                  </a:lnTo>
                  <a:lnTo>
                    <a:pt x="731680" y="7043"/>
                  </a:lnTo>
                  <a:lnTo>
                    <a:pt x="777212" y="15660"/>
                  </a:lnTo>
                  <a:lnTo>
                    <a:pt x="821555" y="27506"/>
                  </a:lnTo>
                  <a:lnTo>
                    <a:pt x="864584" y="42457"/>
                  </a:lnTo>
                  <a:lnTo>
                    <a:pt x="906175" y="60387"/>
                  </a:lnTo>
                  <a:lnTo>
                    <a:pt x="946204" y="81171"/>
                  </a:lnTo>
                  <a:lnTo>
                    <a:pt x="984548" y="104683"/>
                  </a:lnTo>
                  <a:lnTo>
                    <a:pt x="1021083" y="130799"/>
                  </a:lnTo>
                  <a:lnTo>
                    <a:pt x="1055685" y="159394"/>
                  </a:lnTo>
                  <a:lnTo>
                    <a:pt x="1088231" y="190341"/>
                  </a:lnTo>
                  <a:lnTo>
                    <a:pt x="1118596" y="223516"/>
                  </a:lnTo>
                  <a:lnTo>
                    <a:pt x="1146656" y="258793"/>
                  </a:lnTo>
                  <a:lnTo>
                    <a:pt x="1172289" y="296048"/>
                  </a:lnTo>
                  <a:lnTo>
                    <a:pt x="1195369" y="335155"/>
                  </a:lnTo>
                  <a:lnTo>
                    <a:pt x="1215774" y="375988"/>
                  </a:lnTo>
                  <a:lnTo>
                    <a:pt x="1233379" y="418423"/>
                  </a:lnTo>
                  <a:lnTo>
                    <a:pt x="1248061" y="462335"/>
                  </a:lnTo>
                  <a:lnTo>
                    <a:pt x="1259696" y="507597"/>
                  </a:lnTo>
                  <a:lnTo>
                    <a:pt x="1268160" y="554086"/>
                  </a:lnTo>
                  <a:lnTo>
                    <a:pt x="1273329" y="601675"/>
                  </a:lnTo>
                  <a:lnTo>
                    <a:pt x="1275080" y="650239"/>
                  </a:lnTo>
                  <a:lnTo>
                    <a:pt x="1273329" y="698804"/>
                  </a:lnTo>
                  <a:lnTo>
                    <a:pt x="1268160" y="746393"/>
                  </a:lnTo>
                  <a:lnTo>
                    <a:pt x="1259696" y="792882"/>
                  </a:lnTo>
                  <a:lnTo>
                    <a:pt x="1248061" y="838144"/>
                  </a:lnTo>
                  <a:lnTo>
                    <a:pt x="1233379" y="882056"/>
                  </a:lnTo>
                  <a:lnTo>
                    <a:pt x="1215774" y="924491"/>
                  </a:lnTo>
                  <a:lnTo>
                    <a:pt x="1195369" y="965324"/>
                  </a:lnTo>
                  <a:lnTo>
                    <a:pt x="1172289" y="1004431"/>
                  </a:lnTo>
                  <a:lnTo>
                    <a:pt x="1146656" y="1041686"/>
                  </a:lnTo>
                  <a:lnTo>
                    <a:pt x="1118596" y="1076963"/>
                  </a:lnTo>
                  <a:lnTo>
                    <a:pt x="1088231" y="1110138"/>
                  </a:lnTo>
                  <a:lnTo>
                    <a:pt x="1055685" y="1141085"/>
                  </a:lnTo>
                  <a:lnTo>
                    <a:pt x="1021083" y="1169680"/>
                  </a:lnTo>
                  <a:lnTo>
                    <a:pt x="984548" y="1195796"/>
                  </a:lnTo>
                  <a:lnTo>
                    <a:pt x="946204" y="1219308"/>
                  </a:lnTo>
                  <a:lnTo>
                    <a:pt x="906175" y="1240092"/>
                  </a:lnTo>
                  <a:lnTo>
                    <a:pt x="864584" y="1258022"/>
                  </a:lnTo>
                  <a:lnTo>
                    <a:pt x="821555" y="1272973"/>
                  </a:lnTo>
                  <a:lnTo>
                    <a:pt x="777212" y="1284819"/>
                  </a:lnTo>
                  <a:lnTo>
                    <a:pt x="731680" y="1293436"/>
                  </a:lnTo>
                  <a:lnTo>
                    <a:pt x="685081" y="1298698"/>
                  </a:lnTo>
                  <a:lnTo>
                    <a:pt x="637540" y="130047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403" y="1357403"/>
            <a:ext cx="2222953" cy="133649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59529" y="108077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925" algn="l"/>
              </a:tabLst>
            </a:pPr>
            <a:r>
              <a:rPr sz="1800" b="1" dirty="0">
                <a:latin typeface="Arial"/>
                <a:cs typeface="Arial"/>
              </a:rPr>
              <a:t>A	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089" y="28422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6489" y="28422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0090" y="3643629"/>
            <a:ext cx="15341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INTERSECT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16"/>
          <p:cNvGrpSpPr/>
          <p:nvPr/>
        </p:nvGrpSpPr>
        <p:grpSpPr>
          <a:xfrm>
            <a:off x="876073" y="3141753"/>
            <a:ext cx="2263775" cy="1369695"/>
            <a:chOff x="876073" y="3141753"/>
            <a:chExt cx="2263775" cy="1369695"/>
          </a:xfrm>
        </p:grpSpPr>
        <p:sp>
          <p:nvSpPr>
            <p:cNvPr id="17" name="object 17"/>
            <p:cNvSpPr/>
            <p:nvPr/>
          </p:nvSpPr>
          <p:spPr>
            <a:xfrm>
              <a:off x="890269" y="3155950"/>
              <a:ext cx="1308100" cy="1333500"/>
            </a:xfrm>
            <a:custGeom>
              <a:avLst/>
              <a:gdLst/>
              <a:ahLst/>
              <a:cxnLst/>
              <a:rect l="l" t="t" r="r" b="b"/>
              <a:pathLst>
                <a:path w="1308100" h="1333500">
                  <a:moveTo>
                    <a:pt x="654050" y="0"/>
                  </a:moveTo>
                  <a:lnTo>
                    <a:pt x="607253" y="1673"/>
                  </a:lnTo>
                  <a:lnTo>
                    <a:pt x="561358" y="6619"/>
                  </a:lnTo>
                  <a:lnTo>
                    <a:pt x="516475" y="14725"/>
                  </a:lnTo>
                  <a:lnTo>
                    <a:pt x="472713" y="25878"/>
                  </a:lnTo>
                  <a:lnTo>
                    <a:pt x="430182" y="39964"/>
                  </a:lnTo>
                  <a:lnTo>
                    <a:pt x="388990" y="56872"/>
                  </a:lnTo>
                  <a:lnTo>
                    <a:pt x="349249" y="76489"/>
                  </a:lnTo>
                  <a:lnTo>
                    <a:pt x="311067" y="98702"/>
                  </a:lnTo>
                  <a:lnTo>
                    <a:pt x="274554" y="123398"/>
                  </a:lnTo>
                  <a:lnTo>
                    <a:pt x="239820" y="150464"/>
                  </a:lnTo>
                  <a:lnTo>
                    <a:pt x="206974" y="179788"/>
                  </a:lnTo>
                  <a:lnTo>
                    <a:pt x="176126" y="211258"/>
                  </a:lnTo>
                  <a:lnTo>
                    <a:pt x="147385" y="244759"/>
                  </a:lnTo>
                  <a:lnTo>
                    <a:pt x="120861" y="280180"/>
                  </a:lnTo>
                  <a:lnTo>
                    <a:pt x="96664" y="317408"/>
                  </a:lnTo>
                  <a:lnTo>
                    <a:pt x="74904" y="356330"/>
                  </a:lnTo>
                  <a:lnTo>
                    <a:pt x="55689" y="396834"/>
                  </a:lnTo>
                  <a:lnTo>
                    <a:pt x="39129" y="438806"/>
                  </a:lnTo>
                  <a:lnTo>
                    <a:pt x="25335" y="482133"/>
                  </a:lnTo>
                  <a:lnTo>
                    <a:pt x="14415" y="526705"/>
                  </a:lnTo>
                  <a:lnTo>
                    <a:pt x="6479" y="572406"/>
                  </a:lnTo>
                  <a:lnTo>
                    <a:pt x="1638" y="619125"/>
                  </a:lnTo>
                  <a:lnTo>
                    <a:pt x="0" y="666750"/>
                  </a:lnTo>
                  <a:lnTo>
                    <a:pt x="1638" y="714374"/>
                  </a:lnTo>
                  <a:lnTo>
                    <a:pt x="6479" y="761093"/>
                  </a:lnTo>
                  <a:lnTo>
                    <a:pt x="14415" y="806794"/>
                  </a:lnTo>
                  <a:lnTo>
                    <a:pt x="25335" y="851366"/>
                  </a:lnTo>
                  <a:lnTo>
                    <a:pt x="39129" y="894693"/>
                  </a:lnTo>
                  <a:lnTo>
                    <a:pt x="55689" y="936665"/>
                  </a:lnTo>
                  <a:lnTo>
                    <a:pt x="74904" y="977169"/>
                  </a:lnTo>
                  <a:lnTo>
                    <a:pt x="96664" y="1016091"/>
                  </a:lnTo>
                  <a:lnTo>
                    <a:pt x="120861" y="1053319"/>
                  </a:lnTo>
                  <a:lnTo>
                    <a:pt x="147385" y="1088740"/>
                  </a:lnTo>
                  <a:lnTo>
                    <a:pt x="176126" y="1122241"/>
                  </a:lnTo>
                  <a:lnTo>
                    <a:pt x="206974" y="1153711"/>
                  </a:lnTo>
                  <a:lnTo>
                    <a:pt x="239820" y="1183035"/>
                  </a:lnTo>
                  <a:lnTo>
                    <a:pt x="274554" y="1210101"/>
                  </a:lnTo>
                  <a:lnTo>
                    <a:pt x="311067" y="1234797"/>
                  </a:lnTo>
                  <a:lnTo>
                    <a:pt x="349249" y="1257010"/>
                  </a:lnTo>
                  <a:lnTo>
                    <a:pt x="388990" y="1276627"/>
                  </a:lnTo>
                  <a:lnTo>
                    <a:pt x="430182" y="1293535"/>
                  </a:lnTo>
                  <a:lnTo>
                    <a:pt x="472713" y="1307621"/>
                  </a:lnTo>
                  <a:lnTo>
                    <a:pt x="516475" y="1318774"/>
                  </a:lnTo>
                  <a:lnTo>
                    <a:pt x="561358" y="1326880"/>
                  </a:lnTo>
                  <a:lnTo>
                    <a:pt x="607253" y="1331826"/>
                  </a:lnTo>
                  <a:lnTo>
                    <a:pt x="654050" y="1333500"/>
                  </a:lnTo>
                  <a:lnTo>
                    <a:pt x="700694" y="1331826"/>
                  </a:lnTo>
                  <a:lnTo>
                    <a:pt x="746464" y="1326880"/>
                  </a:lnTo>
                  <a:lnTo>
                    <a:pt x="791248" y="1318774"/>
                  </a:lnTo>
                  <a:lnTo>
                    <a:pt x="834934" y="1307621"/>
                  </a:lnTo>
                  <a:lnTo>
                    <a:pt x="877410" y="1293535"/>
                  </a:lnTo>
                  <a:lnTo>
                    <a:pt x="918566" y="1276627"/>
                  </a:lnTo>
                  <a:lnTo>
                    <a:pt x="958289" y="1257010"/>
                  </a:lnTo>
                  <a:lnTo>
                    <a:pt x="996468" y="1234797"/>
                  </a:lnTo>
                  <a:lnTo>
                    <a:pt x="1032992" y="1210101"/>
                  </a:lnTo>
                  <a:lnTo>
                    <a:pt x="1067750" y="1183035"/>
                  </a:lnTo>
                  <a:lnTo>
                    <a:pt x="1100629" y="1153711"/>
                  </a:lnTo>
                  <a:lnTo>
                    <a:pt x="1131519" y="1122241"/>
                  </a:lnTo>
                  <a:lnTo>
                    <a:pt x="1160307" y="1088740"/>
                  </a:lnTo>
                  <a:lnTo>
                    <a:pt x="1186883" y="1053319"/>
                  </a:lnTo>
                  <a:lnTo>
                    <a:pt x="1211134" y="1016091"/>
                  </a:lnTo>
                  <a:lnTo>
                    <a:pt x="1232950" y="977169"/>
                  </a:lnTo>
                  <a:lnTo>
                    <a:pt x="1252219" y="936665"/>
                  </a:lnTo>
                  <a:lnTo>
                    <a:pt x="1268829" y="894693"/>
                  </a:lnTo>
                  <a:lnTo>
                    <a:pt x="1282669" y="851366"/>
                  </a:lnTo>
                  <a:lnTo>
                    <a:pt x="1293628" y="806794"/>
                  </a:lnTo>
                  <a:lnTo>
                    <a:pt x="1301593" y="761093"/>
                  </a:lnTo>
                  <a:lnTo>
                    <a:pt x="1306454" y="714374"/>
                  </a:lnTo>
                  <a:lnTo>
                    <a:pt x="1308100" y="666750"/>
                  </a:lnTo>
                  <a:lnTo>
                    <a:pt x="1306454" y="619125"/>
                  </a:lnTo>
                  <a:lnTo>
                    <a:pt x="1301593" y="572406"/>
                  </a:lnTo>
                  <a:lnTo>
                    <a:pt x="1293628" y="526705"/>
                  </a:lnTo>
                  <a:lnTo>
                    <a:pt x="1282669" y="482133"/>
                  </a:lnTo>
                  <a:lnTo>
                    <a:pt x="1268829" y="438806"/>
                  </a:lnTo>
                  <a:lnTo>
                    <a:pt x="1252219" y="396834"/>
                  </a:lnTo>
                  <a:lnTo>
                    <a:pt x="1232950" y="356330"/>
                  </a:lnTo>
                  <a:lnTo>
                    <a:pt x="1211134" y="317408"/>
                  </a:lnTo>
                  <a:lnTo>
                    <a:pt x="1186883" y="280180"/>
                  </a:lnTo>
                  <a:lnTo>
                    <a:pt x="1160307" y="244759"/>
                  </a:lnTo>
                  <a:lnTo>
                    <a:pt x="1131519" y="211258"/>
                  </a:lnTo>
                  <a:lnTo>
                    <a:pt x="1100629" y="179788"/>
                  </a:lnTo>
                  <a:lnTo>
                    <a:pt x="1067750" y="150464"/>
                  </a:lnTo>
                  <a:lnTo>
                    <a:pt x="1032992" y="123398"/>
                  </a:lnTo>
                  <a:lnTo>
                    <a:pt x="996468" y="98702"/>
                  </a:lnTo>
                  <a:lnTo>
                    <a:pt x="958289" y="76489"/>
                  </a:lnTo>
                  <a:lnTo>
                    <a:pt x="918566" y="56872"/>
                  </a:lnTo>
                  <a:lnTo>
                    <a:pt x="877410" y="39964"/>
                  </a:lnTo>
                  <a:lnTo>
                    <a:pt x="834934" y="25878"/>
                  </a:lnTo>
                  <a:lnTo>
                    <a:pt x="791248" y="14725"/>
                  </a:lnTo>
                  <a:lnTo>
                    <a:pt x="746464" y="6619"/>
                  </a:lnTo>
                  <a:lnTo>
                    <a:pt x="700694" y="1673"/>
                  </a:lnTo>
                  <a:lnTo>
                    <a:pt x="654050" y="0"/>
                  </a:lnTo>
                  <a:close/>
                </a:path>
              </a:pathLst>
            </a:custGeom>
            <a:solidFill>
              <a:srgbClr val="66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269" y="3155950"/>
              <a:ext cx="1308100" cy="1333500"/>
            </a:xfrm>
            <a:custGeom>
              <a:avLst/>
              <a:gdLst/>
              <a:ahLst/>
              <a:cxnLst/>
              <a:rect l="l" t="t" r="r" b="b"/>
              <a:pathLst>
                <a:path w="1308100" h="1333500">
                  <a:moveTo>
                    <a:pt x="654050" y="1333500"/>
                  </a:moveTo>
                  <a:lnTo>
                    <a:pt x="607253" y="1331826"/>
                  </a:lnTo>
                  <a:lnTo>
                    <a:pt x="561358" y="1326880"/>
                  </a:lnTo>
                  <a:lnTo>
                    <a:pt x="516475" y="1318774"/>
                  </a:lnTo>
                  <a:lnTo>
                    <a:pt x="472713" y="1307621"/>
                  </a:lnTo>
                  <a:lnTo>
                    <a:pt x="430182" y="1293535"/>
                  </a:lnTo>
                  <a:lnTo>
                    <a:pt x="388990" y="1276627"/>
                  </a:lnTo>
                  <a:lnTo>
                    <a:pt x="349249" y="1257010"/>
                  </a:lnTo>
                  <a:lnTo>
                    <a:pt x="311067" y="1234797"/>
                  </a:lnTo>
                  <a:lnTo>
                    <a:pt x="274554" y="1210101"/>
                  </a:lnTo>
                  <a:lnTo>
                    <a:pt x="239820" y="1183035"/>
                  </a:lnTo>
                  <a:lnTo>
                    <a:pt x="206974" y="1153711"/>
                  </a:lnTo>
                  <a:lnTo>
                    <a:pt x="176126" y="1122241"/>
                  </a:lnTo>
                  <a:lnTo>
                    <a:pt x="147385" y="1088740"/>
                  </a:lnTo>
                  <a:lnTo>
                    <a:pt x="120861" y="1053319"/>
                  </a:lnTo>
                  <a:lnTo>
                    <a:pt x="96664" y="1016091"/>
                  </a:lnTo>
                  <a:lnTo>
                    <a:pt x="74904" y="977169"/>
                  </a:lnTo>
                  <a:lnTo>
                    <a:pt x="55689" y="936665"/>
                  </a:lnTo>
                  <a:lnTo>
                    <a:pt x="39129" y="894693"/>
                  </a:lnTo>
                  <a:lnTo>
                    <a:pt x="25335" y="851366"/>
                  </a:lnTo>
                  <a:lnTo>
                    <a:pt x="14415" y="806794"/>
                  </a:lnTo>
                  <a:lnTo>
                    <a:pt x="6479" y="761093"/>
                  </a:lnTo>
                  <a:lnTo>
                    <a:pt x="1638" y="714374"/>
                  </a:lnTo>
                  <a:lnTo>
                    <a:pt x="0" y="666750"/>
                  </a:lnTo>
                  <a:lnTo>
                    <a:pt x="1638" y="619125"/>
                  </a:lnTo>
                  <a:lnTo>
                    <a:pt x="6479" y="572406"/>
                  </a:lnTo>
                  <a:lnTo>
                    <a:pt x="14415" y="526705"/>
                  </a:lnTo>
                  <a:lnTo>
                    <a:pt x="25335" y="482133"/>
                  </a:lnTo>
                  <a:lnTo>
                    <a:pt x="39129" y="438806"/>
                  </a:lnTo>
                  <a:lnTo>
                    <a:pt x="55689" y="396834"/>
                  </a:lnTo>
                  <a:lnTo>
                    <a:pt x="74904" y="356330"/>
                  </a:lnTo>
                  <a:lnTo>
                    <a:pt x="96664" y="317408"/>
                  </a:lnTo>
                  <a:lnTo>
                    <a:pt x="120861" y="280180"/>
                  </a:lnTo>
                  <a:lnTo>
                    <a:pt x="147385" y="244759"/>
                  </a:lnTo>
                  <a:lnTo>
                    <a:pt x="176126" y="211258"/>
                  </a:lnTo>
                  <a:lnTo>
                    <a:pt x="206974" y="179788"/>
                  </a:lnTo>
                  <a:lnTo>
                    <a:pt x="239820" y="150464"/>
                  </a:lnTo>
                  <a:lnTo>
                    <a:pt x="274554" y="123398"/>
                  </a:lnTo>
                  <a:lnTo>
                    <a:pt x="311067" y="98702"/>
                  </a:lnTo>
                  <a:lnTo>
                    <a:pt x="349249" y="76489"/>
                  </a:lnTo>
                  <a:lnTo>
                    <a:pt x="388990" y="56872"/>
                  </a:lnTo>
                  <a:lnTo>
                    <a:pt x="430182" y="39964"/>
                  </a:lnTo>
                  <a:lnTo>
                    <a:pt x="472713" y="25878"/>
                  </a:lnTo>
                  <a:lnTo>
                    <a:pt x="516475" y="14725"/>
                  </a:lnTo>
                  <a:lnTo>
                    <a:pt x="561358" y="6619"/>
                  </a:lnTo>
                  <a:lnTo>
                    <a:pt x="607253" y="1673"/>
                  </a:lnTo>
                  <a:lnTo>
                    <a:pt x="654050" y="0"/>
                  </a:lnTo>
                  <a:lnTo>
                    <a:pt x="700694" y="1673"/>
                  </a:lnTo>
                  <a:lnTo>
                    <a:pt x="746464" y="6619"/>
                  </a:lnTo>
                  <a:lnTo>
                    <a:pt x="791248" y="14725"/>
                  </a:lnTo>
                  <a:lnTo>
                    <a:pt x="834934" y="25878"/>
                  </a:lnTo>
                  <a:lnTo>
                    <a:pt x="877410" y="39964"/>
                  </a:lnTo>
                  <a:lnTo>
                    <a:pt x="918566" y="56872"/>
                  </a:lnTo>
                  <a:lnTo>
                    <a:pt x="958289" y="76489"/>
                  </a:lnTo>
                  <a:lnTo>
                    <a:pt x="996468" y="98702"/>
                  </a:lnTo>
                  <a:lnTo>
                    <a:pt x="1032992" y="123398"/>
                  </a:lnTo>
                  <a:lnTo>
                    <a:pt x="1067750" y="150464"/>
                  </a:lnTo>
                  <a:lnTo>
                    <a:pt x="1100629" y="179788"/>
                  </a:lnTo>
                  <a:lnTo>
                    <a:pt x="1131519" y="211258"/>
                  </a:lnTo>
                  <a:lnTo>
                    <a:pt x="1160307" y="244759"/>
                  </a:lnTo>
                  <a:lnTo>
                    <a:pt x="1186883" y="280180"/>
                  </a:lnTo>
                  <a:lnTo>
                    <a:pt x="1211134" y="317408"/>
                  </a:lnTo>
                  <a:lnTo>
                    <a:pt x="1232950" y="356330"/>
                  </a:lnTo>
                  <a:lnTo>
                    <a:pt x="1252219" y="396834"/>
                  </a:lnTo>
                  <a:lnTo>
                    <a:pt x="1268829" y="438806"/>
                  </a:lnTo>
                  <a:lnTo>
                    <a:pt x="1282669" y="482133"/>
                  </a:lnTo>
                  <a:lnTo>
                    <a:pt x="1293628" y="526705"/>
                  </a:lnTo>
                  <a:lnTo>
                    <a:pt x="1301593" y="572406"/>
                  </a:lnTo>
                  <a:lnTo>
                    <a:pt x="1306454" y="619125"/>
                  </a:lnTo>
                  <a:lnTo>
                    <a:pt x="1308100" y="666750"/>
                  </a:lnTo>
                  <a:lnTo>
                    <a:pt x="1306454" y="714374"/>
                  </a:lnTo>
                  <a:lnTo>
                    <a:pt x="1301593" y="761093"/>
                  </a:lnTo>
                  <a:lnTo>
                    <a:pt x="1293628" y="806794"/>
                  </a:lnTo>
                  <a:lnTo>
                    <a:pt x="1282669" y="851366"/>
                  </a:lnTo>
                  <a:lnTo>
                    <a:pt x="1268829" y="894693"/>
                  </a:lnTo>
                  <a:lnTo>
                    <a:pt x="1252219" y="936665"/>
                  </a:lnTo>
                  <a:lnTo>
                    <a:pt x="1232950" y="977169"/>
                  </a:lnTo>
                  <a:lnTo>
                    <a:pt x="1211134" y="1016091"/>
                  </a:lnTo>
                  <a:lnTo>
                    <a:pt x="1186883" y="1053319"/>
                  </a:lnTo>
                  <a:lnTo>
                    <a:pt x="1160307" y="1088740"/>
                  </a:lnTo>
                  <a:lnTo>
                    <a:pt x="1131519" y="1122241"/>
                  </a:lnTo>
                  <a:lnTo>
                    <a:pt x="1100629" y="1153711"/>
                  </a:lnTo>
                  <a:lnTo>
                    <a:pt x="1067750" y="1183035"/>
                  </a:lnTo>
                  <a:lnTo>
                    <a:pt x="1032992" y="1210101"/>
                  </a:lnTo>
                  <a:lnTo>
                    <a:pt x="996468" y="1234797"/>
                  </a:lnTo>
                  <a:lnTo>
                    <a:pt x="958289" y="1257010"/>
                  </a:lnTo>
                  <a:lnTo>
                    <a:pt x="918566" y="1276627"/>
                  </a:lnTo>
                  <a:lnTo>
                    <a:pt x="877410" y="1293535"/>
                  </a:lnTo>
                  <a:lnTo>
                    <a:pt x="834934" y="1307621"/>
                  </a:lnTo>
                  <a:lnTo>
                    <a:pt x="791248" y="1318774"/>
                  </a:lnTo>
                  <a:lnTo>
                    <a:pt x="746464" y="1326880"/>
                  </a:lnTo>
                  <a:lnTo>
                    <a:pt x="700694" y="1331826"/>
                  </a:lnTo>
                  <a:lnTo>
                    <a:pt x="654050" y="133350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7369" y="3163570"/>
              <a:ext cx="1308100" cy="1333500"/>
            </a:xfrm>
            <a:custGeom>
              <a:avLst/>
              <a:gdLst/>
              <a:ahLst/>
              <a:cxnLst/>
              <a:rect l="l" t="t" r="r" b="b"/>
              <a:pathLst>
                <a:path w="1308100" h="1333500">
                  <a:moveTo>
                    <a:pt x="654050" y="0"/>
                  </a:moveTo>
                  <a:lnTo>
                    <a:pt x="607405" y="1673"/>
                  </a:lnTo>
                  <a:lnTo>
                    <a:pt x="561635" y="6619"/>
                  </a:lnTo>
                  <a:lnTo>
                    <a:pt x="516851" y="14725"/>
                  </a:lnTo>
                  <a:lnTo>
                    <a:pt x="473165" y="25878"/>
                  </a:lnTo>
                  <a:lnTo>
                    <a:pt x="430689" y="39964"/>
                  </a:lnTo>
                  <a:lnTo>
                    <a:pt x="389533" y="56872"/>
                  </a:lnTo>
                  <a:lnTo>
                    <a:pt x="349810" y="76489"/>
                  </a:lnTo>
                  <a:lnTo>
                    <a:pt x="311631" y="98702"/>
                  </a:lnTo>
                  <a:lnTo>
                    <a:pt x="275107" y="123398"/>
                  </a:lnTo>
                  <a:lnTo>
                    <a:pt x="240349" y="150464"/>
                  </a:lnTo>
                  <a:lnTo>
                    <a:pt x="207470" y="179788"/>
                  </a:lnTo>
                  <a:lnTo>
                    <a:pt x="176580" y="211258"/>
                  </a:lnTo>
                  <a:lnTo>
                    <a:pt x="147792" y="244759"/>
                  </a:lnTo>
                  <a:lnTo>
                    <a:pt x="121216" y="280180"/>
                  </a:lnTo>
                  <a:lnTo>
                    <a:pt x="96965" y="317408"/>
                  </a:lnTo>
                  <a:lnTo>
                    <a:pt x="75149" y="356330"/>
                  </a:lnTo>
                  <a:lnTo>
                    <a:pt x="55880" y="396834"/>
                  </a:lnTo>
                  <a:lnTo>
                    <a:pt x="39270" y="438806"/>
                  </a:lnTo>
                  <a:lnTo>
                    <a:pt x="25430" y="482133"/>
                  </a:lnTo>
                  <a:lnTo>
                    <a:pt x="14471" y="526705"/>
                  </a:lnTo>
                  <a:lnTo>
                    <a:pt x="6506" y="572406"/>
                  </a:lnTo>
                  <a:lnTo>
                    <a:pt x="1645" y="619125"/>
                  </a:lnTo>
                  <a:lnTo>
                    <a:pt x="0" y="666749"/>
                  </a:lnTo>
                  <a:lnTo>
                    <a:pt x="1645" y="714374"/>
                  </a:lnTo>
                  <a:lnTo>
                    <a:pt x="6506" y="761093"/>
                  </a:lnTo>
                  <a:lnTo>
                    <a:pt x="14471" y="806794"/>
                  </a:lnTo>
                  <a:lnTo>
                    <a:pt x="25430" y="851366"/>
                  </a:lnTo>
                  <a:lnTo>
                    <a:pt x="39270" y="894693"/>
                  </a:lnTo>
                  <a:lnTo>
                    <a:pt x="55880" y="936665"/>
                  </a:lnTo>
                  <a:lnTo>
                    <a:pt x="75149" y="977169"/>
                  </a:lnTo>
                  <a:lnTo>
                    <a:pt x="96965" y="1016091"/>
                  </a:lnTo>
                  <a:lnTo>
                    <a:pt x="121216" y="1053319"/>
                  </a:lnTo>
                  <a:lnTo>
                    <a:pt x="147792" y="1088740"/>
                  </a:lnTo>
                  <a:lnTo>
                    <a:pt x="176580" y="1122241"/>
                  </a:lnTo>
                  <a:lnTo>
                    <a:pt x="207470" y="1153711"/>
                  </a:lnTo>
                  <a:lnTo>
                    <a:pt x="240349" y="1183035"/>
                  </a:lnTo>
                  <a:lnTo>
                    <a:pt x="275107" y="1210101"/>
                  </a:lnTo>
                  <a:lnTo>
                    <a:pt x="311631" y="1234797"/>
                  </a:lnTo>
                  <a:lnTo>
                    <a:pt x="349810" y="1257010"/>
                  </a:lnTo>
                  <a:lnTo>
                    <a:pt x="389533" y="1276627"/>
                  </a:lnTo>
                  <a:lnTo>
                    <a:pt x="430689" y="1293535"/>
                  </a:lnTo>
                  <a:lnTo>
                    <a:pt x="473165" y="1307621"/>
                  </a:lnTo>
                  <a:lnTo>
                    <a:pt x="516851" y="1318774"/>
                  </a:lnTo>
                  <a:lnTo>
                    <a:pt x="561635" y="1326880"/>
                  </a:lnTo>
                  <a:lnTo>
                    <a:pt x="607405" y="1331826"/>
                  </a:lnTo>
                  <a:lnTo>
                    <a:pt x="654050" y="1333499"/>
                  </a:lnTo>
                  <a:lnTo>
                    <a:pt x="700846" y="1331826"/>
                  </a:lnTo>
                  <a:lnTo>
                    <a:pt x="746741" y="1326880"/>
                  </a:lnTo>
                  <a:lnTo>
                    <a:pt x="791624" y="1318774"/>
                  </a:lnTo>
                  <a:lnTo>
                    <a:pt x="835386" y="1307621"/>
                  </a:lnTo>
                  <a:lnTo>
                    <a:pt x="877917" y="1293535"/>
                  </a:lnTo>
                  <a:lnTo>
                    <a:pt x="919109" y="1276627"/>
                  </a:lnTo>
                  <a:lnTo>
                    <a:pt x="958850" y="1257010"/>
                  </a:lnTo>
                  <a:lnTo>
                    <a:pt x="997032" y="1234797"/>
                  </a:lnTo>
                  <a:lnTo>
                    <a:pt x="1033545" y="1210101"/>
                  </a:lnTo>
                  <a:lnTo>
                    <a:pt x="1068279" y="1183035"/>
                  </a:lnTo>
                  <a:lnTo>
                    <a:pt x="1101125" y="1153711"/>
                  </a:lnTo>
                  <a:lnTo>
                    <a:pt x="1131973" y="1122241"/>
                  </a:lnTo>
                  <a:lnTo>
                    <a:pt x="1160714" y="1088740"/>
                  </a:lnTo>
                  <a:lnTo>
                    <a:pt x="1187238" y="1053319"/>
                  </a:lnTo>
                  <a:lnTo>
                    <a:pt x="1211435" y="1016091"/>
                  </a:lnTo>
                  <a:lnTo>
                    <a:pt x="1233195" y="977169"/>
                  </a:lnTo>
                  <a:lnTo>
                    <a:pt x="1252410" y="936665"/>
                  </a:lnTo>
                  <a:lnTo>
                    <a:pt x="1268970" y="894693"/>
                  </a:lnTo>
                  <a:lnTo>
                    <a:pt x="1282764" y="851366"/>
                  </a:lnTo>
                  <a:lnTo>
                    <a:pt x="1293684" y="806794"/>
                  </a:lnTo>
                  <a:lnTo>
                    <a:pt x="1301620" y="761093"/>
                  </a:lnTo>
                  <a:lnTo>
                    <a:pt x="1306461" y="714374"/>
                  </a:lnTo>
                  <a:lnTo>
                    <a:pt x="1308100" y="666749"/>
                  </a:lnTo>
                  <a:lnTo>
                    <a:pt x="1306461" y="619125"/>
                  </a:lnTo>
                  <a:lnTo>
                    <a:pt x="1301620" y="572406"/>
                  </a:lnTo>
                  <a:lnTo>
                    <a:pt x="1293684" y="526705"/>
                  </a:lnTo>
                  <a:lnTo>
                    <a:pt x="1282764" y="482133"/>
                  </a:lnTo>
                  <a:lnTo>
                    <a:pt x="1268970" y="438806"/>
                  </a:lnTo>
                  <a:lnTo>
                    <a:pt x="1252410" y="396834"/>
                  </a:lnTo>
                  <a:lnTo>
                    <a:pt x="1233195" y="356330"/>
                  </a:lnTo>
                  <a:lnTo>
                    <a:pt x="1211435" y="317408"/>
                  </a:lnTo>
                  <a:lnTo>
                    <a:pt x="1187238" y="280180"/>
                  </a:lnTo>
                  <a:lnTo>
                    <a:pt x="1160714" y="244759"/>
                  </a:lnTo>
                  <a:lnTo>
                    <a:pt x="1131973" y="211258"/>
                  </a:lnTo>
                  <a:lnTo>
                    <a:pt x="1101125" y="179788"/>
                  </a:lnTo>
                  <a:lnTo>
                    <a:pt x="1068279" y="150464"/>
                  </a:lnTo>
                  <a:lnTo>
                    <a:pt x="1033545" y="123398"/>
                  </a:lnTo>
                  <a:lnTo>
                    <a:pt x="997032" y="98702"/>
                  </a:lnTo>
                  <a:lnTo>
                    <a:pt x="958850" y="76489"/>
                  </a:lnTo>
                  <a:lnTo>
                    <a:pt x="919109" y="56872"/>
                  </a:lnTo>
                  <a:lnTo>
                    <a:pt x="877917" y="39964"/>
                  </a:lnTo>
                  <a:lnTo>
                    <a:pt x="835386" y="25878"/>
                  </a:lnTo>
                  <a:lnTo>
                    <a:pt x="791624" y="14725"/>
                  </a:lnTo>
                  <a:lnTo>
                    <a:pt x="746741" y="6619"/>
                  </a:lnTo>
                  <a:lnTo>
                    <a:pt x="700846" y="1673"/>
                  </a:lnTo>
                  <a:lnTo>
                    <a:pt x="654050" y="0"/>
                  </a:lnTo>
                  <a:close/>
                </a:path>
              </a:pathLst>
            </a:custGeom>
            <a:solidFill>
              <a:srgbClr val="66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17369" y="3163570"/>
              <a:ext cx="1308100" cy="1333500"/>
            </a:xfrm>
            <a:custGeom>
              <a:avLst/>
              <a:gdLst/>
              <a:ahLst/>
              <a:cxnLst/>
              <a:rect l="l" t="t" r="r" b="b"/>
              <a:pathLst>
                <a:path w="1308100" h="1333500">
                  <a:moveTo>
                    <a:pt x="654050" y="1333499"/>
                  </a:moveTo>
                  <a:lnTo>
                    <a:pt x="607405" y="1331826"/>
                  </a:lnTo>
                  <a:lnTo>
                    <a:pt x="561635" y="1326880"/>
                  </a:lnTo>
                  <a:lnTo>
                    <a:pt x="516851" y="1318774"/>
                  </a:lnTo>
                  <a:lnTo>
                    <a:pt x="473165" y="1307621"/>
                  </a:lnTo>
                  <a:lnTo>
                    <a:pt x="430689" y="1293535"/>
                  </a:lnTo>
                  <a:lnTo>
                    <a:pt x="389533" y="1276627"/>
                  </a:lnTo>
                  <a:lnTo>
                    <a:pt x="349810" y="1257010"/>
                  </a:lnTo>
                  <a:lnTo>
                    <a:pt x="311631" y="1234797"/>
                  </a:lnTo>
                  <a:lnTo>
                    <a:pt x="275107" y="1210101"/>
                  </a:lnTo>
                  <a:lnTo>
                    <a:pt x="240349" y="1183035"/>
                  </a:lnTo>
                  <a:lnTo>
                    <a:pt x="207470" y="1153711"/>
                  </a:lnTo>
                  <a:lnTo>
                    <a:pt x="176580" y="1122241"/>
                  </a:lnTo>
                  <a:lnTo>
                    <a:pt x="147792" y="1088740"/>
                  </a:lnTo>
                  <a:lnTo>
                    <a:pt x="121216" y="1053319"/>
                  </a:lnTo>
                  <a:lnTo>
                    <a:pt x="96965" y="1016091"/>
                  </a:lnTo>
                  <a:lnTo>
                    <a:pt x="75149" y="977169"/>
                  </a:lnTo>
                  <a:lnTo>
                    <a:pt x="55880" y="936665"/>
                  </a:lnTo>
                  <a:lnTo>
                    <a:pt x="39270" y="894693"/>
                  </a:lnTo>
                  <a:lnTo>
                    <a:pt x="25430" y="851366"/>
                  </a:lnTo>
                  <a:lnTo>
                    <a:pt x="14471" y="806794"/>
                  </a:lnTo>
                  <a:lnTo>
                    <a:pt x="6506" y="761093"/>
                  </a:lnTo>
                  <a:lnTo>
                    <a:pt x="1645" y="714374"/>
                  </a:lnTo>
                  <a:lnTo>
                    <a:pt x="0" y="666749"/>
                  </a:lnTo>
                  <a:lnTo>
                    <a:pt x="1645" y="619125"/>
                  </a:lnTo>
                  <a:lnTo>
                    <a:pt x="6506" y="572406"/>
                  </a:lnTo>
                  <a:lnTo>
                    <a:pt x="14471" y="526705"/>
                  </a:lnTo>
                  <a:lnTo>
                    <a:pt x="25430" y="482133"/>
                  </a:lnTo>
                  <a:lnTo>
                    <a:pt x="39270" y="438806"/>
                  </a:lnTo>
                  <a:lnTo>
                    <a:pt x="55880" y="396834"/>
                  </a:lnTo>
                  <a:lnTo>
                    <a:pt x="75149" y="356330"/>
                  </a:lnTo>
                  <a:lnTo>
                    <a:pt x="96965" y="317408"/>
                  </a:lnTo>
                  <a:lnTo>
                    <a:pt x="121216" y="280180"/>
                  </a:lnTo>
                  <a:lnTo>
                    <a:pt x="147792" y="244759"/>
                  </a:lnTo>
                  <a:lnTo>
                    <a:pt x="176580" y="211258"/>
                  </a:lnTo>
                  <a:lnTo>
                    <a:pt x="207470" y="179788"/>
                  </a:lnTo>
                  <a:lnTo>
                    <a:pt x="240349" y="150464"/>
                  </a:lnTo>
                  <a:lnTo>
                    <a:pt x="275107" y="123398"/>
                  </a:lnTo>
                  <a:lnTo>
                    <a:pt x="311631" y="98702"/>
                  </a:lnTo>
                  <a:lnTo>
                    <a:pt x="349810" y="76489"/>
                  </a:lnTo>
                  <a:lnTo>
                    <a:pt x="389533" y="56872"/>
                  </a:lnTo>
                  <a:lnTo>
                    <a:pt x="430689" y="39964"/>
                  </a:lnTo>
                  <a:lnTo>
                    <a:pt x="473165" y="25878"/>
                  </a:lnTo>
                  <a:lnTo>
                    <a:pt x="516851" y="14725"/>
                  </a:lnTo>
                  <a:lnTo>
                    <a:pt x="561635" y="6619"/>
                  </a:lnTo>
                  <a:lnTo>
                    <a:pt x="607405" y="1673"/>
                  </a:lnTo>
                  <a:lnTo>
                    <a:pt x="654050" y="0"/>
                  </a:lnTo>
                  <a:lnTo>
                    <a:pt x="700846" y="1673"/>
                  </a:lnTo>
                  <a:lnTo>
                    <a:pt x="746741" y="6619"/>
                  </a:lnTo>
                  <a:lnTo>
                    <a:pt x="791624" y="14725"/>
                  </a:lnTo>
                  <a:lnTo>
                    <a:pt x="835386" y="25878"/>
                  </a:lnTo>
                  <a:lnTo>
                    <a:pt x="877917" y="39964"/>
                  </a:lnTo>
                  <a:lnTo>
                    <a:pt x="919109" y="56872"/>
                  </a:lnTo>
                  <a:lnTo>
                    <a:pt x="958850" y="76489"/>
                  </a:lnTo>
                  <a:lnTo>
                    <a:pt x="997032" y="98702"/>
                  </a:lnTo>
                  <a:lnTo>
                    <a:pt x="1033545" y="123398"/>
                  </a:lnTo>
                  <a:lnTo>
                    <a:pt x="1068279" y="150464"/>
                  </a:lnTo>
                  <a:lnTo>
                    <a:pt x="1101125" y="179788"/>
                  </a:lnTo>
                  <a:lnTo>
                    <a:pt x="1131973" y="211258"/>
                  </a:lnTo>
                  <a:lnTo>
                    <a:pt x="1160714" y="244759"/>
                  </a:lnTo>
                  <a:lnTo>
                    <a:pt x="1187238" y="280180"/>
                  </a:lnTo>
                  <a:lnTo>
                    <a:pt x="1211435" y="317408"/>
                  </a:lnTo>
                  <a:lnTo>
                    <a:pt x="1233195" y="356330"/>
                  </a:lnTo>
                  <a:lnTo>
                    <a:pt x="1252410" y="396834"/>
                  </a:lnTo>
                  <a:lnTo>
                    <a:pt x="1268970" y="438806"/>
                  </a:lnTo>
                  <a:lnTo>
                    <a:pt x="1282764" y="482133"/>
                  </a:lnTo>
                  <a:lnTo>
                    <a:pt x="1293684" y="526705"/>
                  </a:lnTo>
                  <a:lnTo>
                    <a:pt x="1301620" y="572406"/>
                  </a:lnTo>
                  <a:lnTo>
                    <a:pt x="1306461" y="619125"/>
                  </a:lnTo>
                  <a:lnTo>
                    <a:pt x="1308100" y="666749"/>
                  </a:lnTo>
                  <a:lnTo>
                    <a:pt x="1306461" y="714374"/>
                  </a:lnTo>
                  <a:lnTo>
                    <a:pt x="1301620" y="761093"/>
                  </a:lnTo>
                  <a:lnTo>
                    <a:pt x="1293684" y="806794"/>
                  </a:lnTo>
                  <a:lnTo>
                    <a:pt x="1282764" y="851366"/>
                  </a:lnTo>
                  <a:lnTo>
                    <a:pt x="1268970" y="894693"/>
                  </a:lnTo>
                  <a:lnTo>
                    <a:pt x="1252410" y="936665"/>
                  </a:lnTo>
                  <a:lnTo>
                    <a:pt x="1233195" y="977169"/>
                  </a:lnTo>
                  <a:lnTo>
                    <a:pt x="1211435" y="1016091"/>
                  </a:lnTo>
                  <a:lnTo>
                    <a:pt x="1187238" y="1053319"/>
                  </a:lnTo>
                  <a:lnTo>
                    <a:pt x="1160714" y="1088740"/>
                  </a:lnTo>
                  <a:lnTo>
                    <a:pt x="1131973" y="1122241"/>
                  </a:lnTo>
                  <a:lnTo>
                    <a:pt x="1101125" y="1153711"/>
                  </a:lnTo>
                  <a:lnTo>
                    <a:pt x="1068279" y="1183035"/>
                  </a:lnTo>
                  <a:lnTo>
                    <a:pt x="1033545" y="1210101"/>
                  </a:lnTo>
                  <a:lnTo>
                    <a:pt x="997032" y="1234797"/>
                  </a:lnTo>
                  <a:lnTo>
                    <a:pt x="958850" y="1257010"/>
                  </a:lnTo>
                  <a:lnTo>
                    <a:pt x="919109" y="1276627"/>
                  </a:lnTo>
                  <a:lnTo>
                    <a:pt x="877917" y="1293535"/>
                  </a:lnTo>
                  <a:lnTo>
                    <a:pt x="835386" y="1307621"/>
                  </a:lnTo>
                  <a:lnTo>
                    <a:pt x="791624" y="1318774"/>
                  </a:lnTo>
                  <a:lnTo>
                    <a:pt x="746741" y="1326880"/>
                  </a:lnTo>
                  <a:lnTo>
                    <a:pt x="700846" y="1331826"/>
                  </a:lnTo>
                  <a:lnTo>
                    <a:pt x="654050" y="1333499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3079" y="3352800"/>
              <a:ext cx="445770" cy="970280"/>
            </a:xfrm>
            <a:custGeom>
              <a:avLst/>
              <a:gdLst/>
              <a:ahLst/>
              <a:cxnLst/>
              <a:rect l="l" t="t" r="r" b="b"/>
              <a:pathLst>
                <a:path w="445769" h="970279">
                  <a:moveTo>
                    <a:pt x="222250" y="0"/>
                  </a:moveTo>
                  <a:lnTo>
                    <a:pt x="210819" y="8889"/>
                  </a:lnTo>
                  <a:lnTo>
                    <a:pt x="173989" y="41910"/>
                  </a:lnTo>
                  <a:lnTo>
                    <a:pt x="162559" y="54610"/>
                  </a:lnTo>
                  <a:lnTo>
                    <a:pt x="152400" y="69850"/>
                  </a:lnTo>
                  <a:lnTo>
                    <a:pt x="140969" y="80010"/>
                  </a:lnTo>
                  <a:lnTo>
                    <a:pt x="129539" y="93979"/>
                  </a:lnTo>
                  <a:lnTo>
                    <a:pt x="120650" y="107950"/>
                  </a:lnTo>
                  <a:lnTo>
                    <a:pt x="109219" y="121920"/>
                  </a:lnTo>
                  <a:lnTo>
                    <a:pt x="101600" y="135889"/>
                  </a:lnTo>
                  <a:lnTo>
                    <a:pt x="91439" y="149860"/>
                  </a:lnTo>
                  <a:lnTo>
                    <a:pt x="83819" y="163829"/>
                  </a:lnTo>
                  <a:lnTo>
                    <a:pt x="76200" y="179070"/>
                  </a:lnTo>
                  <a:lnTo>
                    <a:pt x="67309" y="193039"/>
                  </a:lnTo>
                  <a:lnTo>
                    <a:pt x="59689" y="209550"/>
                  </a:lnTo>
                  <a:lnTo>
                    <a:pt x="53339" y="226060"/>
                  </a:lnTo>
                  <a:lnTo>
                    <a:pt x="46989" y="241300"/>
                  </a:lnTo>
                  <a:lnTo>
                    <a:pt x="34289" y="274319"/>
                  </a:lnTo>
                  <a:lnTo>
                    <a:pt x="29209" y="289560"/>
                  </a:lnTo>
                  <a:lnTo>
                    <a:pt x="25400" y="306069"/>
                  </a:lnTo>
                  <a:lnTo>
                    <a:pt x="17780" y="323850"/>
                  </a:lnTo>
                  <a:lnTo>
                    <a:pt x="15239" y="340360"/>
                  </a:lnTo>
                  <a:lnTo>
                    <a:pt x="10159" y="358139"/>
                  </a:lnTo>
                  <a:lnTo>
                    <a:pt x="7619" y="375919"/>
                  </a:lnTo>
                  <a:lnTo>
                    <a:pt x="3809" y="393700"/>
                  </a:lnTo>
                  <a:lnTo>
                    <a:pt x="0" y="447039"/>
                  </a:lnTo>
                  <a:lnTo>
                    <a:pt x="0" y="520700"/>
                  </a:lnTo>
                  <a:lnTo>
                    <a:pt x="3809" y="574039"/>
                  </a:lnTo>
                  <a:lnTo>
                    <a:pt x="7619" y="591819"/>
                  </a:lnTo>
                  <a:lnTo>
                    <a:pt x="10159" y="609600"/>
                  </a:lnTo>
                  <a:lnTo>
                    <a:pt x="15239" y="626110"/>
                  </a:lnTo>
                  <a:lnTo>
                    <a:pt x="17780" y="643889"/>
                  </a:lnTo>
                  <a:lnTo>
                    <a:pt x="25400" y="661669"/>
                  </a:lnTo>
                  <a:lnTo>
                    <a:pt x="27939" y="676910"/>
                  </a:lnTo>
                  <a:lnTo>
                    <a:pt x="34289" y="693419"/>
                  </a:lnTo>
                  <a:lnTo>
                    <a:pt x="39369" y="709930"/>
                  </a:lnTo>
                  <a:lnTo>
                    <a:pt x="45719" y="726439"/>
                  </a:lnTo>
                  <a:lnTo>
                    <a:pt x="53339" y="741680"/>
                  </a:lnTo>
                  <a:lnTo>
                    <a:pt x="59689" y="758189"/>
                  </a:lnTo>
                  <a:lnTo>
                    <a:pt x="67309" y="773430"/>
                  </a:lnTo>
                  <a:lnTo>
                    <a:pt x="73659" y="787400"/>
                  </a:lnTo>
                  <a:lnTo>
                    <a:pt x="83819" y="802639"/>
                  </a:lnTo>
                  <a:lnTo>
                    <a:pt x="91439" y="817880"/>
                  </a:lnTo>
                  <a:lnTo>
                    <a:pt x="109219" y="845819"/>
                  </a:lnTo>
                  <a:lnTo>
                    <a:pt x="120650" y="858519"/>
                  </a:lnTo>
                  <a:lnTo>
                    <a:pt x="129539" y="872489"/>
                  </a:lnTo>
                  <a:lnTo>
                    <a:pt x="140969" y="885189"/>
                  </a:lnTo>
                  <a:lnTo>
                    <a:pt x="149859" y="897889"/>
                  </a:lnTo>
                  <a:lnTo>
                    <a:pt x="172719" y="923289"/>
                  </a:lnTo>
                  <a:lnTo>
                    <a:pt x="196850" y="947419"/>
                  </a:lnTo>
                  <a:lnTo>
                    <a:pt x="222250" y="970280"/>
                  </a:lnTo>
                  <a:lnTo>
                    <a:pt x="232409" y="958850"/>
                  </a:lnTo>
                  <a:lnTo>
                    <a:pt x="247650" y="947419"/>
                  </a:lnTo>
                  <a:lnTo>
                    <a:pt x="259080" y="934719"/>
                  </a:lnTo>
                  <a:lnTo>
                    <a:pt x="270509" y="923289"/>
                  </a:lnTo>
                  <a:lnTo>
                    <a:pt x="281939" y="910589"/>
                  </a:lnTo>
                  <a:lnTo>
                    <a:pt x="292100" y="897889"/>
                  </a:lnTo>
                  <a:lnTo>
                    <a:pt x="303530" y="885189"/>
                  </a:lnTo>
                  <a:lnTo>
                    <a:pt x="313689" y="872489"/>
                  </a:lnTo>
                  <a:lnTo>
                    <a:pt x="323850" y="858519"/>
                  </a:lnTo>
                  <a:lnTo>
                    <a:pt x="335280" y="845819"/>
                  </a:lnTo>
                  <a:lnTo>
                    <a:pt x="342900" y="831850"/>
                  </a:lnTo>
                  <a:lnTo>
                    <a:pt x="353059" y="817880"/>
                  </a:lnTo>
                  <a:lnTo>
                    <a:pt x="360680" y="802639"/>
                  </a:lnTo>
                  <a:lnTo>
                    <a:pt x="369569" y="787400"/>
                  </a:lnTo>
                  <a:lnTo>
                    <a:pt x="375919" y="773430"/>
                  </a:lnTo>
                  <a:lnTo>
                    <a:pt x="383539" y="758189"/>
                  </a:lnTo>
                  <a:lnTo>
                    <a:pt x="398780" y="725169"/>
                  </a:lnTo>
                  <a:lnTo>
                    <a:pt x="405130" y="709930"/>
                  </a:lnTo>
                  <a:lnTo>
                    <a:pt x="411480" y="693419"/>
                  </a:lnTo>
                  <a:lnTo>
                    <a:pt x="415289" y="676910"/>
                  </a:lnTo>
                  <a:lnTo>
                    <a:pt x="425450" y="643889"/>
                  </a:lnTo>
                  <a:lnTo>
                    <a:pt x="430530" y="626110"/>
                  </a:lnTo>
                  <a:lnTo>
                    <a:pt x="433069" y="609600"/>
                  </a:lnTo>
                  <a:lnTo>
                    <a:pt x="436880" y="591819"/>
                  </a:lnTo>
                  <a:lnTo>
                    <a:pt x="441959" y="554989"/>
                  </a:lnTo>
                  <a:lnTo>
                    <a:pt x="445769" y="501650"/>
                  </a:lnTo>
                  <a:lnTo>
                    <a:pt x="445769" y="464819"/>
                  </a:lnTo>
                  <a:lnTo>
                    <a:pt x="441959" y="410210"/>
                  </a:lnTo>
                  <a:lnTo>
                    <a:pt x="439419" y="391160"/>
                  </a:lnTo>
                  <a:lnTo>
                    <a:pt x="436880" y="374650"/>
                  </a:lnTo>
                  <a:lnTo>
                    <a:pt x="433069" y="356869"/>
                  </a:lnTo>
                  <a:lnTo>
                    <a:pt x="430530" y="339089"/>
                  </a:lnTo>
                  <a:lnTo>
                    <a:pt x="425450" y="321310"/>
                  </a:lnTo>
                  <a:lnTo>
                    <a:pt x="420369" y="306069"/>
                  </a:lnTo>
                  <a:lnTo>
                    <a:pt x="415289" y="288289"/>
                  </a:lnTo>
                  <a:lnTo>
                    <a:pt x="411480" y="271780"/>
                  </a:lnTo>
                  <a:lnTo>
                    <a:pt x="398780" y="241300"/>
                  </a:lnTo>
                  <a:lnTo>
                    <a:pt x="392430" y="224789"/>
                  </a:lnTo>
                  <a:lnTo>
                    <a:pt x="386080" y="209550"/>
                  </a:lnTo>
                  <a:lnTo>
                    <a:pt x="369569" y="179070"/>
                  </a:lnTo>
                  <a:lnTo>
                    <a:pt x="361950" y="163829"/>
                  </a:lnTo>
                  <a:lnTo>
                    <a:pt x="353059" y="148589"/>
                  </a:lnTo>
                  <a:lnTo>
                    <a:pt x="344169" y="135889"/>
                  </a:lnTo>
                  <a:lnTo>
                    <a:pt x="335280" y="121920"/>
                  </a:lnTo>
                  <a:lnTo>
                    <a:pt x="325119" y="107950"/>
                  </a:lnTo>
                  <a:lnTo>
                    <a:pt x="313689" y="93979"/>
                  </a:lnTo>
                  <a:lnTo>
                    <a:pt x="304800" y="80010"/>
                  </a:lnTo>
                  <a:lnTo>
                    <a:pt x="293369" y="69850"/>
                  </a:lnTo>
                  <a:lnTo>
                    <a:pt x="281939" y="54610"/>
                  </a:lnTo>
                  <a:lnTo>
                    <a:pt x="270509" y="41910"/>
                  </a:lnTo>
                  <a:lnTo>
                    <a:pt x="260350" y="31750"/>
                  </a:lnTo>
                  <a:lnTo>
                    <a:pt x="234950" y="8889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6440" y="3341369"/>
              <a:ext cx="247650" cy="588010"/>
            </a:xfrm>
            <a:custGeom>
              <a:avLst/>
              <a:gdLst/>
              <a:ahLst/>
              <a:cxnLst/>
              <a:rect l="l" t="t" r="r" b="b"/>
              <a:pathLst>
                <a:path w="247650" h="588010">
                  <a:moveTo>
                    <a:pt x="247650" y="476250"/>
                  </a:moveTo>
                  <a:lnTo>
                    <a:pt x="246380" y="474980"/>
                  </a:lnTo>
                  <a:lnTo>
                    <a:pt x="245110" y="455930"/>
                  </a:lnTo>
                  <a:lnTo>
                    <a:pt x="243840" y="438150"/>
                  </a:lnTo>
                  <a:lnTo>
                    <a:pt x="242570" y="420370"/>
                  </a:lnTo>
                  <a:lnTo>
                    <a:pt x="240030" y="401320"/>
                  </a:lnTo>
                  <a:lnTo>
                    <a:pt x="237490" y="383540"/>
                  </a:lnTo>
                  <a:lnTo>
                    <a:pt x="233680" y="365760"/>
                  </a:lnTo>
                  <a:lnTo>
                    <a:pt x="231140" y="347980"/>
                  </a:lnTo>
                  <a:lnTo>
                    <a:pt x="231140" y="346710"/>
                  </a:lnTo>
                  <a:lnTo>
                    <a:pt x="226060" y="328930"/>
                  </a:lnTo>
                  <a:lnTo>
                    <a:pt x="220980" y="312420"/>
                  </a:lnTo>
                  <a:lnTo>
                    <a:pt x="220649" y="312547"/>
                  </a:lnTo>
                  <a:lnTo>
                    <a:pt x="215900" y="295910"/>
                  </a:lnTo>
                  <a:lnTo>
                    <a:pt x="210820" y="279400"/>
                  </a:lnTo>
                  <a:lnTo>
                    <a:pt x="210820" y="278130"/>
                  </a:lnTo>
                  <a:lnTo>
                    <a:pt x="204470" y="262890"/>
                  </a:lnTo>
                  <a:lnTo>
                    <a:pt x="198120" y="247662"/>
                  </a:lnTo>
                  <a:lnTo>
                    <a:pt x="198120" y="246380"/>
                  </a:lnTo>
                  <a:lnTo>
                    <a:pt x="191770" y="231140"/>
                  </a:lnTo>
                  <a:lnTo>
                    <a:pt x="185420" y="214630"/>
                  </a:lnTo>
                  <a:lnTo>
                    <a:pt x="185420" y="213360"/>
                  </a:lnTo>
                  <a:lnTo>
                    <a:pt x="176530" y="198120"/>
                  </a:lnTo>
                  <a:lnTo>
                    <a:pt x="168910" y="182880"/>
                  </a:lnTo>
                  <a:lnTo>
                    <a:pt x="161290" y="168910"/>
                  </a:lnTo>
                  <a:lnTo>
                    <a:pt x="151130" y="152400"/>
                  </a:lnTo>
                  <a:lnTo>
                    <a:pt x="143510" y="139700"/>
                  </a:lnTo>
                  <a:lnTo>
                    <a:pt x="133350" y="124460"/>
                  </a:lnTo>
                  <a:lnTo>
                    <a:pt x="124460" y="110490"/>
                  </a:lnTo>
                  <a:lnTo>
                    <a:pt x="123190" y="109220"/>
                  </a:lnTo>
                  <a:lnTo>
                    <a:pt x="112941" y="97840"/>
                  </a:lnTo>
                  <a:lnTo>
                    <a:pt x="102870" y="83820"/>
                  </a:lnTo>
                  <a:lnTo>
                    <a:pt x="101600" y="81280"/>
                  </a:lnTo>
                  <a:lnTo>
                    <a:pt x="91122" y="71970"/>
                  </a:lnTo>
                  <a:lnTo>
                    <a:pt x="80010" y="57150"/>
                  </a:lnTo>
                  <a:lnTo>
                    <a:pt x="68580" y="44450"/>
                  </a:lnTo>
                  <a:lnTo>
                    <a:pt x="67310" y="44450"/>
                  </a:lnTo>
                  <a:lnTo>
                    <a:pt x="57150" y="33020"/>
                  </a:lnTo>
                  <a:lnTo>
                    <a:pt x="55880" y="31750"/>
                  </a:lnTo>
                  <a:lnTo>
                    <a:pt x="43180" y="20320"/>
                  </a:lnTo>
                  <a:lnTo>
                    <a:pt x="30480" y="8890"/>
                  </a:lnTo>
                  <a:lnTo>
                    <a:pt x="17780" y="0"/>
                  </a:lnTo>
                  <a:lnTo>
                    <a:pt x="0" y="22860"/>
                  </a:lnTo>
                  <a:lnTo>
                    <a:pt x="12700" y="31750"/>
                  </a:lnTo>
                  <a:lnTo>
                    <a:pt x="24130" y="41910"/>
                  </a:lnTo>
                  <a:lnTo>
                    <a:pt x="38100" y="53340"/>
                  </a:lnTo>
                  <a:lnTo>
                    <a:pt x="47625" y="62865"/>
                  </a:lnTo>
                  <a:lnTo>
                    <a:pt x="46990" y="63500"/>
                  </a:lnTo>
                  <a:lnTo>
                    <a:pt x="57213" y="74879"/>
                  </a:lnTo>
                  <a:lnTo>
                    <a:pt x="68580" y="88900"/>
                  </a:lnTo>
                  <a:lnTo>
                    <a:pt x="69850" y="91440"/>
                  </a:lnTo>
                  <a:lnTo>
                    <a:pt x="80213" y="100660"/>
                  </a:lnTo>
                  <a:lnTo>
                    <a:pt x="88900" y="114300"/>
                  </a:lnTo>
                  <a:lnTo>
                    <a:pt x="90170" y="115570"/>
                  </a:lnTo>
                  <a:lnTo>
                    <a:pt x="100406" y="126949"/>
                  </a:lnTo>
                  <a:lnTo>
                    <a:pt x="109220" y="140970"/>
                  </a:lnTo>
                  <a:lnTo>
                    <a:pt x="135890" y="182880"/>
                  </a:lnTo>
                  <a:lnTo>
                    <a:pt x="151130" y="212090"/>
                  </a:lnTo>
                  <a:lnTo>
                    <a:pt x="151638" y="211785"/>
                  </a:lnTo>
                  <a:lnTo>
                    <a:pt x="159232" y="225882"/>
                  </a:lnTo>
                  <a:lnTo>
                    <a:pt x="158750" y="226060"/>
                  </a:lnTo>
                  <a:lnTo>
                    <a:pt x="165100" y="241312"/>
                  </a:lnTo>
                  <a:lnTo>
                    <a:pt x="171450" y="257810"/>
                  </a:lnTo>
                  <a:lnTo>
                    <a:pt x="177800" y="273050"/>
                  </a:lnTo>
                  <a:lnTo>
                    <a:pt x="184150" y="289560"/>
                  </a:lnTo>
                  <a:lnTo>
                    <a:pt x="184505" y="289394"/>
                  </a:lnTo>
                  <a:lnTo>
                    <a:pt x="189230" y="303530"/>
                  </a:lnTo>
                  <a:lnTo>
                    <a:pt x="193040" y="321310"/>
                  </a:lnTo>
                  <a:lnTo>
                    <a:pt x="198120" y="337820"/>
                  </a:lnTo>
                  <a:lnTo>
                    <a:pt x="198437" y="337705"/>
                  </a:lnTo>
                  <a:lnTo>
                    <a:pt x="203200" y="354330"/>
                  </a:lnTo>
                  <a:lnTo>
                    <a:pt x="203365" y="354291"/>
                  </a:lnTo>
                  <a:lnTo>
                    <a:pt x="205740" y="370840"/>
                  </a:lnTo>
                  <a:lnTo>
                    <a:pt x="209550" y="388620"/>
                  </a:lnTo>
                  <a:lnTo>
                    <a:pt x="209715" y="388594"/>
                  </a:lnTo>
                  <a:lnTo>
                    <a:pt x="212090" y="405130"/>
                  </a:lnTo>
                  <a:lnTo>
                    <a:pt x="213360" y="422910"/>
                  </a:lnTo>
                  <a:lnTo>
                    <a:pt x="215900" y="440690"/>
                  </a:lnTo>
                  <a:lnTo>
                    <a:pt x="217170" y="458470"/>
                  </a:lnTo>
                  <a:lnTo>
                    <a:pt x="218440" y="477520"/>
                  </a:lnTo>
                  <a:lnTo>
                    <a:pt x="218440" y="495300"/>
                  </a:lnTo>
                  <a:lnTo>
                    <a:pt x="218440" y="511810"/>
                  </a:lnTo>
                  <a:lnTo>
                    <a:pt x="217170" y="530860"/>
                  </a:lnTo>
                  <a:lnTo>
                    <a:pt x="215900" y="547370"/>
                  </a:lnTo>
                  <a:lnTo>
                    <a:pt x="215900" y="548640"/>
                  </a:lnTo>
                  <a:lnTo>
                    <a:pt x="213360" y="565150"/>
                  </a:lnTo>
                  <a:lnTo>
                    <a:pt x="212090" y="584200"/>
                  </a:lnTo>
                  <a:lnTo>
                    <a:pt x="226060" y="585470"/>
                  </a:lnTo>
                  <a:lnTo>
                    <a:pt x="240030" y="588010"/>
                  </a:lnTo>
                  <a:lnTo>
                    <a:pt x="240030" y="586740"/>
                  </a:lnTo>
                  <a:lnTo>
                    <a:pt x="242570" y="567690"/>
                  </a:lnTo>
                  <a:lnTo>
                    <a:pt x="243738" y="551167"/>
                  </a:lnTo>
                  <a:lnTo>
                    <a:pt x="245110" y="533400"/>
                  </a:lnTo>
                  <a:lnTo>
                    <a:pt x="246380" y="514350"/>
                  </a:lnTo>
                  <a:lnTo>
                    <a:pt x="247650" y="513080"/>
                  </a:lnTo>
                  <a:lnTo>
                    <a:pt x="247650" y="495300"/>
                  </a:lnTo>
                  <a:lnTo>
                    <a:pt x="247650" y="476250"/>
                  </a:lnTo>
                  <a:close/>
                </a:path>
              </a:pathLst>
            </a:custGeom>
            <a:solidFill>
              <a:srgbClr val="071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91030" y="3925569"/>
              <a:ext cx="345440" cy="411480"/>
            </a:xfrm>
            <a:custGeom>
              <a:avLst/>
              <a:gdLst/>
              <a:ahLst/>
              <a:cxnLst/>
              <a:rect l="l" t="t" r="r" b="b"/>
              <a:pathLst>
                <a:path w="345439" h="411479">
                  <a:moveTo>
                    <a:pt x="345440" y="2540"/>
                  </a:moveTo>
                  <a:lnTo>
                    <a:pt x="331470" y="1270"/>
                  </a:lnTo>
                  <a:lnTo>
                    <a:pt x="317500" y="0"/>
                  </a:lnTo>
                  <a:lnTo>
                    <a:pt x="314960" y="16510"/>
                  </a:lnTo>
                  <a:lnTo>
                    <a:pt x="311150" y="34290"/>
                  </a:lnTo>
                  <a:lnTo>
                    <a:pt x="308610" y="50800"/>
                  </a:lnTo>
                  <a:lnTo>
                    <a:pt x="303530" y="67310"/>
                  </a:lnTo>
                  <a:lnTo>
                    <a:pt x="298450" y="82550"/>
                  </a:lnTo>
                  <a:lnTo>
                    <a:pt x="298450" y="83820"/>
                  </a:lnTo>
                  <a:lnTo>
                    <a:pt x="294894" y="100418"/>
                  </a:lnTo>
                  <a:lnTo>
                    <a:pt x="294640" y="100330"/>
                  </a:lnTo>
                  <a:lnTo>
                    <a:pt x="289902" y="115709"/>
                  </a:lnTo>
                  <a:lnTo>
                    <a:pt x="289560" y="115570"/>
                  </a:lnTo>
                  <a:lnTo>
                    <a:pt x="283210" y="130810"/>
                  </a:lnTo>
                  <a:lnTo>
                    <a:pt x="283210" y="132080"/>
                  </a:lnTo>
                  <a:lnTo>
                    <a:pt x="276860" y="147320"/>
                  </a:lnTo>
                  <a:lnTo>
                    <a:pt x="277393" y="147523"/>
                  </a:lnTo>
                  <a:lnTo>
                    <a:pt x="270510" y="161290"/>
                  </a:lnTo>
                  <a:lnTo>
                    <a:pt x="269240" y="163830"/>
                  </a:lnTo>
                  <a:lnTo>
                    <a:pt x="262890" y="180340"/>
                  </a:lnTo>
                  <a:lnTo>
                    <a:pt x="263245" y="180492"/>
                  </a:lnTo>
                  <a:lnTo>
                    <a:pt x="255270" y="193040"/>
                  </a:lnTo>
                  <a:lnTo>
                    <a:pt x="255270" y="194310"/>
                  </a:lnTo>
                  <a:lnTo>
                    <a:pt x="249364" y="207289"/>
                  </a:lnTo>
                  <a:lnTo>
                    <a:pt x="248920" y="207010"/>
                  </a:lnTo>
                  <a:lnTo>
                    <a:pt x="240030" y="223520"/>
                  </a:lnTo>
                  <a:lnTo>
                    <a:pt x="232905" y="236575"/>
                  </a:lnTo>
                  <a:lnTo>
                    <a:pt x="232410" y="236220"/>
                  </a:lnTo>
                  <a:lnTo>
                    <a:pt x="223520" y="250190"/>
                  </a:lnTo>
                  <a:lnTo>
                    <a:pt x="222250" y="251460"/>
                  </a:lnTo>
                  <a:lnTo>
                    <a:pt x="215900" y="264160"/>
                  </a:lnTo>
                  <a:lnTo>
                    <a:pt x="204470" y="276860"/>
                  </a:lnTo>
                  <a:lnTo>
                    <a:pt x="203200" y="278130"/>
                  </a:lnTo>
                  <a:lnTo>
                    <a:pt x="194310" y="292100"/>
                  </a:lnTo>
                  <a:lnTo>
                    <a:pt x="184150" y="303530"/>
                  </a:lnTo>
                  <a:lnTo>
                    <a:pt x="172720" y="316230"/>
                  </a:lnTo>
                  <a:lnTo>
                    <a:pt x="172720" y="317500"/>
                  </a:lnTo>
                  <a:lnTo>
                    <a:pt x="162560" y="330200"/>
                  </a:lnTo>
                  <a:lnTo>
                    <a:pt x="152996" y="340969"/>
                  </a:lnTo>
                  <a:lnTo>
                    <a:pt x="140970" y="351790"/>
                  </a:lnTo>
                  <a:lnTo>
                    <a:pt x="139700" y="353060"/>
                  </a:lnTo>
                  <a:lnTo>
                    <a:pt x="129844" y="364020"/>
                  </a:lnTo>
                  <a:lnTo>
                    <a:pt x="116840" y="374650"/>
                  </a:lnTo>
                  <a:lnTo>
                    <a:pt x="114300" y="375920"/>
                  </a:lnTo>
                  <a:lnTo>
                    <a:pt x="113233" y="377126"/>
                  </a:lnTo>
                  <a:lnTo>
                    <a:pt x="110490" y="374650"/>
                  </a:lnTo>
                  <a:lnTo>
                    <a:pt x="97790" y="363220"/>
                  </a:lnTo>
                  <a:lnTo>
                    <a:pt x="86360" y="351790"/>
                  </a:lnTo>
                  <a:lnTo>
                    <a:pt x="76200" y="341630"/>
                  </a:lnTo>
                  <a:lnTo>
                    <a:pt x="64770" y="328930"/>
                  </a:lnTo>
                  <a:lnTo>
                    <a:pt x="54521" y="317550"/>
                  </a:lnTo>
                  <a:lnTo>
                    <a:pt x="44450" y="303530"/>
                  </a:lnTo>
                  <a:lnTo>
                    <a:pt x="43180" y="303530"/>
                  </a:lnTo>
                  <a:lnTo>
                    <a:pt x="34112" y="292214"/>
                  </a:lnTo>
                  <a:lnTo>
                    <a:pt x="34290" y="292100"/>
                  </a:lnTo>
                  <a:lnTo>
                    <a:pt x="24130" y="278130"/>
                  </a:lnTo>
                  <a:lnTo>
                    <a:pt x="22860" y="276860"/>
                  </a:lnTo>
                  <a:lnTo>
                    <a:pt x="12700" y="285750"/>
                  </a:lnTo>
                  <a:lnTo>
                    <a:pt x="0" y="293370"/>
                  </a:lnTo>
                  <a:lnTo>
                    <a:pt x="10160" y="308610"/>
                  </a:lnTo>
                  <a:lnTo>
                    <a:pt x="11430" y="309880"/>
                  </a:lnTo>
                  <a:lnTo>
                    <a:pt x="21590" y="322580"/>
                  </a:lnTo>
                  <a:lnTo>
                    <a:pt x="22136" y="322097"/>
                  </a:lnTo>
                  <a:lnTo>
                    <a:pt x="30480" y="334010"/>
                  </a:lnTo>
                  <a:lnTo>
                    <a:pt x="31750" y="335280"/>
                  </a:lnTo>
                  <a:lnTo>
                    <a:pt x="43180" y="347980"/>
                  </a:lnTo>
                  <a:lnTo>
                    <a:pt x="54610" y="360680"/>
                  </a:lnTo>
                  <a:lnTo>
                    <a:pt x="66040" y="372110"/>
                  </a:lnTo>
                  <a:lnTo>
                    <a:pt x="78740" y="384810"/>
                  </a:lnTo>
                  <a:lnTo>
                    <a:pt x="91440" y="396240"/>
                  </a:lnTo>
                  <a:lnTo>
                    <a:pt x="105410" y="407670"/>
                  </a:lnTo>
                  <a:lnTo>
                    <a:pt x="107950" y="410210"/>
                  </a:lnTo>
                  <a:lnTo>
                    <a:pt x="110490" y="410210"/>
                  </a:lnTo>
                  <a:lnTo>
                    <a:pt x="113030" y="411480"/>
                  </a:lnTo>
                  <a:lnTo>
                    <a:pt x="115570" y="411480"/>
                  </a:lnTo>
                  <a:lnTo>
                    <a:pt x="118110" y="410210"/>
                  </a:lnTo>
                  <a:lnTo>
                    <a:pt x="120650" y="410210"/>
                  </a:lnTo>
                  <a:lnTo>
                    <a:pt x="124460" y="406400"/>
                  </a:lnTo>
                  <a:lnTo>
                    <a:pt x="132880" y="396925"/>
                  </a:lnTo>
                  <a:lnTo>
                    <a:pt x="133350" y="397510"/>
                  </a:lnTo>
                  <a:lnTo>
                    <a:pt x="148590" y="386080"/>
                  </a:lnTo>
                  <a:lnTo>
                    <a:pt x="149860" y="383540"/>
                  </a:lnTo>
                  <a:lnTo>
                    <a:pt x="159537" y="372783"/>
                  </a:lnTo>
                  <a:lnTo>
                    <a:pt x="160020" y="373380"/>
                  </a:lnTo>
                  <a:lnTo>
                    <a:pt x="172720" y="361950"/>
                  </a:lnTo>
                  <a:lnTo>
                    <a:pt x="173990" y="360680"/>
                  </a:lnTo>
                  <a:lnTo>
                    <a:pt x="185420" y="347980"/>
                  </a:lnTo>
                  <a:lnTo>
                    <a:pt x="185420" y="346710"/>
                  </a:lnTo>
                  <a:lnTo>
                    <a:pt x="195580" y="334010"/>
                  </a:lnTo>
                  <a:lnTo>
                    <a:pt x="205740" y="322580"/>
                  </a:lnTo>
                  <a:lnTo>
                    <a:pt x="217170" y="309880"/>
                  </a:lnTo>
                  <a:lnTo>
                    <a:pt x="218440" y="308610"/>
                  </a:lnTo>
                  <a:lnTo>
                    <a:pt x="227330" y="293370"/>
                  </a:lnTo>
                  <a:lnTo>
                    <a:pt x="237490" y="281940"/>
                  </a:lnTo>
                  <a:lnTo>
                    <a:pt x="240030" y="279400"/>
                  </a:lnTo>
                  <a:lnTo>
                    <a:pt x="247650" y="265430"/>
                  </a:lnTo>
                  <a:lnTo>
                    <a:pt x="247396" y="265303"/>
                  </a:lnTo>
                  <a:lnTo>
                    <a:pt x="256540" y="252730"/>
                  </a:lnTo>
                  <a:lnTo>
                    <a:pt x="256540" y="251460"/>
                  </a:lnTo>
                  <a:lnTo>
                    <a:pt x="265430" y="237490"/>
                  </a:lnTo>
                  <a:lnTo>
                    <a:pt x="264515" y="236956"/>
                  </a:lnTo>
                  <a:lnTo>
                    <a:pt x="274320" y="222250"/>
                  </a:lnTo>
                  <a:lnTo>
                    <a:pt x="274320" y="219710"/>
                  </a:lnTo>
                  <a:lnTo>
                    <a:pt x="280187" y="206781"/>
                  </a:lnTo>
                  <a:lnTo>
                    <a:pt x="280670" y="207010"/>
                  </a:lnTo>
                  <a:lnTo>
                    <a:pt x="288290" y="193040"/>
                  </a:lnTo>
                  <a:lnTo>
                    <a:pt x="289560" y="190500"/>
                  </a:lnTo>
                  <a:lnTo>
                    <a:pt x="295910" y="173990"/>
                  </a:lnTo>
                  <a:lnTo>
                    <a:pt x="295427" y="173799"/>
                  </a:lnTo>
                  <a:lnTo>
                    <a:pt x="303530" y="158750"/>
                  </a:lnTo>
                  <a:lnTo>
                    <a:pt x="303530" y="157480"/>
                  </a:lnTo>
                  <a:lnTo>
                    <a:pt x="309880" y="142240"/>
                  </a:lnTo>
                  <a:lnTo>
                    <a:pt x="316230" y="125730"/>
                  </a:lnTo>
                  <a:lnTo>
                    <a:pt x="316230" y="124460"/>
                  </a:lnTo>
                  <a:lnTo>
                    <a:pt x="321310" y="109220"/>
                  </a:lnTo>
                  <a:lnTo>
                    <a:pt x="321310" y="107950"/>
                  </a:lnTo>
                  <a:lnTo>
                    <a:pt x="326390" y="91440"/>
                  </a:lnTo>
                  <a:lnTo>
                    <a:pt x="331470" y="76200"/>
                  </a:lnTo>
                  <a:lnTo>
                    <a:pt x="331470" y="74930"/>
                  </a:lnTo>
                  <a:lnTo>
                    <a:pt x="336550" y="57150"/>
                  </a:lnTo>
                  <a:lnTo>
                    <a:pt x="336550" y="55880"/>
                  </a:lnTo>
                  <a:lnTo>
                    <a:pt x="339090" y="39370"/>
                  </a:lnTo>
                  <a:lnTo>
                    <a:pt x="342900" y="21590"/>
                  </a:lnTo>
                  <a:lnTo>
                    <a:pt x="345440" y="3810"/>
                  </a:lnTo>
                  <a:lnTo>
                    <a:pt x="345440" y="2540"/>
                  </a:lnTo>
                  <a:close/>
                </a:path>
              </a:pathLst>
            </a:custGeom>
            <a:solidFill>
              <a:srgbClr val="071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9110" y="3589032"/>
              <a:ext cx="146050" cy="631190"/>
            </a:xfrm>
            <a:custGeom>
              <a:avLst/>
              <a:gdLst/>
              <a:ahLst/>
              <a:cxnLst/>
              <a:rect l="l" t="t" r="r" b="b"/>
              <a:pathLst>
                <a:path w="146050" h="631189">
                  <a:moveTo>
                    <a:pt x="146050" y="614667"/>
                  </a:moveTo>
                  <a:lnTo>
                    <a:pt x="144780" y="613397"/>
                  </a:lnTo>
                  <a:lnTo>
                    <a:pt x="134531" y="602030"/>
                  </a:lnTo>
                  <a:lnTo>
                    <a:pt x="125730" y="586727"/>
                  </a:lnTo>
                  <a:lnTo>
                    <a:pt x="125234" y="587108"/>
                  </a:lnTo>
                  <a:lnTo>
                    <a:pt x="118110" y="574027"/>
                  </a:lnTo>
                  <a:lnTo>
                    <a:pt x="109220" y="560057"/>
                  </a:lnTo>
                  <a:lnTo>
                    <a:pt x="101117" y="545033"/>
                  </a:lnTo>
                  <a:lnTo>
                    <a:pt x="101600" y="544817"/>
                  </a:lnTo>
                  <a:lnTo>
                    <a:pt x="93980" y="530847"/>
                  </a:lnTo>
                  <a:lnTo>
                    <a:pt x="93980" y="529577"/>
                  </a:lnTo>
                  <a:lnTo>
                    <a:pt x="87147" y="517055"/>
                  </a:lnTo>
                  <a:lnTo>
                    <a:pt x="87630" y="516877"/>
                  </a:lnTo>
                  <a:lnTo>
                    <a:pt x="81280" y="500367"/>
                  </a:lnTo>
                  <a:lnTo>
                    <a:pt x="80010" y="497827"/>
                  </a:lnTo>
                  <a:lnTo>
                    <a:pt x="72390" y="483857"/>
                  </a:lnTo>
                  <a:lnTo>
                    <a:pt x="71970" y="484073"/>
                  </a:lnTo>
                  <a:lnTo>
                    <a:pt x="66192" y="469023"/>
                  </a:lnTo>
                  <a:lnTo>
                    <a:pt x="67310" y="468617"/>
                  </a:lnTo>
                  <a:lnTo>
                    <a:pt x="62230" y="453377"/>
                  </a:lnTo>
                  <a:lnTo>
                    <a:pt x="62230" y="452107"/>
                  </a:lnTo>
                  <a:lnTo>
                    <a:pt x="55880" y="435597"/>
                  </a:lnTo>
                  <a:lnTo>
                    <a:pt x="55473" y="435749"/>
                  </a:lnTo>
                  <a:lnTo>
                    <a:pt x="53340" y="422897"/>
                  </a:lnTo>
                  <a:lnTo>
                    <a:pt x="52070" y="420357"/>
                  </a:lnTo>
                  <a:lnTo>
                    <a:pt x="46850" y="405752"/>
                  </a:lnTo>
                  <a:lnTo>
                    <a:pt x="43180" y="388607"/>
                  </a:lnTo>
                  <a:lnTo>
                    <a:pt x="43180" y="386067"/>
                  </a:lnTo>
                  <a:lnTo>
                    <a:pt x="38100" y="369557"/>
                  </a:lnTo>
                  <a:lnTo>
                    <a:pt x="37922" y="369608"/>
                  </a:lnTo>
                  <a:lnTo>
                    <a:pt x="35560" y="353047"/>
                  </a:lnTo>
                  <a:lnTo>
                    <a:pt x="31750" y="335267"/>
                  </a:lnTo>
                  <a:lnTo>
                    <a:pt x="30480" y="318757"/>
                  </a:lnTo>
                  <a:lnTo>
                    <a:pt x="29210" y="302247"/>
                  </a:lnTo>
                  <a:lnTo>
                    <a:pt x="27940" y="283197"/>
                  </a:lnTo>
                  <a:lnTo>
                    <a:pt x="27940" y="265417"/>
                  </a:lnTo>
                  <a:lnTo>
                    <a:pt x="27940" y="247637"/>
                  </a:lnTo>
                  <a:lnTo>
                    <a:pt x="27940" y="229857"/>
                  </a:lnTo>
                  <a:lnTo>
                    <a:pt x="27940" y="212077"/>
                  </a:lnTo>
                  <a:lnTo>
                    <a:pt x="29210" y="193027"/>
                  </a:lnTo>
                  <a:lnTo>
                    <a:pt x="30480" y="175247"/>
                  </a:lnTo>
                  <a:lnTo>
                    <a:pt x="31648" y="159994"/>
                  </a:lnTo>
                  <a:lnTo>
                    <a:pt x="35560" y="142227"/>
                  </a:lnTo>
                  <a:lnTo>
                    <a:pt x="37922" y="125679"/>
                  </a:lnTo>
                  <a:lnTo>
                    <a:pt x="38100" y="125717"/>
                  </a:lnTo>
                  <a:lnTo>
                    <a:pt x="43180" y="107937"/>
                  </a:lnTo>
                  <a:lnTo>
                    <a:pt x="43180" y="106667"/>
                  </a:lnTo>
                  <a:lnTo>
                    <a:pt x="46850" y="89522"/>
                  </a:lnTo>
                  <a:lnTo>
                    <a:pt x="52070" y="74917"/>
                  </a:lnTo>
                  <a:lnTo>
                    <a:pt x="52070" y="73647"/>
                  </a:lnTo>
                  <a:lnTo>
                    <a:pt x="56794" y="58280"/>
                  </a:lnTo>
                  <a:lnTo>
                    <a:pt x="57150" y="58407"/>
                  </a:lnTo>
                  <a:lnTo>
                    <a:pt x="61874" y="43040"/>
                  </a:lnTo>
                  <a:lnTo>
                    <a:pt x="62230" y="43167"/>
                  </a:lnTo>
                  <a:lnTo>
                    <a:pt x="68580" y="26657"/>
                  </a:lnTo>
                  <a:lnTo>
                    <a:pt x="74930" y="10147"/>
                  </a:lnTo>
                  <a:lnTo>
                    <a:pt x="60960" y="5067"/>
                  </a:lnTo>
                  <a:lnTo>
                    <a:pt x="48260" y="0"/>
                  </a:lnTo>
                  <a:lnTo>
                    <a:pt x="41910" y="16497"/>
                  </a:lnTo>
                  <a:lnTo>
                    <a:pt x="35560" y="33007"/>
                  </a:lnTo>
                  <a:lnTo>
                    <a:pt x="34290" y="34277"/>
                  </a:lnTo>
                  <a:lnTo>
                    <a:pt x="29210" y="49517"/>
                  </a:lnTo>
                  <a:lnTo>
                    <a:pt x="25666" y="64858"/>
                  </a:lnTo>
                  <a:lnTo>
                    <a:pt x="25400" y="64757"/>
                  </a:lnTo>
                  <a:lnTo>
                    <a:pt x="19050" y="82537"/>
                  </a:lnTo>
                  <a:lnTo>
                    <a:pt x="17780" y="85077"/>
                  </a:lnTo>
                  <a:lnTo>
                    <a:pt x="15582" y="100418"/>
                  </a:lnTo>
                  <a:lnTo>
                    <a:pt x="15240" y="100317"/>
                  </a:lnTo>
                  <a:lnTo>
                    <a:pt x="10160" y="118097"/>
                  </a:lnTo>
                  <a:lnTo>
                    <a:pt x="10160" y="120637"/>
                  </a:lnTo>
                  <a:lnTo>
                    <a:pt x="7620" y="137147"/>
                  </a:lnTo>
                  <a:lnTo>
                    <a:pt x="3810" y="154927"/>
                  </a:lnTo>
                  <a:lnTo>
                    <a:pt x="3810" y="156197"/>
                  </a:lnTo>
                  <a:lnTo>
                    <a:pt x="2540" y="172707"/>
                  </a:lnTo>
                  <a:lnTo>
                    <a:pt x="1270" y="190487"/>
                  </a:lnTo>
                  <a:lnTo>
                    <a:pt x="0" y="209537"/>
                  </a:lnTo>
                  <a:lnTo>
                    <a:pt x="0" y="210807"/>
                  </a:lnTo>
                  <a:lnTo>
                    <a:pt x="0" y="229857"/>
                  </a:lnTo>
                  <a:lnTo>
                    <a:pt x="0" y="247637"/>
                  </a:lnTo>
                  <a:lnTo>
                    <a:pt x="0" y="265417"/>
                  </a:lnTo>
                  <a:lnTo>
                    <a:pt x="0" y="284467"/>
                  </a:lnTo>
                  <a:lnTo>
                    <a:pt x="0" y="285737"/>
                  </a:lnTo>
                  <a:lnTo>
                    <a:pt x="1270" y="304787"/>
                  </a:lnTo>
                  <a:lnTo>
                    <a:pt x="2540" y="321297"/>
                  </a:lnTo>
                  <a:lnTo>
                    <a:pt x="2540" y="322567"/>
                  </a:lnTo>
                  <a:lnTo>
                    <a:pt x="3810" y="339077"/>
                  </a:lnTo>
                  <a:lnTo>
                    <a:pt x="3810" y="340347"/>
                  </a:lnTo>
                  <a:lnTo>
                    <a:pt x="7620" y="358127"/>
                  </a:lnTo>
                  <a:lnTo>
                    <a:pt x="10160" y="375907"/>
                  </a:lnTo>
                  <a:lnTo>
                    <a:pt x="10160" y="377177"/>
                  </a:lnTo>
                  <a:lnTo>
                    <a:pt x="15240" y="394957"/>
                  </a:lnTo>
                  <a:lnTo>
                    <a:pt x="15582" y="394843"/>
                  </a:lnTo>
                  <a:lnTo>
                    <a:pt x="17780" y="410197"/>
                  </a:lnTo>
                  <a:lnTo>
                    <a:pt x="19050" y="412737"/>
                  </a:lnTo>
                  <a:lnTo>
                    <a:pt x="25400" y="430517"/>
                  </a:lnTo>
                  <a:lnTo>
                    <a:pt x="25768" y="430390"/>
                  </a:lnTo>
                  <a:lnTo>
                    <a:pt x="27940" y="444487"/>
                  </a:lnTo>
                  <a:lnTo>
                    <a:pt x="29210" y="447027"/>
                  </a:lnTo>
                  <a:lnTo>
                    <a:pt x="34950" y="460819"/>
                  </a:lnTo>
                  <a:lnTo>
                    <a:pt x="34290" y="460997"/>
                  </a:lnTo>
                  <a:lnTo>
                    <a:pt x="39370" y="477507"/>
                  </a:lnTo>
                  <a:lnTo>
                    <a:pt x="39370" y="478777"/>
                  </a:lnTo>
                  <a:lnTo>
                    <a:pt x="46990" y="495287"/>
                  </a:lnTo>
                  <a:lnTo>
                    <a:pt x="46990" y="497827"/>
                  </a:lnTo>
                  <a:lnTo>
                    <a:pt x="54610" y="511797"/>
                  </a:lnTo>
                  <a:lnTo>
                    <a:pt x="55372" y="511416"/>
                  </a:lnTo>
                  <a:lnTo>
                    <a:pt x="60960" y="527037"/>
                  </a:lnTo>
                  <a:lnTo>
                    <a:pt x="60960" y="529577"/>
                  </a:lnTo>
                  <a:lnTo>
                    <a:pt x="68580" y="543547"/>
                  </a:lnTo>
                  <a:lnTo>
                    <a:pt x="69049" y="543318"/>
                  </a:lnTo>
                  <a:lnTo>
                    <a:pt x="74930" y="556247"/>
                  </a:lnTo>
                  <a:lnTo>
                    <a:pt x="76200" y="558787"/>
                  </a:lnTo>
                  <a:lnTo>
                    <a:pt x="85090" y="574027"/>
                  </a:lnTo>
                  <a:lnTo>
                    <a:pt x="93980" y="587997"/>
                  </a:lnTo>
                  <a:lnTo>
                    <a:pt x="101600" y="601967"/>
                  </a:lnTo>
                  <a:lnTo>
                    <a:pt x="101600" y="603237"/>
                  </a:lnTo>
                  <a:lnTo>
                    <a:pt x="111760" y="617207"/>
                  </a:lnTo>
                  <a:lnTo>
                    <a:pt x="111760" y="618477"/>
                  </a:lnTo>
                  <a:lnTo>
                    <a:pt x="123190" y="631177"/>
                  </a:lnTo>
                  <a:lnTo>
                    <a:pt x="134620" y="622287"/>
                  </a:lnTo>
                  <a:lnTo>
                    <a:pt x="146050" y="614667"/>
                  </a:lnTo>
                  <a:close/>
                </a:path>
              </a:pathLst>
            </a:custGeom>
            <a:solidFill>
              <a:srgbClr val="071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1020" y="3338829"/>
              <a:ext cx="203200" cy="276860"/>
            </a:xfrm>
            <a:custGeom>
              <a:avLst/>
              <a:gdLst/>
              <a:ahLst/>
              <a:cxnLst/>
              <a:rect l="l" t="t" r="r" b="b"/>
              <a:pathLst>
                <a:path w="203200" h="276860">
                  <a:moveTo>
                    <a:pt x="203200" y="2540"/>
                  </a:moveTo>
                  <a:lnTo>
                    <a:pt x="201930" y="1270"/>
                  </a:lnTo>
                  <a:lnTo>
                    <a:pt x="199390" y="0"/>
                  </a:lnTo>
                  <a:lnTo>
                    <a:pt x="189230" y="0"/>
                  </a:lnTo>
                  <a:lnTo>
                    <a:pt x="186690" y="1270"/>
                  </a:lnTo>
                  <a:lnTo>
                    <a:pt x="185420" y="2540"/>
                  </a:lnTo>
                  <a:lnTo>
                    <a:pt x="173990" y="11430"/>
                  </a:lnTo>
                  <a:lnTo>
                    <a:pt x="161290" y="22860"/>
                  </a:lnTo>
                  <a:lnTo>
                    <a:pt x="148590" y="34290"/>
                  </a:lnTo>
                  <a:lnTo>
                    <a:pt x="147320" y="35560"/>
                  </a:lnTo>
                  <a:lnTo>
                    <a:pt x="135890" y="45720"/>
                  </a:lnTo>
                  <a:lnTo>
                    <a:pt x="135890" y="46990"/>
                  </a:lnTo>
                  <a:lnTo>
                    <a:pt x="124460" y="59690"/>
                  </a:lnTo>
                  <a:lnTo>
                    <a:pt x="113347" y="74510"/>
                  </a:lnTo>
                  <a:lnTo>
                    <a:pt x="102870" y="83820"/>
                  </a:lnTo>
                  <a:lnTo>
                    <a:pt x="101600" y="86360"/>
                  </a:lnTo>
                  <a:lnTo>
                    <a:pt x="91440" y="100330"/>
                  </a:lnTo>
                  <a:lnTo>
                    <a:pt x="90170" y="100330"/>
                  </a:lnTo>
                  <a:lnTo>
                    <a:pt x="81280" y="113030"/>
                  </a:lnTo>
                  <a:lnTo>
                    <a:pt x="69850" y="127000"/>
                  </a:lnTo>
                  <a:lnTo>
                    <a:pt x="68580" y="128270"/>
                  </a:lnTo>
                  <a:lnTo>
                    <a:pt x="61442" y="142544"/>
                  </a:lnTo>
                  <a:lnTo>
                    <a:pt x="60960" y="142240"/>
                  </a:lnTo>
                  <a:lnTo>
                    <a:pt x="52070" y="156210"/>
                  </a:lnTo>
                  <a:lnTo>
                    <a:pt x="52070" y="157480"/>
                  </a:lnTo>
                  <a:lnTo>
                    <a:pt x="43180" y="171450"/>
                  </a:lnTo>
                  <a:lnTo>
                    <a:pt x="35560" y="185420"/>
                  </a:lnTo>
                  <a:lnTo>
                    <a:pt x="26670" y="200660"/>
                  </a:lnTo>
                  <a:lnTo>
                    <a:pt x="19050" y="215900"/>
                  </a:lnTo>
                  <a:lnTo>
                    <a:pt x="19050" y="218452"/>
                  </a:lnTo>
                  <a:lnTo>
                    <a:pt x="13093" y="235115"/>
                  </a:lnTo>
                  <a:lnTo>
                    <a:pt x="12700" y="234950"/>
                  </a:lnTo>
                  <a:lnTo>
                    <a:pt x="6350" y="248920"/>
                  </a:lnTo>
                  <a:lnTo>
                    <a:pt x="6350" y="250202"/>
                  </a:lnTo>
                  <a:lnTo>
                    <a:pt x="0" y="266700"/>
                  </a:lnTo>
                  <a:lnTo>
                    <a:pt x="12700" y="271780"/>
                  </a:lnTo>
                  <a:lnTo>
                    <a:pt x="26670" y="276860"/>
                  </a:lnTo>
                  <a:lnTo>
                    <a:pt x="33020" y="260350"/>
                  </a:lnTo>
                  <a:lnTo>
                    <a:pt x="31927" y="259956"/>
                  </a:lnTo>
                  <a:lnTo>
                    <a:pt x="38100" y="246380"/>
                  </a:lnTo>
                  <a:lnTo>
                    <a:pt x="39370" y="245110"/>
                  </a:lnTo>
                  <a:lnTo>
                    <a:pt x="45720" y="227330"/>
                  </a:lnTo>
                  <a:lnTo>
                    <a:pt x="51600" y="214363"/>
                  </a:lnTo>
                  <a:lnTo>
                    <a:pt x="52070" y="214630"/>
                  </a:lnTo>
                  <a:lnTo>
                    <a:pt x="59690" y="199402"/>
                  </a:lnTo>
                  <a:lnTo>
                    <a:pt x="68580" y="185420"/>
                  </a:lnTo>
                  <a:lnTo>
                    <a:pt x="67652" y="184873"/>
                  </a:lnTo>
                  <a:lnTo>
                    <a:pt x="75628" y="172339"/>
                  </a:lnTo>
                  <a:lnTo>
                    <a:pt x="76200" y="172720"/>
                  </a:lnTo>
                  <a:lnTo>
                    <a:pt x="85090" y="157480"/>
                  </a:lnTo>
                  <a:lnTo>
                    <a:pt x="86360" y="156210"/>
                  </a:lnTo>
                  <a:lnTo>
                    <a:pt x="92621" y="144729"/>
                  </a:lnTo>
                  <a:lnTo>
                    <a:pt x="102870" y="130810"/>
                  </a:lnTo>
                  <a:lnTo>
                    <a:pt x="104140" y="129540"/>
                  </a:lnTo>
                  <a:lnTo>
                    <a:pt x="113030" y="116840"/>
                  </a:lnTo>
                  <a:lnTo>
                    <a:pt x="124028" y="103390"/>
                  </a:lnTo>
                  <a:lnTo>
                    <a:pt x="134620" y="93980"/>
                  </a:lnTo>
                  <a:lnTo>
                    <a:pt x="134620" y="91440"/>
                  </a:lnTo>
                  <a:lnTo>
                    <a:pt x="145440" y="78206"/>
                  </a:lnTo>
                  <a:lnTo>
                    <a:pt x="146050" y="78740"/>
                  </a:lnTo>
                  <a:lnTo>
                    <a:pt x="157480" y="66040"/>
                  </a:lnTo>
                  <a:lnTo>
                    <a:pt x="156845" y="65481"/>
                  </a:lnTo>
                  <a:lnTo>
                    <a:pt x="167640" y="55880"/>
                  </a:lnTo>
                  <a:lnTo>
                    <a:pt x="167030" y="55283"/>
                  </a:lnTo>
                  <a:lnTo>
                    <a:pt x="179070" y="44450"/>
                  </a:lnTo>
                  <a:lnTo>
                    <a:pt x="191770" y="33020"/>
                  </a:lnTo>
                  <a:lnTo>
                    <a:pt x="203200" y="24130"/>
                  </a:lnTo>
                  <a:lnTo>
                    <a:pt x="194310" y="13970"/>
                  </a:lnTo>
                  <a:lnTo>
                    <a:pt x="203200" y="2540"/>
                  </a:lnTo>
                  <a:close/>
                </a:path>
              </a:pathLst>
            </a:custGeom>
            <a:solidFill>
              <a:srgbClr val="071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87169" y="468122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6489" y="468122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93109" y="5458459"/>
            <a:ext cx="863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MINUS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6" name="object 29"/>
          <p:cNvGrpSpPr/>
          <p:nvPr/>
        </p:nvGrpSpPr>
        <p:grpSpPr>
          <a:xfrm>
            <a:off x="888773" y="4960393"/>
            <a:ext cx="2233295" cy="1346835"/>
            <a:chOff x="888773" y="4960393"/>
            <a:chExt cx="2233295" cy="1346835"/>
          </a:xfrm>
        </p:grpSpPr>
        <p:sp>
          <p:nvSpPr>
            <p:cNvPr id="30" name="object 30"/>
            <p:cNvSpPr/>
            <p:nvPr/>
          </p:nvSpPr>
          <p:spPr>
            <a:xfrm>
              <a:off x="902969" y="4974590"/>
              <a:ext cx="1280160" cy="1310640"/>
            </a:xfrm>
            <a:custGeom>
              <a:avLst/>
              <a:gdLst/>
              <a:ahLst/>
              <a:cxnLst/>
              <a:rect l="l" t="t" r="r" b="b"/>
              <a:pathLst>
                <a:path w="1280160" h="1310639">
                  <a:moveTo>
                    <a:pt x="640080" y="0"/>
                  </a:moveTo>
                  <a:lnTo>
                    <a:pt x="592365" y="1797"/>
                  </a:lnTo>
                  <a:lnTo>
                    <a:pt x="545594" y="7104"/>
                  </a:lnTo>
                  <a:lnTo>
                    <a:pt x="499890" y="15795"/>
                  </a:lnTo>
                  <a:lnTo>
                    <a:pt x="455379" y="27743"/>
                  </a:lnTo>
                  <a:lnTo>
                    <a:pt x="412184" y="42821"/>
                  </a:lnTo>
                  <a:lnTo>
                    <a:pt x="370431" y="60902"/>
                  </a:lnTo>
                  <a:lnTo>
                    <a:pt x="330244" y="81860"/>
                  </a:lnTo>
                  <a:lnTo>
                    <a:pt x="291746" y="105569"/>
                  </a:lnTo>
                  <a:lnTo>
                    <a:pt x="255064" y="131901"/>
                  </a:lnTo>
                  <a:lnTo>
                    <a:pt x="220321" y="160729"/>
                  </a:lnTo>
                  <a:lnTo>
                    <a:pt x="187642" y="191928"/>
                  </a:lnTo>
                  <a:lnTo>
                    <a:pt x="157151" y="225371"/>
                  </a:lnTo>
                  <a:lnTo>
                    <a:pt x="128973" y="260930"/>
                  </a:lnTo>
                  <a:lnTo>
                    <a:pt x="103233" y="298479"/>
                  </a:lnTo>
                  <a:lnTo>
                    <a:pt x="80055" y="337892"/>
                  </a:lnTo>
                  <a:lnTo>
                    <a:pt x="59563" y="379042"/>
                  </a:lnTo>
                  <a:lnTo>
                    <a:pt x="41882" y="421801"/>
                  </a:lnTo>
                  <a:lnTo>
                    <a:pt x="27136" y="466045"/>
                  </a:lnTo>
                  <a:lnTo>
                    <a:pt x="15451" y="511645"/>
                  </a:lnTo>
                  <a:lnTo>
                    <a:pt x="6950" y="558475"/>
                  </a:lnTo>
                  <a:lnTo>
                    <a:pt x="1758" y="606409"/>
                  </a:lnTo>
                  <a:lnTo>
                    <a:pt x="0" y="655320"/>
                  </a:lnTo>
                  <a:lnTo>
                    <a:pt x="1758" y="704230"/>
                  </a:lnTo>
                  <a:lnTo>
                    <a:pt x="6950" y="752164"/>
                  </a:lnTo>
                  <a:lnTo>
                    <a:pt x="15451" y="798994"/>
                  </a:lnTo>
                  <a:lnTo>
                    <a:pt x="27136" y="844594"/>
                  </a:lnTo>
                  <a:lnTo>
                    <a:pt x="41882" y="888838"/>
                  </a:lnTo>
                  <a:lnTo>
                    <a:pt x="59563" y="931597"/>
                  </a:lnTo>
                  <a:lnTo>
                    <a:pt x="80055" y="972747"/>
                  </a:lnTo>
                  <a:lnTo>
                    <a:pt x="103233" y="1012160"/>
                  </a:lnTo>
                  <a:lnTo>
                    <a:pt x="128973" y="1049709"/>
                  </a:lnTo>
                  <a:lnTo>
                    <a:pt x="157151" y="1085268"/>
                  </a:lnTo>
                  <a:lnTo>
                    <a:pt x="187642" y="1118711"/>
                  </a:lnTo>
                  <a:lnTo>
                    <a:pt x="220321" y="1149910"/>
                  </a:lnTo>
                  <a:lnTo>
                    <a:pt x="255064" y="1178738"/>
                  </a:lnTo>
                  <a:lnTo>
                    <a:pt x="291746" y="1205070"/>
                  </a:lnTo>
                  <a:lnTo>
                    <a:pt x="330244" y="1228779"/>
                  </a:lnTo>
                  <a:lnTo>
                    <a:pt x="370431" y="1249737"/>
                  </a:lnTo>
                  <a:lnTo>
                    <a:pt x="412184" y="1267818"/>
                  </a:lnTo>
                  <a:lnTo>
                    <a:pt x="455379" y="1282896"/>
                  </a:lnTo>
                  <a:lnTo>
                    <a:pt x="499890" y="1294844"/>
                  </a:lnTo>
                  <a:lnTo>
                    <a:pt x="545594" y="1303535"/>
                  </a:lnTo>
                  <a:lnTo>
                    <a:pt x="592365" y="1308842"/>
                  </a:lnTo>
                  <a:lnTo>
                    <a:pt x="640080" y="1310640"/>
                  </a:lnTo>
                  <a:lnTo>
                    <a:pt x="687794" y="1308842"/>
                  </a:lnTo>
                  <a:lnTo>
                    <a:pt x="734565" y="1303535"/>
                  </a:lnTo>
                  <a:lnTo>
                    <a:pt x="780269" y="1294844"/>
                  </a:lnTo>
                  <a:lnTo>
                    <a:pt x="824780" y="1282896"/>
                  </a:lnTo>
                  <a:lnTo>
                    <a:pt x="867975" y="1267818"/>
                  </a:lnTo>
                  <a:lnTo>
                    <a:pt x="909728" y="1249737"/>
                  </a:lnTo>
                  <a:lnTo>
                    <a:pt x="949915" y="1228779"/>
                  </a:lnTo>
                  <a:lnTo>
                    <a:pt x="988413" y="1205070"/>
                  </a:lnTo>
                  <a:lnTo>
                    <a:pt x="1025095" y="1178738"/>
                  </a:lnTo>
                  <a:lnTo>
                    <a:pt x="1059838" y="1149910"/>
                  </a:lnTo>
                  <a:lnTo>
                    <a:pt x="1092517" y="1118711"/>
                  </a:lnTo>
                  <a:lnTo>
                    <a:pt x="1123008" y="1085268"/>
                  </a:lnTo>
                  <a:lnTo>
                    <a:pt x="1151186" y="1049709"/>
                  </a:lnTo>
                  <a:lnTo>
                    <a:pt x="1176926" y="1012160"/>
                  </a:lnTo>
                  <a:lnTo>
                    <a:pt x="1200104" y="972747"/>
                  </a:lnTo>
                  <a:lnTo>
                    <a:pt x="1220596" y="931597"/>
                  </a:lnTo>
                  <a:lnTo>
                    <a:pt x="1238277" y="888838"/>
                  </a:lnTo>
                  <a:lnTo>
                    <a:pt x="1253023" y="844594"/>
                  </a:lnTo>
                  <a:lnTo>
                    <a:pt x="1264708" y="798994"/>
                  </a:lnTo>
                  <a:lnTo>
                    <a:pt x="1273209" y="752164"/>
                  </a:lnTo>
                  <a:lnTo>
                    <a:pt x="1278401" y="704230"/>
                  </a:lnTo>
                  <a:lnTo>
                    <a:pt x="1280160" y="655320"/>
                  </a:lnTo>
                  <a:lnTo>
                    <a:pt x="1278401" y="606409"/>
                  </a:lnTo>
                  <a:lnTo>
                    <a:pt x="1273209" y="558475"/>
                  </a:lnTo>
                  <a:lnTo>
                    <a:pt x="1264708" y="511645"/>
                  </a:lnTo>
                  <a:lnTo>
                    <a:pt x="1253023" y="466045"/>
                  </a:lnTo>
                  <a:lnTo>
                    <a:pt x="1238277" y="421801"/>
                  </a:lnTo>
                  <a:lnTo>
                    <a:pt x="1220596" y="379042"/>
                  </a:lnTo>
                  <a:lnTo>
                    <a:pt x="1200104" y="337892"/>
                  </a:lnTo>
                  <a:lnTo>
                    <a:pt x="1176926" y="298479"/>
                  </a:lnTo>
                  <a:lnTo>
                    <a:pt x="1151186" y="260930"/>
                  </a:lnTo>
                  <a:lnTo>
                    <a:pt x="1123008" y="225371"/>
                  </a:lnTo>
                  <a:lnTo>
                    <a:pt x="1092517" y="191928"/>
                  </a:lnTo>
                  <a:lnTo>
                    <a:pt x="1059838" y="160729"/>
                  </a:lnTo>
                  <a:lnTo>
                    <a:pt x="1025095" y="131901"/>
                  </a:lnTo>
                  <a:lnTo>
                    <a:pt x="988413" y="105569"/>
                  </a:lnTo>
                  <a:lnTo>
                    <a:pt x="949915" y="81860"/>
                  </a:lnTo>
                  <a:lnTo>
                    <a:pt x="909728" y="60902"/>
                  </a:lnTo>
                  <a:lnTo>
                    <a:pt x="867975" y="42821"/>
                  </a:lnTo>
                  <a:lnTo>
                    <a:pt x="824780" y="27743"/>
                  </a:lnTo>
                  <a:lnTo>
                    <a:pt x="780269" y="15795"/>
                  </a:lnTo>
                  <a:lnTo>
                    <a:pt x="734565" y="7104"/>
                  </a:lnTo>
                  <a:lnTo>
                    <a:pt x="687794" y="1797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2969" y="4974590"/>
              <a:ext cx="1280160" cy="1310640"/>
            </a:xfrm>
            <a:custGeom>
              <a:avLst/>
              <a:gdLst/>
              <a:ahLst/>
              <a:cxnLst/>
              <a:rect l="l" t="t" r="r" b="b"/>
              <a:pathLst>
                <a:path w="1280160" h="1310639">
                  <a:moveTo>
                    <a:pt x="640080" y="1310640"/>
                  </a:moveTo>
                  <a:lnTo>
                    <a:pt x="592365" y="1308842"/>
                  </a:lnTo>
                  <a:lnTo>
                    <a:pt x="545594" y="1303535"/>
                  </a:lnTo>
                  <a:lnTo>
                    <a:pt x="499890" y="1294844"/>
                  </a:lnTo>
                  <a:lnTo>
                    <a:pt x="455379" y="1282896"/>
                  </a:lnTo>
                  <a:lnTo>
                    <a:pt x="412184" y="1267818"/>
                  </a:lnTo>
                  <a:lnTo>
                    <a:pt x="370431" y="1249737"/>
                  </a:lnTo>
                  <a:lnTo>
                    <a:pt x="330244" y="1228779"/>
                  </a:lnTo>
                  <a:lnTo>
                    <a:pt x="291746" y="1205070"/>
                  </a:lnTo>
                  <a:lnTo>
                    <a:pt x="255064" y="1178738"/>
                  </a:lnTo>
                  <a:lnTo>
                    <a:pt x="220321" y="1149910"/>
                  </a:lnTo>
                  <a:lnTo>
                    <a:pt x="187642" y="1118711"/>
                  </a:lnTo>
                  <a:lnTo>
                    <a:pt x="157151" y="1085268"/>
                  </a:lnTo>
                  <a:lnTo>
                    <a:pt x="128973" y="1049709"/>
                  </a:lnTo>
                  <a:lnTo>
                    <a:pt x="103233" y="1012160"/>
                  </a:lnTo>
                  <a:lnTo>
                    <a:pt x="80055" y="972747"/>
                  </a:lnTo>
                  <a:lnTo>
                    <a:pt x="59563" y="931597"/>
                  </a:lnTo>
                  <a:lnTo>
                    <a:pt x="41882" y="888838"/>
                  </a:lnTo>
                  <a:lnTo>
                    <a:pt x="27136" y="844594"/>
                  </a:lnTo>
                  <a:lnTo>
                    <a:pt x="15451" y="798994"/>
                  </a:lnTo>
                  <a:lnTo>
                    <a:pt x="6950" y="752164"/>
                  </a:lnTo>
                  <a:lnTo>
                    <a:pt x="1758" y="704230"/>
                  </a:lnTo>
                  <a:lnTo>
                    <a:pt x="0" y="655320"/>
                  </a:lnTo>
                  <a:lnTo>
                    <a:pt x="1758" y="606409"/>
                  </a:lnTo>
                  <a:lnTo>
                    <a:pt x="6950" y="558475"/>
                  </a:lnTo>
                  <a:lnTo>
                    <a:pt x="15451" y="511645"/>
                  </a:lnTo>
                  <a:lnTo>
                    <a:pt x="27136" y="466045"/>
                  </a:lnTo>
                  <a:lnTo>
                    <a:pt x="41882" y="421801"/>
                  </a:lnTo>
                  <a:lnTo>
                    <a:pt x="59563" y="379042"/>
                  </a:lnTo>
                  <a:lnTo>
                    <a:pt x="80055" y="337892"/>
                  </a:lnTo>
                  <a:lnTo>
                    <a:pt x="103233" y="298479"/>
                  </a:lnTo>
                  <a:lnTo>
                    <a:pt x="128973" y="260930"/>
                  </a:lnTo>
                  <a:lnTo>
                    <a:pt x="157151" y="225371"/>
                  </a:lnTo>
                  <a:lnTo>
                    <a:pt x="187642" y="191928"/>
                  </a:lnTo>
                  <a:lnTo>
                    <a:pt x="220321" y="160729"/>
                  </a:lnTo>
                  <a:lnTo>
                    <a:pt x="255064" y="131901"/>
                  </a:lnTo>
                  <a:lnTo>
                    <a:pt x="291746" y="105569"/>
                  </a:lnTo>
                  <a:lnTo>
                    <a:pt x="330244" y="81860"/>
                  </a:lnTo>
                  <a:lnTo>
                    <a:pt x="370431" y="60902"/>
                  </a:lnTo>
                  <a:lnTo>
                    <a:pt x="412184" y="42821"/>
                  </a:lnTo>
                  <a:lnTo>
                    <a:pt x="455379" y="27743"/>
                  </a:lnTo>
                  <a:lnTo>
                    <a:pt x="499890" y="15795"/>
                  </a:lnTo>
                  <a:lnTo>
                    <a:pt x="545594" y="7104"/>
                  </a:lnTo>
                  <a:lnTo>
                    <a:pt x="592365" y="1797"/>
                  </a:lnTo>
                  <a:lnTo>
                    <a:pt x="640080" y="0"/>
                  </a:lnTo>
                  <a:lnTo>
                    <a:pt x="687794" y="1797"/>
                  </a:lnTo>
                  <a:lnTo>
                    <a:pt x="734565" y="7104"/>
                  </a:lnTo>
                  <a:lnTo>
                    <a:pt x="780269" y="15795"/>
                  </a:lnTo>
                  <a:lnTo>
                    <a:pt x="824780" y="27743"/>
                  </a:lnTo>
                  <a:lnTo>
                    <a:pt x="867975" y="42821"/>
                  </a:lnTo>
                  <a:lnTo>
                    <a:pt x="909728" y="60902"/>
                  </a:lnTo>
                  <a:lnTo>
                    <a:pt x="949915" y="81860"/>
                  </a:lnTo>
                  <a:lnTo>
                    <a:pt x="988413" y="105569"/>
                  </a:lnTo>
                  <a:lnTo>
                    <a:pt x="1025095" y="131901"/>
                  </a:lnTo>
                  <a:lnTo>
                    <a:pt x="1059838" y="160729"/>
                  </a:lnTo>
                  <a:lnTo>
                    <a:pt x="1092517" y="191928"/>
                  </a:lnTo>
                  <a:lnTo>
                    <a:pt x="1123008" y="225371"/>
                  </a:lnTo>
                  <a:lnTo>
                    <a:pt x="1151186" y="260930"/>
                  </a:lnTo>
                  <a:lnTo>
                    <a:pt x="1176926" y="298479"/>
                  </a:lnTo>
                  <a:lnTo>
                    <a:pt x="1200104" y="337892"/>
                  </a:lnTo>
                  <a:lnTo>
                    <a:pt x="1220596" y="379042"/>
                  </a:lnTo>
                  <a:lnTo>
                    <a:pt x="1238277" y="421801"/>
                  </a:lnTo>
                  <a:lnTo>
                    <a:pt x="1253023" y="466045"/>
                  </a:lnTo>
                  <a:lnTo>
                    <a:pt x="1264708" y="511645"/>
                  </a:lnTo>
                  <a:lnTo>
                    <a:pt x="1273209" y="558475"/>
                  </a:lnTo>
                  <a:lnTo>
                    <a:pt x="1278401" y="606409"/>
                  </a:lnTo>
                  <a:lnTo>
                    <a:pt x="1280160" y="655320"/>
                  </a:lnTo>
                  <a:lnTo>
                    <a:pt x="1278401" y="704230"/>
                  </a:lnTo>
                  <a:lnTo>
                    <a:pt x="1273209" y="752164"/>
                  </a:lnTo>
                  <a:lnTo>
                    <a:pt x="1264708" y="798994"/>
                  </a:lnTo>
                  <a:lnTo>
                    <a:pt x="1253023" y="844594"/>
                  </a:lnTo>
                  <a:lnTo>
                    <a:pt x="1238277" y="888838"/>
                  </a:lnTo>
                  <a:lnTo>
                    <a:pt x="1220596" y="931597"/>
                  </a:lnTo>
                  <a:lnTo>
                    <a:pt x="1200104" y="972747"/>
                  </a:lnTo>
                  <a:lnTo>
                    <a:pt x="1176926" y="1012160"/>
                  </a:lnTo>
                  <a:lnTo>
                    <a:pt x="1151186" y="1049709"/>
                  </a:lnTo>
                  <a:lnTo>
                    <a:pt x="1123008" y="1085268"/>
                  </a:lnTo>
                  <a:lnTo>
                    <a:pt x="1092517" y="1118711"/>
                  </a:lnTo>
                  <a:lnTo>
                    <a:pt x="1059838" y="1149910"/>
                  </a:lnTo>
                  <a:lnTo>
                    <a:pt x="1025095" y="1178738"/>
                  </a:lnTo>
                  <a:lnTo>
                    <a:pt x="988413" y="1205070"/>
                  </a:lnTo>
                  <a:lnTo>
                    <a:pt x="949915" y="1228779"/>
                  </a:lnTo>
                  <a:lnTo>
                    <a:pt x="909728" y="1249737"/>
                  </a:lnTo>
                  <a:lnTo>
                    <a:pt x="867975" y="1267818"/>
                  </a:lnTo>
                  <a:lnTo>
                    <a:pt x="824780" y="1282896"/>
                  </a:lnTo>
                  <a:lnTo>
                    <a:pt x="780269" y="1294844"/>
                  </a:lnTo>
                  <a:lnTo>
                    <a:pt x="734565" y="1303535"/>
                  </a:lnTo>
                  <a:lnTo>
                    <a:pt x="687794" y="1308842"/>
                  </a:lnTo>
                  <a:lnTo>
                    <a:pt x="640080" y="131064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8800" y="4983480"/>
              <a:ext cx="1278890" cy="1309370"/>
            </a:xfrm>
            <a:custGeom>
              <a:avLst/>
              <a:gdLst/>
              <a:ahLst/>
              <a:cxnLst/>
              <a:rect l="l" t="t" r="r" b="b"/>
              <a:pathLst>
                <a:path w="1278889" h="1309370">
                  <a:moveTo>
                    <a:pt x="640080" y="0"/>
                  </a:moveTo>
                  <a:lnTo>
                    <a:pt x="592365" y="1789"/>
                  </a:lnTo>
                  <a:lnTo>
                    <a:pt x="545594" y="7075"/>
                  </a:lnTo>
                  <a:lnTo>
                    <a:pt x="499890" y="15731"/>
                  </a:lnTo>
                  <a:lnTo>
                    <a:pt x="455379" y="27632"/>
                  </a:lnTo>
                  <a:lnTo>
                    <a:pt x="412184" y="42654"/>
                  </a:lnTo>
                  <a:lnTo>
                    <a:pt x="370431" y="60670"/>
                  </a:lnTo>
                  <a:lnTo>
                    <a:pt x="330244" y="81557"/>
                  </a:lnTo>
                  <a:lnTo>
                    <a:pt x="291746" y="105187"/>
                  </a:lnTo>
                  <a:lnTo>
                    <a:pt x="255064" y="131437"/>
                  </a:lnTo>
                  <a:lnTo>
                    <a:pt x="220321" y="160181"/>
                  </a:lnTo>
                  <a:lnTo>
                    <a:pt x="187642" y="191293"/>
                  </a:lnTo>
                  <a:lnTo>
                    <a:pt x="157151" y="224649"/>
                  </a:lnTo>
                  <a:lnTo>
                    <a:pt x="128973" y="260123"/>
                  </a:lnTo>
                  <a:lnTo>
                    <a:pt x="103233" y="297591"/>
                  </a:lnTo>
                  <a:lnTo>
                    <a:pt x="80055" y="336926"/>
                  </a:lnTo>
                  <a:lnTo>
                    <a:pt x="59563" y="378003"/>
                  </a:lnTo>
                  <a:lnTo>
                    <a:pt x="41882" y="420698"/>
                  </a:lnTo>
                  <a:lnTo>
                    <a:pt x="27136" y="464885"/>
                  </a:lnTo>
                  <a:lnTo>
                    <a:pt x="15451" y="510439"/>
                  </a:lnTo>
                  <a:lnTo>
                    <a:pt x="6950" y="557235"/>
                  </a:lnTo>
                  <a:lnTo>
                    <a:pt x="1758" y="605147"/>
                  </a:lnTo>
                  <a:lnTo>
                    <a:pt x="0" y="654050"/>
                  </a:lnTo>
                  <a:lnTo>
                    <a:pt x="1758" y="702960"/>
                  </a:lnTo>
                  <a:lnTo>
                    <a:pt x="6950" y="750894"/>
                  </a:lnTo>
                  <a:lnTo>
                    <a:pt x="15451" y="797724"/>
                  </a:lnTo>
                  <a:lnTo>
                    <a:pt x="27136" y="843324"/>
                  </a:lnTo>
                  <a:lnTo>
                    <a:pt x="41882" y="887568"/>
                  </a:lnTo>
                  <a:lnTo>
                    <a:pt x="59563" y="930327"/>
                  </a:lnTo>
                  <a:lnTo>
                    <a:pt x="80055" y="971477"/>
                  </a:lnTo>
                  <a:lnTo>
                    <a:pt x="103233" y="1010890"/>
                  </a:lnTo>
                  <a:lnTo>
                    <a:pt x="128973" y="1048439"/>
                  </a:lnTo>
                  <a:lnTo>
                    <a:pt x="157151" y="1083998"/>
                  </a:lnTo>
                  <a:lnTo>
                    <a:pt x="187642" y="1117441"/>
                  </a:lnTo>
                  <a:lnTo>
                    <a:pt x="220321" y="1148640"/>
                  </a:lnTo>
                  <a:lnTo>
                    <a:pt x="255064" y="1177468"/>
                  </a:lnTo>
                  <a:lnTo>
                    <a:pt x="291746" y="1203800"/>
                  </a:lnTo>
                  <a:lnTo>
                    <a:pt x="330244" y="1227509"/>
                  </a:lnTo>
                  <a:lnTo>
                    <a:pt x="370431" y="1248467"/>
                  </a:lnTo>
                  <a:lnTo>
                    <a:pt x="412184" y="1266548"/>
                  </a:lnTo>
                  <a:lnTo>
                    <a:pt x="455379" y="1281626"/>
                  </a:lnTo>
                  <a:lnTo>
                    <a:pt x="499890" y="1293574"/>
                  </a:lnTo>
                  <a:lnTo>
                    <a:pt x="545594" y="1302265"/>
                  </a:lnTo>
                  <a:lnTo>
                    <a:pt x="592365" y="1307572"/>
                  </a:lnTo>
                  <a:lnTo>
                    <a:pt x="640080" y="1309370"/>
                  </a:lnTo>
                  <a:lnTo>
                    <a:pt x="687786" y="1307572"/>
                  </a:lnTo>
                  <a:lnTo>
                    <a:pt x="734536" y="1302265"/>
                  </a:lnTo>
                  <a:lnTo>
                    <a:pt x="780204" y="1293574"/>
                  </a:lnTo>
                  <a:lnTo>
                    <a:pt x="824669" y="1281626"/>
                  </a:lnTo>
                  <a:lnTo>
                    <a:pt x="867808" y="1266548"/>
                  </a:lnTo>
                  <a:lnTo>
                    <a:pt x="909496" y="1248467"/>
                  </a:lnTo>
                  <a:lnTo>
                    <a:pt x="949611" y="1227509"/>
                  </a:lnTo>
                  <a:lnTo>
                    <a:pt x="988031" y="1203800"/>
                  </a:lnTo>
                  <a:lnTo>
                    <a:pt x="1024631" y="1177468"/>
                  </a:lnTo>
                  <a:lnTo>
                    <a:pt x="1059289" y="1148640"/>
                  </a:lnTo>
                  <a:lnTo>
                    <a:pt x="1091882" y="1117441"/>
                  </a:lnTo>
                  <a:lnTo>
                    <a:pt x="1122286" y="1083998"/>
                  </a:lnTo>
                  <a:lnTo>
                    <a:pt x="1150379" y="1048439"/>
                  </a:lnTo>
                  <a:lnTo>
                    <a:pt x="1176038" y="1010890"/>
                  </a:lnTo>
                  <a:lnTo>
                    <a:pt x="1199138" y="971477"/>
                  </a:lnTo>
                  <a:lnTo>
                    <a:pt x="1219558" y="930327"/>
                  </a:lnTo>
                  <a:lnTo>
                    <a:pt x="1237174" y="887568"/>
                  </a:lnTo>
                  <a:lnTo>
                    <a:pt x="1251864" y="843324"/>
                  </a:lnTo>
                  <a:lnTo>
                    <a:pt x="1263503" y="797724"/>
                  </a:lnTo>
                  <a:lnTo>
                    <a:pt x="1271969" y="750894"/>
                  </a:lnTo>
                  <a:lnTo>
                    <a:pt x="1277139" y="702960"/>
                  </a:lnTo>
                  <a:lnTo>
                    <a:pt x="1278889" y="654050"/>
                  </a:lnTo>
                  <a:lnTo>
                    <a:pt x="1277139" y="605147"/>
                  </a:lnTo>
                  <a:lnTo>
                    <a:pt x="1271969" y="557235"/>
                  </a:lnTo>
                  <a:lnTo>
                    <a:pt x="1263503" y="510439"/>
                  </a:lnTo>
                  <a:lnTo>
                    <a:pt x="1251864" y="464885"/>
                  </a:lnTo>
                  <a:lnTo>
                    <a:pt x="1237174" y="420698"/>
                  </a:lnTo>
                  <a:lnTo>
                    <a:pt x="1219558" y="378003"/>
                  </a:lnTo>
                  <a:lnTo>
                    <a:pt x="1199138" y="336926"/>
                  </a:lnTo>
                  <a:lnTo>
                    <a:pt x="1176038" y="297591"/>
                  </a:lnTo>
                  <a:lnTo>
                    <a:pt x="1150379" y="260123"/>
                  </a:lnTo>
                  <a:lnTo>
                    <a:pt x="1122286" y="224649"/>
                  </a:lnTo>
                  <a:lnTo>
                    <a:pt x="1091882" y="191293"/>
                  </a:lnTo>
                  <a:lnTo>
                    <a:pt x="1059289" y="160181"/>
                  </a:lnTo>
                  <a:lnTo>
                    <a:pt x="1024631" y="131437"/>
                  </a:lnTo>
                  <a:lnTo>
                    <a:pt x="988031" y="105187"/>
                  </a:lnTo>
                  <a:lnTo>
                    <a:pt x="949611" y="81557"/>
                  </a:lnTo>
                  <a:lnTo>
                    <a:pt x="909496" y="60670"/>
                  </a:lnTo>
                  <a:lnTo>
                    <a:pt x="867808" y="42654"/>
                  </a:lnTo>
                  <a:lnTo>
                    <a:pt x="824669" y="27632"/>
                  </a:lnTo>
                  <a:lnTo>
                    <a:pt x="780204" y="15731"/>
                  </a:lnTo>
                  <a:lnTo>
                    <a:pt x="734536" y="7075"/>
                  </a:lnTo>
                  <a:lnTo>
                    <a:pt x="687786" y="1789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66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28800" y="4983480"/>
              <a:ext cx="1278890" cy="1309370"/>
            </a:xfrm>
            <a:custGeom>
              <a:avLst/>
              <a:gdLst/>
              <a:ahLst/>
              <a:cxnLst/>
              <a:rect l="l" t="t" r="r" b="b"/>
              <a:pathLst>
                <a:path w="1278889" h="1309370">
                  <a:moveTo>
                    <a:pt x="640080" y="1309370"/>
                  </a:moveTo>
                  <a:lnTo>
                    <a:pt x="592365" y="1307572"/>
                  </a:lnTo>
                  <a:lnTo>
                    <a:pt x="545594" y="1302265"/>
                  </a:lnTo>
                  <a:lnTo>
                    <a:pt x="499890" y="1293574"/>
                  </a:lnTo>
                  <a:lnTo>
                    <a:pt x="455379" y="1281626"/>
                  </a:lnTo>
                  <a:lnTo>
                    <a:pt x="412184" y="1266548"/>
                  </a:lnTo>
                  <a:lnTo>
                    <a:pt x="370431" y="1248467"/>
                  </a:lnTo>
                  <a:lnTo>
                    <a:pt x="330244" y="1227509"/>
                  </a:lnTo>
                  <a:lnTo>
                    <a:pt x="291746" y="1203800"/>
                  </a:lnTo>
                  <a:lnTo>
                    <a:pt x="255064" y="1177468"/>
                  </a:lnTo>
                  <a:lnTo>
                    <a:pt x="220321" y="1148640"/>
                  </a:lnTo>
                  <a:lnTo>
                    <a:pt x="187642" y="1117441"/>
                  </a:lnTo>
                  <a:lnTo>
                    <a:pt x="157151" y="1083998"/>
                  </a:lnTo>
                  <a:lnTo>
                    <a:pt x="128973" y="1048439"/>
                  </a:lnTo>
                  <a:lnTo>
                    <a:pt x="103233" y="1010890"/>
                  </a:lnTo>
                  <a:lnTo>
                    <a:pt x="80055" y="971477"/>
                  </a:lnTo>
                  <a:lnTo>
                    <a:pt x="59563" y="930327"/>
                  </a:lnTo>
                  <a:lnTo>
                    <a:pt x="41882" y="887568"/>
                  </a:lnTo>
                  <a:lnTo>
                    <a:pt x="27136" y="843324"/>
                  </a:lnTo>
                  <a:lnTo>
                    <a:pt x="15451" y="797724"/>
                  </a:lnTo>
                  <a:lnTo>
                    <a:pt x="6950" y="750894"/>
                  </a:lnTo>
                  <a:lnTo>
                    <a:pt x="1758" y="702960"/>
                  </a:lnTo>
                  <a:lnTo>
                    <a:pt x="0" y="654050"/>
                  </a:lnTo>
                  <a:lnTo>
                    <a:pt x="1758" y="605147"/>
                  </a:lnTo>
                  <a:lnTo>
                    <a:pt x="6950" y="557235"/>
                  </a:lnTo>
                  <a:lnTo>
                    <a:pt x="15451" y="510439"/>
                  </a:lnTo>
                  <a:lnTo>
                    <a:pt x="27136" y="464885"/>
                  </a:lnTo>
                  <a:lnTo>
                    <a:pt x="41882" y="420698"/>
                  </a:lnTo>
                  <a:lnTo>
                    <a:pt x="59563" y="378003"/>
                  </a:lnTo>
                  <a:lnTo>
                    <a:pt x="80055" y="336926"/>
                  </a:lnTo>
                  <a:lnTo>
                    <a:pt x="103233" y="297591"/>
                  </a:lnTo>
                  <a:lnTo>
                    <a:pt x="128973" y="260123"/>
                  </a:lnTo>
                  <a:lnTo>
                    <a:pt x="157151" y="224649"/>
                  </a:lnTo>
                  <a:lnTo>
                    <a:pt x="187642" y="191293"/>
                  </a:lnTo>
                  <a:lnTo>
                    <a:pt x="220321" y="160181"/>
                  </a:lnTo>
                  <a:lnTo>
                    <a:pt x="255064" y="131437"/>
                  </a:lnTo>
                  <a:lnTo>
                    <a:pt x="291746" y="105187"/>
                  </a:lnTo>
                  <a:lnTo>
                    <a:pt x="330244" y="81557"/>
                  </a:lnTo>
                  <a:lnTo>
                    <a:pt x="370431" y="60670"/>
                  </a:lnTo>
                  <a:lnTo>
                    <a:pt x="412184" y="42654"/>
                  </a:lnTo>
                  <a:lnTo>
                    <a:pt x="455379" y="27632"/>
                  </a:lnTo>
                  <a:lnTo>
                    <a:pt x="499890" y="15731"/>
                  </a:lnTo>
                  <a:lnTo>
                    <a:pt x="545594" y="7075"/>
                  </a:lnTo>
                  <a:lnTo>
                    <a:pt x="592365" y="1789"/>
                  </a:lnTo>
                  <a:lnTo>
                    <a:pt x="640080" y="0"/>
                  </a:lnTo>
                  <a:lnTo>
                    <a:pt x="687786" y="1789"/>
                  </a:lnTo>
                  <a:lnTo>
                    <a:pt x="734536" y="7075"/>
                  </a:lnTo>
                  <a:lnTo>
                    <a:pt x="780204" y="15731"/>
                  </a:lnTo>
                  <a:lnTo>
                    <a:pt x="824669" y="27632"/>
                  </a:lnTo>
                  <a:lnTo>
                    <a:pt x="867808" y="42654"/>
                  </a:lnTo>
                  <a:lnTo>
                    <a:pt x="909496" y="60670"/>
                  </a:lnTo>
                  <a:lnTo>
                    <a:pt x="949611" y="81557"/>
                  </a:lnTo>
                  <a:lnTo>
                    <a:pt x="988031" y="105187"/>
                  </a:lnTo>
                  <a:lnTo>
                    <a:pt x="1024631" y="131437"/>
                  </a:lnTo>
                  <a:lnTo>
                    <a:pt x="1059289" y="160181"/>
                  </a:lnTo>
                  <a:lnTo>
                    <a:pt x="1091882" y="191293"/>
                  </a:lnTo>
                  <a:lnTo>
                    <a:pt x="1122286" y="224649"/>
                  </a:lnTo>
                  <a:lnTo>
                    <a:pt x="1150379" y="260123"/>
                  </a:lnTo>
                  <a:lnTo>
                    <a:pt x="1176038" y="297591"/>
                  </a:lnTo>
                  <a:lnTo>
                    <a:pt x="1199138" y="336926"/>
                  </a:lnTo>
                  <a:lnTo>
                    <a:pt x="1219558" y="378003"/>
                  </a:lnTo>
                  <a:lnTo>
                    <a:pt x="1237174" y="420698"/>
                  </a:lnTo>
                  <a:lnTo>
                    <a:pt x="1251864" y="464885"/>
                  </a:lnTo>
                  <a:lnTo>
                    <a:pt x="1263503" y="510439"/>
                  </a:lnTo>
                  <a:lnTo>
                    <a:pt x="1271969" y="557235"/>
                  </a:lnTo>
                  <a:lnTo>
                    <a:pt x="1277139" y="605147"/>
                  </a:lnTo>
                  <a:lnTo>
                    <a:pt x="1278889" y="654050"/>
                  </a:lnTo>
                  <a:lnTo>
                    <a:pt x="1277139" y="702960"/>
                  </a:lnTo>
                  <a:lnTo>
                    <a:pt x="1271969" y="750894"/>
                  </a:lnTo>
                  <a:lnTo>
                    <a:pt x="1263503" y="797724"/>
                  </a:lnTo>
                  <a:lnTo>
                    <a:pt x="1251864" y="843324"/>
                  </a:lnTo>
                  <a:lnTo>
                    <a:pt x="1237174" y="887568"/>
                  </a:lnTo>
                  <a:lnTo>
                    <a:pt x="1219558" y="930327"/>
                  </a:lnTo>
                  <a:lnTo>
                    <a:pt x="1199138" y="971477"/>
                  </a:lnTo>
                  <a:lnTo>
                    <a:pt x="1176038" y="1010890"/>
                  </a:lnTo>
                  <a:lnTo>
                    <a:pt x="1150379" y="1048439"/>
                  </a:lnTo>
                  <a:lnTo>
                    <a:pt x="1122286" y="1083998"/>
                  </a:lnTo>
                  <a:lnTo>
                    <a:pt x="1091882" y="1117441"/>
                  </a:lnTo>
                  <a:lnTo>
                    <a:pt x="1059289" y="1148640"/>
                  </a:lnTo>
                  <a:lnTo>
                    <a:pt x="1024631" y="1177468"/>
                  </a:lnTo>
                  <a:lnTo>
                    <a:pt x="988031" y="1203800"/>
                  </a:lnTo>
                  <a:lnTo>
                    <a:pt x="949611" y="1227509"/>
                  </a:lnTo>
                  <a:lnTo>
                    <a:pt x="909496" y="1248467"/>
                  </a:lnTo>
                  <a:lnTo>
                    <a:pt x="867808" y="1266548"/>
                  </a:lnTo>
                  <a:lnTo>
                    <a:pt x="824669" y="1281626"/>
                  </a:lnTo>
                  <a:lnTo>
                    <a:pt x="780204" y="1293574"/>
                  </a:lnTo>
                  <a:lnTo>
                    <a:pt x="734536" y="1302265"/>
                  </a:lnTo>
                  <a:lnTo>
                    <a:pt x="687786" y="1307572"/>
                  </a:lnTo>
                  <a:lnTo>
                    <a:pt x="640080" y="130937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Displaying a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syntax for displaying the data in a view is similar to fetching data from a table using </a:t>
            </a:r>
            <a:r>
              <a:rPr lang="en-US" dirty="0" smtClean="0"/>
              <a:t>a</a:t>
            </a:r>
            <a:r>
              <a:rPr lang="en-US" dirty="0" smtClean="0"/>
              <a:t> SELECT statement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SELECT * FROM </a:t>
            </a:r>
            <a:r>
              <a:rPr lang="en-US" dirty="0" err="1" smtClean="0">
                <a:solidFill>
                  <a:srgbClr val="00B0F0"/>
                </a:solidFill>
              </a:rPr>
              <a:t>sale_view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Force VIEW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FORCE keyword is used while creating a view, forcefully. This keyword is used to create a View even if the table does not exist. After creating a force View if we create the base table and enter values in it, the view will be automatically updated.</a:t>
            </a:r>
          </a:p>
          <a:p>
            <a:r>
              <a:rPr lang="en-US" dirty="0" smtClean="0"/>
              <a:t>Syntax for forced View is,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CREATE or REPLACE FORCE VIEW </a:t>
            </a:r>
            <a:r>
              <a:rPr lang="en-US" dirty="0" err="1" smtClean="0">
                <a:solidFill>
                  <a:srgbClr val="00B0F0"/>
                </a:solidFill>
              </a:rPr>
              <a:t>view_name</a:t>
            </a:r>
            <a:r>
              <a:rPr lang="en-US" dirty="0" smtClean="0">
                <a:solidFill>
                  <a:srgbClr val="00B0F0"/>
                </a:solidFill>
              </a:rPr>
              <a:t> AS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 SELECT </a:t>
            </a:r>
            <a:r>
              <a:rPr lang="en-US" dirty="0" err="1" smtClean="0">
                <a:solidFill>
                  <a:srgbClr val="00B0F0"/>
                </a:solidFill>
              </a:rPr>
              <a:t>column_name</a:t>
            </a:r>
            <a:r>
              <a:rPr lang="en-US" dirty="0" smtClean="0">
                <a:solidFill>
                  <a:srgbClr val="00B0F0"/>
                </a:solidFill>
              </a:rPr>
              <a:t>(s)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 FROM </a:t>
            </a:r>
            <a:r>
              <a:rPr lang="en-US" dirty="0" err="1" smtClean="0">
                <a:solidFill>
                  <a:srgbClr val="00B0F0"/>
                </a:solidFill>
              </a:rPr>
              <a:t>table_name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 WHERE condition;</a:t>
            </a:r>
            <a:br>
              <a:rPr lang="en-US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a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r>
              <a:rPr lang="en-US" dirty="0" smtClean="0"/>
              <a:t>UPDATE command for view is same as for tables.</a:t>
            </a:r>
          </a:p>
          <a:p>
            <a:r>
              <a:rPr lang="en-US" dirty="0" smtClean="0"/>
              <a:t>Syntax to Update a View is,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UPDATE view-name SET VALUE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WHERE condition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</a:p>
          <a:p>
            <a:pPr algn="ctr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/>
              <a:t>NOTE:</a:t>
            </a:r>
            <a:r>
              <a:rPr lang="en-US" dirty="0" smtClean="0"/>
              <a:t> If we update a view it also updates base table data automatically</a:t>
            </a:r>
            <a:r>
              <a:rPr lang="en-US" dirty="0" smtClean="0"/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Read-Only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create a view with read-only option to restrict access to the view.</a:t>
            </a:r>
          </a:p>
          <a:p>
            <a:r>
              <a:rPr lang="en-US" dirty="0" smtClean="0"/>
              <a:t>Syntax to create a view with Read-Only Access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CREATE or REPLACE FORCE VIEW </a:t>
            </a:r>
            <a:r>
              <a:rPr lang="en-US" dirty="0" err="1" smtClean="0">
                <a:solidFill>
                  <a:srgbClr val="00B0F0"/>
                </a:solidFill>
              </a:rPr>
              <a:t>view_name</a:t>
            </a:r>
            <a:r>
              <a:rPr lang="en-US" dirty="0" smtClean="0">
                <a:solidFill>
                  <a:srgbClr val="00B0F0"/>
                </a:solidFill>
              </a:rPr>
              <a:t> AS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 SELECT </a:t>
            </a:r>
            <a:r>
              <a:rPr lang="en-US" dirty="0" err="1" smtClean="0">
                <a:solidFill>
                  <a:srgbClr val="00B0F0"/>
                </a:solidFill>
              </a:rPr>
              <a:t>column_name</a:t>
            </a:r>
            <a:r>
              <a:rPr lang="en-US" dirty="0" smtClean="0">
                <a:solidFill>
                  <a:srgbClr val="00B0F0"/>
                </a:solidFill>
              </a:rPr>
              <a:t>(s)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 FROM </a:t>
            </a:r>
            <a:r>
              <a:rPr lang="en-US" dirty="0" err="1" smtClean="0">
                <a:solidFill>
                  <a:srgbClr val="00B0F0"/>
                </a:solidFill>
              </a:rPr>
              <a:t>table_name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 WHERE condition WITH read-only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algn="just"/>
            <a:r>
              <a:rPr lang="en-US" dirty="0" smtClean="0"/>
              <a:t>The above syntax will create view for </a:t>
            </a:r>
            <a:r>
              <a:rPr lang="en-US" b="1" dirty="0" smtClean="0"/>
              <a:t>read-only</a:t>
            </a:r>
            <a:r>
              <a:rPr lang="en-US" dirty="0" smtClean="0"/>
              <a:t> purpose, we cannot Update or Insert data into read-only view. It will throw an </a:t>
            </a:r>
            <a:r>
              <a:rPr lang="en-US" b="1" dirty="0" smtClean="0"/>
              <a:t>error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98" y="2438400"/>
            <a:ext cx="893330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Thanks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725083" y="6567723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pPr marL="38100">
                <a:lnSpc>
                  <a:spcPts val="1045"/>
                </a:lnSpc>
              </a:pPr>
              <a:t>4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53306" y="4189640"/>
          <a:ext cx="573405" cy="18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405"/>
              </a:tblGrid>
              <a:tr h="265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09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09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09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09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09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82106" y="4189640"/>
          <a:ext cx="573405" cy="18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405"/>
              </a:tblGrid>
              <a:tr h="265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09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09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09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09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09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92163" y="1859003"/>
            <a:ext cx="7626984" cy="2691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80808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order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explain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SET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operators,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following two lists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referred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throughout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lesson:</a:t>
            </a:r>
            <a:endParaRPr sz="2400">
              <a:latin typeface="Calibri"/>
              <a:cs typeface="Calibri"/>
            </a:endParaRPr>
          </a:p>
          <a:p>
            <a:pPr marL="2755265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{1,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2,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3,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4,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5}</a:t>
            </a:r>
            <a:endParaRPr sz="2400">
              <a:latin typeface="Calibri"/>
              <a:cs typeface="Calibri"/>
            </a:endParaRPr>
          </a:p>
          <a:p>
            <a:pPr marL="2755265">
              <a:lnSpc>
                <a:spcPct val="100000"/>
              </a:lnSpc>
              <a:spcBef>
                <a:spcPts val="915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{4,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5,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6,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7,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8}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Clr>
                <a:srgbClr val="808080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reality: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tables,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one called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one called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2418715">
              <a:lnSpc>
                <a:spcPct val="100000"/>
              </a:lnSpc>
              <a:spcBef>
                <a:spcPts val="1260"/>
              </a:spcBef>
              <a:tabLst>
                <a:tab pos="4236720" algn="l"/>
              </a:tabLst>
            </a:pPr>
            <a:r>
              <a:rPr sz="3600" baseline="2314" dirty="0">
                <a:solidFill>
                  <a:srgbClr val="5F5F5F"/>
                </a:solidFill>
                <a:latin typeface="Calibri"/>
                <a:cs typeface="Calibri"/>
              </a:rPr>
              <a:t>A	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896112"/>
            <a:ext cx="8229600" cy="780288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Sample data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 smtClean="0"/>
              <a:t>UNION</a:t>
            </a:r>
            <a:r>
              <a:rPr lang="en-US" sz="2800" dirty="0" smtClean="0"/>
              <a:t> is used to combine the results of two or more SELECT statements. However it will eliminate duplicate rows from its </a:t>
            </a:r>
            <a:r>
              <a:rPr lang="en-US" sz="2800" dirty="0" err="1" smtClean="0"/>
              <a:t>resultset</a:t>
            </a:r>
            <a:r>
              <a:rPr lang="en-US" sz="2800" dirty="0" smtClean="0"/>
              <a:t>. In case of union, number of columns and </a:t>
            </a:r>
            <a:r>
              <a:rPr lang="en-US" sz="2800" dirty="0" smtClean="0"/>
              <a:t>data type </a:t>
            </a:r>
            <a:r>
              <a:rPr lang="en-US" sz="2800" dirty="0" smtClean="0"/>
              <a:t>must be same in both the tables, on which UNION operation is being applied.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495800"/>
            <a:ext cx="4267200" cy="231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019800" cy="253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2850" y="4419600"/>
            <a:ext cx="2647950" cy="22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5410200"/>
            <a:ext cx="1638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86000" y="54102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of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SELECT </a:t>
            </a:r>
            <a:r>
              <a:rPr lang="en-US" sz="3200" dirty="0" smtClean="0">
                <a:solidFill>
                  <a:srgbClr val="00B0F0"/>
                </a:solidFill>
              </a:rPr>
              <a:t>* </a:t>
            </a:r>
            <a:r>
              <a:rPr lang="en-US" sz="3200" dirty="0" smtClean="0">
                <a:solidFill>
                  <a:srgbClr val="00B0F0"/>
                </a:solidFill>
              </a:rPr>
              <a:t>FROM First 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UNION</a:t>
            </a:r>
          </a:p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SELECT * </a:t>
            </a:r>
            <a:r>
              <a:rPr lang="en-US" sz="3200" dirty="0" smtClean="0">
                <a:solidFill>
                  <a:srgbClr val="00B0F0"/>
                </a:solidFill>
              </a:rPr>
              <a:t>FROM </a:t>
            </a:r>
            <a:r>
              <a:rPr lang="en-US" sz="3200" dirty="0" smtClean="0">
                <a:solidFill>
                  <a:srgbClr val="00B0F0"/>
                </a:solidFill>
              </a:rPr>
              <a:t>Second;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087" y="2678950"/>
            <a:ext cx="2302723" cy="13260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162" y="1860296"/>
            <a:ext cx="76568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smtClean="0">
                <a:solidFill>
                  <a:srgbClr val="5F5F5F"/>
                </a:solidFill>
                <a:latin typeface="Calibri"/>
                <a:cs typeface="Calibri"/>
              </a:rPr>
              <a:t>We Know that the </a:t>
            </a:r>
            <a:r>
              <a:rPr sz="2400" spc="-5" smtClean="0">
                <a:solidFill>
                  <a:srgbClr val="5F5F5F"/>
                </a:solidFill>
                <a:latin typeface="Calibri"/>
                <a:cs typeface="Calibri"/>
              </a:rPr>
              <a:t>UNION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operator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returns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rows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both tables,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eliminating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duplicates.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162" y="4335271"/>
            <a:ext cx="7861300" cy="1531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22019" indent="-228600" algn="just">
              <a:lnSpc>
                <a:spcPts val="2590"/>
              </a:lnSpc>
              <a:spcBef>
                <a:spcPts val="42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result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listing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A and B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eliminating </a:t>
            </a:r>
            <a:r>
              <a:rPr sz="2400" spc="-5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duplicates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{1,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2, 3, 4, 5,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6, 7,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8}.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205"/>
              </a:spcBef>
              <a:buClr>
                <a:srgbClr val="A1A1A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joined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would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only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{4,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5}.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would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perform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full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outer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join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the same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list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above.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087" y="2678955"/>
            <a:ext cx="2303145" cy="1326515"/>
          </a:xfrm>
          <a:prstGeom prst="rect">
            <a:avLst/>
          </a:prstGeom>
          <a:ln w="9525">
            <a:solidFill>
              <a:srgbClr val="C0C0C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23189" marR="829310">
              <a:lnSpc>
                <a:spcPct val="100000"/>
              </a:lnSpc>
              <a:spcBef>
                <a:spcPts val="65"/>
              </a:spcBef>
              <a:tabLst>
                <a:tab pos="1099185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SELECT</a:t>
            </a:r>
            <a:r>
              <a:rPr sz="1600" spc="-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a_id </a:t>
            </a:r>
            <a:r>
              <a:rPr sz="1600" spc="-94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FROM	a </a:t>
            </a:r>
            <a:r>
              <a:rPr sz="160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UNION</a:t>
            </a:r>
            <a:endParaRPr sz="1600">
              <a:latin typeface="Courier New"/>
              <a:cs typeface="Courier New"/>
            </a:endParaRPr>
          </a:p>
          <a:p>
            <a:pPr marL="123189" marR="829310">
              <a:lnSpc>
                <a:spcPct val="100000"/>
              </a:lnSpc>
              <a:tabLst>
                <a:tab pos="1099185" algn="l"/>
              </a:tabLst>
            </a:pP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SELECT</a:t>
            </a:r>
            <a:r>
              <a:rPr sz="1600" spc="-60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b_id </a:t>
            </a:r>
            <a:r>
              <a:rPr sz="1600" spc="-944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ourier New"/>
                <a:cs typeface="Courier New"/>
              </a:rPr>
              <a:t>FROM	b;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3045" y="2806147"/>
            <a:ext cx="2440305" cy="1391285"/>
            <a:chOff x="3853045" y="2806147"/>
            <a:chExt cx="2440305" cy="1391285"/>
          </a:xfrm>
        </p:grpSpPr>
        <p:sp>
          <p:nvSpPr>
            <p:cNvPr id="8" name="object 8"/>
            <p:cNvSpPr/>
            <p:nvPr/>
          </p:nvSpPr>
          <p:spPr>
            <a:xfrm>
              <a:off x="3857807" y="2810910"/>
              <a:ext cx="1445895" cy="1381760"/>
            </a:xfrm>
            <a:custGeom>
              <a:avLst/>
              <a:gdLst/>
              <a:ahLst/>
              <a:cxnLst/>
              <a:rect l="l" t="t" r="r" b="b"/>
              <a:pathLst>
                <a:path w="1445895" h="1381760">
                  <a:moveTo>
                    <a:pt x="722731" y="0"/>
                  </a:moveTo>
                  <a:lnTo>
                    <a:pt x="673249" y="1593"/>
                  </a:lnTo>
                  <a:lnTo>
                    <a:pt x="624662" y="6305"/>
                  </a:lnTo>
                  <a:lnTo>
                    <a:pt x="577077" y="14032"/>
                  </a:lnTo>
                  <a:lnTo>
                    <a:pt x="530602" y="24673"/>
                  </a:lnTo>
                  <a:lnTo>
                    <a:pt x="485345" y="38123"/>
                  </a:lnTo>
                  <a:lnTo>
                    <a:pt x="441414" y="54279"/>
                  </a:lnTo>
                  <a:lnTo>
                    <a:pt x="398915" y="73040"/>
                  </a:lnTo>
                  <a:lnTo>
                    <a:pt x="357957" y="94303"/>
                  </a:lnTo>
                  <a:lnTo>
                    <a:pt x="318647" y="117963"/>
                  </a:lnTo>
                  <a:lnTo>
                    <a:pt x="281094" y="143919"/>
                  </a:lnTo>
                  <a:lnTo>
                    <a:pt x="245404" y="172068"/>
                  </a:lnTo>
                  <a:lnTo>
                    <a:pt x="211685" y="202306"/>
                  </a:lnTo>
                  <a:lnTo>
                    <a:pt x="180045" y="234531"/>
                  </a:lnTo>
                  <a:lnTo>
                    <a:pt x="150591" y="268640"/>
                  </a:lnTo>
                  <a:lnTo>
                    <a:pt x="123432" y="304530"/>
                  </a:lnTo>
                  <a:lnTo>
                    <a:pt x="98675" y="342098"/>
                  </a:lnTo>
                  <a:lnTo>
                    <a:pt x="76427" y="381242"/>
                  </a:lnTo>
                  <a:lnTo>
                    <a:pt x="56796" y="421858"/>
                  </a:lnTo>
                  <a:lnTo>
                    <a:pt x="39890" y="463843"/>
                  </a:lnTo>
                  <a:lnTo>
                    <a:pt x="25817" y="507096"/>
                  </a:lnTo>
                  <a:lnTo>
                    <a:pt x="14683" y="551512"/>
                  </a:lnTo>
                  <a:lnTo>
                    <a:pt x="6597" y="596989"/>
                  </a:lnTo>
                  <a:lnTo>
                    <a:pt x="1667" y="643424"/>
                  </a:lnTo>
                  <a:lnTo>
                    <a:pt x="0" y="690714"/>
                  </a:lnTo>
                  <a:lnTo>
                    <a:pt x="1667" y="738005"/>
                  </a:lnTo>
                  <a:lnTo>
                    <a:pt x="6597" y="784440"/>
                  </a:lnTo>
                  <a:lnTo>
                    <a:pt x="14683" y="829917"/>
                  </a:lnTo>
                  <a:lnTo>
                    <a:pt x="25817" y="874333"/>
                  </a:lnTo>
                  <a:lnTo>
                    <a:pt x="39890" y="917586"/>
                  </a:lnTo>
                  <a:lnTo>
                    <a:pt x="56796" y="959571"/>
                  </a:lnTo>
                  <a:lnTo>
                    <a:pt x="76427" y="1000187"/>
                  </a:lnTo>
                  <a:lnTo>
                    <a:pt x="98675" y="1039331"/>
                  </a:lnTo>
                  <a:lnTo>
                    <a:pt x="123432" y="1076899"/>
                  </a:lnTo>
                  <a:lnTo>
                    <a:pt x="150591" y="1112789"/>
                  </a:lnTo>
                  <a:lnTo>
                    <a:pt x="180045" y="1146898"/>
                  </a:lnTo>
                  <a:lnTo>
                    <a:pt x="211685" y="1179123"/>
                  </a:lnTo>
                  <a:lnTo>
                    <a:pt x="245404" y="1209361"/>
                  </a:lnTo>
                  <a:lnTo>
                    <a:pt x="281094" y="1237510"/>
                  </a:lnTo>
                  <a:lnTo>
                    <a:pt x="318647" y="1263466"/>
                  </a:lnTo>
                  <a:lnTo>
                    <a:pt x="357957" y="1287126"/>
                  </a:lnTo>
                  <a:lnTo>
                    <a:pt x="398915" y="1308388"/>
                  </a:lnTo>
                  <a:lnTo>
                    <a:pt x="441414" y="1327149"/>
                  </a:lnTo>
                  <a:lnTo>
                    <a:pt x="485345" y="1343306"/>
                  </a:lnTo>
                  <a:lnTo>
                    <a:pt x="530602" y="1356756"/>
                  </a:lnTo>
                  <a:lnTo>
                    <a:pt x="577077" y="1367396"/>
                  </a:lnTo>
                  <a:lnTo>
                    <a:pt x="624662" y="1375124"/>
                  </a:lnTo>
                  <a:lnTo>
                    <a:pt x="673249" y="1379836"/>
                  </a:lnTo>
                  <a:lnTo>
                    <a:pt x="722731" y="1381429"/>
                  </a:lnTo>
                  <a:lnTo>
                    <a:pt x="772213" y="1379836"/>
                  </a:lnTo>
                  <a:lnTo>
                    <a:pt x="820800" y="1375124"/>
                  </a:lnTo>
                  <a:lnTo>
                    <a:pt x="868385" y="1367396"/>
                  </a:lnTo>
                  <a:lnTo>
                    <a:pt x="914860" y="1356756"/>
                  </a:lnTo>
                  <a:lnTo>
                    <a:pt x="960117" y="1343306"/>
                  </a:lnTo>
                  <a:lnTo>
                    <a:pt x="1004049" y="1327149"/>
                  </a:lnTo>
                  <a:lnTo>
                    <a:pt x="1046547" y="1308388"/>
                  </a:lnTo>
                  <a:lnTo>
                    <a:pt x="1087505" y="1287126"/>
                  </a:lnTo>
                  <a:lnTo>
                    <a:pt x="1126815" y="1263466"/>
                  </a:lnTo>
                  <a:lnTo>
                    <a:pt x="1164369" y="1237510"/>
                  </a:lnTo>
                  <a:lnTo>
                    <a:pt x="1200059" y="1209361"/>
                  </a:lnTo>
                  <a:lnTo>
                    <a:pt x="1233778" y="1179123"/>
                  </a:lnTo>
                  <a:lnTo>
                    <a:pt x="1265417" y="1146898"/>
                  </a:lnTo>
                  <a:lnTo>
                    <a:pt x="1294871" y="1112789"/>
                  </a:lnTo>
                  <a:lnTo>
                    <a:pt x="1322030" y="1076899"/>
                  </a:lnTo>
                  <a:lnTo>
                    <a:pt x="1346787" y="1039331"/>
                  </a:lnTo>
                  <a:lnTo>
                    <a:pt x="1369035" y="1000187"/>
                  </a:lnTo>
                  <a:lnTo>
                    <a:pt x="1388666" y="959571"/>
                  </a:lnTo>
                  <a:lnTo>
                    <a:pt x="1405572" y="917586"/>
                  </a:lnTo>
                  <a:lnTo>
                    <a:pt x="1419646" y="874333"/>
                  </a:lnTo>
                  <a:lnTo>
                    <a:pt x="1430779" y="829917"/>
                  </a:lnTo>
                  <a:lnTo>
                    <a:pt x="1438865" y="784440"/>
                  </a:lnTo>
                  <a:lnTo>
                    <a:pt x="1443795" y="738005"/>
                  </a:lnTo>
                  <a:lnTo>
                    <a:pt x="1445463" y="690714"/>
                  </a:lnTo>
                  <a:lnTo>
                    <a:pt x="1443795" y="643424"/>
                  </a:lnTo>
                  <a:lnTo>
                    <a:pt x="1438865" y="596989"/>
                  </a:lnTo>
                  <a:lnTo>
                    <a:pt x="1430779" y="551512"/>
                  </a:lnTo>
                  <a:lnTo>
                    <a:pt x="1419646" y="507096"/>
                  </a:lnTo>
                  <a:lnTo>
                    <a:pt x="1405572" y="463843"/>
                  </a:lnTo>
                  <a:lnTo>
                    <a:pt x="1388666" y="421858"/>
                  </a:lnTo>
                  <a:lnTo>
                    <a:pt x="1369035" y="381242"/>
                  </a:lnTo>
                  <a:lnTo>
                    <a:pt x="1346787" y="342098"/>
                  </a:lnTo>
                  <a:lnTo>
                    <a:pt x="1322030" y="304530"/>
                  </a:lnTo>
                  <a:lnTo>
                    <a:pt x="1294871" y="268640"/>
                  </a:lnTo>
                  <a:lnTo>
                    <a:pt x="1265417" y="234531"/>
                  </a:lnTo>
                  <a:lnTo>
                    <a:pt x="1233778" y="202306"/>
                  </a:lnTo>
                  <a:lnTo>
                    <a:pt x="1200059" y="172068"/>
                  </a:lnTo>
                  <a:lnTo>
                    <a:pt x="1164369" y="143919"/>
                  </a:lnTo>
                  <a:lnTo>
                    <a:pt x="1126815" y="117963"/>
                  </a:lnTo>
                  <a:lnTo>
                    <a:pt x="1087505" y="94303"/>
                  </a:lnTo>
                  <a:lnTo>
                    <a:pt x="1046547" y="73040"/>
                  </a:lnTo>
                  <a:lnTo>
                    <a:pt x="1004049" y="54279"/>
                  </a:lnTo>
                  <a:lnTo>
                    <a:pt x="960117" y="38123"/>
                  </a:lnTo>
                  <a:lnTo>
                    <a:pt x="914860" y="24673"/>
                  </a:lnTo>
                  <a:lnTo>
                    <a:pt x="868385" y="14032"/>
                  </a:lnTo>
                  <a:lnTo>
                    <a:pt x="820800" y="6305"/>
                  </a:lnTo>
                  <a:lnTo>
                    <a:pt x="772213" y="1593"/>
                  </a:lnTo>
                  <a:lnTo>
                    <a:pt x="722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7807" y="2810910"/>
              <a:ext cx="1445895" cy="1381760"/>
            </a:xfrm>
            <a:custGeom>
              <a:avLst/>
              <a:gdLst/>
              <a:ahLst/>
              <a:cxnLst/>
              <a:rect l="l" t="t" r="r" b="b"/>
              <a:pathLst>
                <a:path w="1445895" h="1381760">
                  <a:moveTo>
                    <a:pt x="0" y="690714"/>
                  </a:moveTo>
                  <a:lnTo>
                    <a:pt x="1667" y="643424"/>
                  </a:lnTo>
                  <a:lnTo>
                    <a:pt x="6597" y="596989"/>
                  </a:lnTo>
                  <a:lnTo>
                    <a:pt x="14683" y="551512"/>
                  </a:lnTo>
                  <a:lnTo>
                    <a:pt x="25817" y="507096"/>
                  </a:lnTo>
                  <a:lnTo>
                    <a:pt x="39890" y="463843"/>
                  </a:lnTo>
                  <a:lnTo>
                    <a:pt x="56796" y="421858"/>
                  </a:lnTo>
                  <a:lnTo>
                    <a:pt x="76427" y="381242"/>
                  </a:lnTo>
                  <a:lnTo>
                    <a:pt x="98675" y="342098"/>
                  </a:lnTo>
                  <a:lnTo>
                    <a:pt x="123432" y="304530"/>
                  </a:lnTo>
                  <a:lnTo>
                    <a:pt x="150591" y="268640"/>
                  </a:lnTo>
                  <a:lnTo>
                    <a:pt x="180045" y="234531"/>
                  </a:lnTo>
                  <a:lnTo>
                    <a:pt x="211685" y="202306"/>
                  </a:lnTo>
                  <a:lnTo>
                    <a:pt x="245404" y="172068"/>
                  </a:lnTo>
                  <a:lnTo>
                    <a:pt x="281094" y="143919"/>
                  </a:lnTo>
                  <a:lnTo>
                    <a:pt x="318647" y="117963"/>
                  </a:lnTo>
                  <a:lnTo>
                    <a:pt x="357957" y="94303"/>
                  </a:lnTo>
                  <a:lnTo>
                    <a:pt x="398915" y="73040"/>
                  </a:lnTo>
                  <a:lnTo>
                    <a:pt x="441414" y="54279"/>
                  </a:lnTo>
                  <a:lnTo>
                    <a:pt x="485345" y="38123"/>
                  </a:lnTo>
                  <a:lnTo>
                    <a:pt x="530602" y="24673"/>
                  </a:lnTo>
                  <a:lnTo>
                    <a:pt x="577077" y="14032"/>
                  </a:lnTo>
                  <a:lnTo>
                    <a:pt x="624662" y="6305"/>
                  </a:lnTo>
                  <a:lnTo>
                    <a:pt x="673249" y="1593"/>
                  </a:lnTo>
                  <a:lnTo>
                    <a:pt x="722731" y="0"/>
                  </a:lnTo>
                  <a:lnTo>
                    <a:pt x="772213" y="1593"/>
                  </a:lnTo>
                  <a:lnTo>
                    <a:pt x="820800" y="6305"/>
                  </a:lnTo>
                  <a:lnTo>
                    <a:pt x="868385" y="14032"/>
                  </a:lnTo>
                  <a:lnTo>
                    <a:pt x="914860" y="24673"/>
                  </a:lnTo>
                  <a:lnTo>
                    <a:pt x="960117" y="38123"/>
                  </a:lnTo>
                  <a:lnTo>
                    <a:pt x="1004049" y="54279"/>
                  </a:lnTo>
                  <a:lnTo>
                    <a:pt x="1046547" y="73040"/>
                  </a:lnTo>
                  <a:lnTo>
                    <a:pt x="1087505" y="94303"/>
                  </a:lnTo>
                  <a:lnTo>
                    <a:pt x="1126815" y="117963"/>
                  </a:lnTo>
                  <a:lnTo>
                    <a:pt x="1164369" y="143919"/>
                  </a:lnTo>
                  <a:lnTo>
                    <a:pt x="1200059" y="172068"/>
                  </a:lnTo>
                  <a:lnTo>
                    <a:pt x="1233778" y="202306"/>
                  </a:lnTo>
                  <a:lnTo>
                    <a:pt x="1265417" y="234531"/>
                  </a:lnTo>
                  <a:lnTo>
                    <a:pt x="1294871" y="268640"/>
                  </a:lnTo>
                  <a:lnTo>
                    <a:pt x="1322030" y="304530"/>
                  </a:lnTo>
                  <a:lnTo>
                    <a:pt x="1346787" y="342098"/>
                  </a:lnTo>
                  <a:lnTo>
                    <a:pt x="1369035" y="381242"/>
                  </a:lnTo>
                  <a:lnTo>
                    <a:pt x="1388666" y="421858"/>
                  </a:lnTo>
                  <a:lnTo>
                    <a:pt x="1405572" y="463843"/>
                  </a:lnTo>
                  <a:lnTo>
                    <a:pt x="1419646" y="507096"/>
                  </a:lnTo>
                  <a:lnTo>
                    <a:pt x="1430779" y="551512"/>
                  </a:lnTo>
                  <a:lnTo>
                    <a:pt x="1438865" y="596989"/>
                  </a:lnTo>
                  <a:lnTo>
                    <a:pt x="1443795" y="643424"/>
                  </a:lnTo>
                  <a:lnTo>
                    <a:pt x="1445463" y="690714"/>
                  </a:lnTo>
                  <a:lnTo>
                    <a:pt x="1443795" y="738005"/>
                  </a:lnTo>
                  <a:lnTo>
                    <a:pt x="1438865" y="784440"/>
                  </a:lnTo>
                  <a:lnTo>
                    <a:pt x="1430779" y="829917"/>
                  </a:lnTo>
                  <a:lnTo>
                    <a:pt x="1419646" y="874333"/>
                  </a:lnTo>
                  <a:lnTo>
                    <a:pt x="1405572" y="917586"/>
                  </a:lnTo>
                  <a:lnTo>
                    <a:pt x="1388666" y="959571"/>
                  </a:lnTo>
                  <a:lnTo>
                    <a:pt x="1369035" y="1000187"/>
                  </a:lnTo>
                  <a:lnTo>
                    <a:pt x="1346787" y="1039331"/>
                  </a:lnTo>
                  <a:lnTo>
                    <a:pt x="1322030" y="1076899"/>
                  </a:lnTo>
                  <a:lnTo>
                    <a:pt x="1294871" y="1112789"/>
                  </a:lnTo>
                  <a:lnTo>
                    <a:pt x="1265417" y="1146898"/>
                  </a:lnTo>
                  <a:lnTo>
                    <a:pt x="1233778" y="1179123"/>
                  </a:lnTo>
                  <a:lnTo>
                    <a:pt x="1200059" y="1209361"/>
                  </a:lnTo>
                  <a:lnTo>
                    <a:pt x="1164369" y="1237510"/>
                  </a:lnTo>
                  <a:lnTo>
                    <a:pt x="1126815" y="1263466"/>
                  </a:lnTo>
                  <a:lnTo>
                    <a:pt x="1087505" y="1287126"/>
                  </a:lnTo>
                  <a:lnTo>
                    <a:pt x="1046547" y="1308388"/>
                  </a:lnTo>
                  <a:lnTo>
                    <a:pt x="1004049" y="1327149"/>
                  </a:lnTo>
                  <a:lnTo>
                    <a:pt x="960117" y="1343306"/>
                  </a:lnTo>
                  <a:lnTo>
                    <a:pt x="914860" y="1356756"/>
                  </a:lnTo>
                  <a:lnTo>
                    <a:pt x="868385" y="1367396"/>
                  </a:lnTo>
                  <a:lnTo>
                    <a:pt x="820800" y="1375124"/>
                  </a:lnTo>
                  <a:lnTo>
                    <a:pt x="772213" y="1379836"/>
                  </a:lnTo>
                  <a:lnTo>
                    <a:pt x="722731" y="1381429"/>
                  </a:lnTo>
                  <a:lnTo>
                    <a:pt x="673249" y="1379836"/>
                  </a:lnTo>
                  <a:lnTo>
                    <a:pt x="624662" y="1375124"/>
                  </a:lnTo>
                  <a:lnTo>
                    <a:pt x="577077" y="1367396"/>
                  </a:lnTo>
                  <a:lnTo>
                    <a:pt x="530602" y="1356756"/>
                  </a:lnTo>
                  <a:lnTo>
                    <a:pt x="485345" y="1343306"/>
                  </a:lnTo>
                  <a:lnTo>
                    <a:pt x="441414" y="1327149"/>
                  </a:lnTo>
                  <a:lnTo>
                    <a:pt x="398915" y="1308388"/>
                  </a:lnTo>
                  <a:lnTo>
                    <a:pt x="357957" y="1287126"/>
                  </a:lnTo>
                  <a:lnTo>
                    <a:pt x="318647" y="1263466"/>
                  </a:lnTo>
                  <a:lnTo>
                    <a:pt x="281094" y="1237510"/>
                  </a:lnTo>
                  <a:lnTo>
                    <a:pt x="245404" y="1209361"/>
                  </a:lnTo>
                  <a:lnTo>
                    <a:pt x="211685" y="1179123"/>
                  </a:lnTo>
                  <a:lnTo>
                    <a:pt x="180045" y="1146898"/>
                  </a:lnTo>
                  <a:lnTo>
                    <a:pt x="150591" y="1112789"/>
                  </a:lnTo>
                  <a:lnTo>
                    <a:pt x="123432" y="1076899"/>
                  </a:lnTo>
                  <a:lnTo>
                    <a:pt x="98675" y="1039331"/>
                  </a:lnTo>
                  <a:lnTo>
                    <a:pt x="76427" y="1000187"/>
                  </a:lnTo>
                  <a:lnTo>
                    <a:pt x="56796" y="959571"/>
                  </a:lnTo>
                  <a:lnTo>
                    <a:pt x="39890" y="917586"/>
                  </a:lnTo>
                  <a:lnTo>
                    <a:pt x="25817" y="874333"/>
                  </a:lnTo>
                  <a:lnTo>
                    <a:pt x="14683" y="829917"/>
                  </a:lnTo>
                  <a:lnTo>
                    <a:pt x="6597" y="784440"/>
                  </a:lnTo>
                  <a:lnTo>
                    <a:pt x="1667" y="738005"/>
                  </a:lnTo>
                  <a:lnTo>
                    <a:pt x="0" y="690714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2582" y="2810910"/>
              <a:ext cx="1405890" cy="1381760"/>
            </a:xfrm>
            <a:custGeom>
              <a:avLst/>
              <a:gdLst/>
              <a:ahLst/>
              <a:cxnLst/>
              <a:rect l="l" t="t" r="r" b="b"/>
              <a:pathLst>
                <a:path w="1405889" h="1381760">
                  <a:moveTo>
                    <a:pt x="702805" y="0"/>
                  </a:moveTo>
                  <a:lnTo>
                    <a:pt x="654686" y="1593"/>
                  </a:lnTo>
                  <a:lnTo>
                    <a:pt x="607438" y="6305"/>
                  </a:lnTo>
                  <a:lnTo>
                    <a:pt x="561165" y="14032"/>
                  </a:lnTo>
                  <a:lnTo>
                    <a:pt x="515971" y="24673"/>
                  </a:lnTo>
                  <a:lnTo>
                    <a:pt x="471961" y="38123"/>
                  </a:lnTo>
                  <a:lnTo>
                    <a:pt x="429241" y="54279"/>
                  </a:lnTo>
                  <a:lnTo>
                    <a:pt x="387914" y="73040"/>
                  </a:lnTo>
                  <a:lnTo>
                    <a:pt x="348085" y="94303"/>
                  </a:lnTo>
                  <a:lnTo>
                    <a:pt x="309859" y="117963"/>
                  </a:lnTo>
                  <a:lnTo>
                    <a:pt x="273341" y="143919"/>
                  </a:lnTo>
                  <a:lnTo>
                    <a:pt x="238635" y="172068"/>
                  </a:lnTo>
                  <a:lnTo>
                    <a:pt x="205846" y="202306"/>
                  </a:lnTo>
                  <a:lnTo>
                    <a:pt x="175078" y="234531"/>
                  </a:lnTo>
                  <a:lnTo>
                    <a:pt x="146437" y="268640"/>
                  </a:lnTo>
                  <a:lnTo>
                    <a:pt x="120027" y="304530"/>
                  </a:lnTo>
                  <a:lnTo>
                    <a:pt x="95953" y="342098"/>
                  </a:lnTo>
                  <a:lnTo>
                    <a:pt x="74318" y="381242"/>
                  </a:lnTo>
                  <a:lnTo>
                    <a:pt x="55229" y="421858"/>
                  </a:lnTo>
                  <a:lnTo>
                    <a:pt x="38790" y="463843"/>
                  </a:lnTo>
                  <a:lnTo>
                    <a:pt x="25104" y="507096"/>
                  </a:lnTo>
                  <a:lnTo>
                    <a:pt x="14278" y="551512"/>
                  </a:lnTo>
                  <a:lnTo>
                    <a:pt x="6415" y="596989"/>
                  </a:lnTo>
                  <a:lnTo>
                    <a:pt x="1621" y="643424"/>
                  </a:lnTo>
                  <a:lnTo>
                    <a:pt x="0" y="690714"/>
                  </a:lnTo>
                  <a:lnTo>
                    <a:pt x="1621" y="738005"/>
                  </a:lnTo>
                  <a:lnTo>
                    <a:pt x="6415" y="784440"/>
                  </a:lnTo>
                  <a:lnTo>
                    <a:pt x="14278" y="829917"/>
                  </a:lnTo>
                  <a:lnTo>
                    <a:pt x="25104" y="874333"/>
                  </a:lnTo>
                  <a:lnTo>
                    <a:pt x="38790" y="917586"/>
                  </a:lnTo>
                  <a:lnTo>
                    <a:pt x="55229" y="959571"/>
                  </a:lnTo>
                  <a:lnTo>
                    <a:pt x="74318" y="1000187"/>
                  </a:lnTo>
                  <a:lnTo>
                    <a:pt x="95953" y="1039331"/>
                  </a:lnTo>
                  <a:lnTo>
                    <a:pt x="120027" y="1076899"/>
                  </a:lnTo>
                  <a:lnTo>
                    <a:pt x="146437" y="1112789"/>
                  </a:lnTo>
                  <a:lnTo>
                    <a:pt x="175078" y="1146898"/>
                  </a:lnTo>
                  <a:lnTo>
                    <a:pt x="205846" y="1179123"/>
                  </a:lnTo>
                  <a:lnTo>
                    <a:pt x="238635" y="1209361"/>
                  </a:lnTo>
                  <a:lnTo>
                    <a:pt x="273341" y="1237510"/>
                  </a:lnTo>
                  <a:lnTo>
                    <a:pt x="309859" y="1263466"/>
                  </a:lnTo>
                  <a:lnTo>
                    <a:pt x="348085" y="1287126"/>
                  </a:lnTo>
                  <a:lnTo>
                    <a:pt x="387914" y="1308388"/>
                  </a:lnTo>
                  <a:lnTo>
                    <a:pt x="429241" y="1327149"/>
                  </a:lnTo>
                  <a:lnTo>
                    <a:pt x="471961" y="1343306"/>
                  </a:lnTo>
                  <a:lnTo>
                    <a:pt x="515971" y="1356756"/>
                  </a:lnTo>
                  <a:lnTo>
                    <a:pt x="561165" y="1367396"/>
                  </a:lnTo>
                  <a:lnTo>
                    <a:pt x="607438" y="1375124"/>
                  </a:lnTo>
                  <a:lnTo>
                    <a:pt x="654686" y="1379836"/>
                  </a:lnTo>
                  <a:lnTo>
                    <a:pt x="702805" y="1381429"/>
                  </a:lnTo>
                  <a:lnTo>
                    <a:pt x="750923" y="1379836"/>
                  </a:lnTo>
                  <a:lnTo>
                    <a:pt x="798172" y="1375124"/>
                  </a:lnTo>
                  <a:lnTo>
                    <a:pt x="844445" y="1367396"/>
                  </a:lnTo>
                  <a:lnTo>
                    <a:pt x="889639" y="1356756"/>
                  </a:lnTo>
                  <a:lnTo>
                    <a:pt x="933648" y="1343306"/>
                  </a:lnTo>
                  <a:lnTo>
                    <a:pt x="976369" y="1327149"/>
                  </a:lnTo>
                  <a:lnTo>
                    <a:pt x="1017696" y="1308388"/>
                  </a:lnTo>
                  <a:lnTo>
                    <a:pt x="1057525" y="1287126"/>
                  </a:lnTo>
                  <a:lnTo>
                    <a:pt x="1095751" y="1263466"/>
                  </a:lnTo>
                  <a:lnTo>
                    <a:pt x="1132269" y="1237510"/>
                  </a:lnTo>
                  <a:lnTo>
                    <a:pt x="1166975" y="1209361"/>
                  </a:lnTo>
                  <a:lnTo>
                    <a:pt x="1199764" y="1179123"/>
                  </a:lnTo>
                  <a:lnTo>
                    <a:pt x="1230531" y="1146898"/>
                  </a:lnTo>
                  <a:lnTo>
                    <a:pt x="1259172" y="1112789"/>
                  </a:lnTo>
                  <a:lnTo>
                    <a:pt x="1285582" y="1076899"/>
                  </a:lnTo>
                  <a:lnTo>
                    <a:pt x="1309657" y="1039331"/>
                  </a:lnTo>
                  <a:lnTo>
                    <a:pt x="1331291" y="1000187"/>
                  </a:lnTo>
                  <a:lnTo>
                    <a:pt x="1350380" y="959571"/>
                  </a:lnTo>
                  <a:lnTo>
                    <a:pt x="1366820" y="917586"/>
                  </a:lnTo>
                  <a:lnTo>
                    <a:pt x="1380505" y="874333"/>
                  </a:lnTo>
                  <a:lnTo>
                    <a:pt x="1391332" y="829917"/>
                  </a:lnTo>
                  <a:lnTo>
                    <a:pt x="1399194" y="784440"/>
                  </a:lnTo>
                  <a:lnTo>
                    <a:pt x="1403989" y="738005"/>
                  </a:lnTo>
                  <a:lnTo>
                    <a:pt x="1405610" y="690714"/>
                  </a:lnTo>
                  <a:lnTo>
                    <a:pt x="1403989" y="643424"/>
                  </a:lnTo>
                  <a:lnTo>
                    <a:pt x="1399194" y="596989"/>
                  </a:lnTo>
                  <a:lnTo>
                    <a:pt x="1391332" y="551512"/>
                  </a:lnTo>
                  <a:lnTo>
                    <a:pt x="1380505" y="507096"/>
                  </a:lnTo>
                  <a:lnTo>
                    <a:pt x="1366820" y="463843"/>
                  </a:lnTo>
                  <a:lnTo>
                    <a:pt x="1350380" y="421858"/>
                  </a:lnTo>
                  <a:lnTo>
                    <a:pt x="1331291" y="381242"/>
                  </a:lnTo>
                  <a:lnTo>
                    <a:pt x="1309657" y="342098"/>
                  </a:lnTo>
                  <a:lnTo>
                    <a:pt x="1285582" y="304530"/>
                  </a:lnTo>
                  <a:lnTo>
                    <a:pt x="1259172" y="268640"/>
                  </a:lnTo>
                  <a:lnTo>
                    <a:pt x="1230531" y="234531"/>
                  </a:lnTo>
                  <a:lnTo>
                    <a:pt x="1199764" y="202306"/>
                  </a:lnTo>
                  <a:lnTo>
                    <a:pt x="1166975" y="172068"/>
                  </a:lnTo>
                  <a:lnTo>
                    <a:pt x="1132269" y="143919"/>
                  </a:lnTo>
                  <a:lnTo>
                    <a:pt x="1095751" y="117963"/>
                  </a:lnTo>
                  <a:lnTo>
                    <a:pt x="1057525" y="94303"/>
                  </a:lnTo>
                  <a:lnTo>
                    <a:pt x="1017696" y="73040"/>
                  </a:lnTo>
                  <a:lnTo>
                    <a:pt x="976369" y="54279"/>
                  </a:lnTo>
                  <a:lnTo>
                    <a:pt x="933648" y="38123"/>
                  </a:lnTo>
                  <a:lnTo>
                    <a:pt x="889639" y="24673"/>
                  </a:lnTo>
                  <a:lnTo>
                    <a:pt x="844445" y="14032"/>
                  </a:lnTo>
                  <a:lnTo>
                    <a:pt x="798172" y="6305"/>
                  </a:lnTo>
                  <a:lnTo>
                    <a:pt x="750923" y="1593"/>
                  </a:lnTo>
                  <a:lnTo>
                    <a:pt x="7028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2582" y="2810910"/>
              <a:ext cx="1405890" cy="1381760"/>
            </a:xfrm>
            <a:custGeom>
              <a:avLst/>
              <a:gdLst/>
              <a:ahLst/>
              <a:cxnLst/>
              <a:rect l="l" t="t" r="r" b="b"/>
              <a:pathLst>
                <a:path w="1405889" h="1381760">
                  <a:moveTo>
                    <a:pt x="0" y="690714"/>
                  </a:moveTo>
                  <a:lnTo>
                    <a:pt x="1621" y="643424"/>
                  </a:lnTo>
                  <a:lnTo>
                    <a:pt x="6415" y="596989"/>
                  </a:lnTo>
                  <a:lnTo>
                    <a:pt x="14278" y="551512"/>
                  </a:lnTo>
                  <a:lnTo>
                    <a:pt x="25104" y="507096"/>
                  </a:lnTo>
                  <a:lnTo>
                    <a:pt x="38790" y="463843"/>
                  </a:lnTo>
                  <a:lnTo>
                    <a:pt x="55229" y="421858"/>
                  </a:lnTo>
                  <a:lnTo>
                    <a:pt x="74318" y="381242"/>
                  </a:lnTo>
                  <a:lnTo>
                    <a:pt x="95953" y="342098"/>
                  </a:lnTo>
                  <a:lnTo>
                    <a:pt x="120027" y="304530"/>
                  </a:lnTo>
                  <a:lnTo>
                    <a:pt x="146437" y="268640"/>
                  </a:lnTo>
                  <a:lnTo>
                    <a:pt x="175078" y="234531"/>
                  </a:lnTo>
                  <a:lnTo>
                    <a:pt x="205846" y="202306"/>
                  </a:lnTo>
                  <a:lnTo>
                    <a:pt x="238635" y="172068"/>
                  </a:lnTo>
                  <a:lnTo>
                    <a:pt x="273341" y="143919"/>
                  </a:lnTo>
                  <a:lnTo>
                    <a:pt x="309859" y="117963"/>
                  </a:lnTo>
                  <a:lnTo>
                    <a:pt x="348085" y="94303"/>
                  </a:lnTo>
                  <a:lnTo>
                    <a:pt x="387914" y="73040"/>
                  </a:lnTo>
                  <a:lnTo>
                    <a:pt x="429241" y="54279"/>
                  </a:lnTo>
                  <a:lnTo>
                    <a:pt x="471961" y="38123"/>
                  </a:lnTo>
                  <a:lnTo>
                    <a:pt x="515971" y="24673"/>
                  </a:lnTo>
                  <a:lnTo>
                    <a:pt x="561165" y="14032"/>
                  </a:lnTo>
                  <a:lnTo>
                    <a:pt x="607438" y="6305"/>
                  </a:lnTo>
                  <a:lnTo>
                    <a:pt x="654686" y="1593"/>
                  </a:lnTo>
                  <a:lnTo>
                    <a:pt x="702805" y="0"/>
                  </a:lnTo>
                  <a:lnTo>
                    <a:pt x="750923" y="1593"/>
                  </a:lnTo>
                  <a:lnTo>
                    <a:pt x="798172" y="6305"/>
                  </a:lnTo>
                  <a:lnTo>
                    <a:pt x="844445" y="14032"/>
                  </a:lnTo>
                  <a:lnTo>
                    <a:pt x="889639" y="24673"/>
                  </a:lnTo>
                  <a:lnTo>
                    <a:pt x="933648" y="38123"/>
                  </a:lnTo>
                  <a:lnTo>
                    <a:pt x="976369" y="54279"/>
                  </a:lnTo>
                  <a:lnTo>
                    <a:pt x="1017696" y="73040"/>
                  </a:lnTo>
                  <a:lnTo>
                    <a:pt x="1057525" y="94303"/>
                  </a:lnTo>
                  <a:lnTo>
                    <a:pt x="1095751" y="117963"/>
                  </a:lnTo>
                  <a:lnTo>
                    <a:pt x="1132269" y="143919"/>
                  </a:lnTo>
                  <a:lnTo>
                    <a:pt x="1166975" y="172068"/>
                  </a:lnTo>
                  <a:lnTo>
                    <a:pt x="1199764" y="202306"/>
                  </a:lnTo>
                  <a:lnTo>
                    <a:pt x="1230531" y="234531"/>
                  </a:lnTo>
                  <a:lnTo>
                    <a:pt x="1259172" y="268640"/>
                  </a:lnTo>
                  <a:lnTo>
                    <a:pt x="1285582" y="304530"/>
                  </a:lnTo>
                  <a:lnTo>
                    <a:pt x="1309657" y="342098"/>
                  </a:lnTo>
                  <a:lnTo>
                    <a:pt x="1331291" y="381242"/>
                  </a:lnTo>
                  <a:lnTo>
                    <a:pt x="1350380" y="421858"/>
                  </a:lnTo>
                  <a:lnTo>
                    <a:pt x="1366820" y="463843"/>
                  </a:lnTo>
                  <a:lnTo>
                    <a:pt x="1380505" y="507096"/>
                  </a:lnTo>
                  <a:lnTo>
                    <a:pt x="1391332" y="551512"/>
                  </a:lnTo>
                  <a:lnTo>
                    <a:pt x="1399194" y="596989"/>
                  </a:lnTo>
                  <a:lnTo>
                    <a:pt x="1403989" y="643424"/>
                  </a:lnTo>
                  <a:lnTo>
                    <a:pt x="1405610" y="690714"/>
                  </a:lnTo>
                  <a:lnTo>
                    <a:pt x="1403989" y="738005"/>
                  </a:lnTo>
                  <a:lnTo>
                    <a:pt x="1399194" y="784440"/>
                  </a:lnTo>
                  <a:lnTo>
                    <a:pt x="1391332" y="829917"/>
                  </a:lnTo>
                  <a:lnTo>
                    <a:pt x="1380505" y="874333"/>
                  </a:lnTo>
                  <a:lnTo>
                    <a:pt x="1366820" y="917586"/>
                  </a:lnTo>
                  <a:lnTo>
                    <a:pt x="1350380" y="959571"/>
                  </a:lnTo>
                  <a:lnTo>
                    <a:pt x="1331291" y="1000187"/>
                  </a:lnTo>
                  <a:lnTo>
                    <a:pt x="1309657" y="1039331"/>
                  </a:lnTo>
                  <a:lnTo>
                    <a:pt x="1285582" y="1076899"/>
                  </a:lnTo>
                  <a:lnTo>
                    <a:pt x="1259172" y="1112789"/>
                  </a:lnTo>
                  <a:lnTo>
                    <a:pt x="1230531" y="1146898"/>
                  </a:lnTo>
                  <a:lnTo>
                    <a:pt x="1199764" y="1179123"/>
                  </a:lnTo>
                  <a:lnTo>
                    <a:pt x="1166975" y="1209361"/>
                  </a:lnTo>
                  <a:lnTo>
                    <a:pt x="1132269" y="1237510"/>
                  </a:lnTo>
                  <a:lnTo>
                    <a:pt x="1095751" y="1263466"/>
                  </a:lnTo>
                  <a:lnTo>
                    <a:pt x="1057525" y="1287126"/>
                  </a:lnTo>
                  <a:lnTo>
                    <a:pt x="1017696" y="1308388"/>
                  </a:lnTo>
                  <a:lnTo>
                    <a:pt x="976369" y="1327149"/>
                  </a:lnTo>
                  <a:lnTo>
                    <a:pt x="933648" y="1343306"/>
                  </a:lnTo>
                  <a:lnTo>
                    <a:pt x="889639" y="1356756"/>
                  </a:lnTo>
                  <a:lnTo>
                    <a:pt x="844445" y="1367396"/>
                  </a:lnTo>
                  <a:lnTo>
                    <a:pt x="798172" y="1375124"/>
                  </a:lnTo>
                  <a:lnTo>
                    <a:pt x="750923" y="1379836"/>
                  </a:lnTo>
                  <a:lnTo>
                    <a:pt x="702805" y="1381429"/>
                  </a:lnTo>
                  <a:lnTo>
                    <a:pt x="654686" y="1379836"/>
                  </a:lnTo>
                  <a:lnTo>
                    <a:pt x="607438" y="1375124"/>
                  </a:lnTo>
                  <a:lnTo>
                    <a:pt x="561165" y="1367396"/>
                  </a:lnTo>
                  <a:lnTo>
                    <a:pt x="515971" y="1356756"/>
                  </a:lnTo>
                  <a:lnTo>
                    <a:pt x="471961" y="1343306"/>
                  </a:lnTo>
                  <a:lnTo>
                    <a:pt x="429241" y="1327149"/>
                  </a:lnTo>
                  <a:lnTo>
                    <a:pt x="387914" y="1308388"/>
                  </a:lnTo>
                  <a:lnTo>
                    <a:pt x="348085" y="1287126"/>
                  </a:lnTo>
                  <a:lnTo>
                    <a:pt x="309859" y="1263466"/>
                  </a:lnTo>
                  <a:lnTo>
                    <a:pt x="273341" y="1237510"/>
                  </a:lnTo>
                  <a:lnTo>
                    <a:pt x="238635" y="1209361"/>
                  </a:lnTo>
                  <a:lnTo>
                    <a:pt x="205846" y="1179123"/>
                  </a:lnTo>
                  <a:lnTo>
                    <a:pt x="175078" y="1146898"/>
                  </a:lnTo>
                  <a:lnTo>
                    <a:pt x="146437" y="1112789"/>
                  </a:lnTo>
                  <a:lnTo>
                    <a:pt x="120027" y="1076899"/>
                  </a:lnTo>
                  <a:lnTo>
                    <a:pt x="95953" y="1039331"/>
                  </a:lnTo>
                  <a:lnTo>
                    <a:pt x="74318" y="1000187"/>
                  </a:lnTo>
                  <a:lnTo>
                    <a:pt x="55229" y="959571"/>
                  </a:lnTo>
                  <a:lnTo>
                    <a:pt x="38790" y="917586"/>
                  </a:lnTo>
                  <a:lnTo>
                    <a:pt x="25104" y="874333"/>
                  </a:lnTo>
                  <a:lnTo>
                    <a:pt x="14278" y="829917"/>
                  </a:lnTo>
                  <a:lnTo>
                    <a:pt x="6415" y="784440"/>
                  </a:lnTo>
                  <a:lnTo>
                    <a:pt x="1621" y="738005"/>
                  </a:lnTo>
                  <a:lnTo>
                    <a:pt x="0" y="690714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13059" y="2646913"/>
            <a:ext cx="17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8625" y="2666256"/>
            <a:ext cx="164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77822" y="2988807"/>
            <a:ext cx="429895" cy="1013460"/>
            <a:chOff x="4877822" y="2988807"/>
            <a:chExt cx="429895" cy="1013460"/>
          </a:xfrm>
        </p:grpSpPr>
        <p:sp>
          <p:nvSpPr>
            <p:cNvPr id="15" name="object 15"/>
            <p:cNvSpPr/>
            <p:nvPr/>
          </p:nvSpPr>
          <p:spPr>
            <a:xfrm>
              <a:off x="4882584" y="2993570"/>
              <a:ext cx="420370" cy="1003935"/>
            </a:xfrm>
            <a:custGeom>
              <a:avLst/>
              <a:gdLst/>
              <a:ahLst/>
              <a:cxnLst/>
              <a:rect l="l" t="t" r="r" b="b"/>
              <a:pathLst>
                <a:path w="420370" h="1003935">
                  <a:moveTo>
                    <a:pt x="209943" y="0"/>
                  </a:moveTo>
                  <a:lnTo>
                    <a:pt x="199605" y="10452"/>
                  </a:lnTo>
                  <a:lnTo>
                    <a:pt x="186880" y="21653"/>
                  </a:lnTo>
                  <a:lnTo>
                    <a:pt x="175742" y="32854"/>
                  </a:lnTo>
                  <a:lnTo>
                    <a:pt x="143141" y="71691"/>
                  </a:lnTo>
                  <a:lnTo>
                    <a:pt x="113715" y="112026"/>
                  </a:lnTo>
                  <a:lnTo>
                    <a:pt x="87477" y="156832"/>
                  </a:lnTo>
                  <a:lnTo>
                    <a:pt x="79527" y="171018"/>
                  </a:lnTo>
                  <a:lnTo>
                    <a:pt x="72364" y="185953"/>
                  </a:lnTo>
                  <a:lnTo>
                    <a:pt x="64414" y="200888"/>
                  </a:lnTo>
                  <a:lnTo>
                    <a:pt x="56464" y="218071"/>
                  </a:lnTo>
                  <a:lnTo>
                    <a:pt x="50888" y="234492"/>
                  </a:lnTo>
                  <a:lnTo>
                    <a:pt x="44526" y="250177"/>
                  </a:lnTo>
                  <a:lnTo>
                    <a:pt x="33401" y="285280"/>
                  </a:lnTo>
                  <a:lnTo>
                    <a:pt x="28625" y="300964"/>
                  </a:lnTo>
                  <a:lnTo>
                    <a:pt x="23850" y="318135"/>
                  </a:lnTo>
                  <a:lnTo>
                    <a:pt x="18288" y="336067"/>
                  </a:lnTo>
                  <a:lnTo>
                    <a:pt x="15113" y="353987"/>
                  </a:lnTo>
                  <a:lnTo>
                    <a:pt x="11125" y="371906"/>
                  </a:lnTo>
                  <a:lnTo>
                    <a:pt x="7950" y="389826"/>
                  </a:lnTo>
                  <a:lnTo>
                    <a:pt x="3175" y="426427"/>
                  </a:lnTo>
                  <a:lnTo>
                    <a:pt x="1587" y="444347"/>
                  </a:lnTo>
                  <a:lnTo>
                    <a:pt x="0" y="483933"/>
                  </a:lnTo>
                  <a:lnTo>
                    <a:pt x="0" y="519023"/>
                  </a:lnTo>
                  <a:lnTo>
                    <a:pt x="1587" y="558609"/>
                  </a:lnTo>
                  <a:lnTo>
                    <a:pt x="7950" y="613130"/>
                  </a:lnTo>
                  <a:lnTo>
                    <a:pt x="15113" y="648970"/>
                  </a:lnTo>
                  <a:lnTo>
                    <a:pt x="18288" y="666889"/>
                  </a:lnTo>
                  <a:lnTo>
                    <a:pt x="23850" y="684822"/>
                  </a:lnTo>
                  <a:lnTo>
                    <a:pt x="27038" y="701992"/>
                  </a:lnTo>
                  <a:lnTo>
                    <a:pt x="33401" y="717677"/>
                  </a:lnTo>
                  <a:lnTo>
                    <a:pt x="37376" y="734860"/>
                  </a:lnTo>
                  <a:lnTo>
                    <a:pt x="43738" y="752779"/>
                  </a:lnTo>
                  <a:lnTo>
                    <a:pt x="50888" y="768464"/>
                  </a:lnTo>
                  <a:lnTo>
                    <a:pt x="56464" y="784885"/>
                  </a:lnTo>
                  <a:lnTo>
                    <a:pt x="64414" y="800569"/>
                  </a:lnTo>
                  <a:lnTo>
                    <a:pt x="70777" y="815505"/>
                  </a:lnTo>
                  <a:lnTo>
                    <a:pt x="79527" y="831938"/>
                  </a:lnTo>
                  <a:lnTo>
                    <a:pt x="87477" y="846124"/>
                  </a:lnTo>
                  <a:lnTo>
                    <a:pt x="94627" y="861060"/>
                  </a:lnTo>
                  <a:lnTo>
                    <a:pt x="104178" y="876744"/>
                  </a:lnTo>
                  <a:lnTo>
                    <a:pt x="113715" y="889444"/>
                  </a:lnTo>
                  <a:lnTo>
                    <a:pt x="123266" y="903630"/>
                  </a:lnTo>
                  <a:lnTo>
                    <a:pt x="132803" y="917079"/>
                  </a:lnTo>
                  <a:lnTo>
                    <a:pt x="142341" y="931265"/>
                  </a:lnTo>
                  <a:lnTo>
                    <a:pt x="153479" y="943216"/>
                  </a:lnTo>
                  <a:lnTo>
                    <a:pt x="174155" y="968603"/>
                  </a:lnTo>
                  <a:lnTo>
                    <a:pt x="185293" y="981303"/>
                  </a:lnTo>
                  <a:lnTo>
                    <a:pt x="209143" y="1003706"/>
                  </a:lnTo>
                  <a:lnTo>
                    <a:pt x="233006" y="981303"/>
                  </a:lnTo>
                  <a:lnTo>
                    <a:pt x="243344" y="968603"/>
                  </a:lnTo>
                  <a:lnTo>
                    <a:pt x="255270" y="955903"/>
                  </a:lnTo>
                  <a:lnTo>
                    <a:pt x="265607" y="943216"/>
                  </a:lnTo>
                  <a:lnTo>
                    <a:pt x="275945" y="931265"/>
                  </a:lnTo>
                  <a:lnTo>
                    <a:pt x="295833" y="903630"/>
                  </a:lnTo>
                  <a:lnTo>
                    <a:pt x="314921" y="875258"/>
                  </a:lnTo>
                  <a:lnTo>
                    <a:pt x="323659" y="861060"/>
                  </a:lnTo>
                  <a:lnTo>
                    <a:pt x="339572" y="831189"/>
                  </a:lnTo>
                  <a:lnTo>
                    <a:pt x="348322" y="815505"/>
                  </a:lnTo>
                  <a:lnTo>
                    <a:pt x="354672" y="800569"/>
                  </a:lnTo>
                  <a:lnTo>
                    <a:pt x="362635" y="784885"/>
                  </a:lnTo>
                  <a:lnTo>
                    <a:pt x="368198" y="768464"/>
                  </a:lnTo>
                  <a:lnTo>
                    <a:pt x="387286" y="717677"/>
                  </a:lnTo>
                  <a:lnTo>
                    <a:pt x="400799" y="666889"/>
                  </a:lnTo>
                  <a:lnTo>
                    <a:pt x="405574" y="648970"/>
                  </a:lnTo>
                  <a:lnTo>
                    <a:pt x="408762" y="631050"/>
                  </a:lnTo>
                  <a:lnTo>
                    <a:pt x="415912" y="575043"/>
                  </a:lnTo>
                  <a:lnTo>
                    <a:pt x="417499" y="557110"/>
                  </a:lnTo>
                  <a:lnTo>
                    <a:pt x="418299" y="539191"/>
                  </a:lnTo>
                  <a:lnTo>
                    <a:pt x="419887" y="519023"/>
                  </a:lnTo>
                  <a:lnTo>
                    <a:pt x="419887" y="481685"/>
                  </a:lnTo>
                  <a:lnTo>
                    <a:pt x="418299" y="462267"/>
                  </a:lnTo>
                  <a:lnTo>
                    <a:pt x="417499" y="444347"/>
                  </a:lnTo>
                  <a:lnTo>
                    <a:pt x="415912" y="426427"/>
                  </a:lnTo>
                  <a:lnTo>
                    <a:pt x="408762" y="370420"/>
                  </a:lnTo>
                  <a:lnTo>
                    <a:pt x="405574" y="352488"/>
                  </a:lnTo>
                  <a:lnTo>
                    <a:pt x="400799" y="334568"/>
                  </a:lnTo>
                  <a:lnTo>
                    <a:pt x="392061" y="299466"/>
                  </a:lnTo>
                  <a:lnTo>
                    <a:pt x="387286" y="283032"/>
                  </a:lnTo>
                  <a:lnTo>
                    <a:pt x="381723" y="266611"/>
                  </a:lnTo>
                  <a:lnTo>
                    <a:pt x="375361" y="250177"/>
                  </a:lnTo>
                  <a:lnTo>
                    <a:pt x="369785" y="233006"/>
                  </a:lnTo>
                  <a:lnTo>
                    <a:pt x="356273" y="200888"/>
                  </a:lnTo>
                  <a:lnTo>
                    <a:pt x="348322" y="185953"/>
                  </a:lnTo>
                  <a:lnTo>
                    <a:pt x="341160" y="171018"/>
                  </a:lnTo>
                  <a:lnTo>
                    <a:pt x="332409" y="155333"/>
                  </a:lnTo>
                  <a:lnTo>
                    <a:pt x="324459" y="141897"/>
                  </a:lnTo>
                  <a:lnTo>
                    <a:pt x="306171" y="112026"/>
                  </a:lnTo>
                  <a:lnTo>
                    <a:pt x="296621" y="98577"/>
                  </a:lnTo>
                  <a:lnTo>
                    <a:pt x="287883" y="84391"/>
                  </a:lnTo>
                  <a:lnTo>
                    <a:pt x="276745" y="71691"/>
                  </a:lnTo>
                  <a:lnTo>
                    <a:pt x="267195" y="57505"/>
                  </a:lnTo>
                  <a:lnTo>
                    <a:pt x="256070" y="45554"/>
                  </a:lnTo>
                  <a:lnTo>
                    <a:pt x="245732" y="32854"/>
                  </a:lnTo>
                  <a:lnTo>
                    <a:pt x="221869" y="10452"/>
                  </a:lnTo>
                  <a:lnTo>
                    <a:pt x="2099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82584" y="2993570"/>
              <a:ext cx="420370" cy="1003935"/>
            </a:xfrm>
            <a:custGeom>
              <a:avLst/>
              <a:gdLst/>
              <a:ahLst/>
              <a:cxnLst/>
              <a:rect l="l" t="t" r="r" b="b"/>
              <a:pathLst>
                <a:path w="420370" h="1003935">
                  <a:moveTo>
                    <a:pt x="209943" y="0"/>
                  </a:moveTo>
                  <a:lnTo>
                    <a:pt x="221869" y="10452"/>
                  </a:lnTo>
                  <a:lnTo>
                    <a:pt x="233807" y="21653"/>
                  </a:lnTo>
                  <a:lnTo>
                    <a:pt x="245732" y="32854"/>
                  </a:lnTo>
                  <a:lnTo>
                    <a:pt x="256070" y="45554"/>
                  </a:lnTo>
                  <a:lnTo>
                    <a:pt x="267195" y="57505"/>
                  </a:lnTo>
                  <a:lnTo>
                    <a:pt x="276745" y="71691"/>
                  </a:lnTo>
                  <a:lnTo>
                    <a:pt x="287883" y="84391"/>
                  </a:lnTo>
                  <a:lnTo>
                    <a:pt x="296621" y="98577"/>
                  </a:lnTo>
                  <a:lnTo>
                    <a:pt x="324459" y="141897"/>
                  </a:lnTo>
                  <a:lnTo>
                    <a:pt x="348322" y="185953"/>
                  </a:lnTo>
                  <a:lnTo>
                    <a:pt x="356273" y="200888"/>
                  </a:lnTo>
                  <a:lnTo>
                    <a:pt x="363423" y="218071"/>
                  </a:lnTo>
                  <a:lnTo>
                    <a:pt x="369785" y="233006"/>
                  </a:lnTo>
                  <a:lnTo>
                    <a:pt x="375361" y="250177"/>
                  </a:lnTo>
                  <a:lnTo>
                    <a:pt x="392061" y="299466"/>
                  </a:lnTo>
                  <a:lnTo>
                    <a:pt x="400799" y="334568"/>
                  </a:lnTo>
                  <a:lnTo>
                    <a:pt x="405574" y="352488"/>
                  </a:lnTo>
                  <a:lnTo>
                    <a:pt x="408762" y="370420"/>
                  </a:lnTo>
                  <a:lnTo>
                    <a:pt x="411137" y="389089"/>
                  </a:lnTo>
                  <a:lnTo>
                    <a:pt x="413524" y="407009"/>
                  </a:lnTo>
                  <a:lnTo>
                    <a:pt x="415912" y="426427"/>
                  </a:lnTo>
                  <a:lnTo>
                    <a:pt x="417499" y="444347"/>
                  </a:lnTo>
                  <a:lnTo>
                    <a:pt x="418299" y="462267"/>
                  </a:lnTo>
                  <a:lnTo>
                    <a:pt x="419887" y="481685"/>
                  </a:lnTo>
                  <a:lnTo>
                    <a:pt x="419887" y="501853"/>
                  </a:lnTo>
                  <a:lnTo>
                    <a:pt x="419887" y="519023"/>
                  </a:lnTo>
                  <a:lnTo>
                    <a:pt x="418299" y="539191"/>
                  </a:lnTo>
                  <a:lnTo>
                    <a:pt x="413524" y="594461"/>
                  </a:lnTo>
                  <a:lnTo>
                    <a:pt x="405574" y="648970"/>
                  </a:lnTo>
                  <a:lnTo>
                    <a:pt x="400799" y="666889"/>
                  </a:lnTo>
                  <a:lnTo>
                    <a:pt x="396824" y="684072"/>
                  </a:lnTo>
                  <a:lnTo>
                    <a:pt x="381723" y="734860"/>
                  </a:lnTo>
                  <a:lnTo>
                    <a:pt x="368198" y="768464"/>
                  </a:lnTo>
                  <a:lnTo>
                    <a:pt x="362635" y="784885"/>
                  </a:lnTo>
                  <a:lnTo>
                    <a:pt x="354672" y="800569"/>
                  </a:lnTo>
                  <a:lnTo>
                    <a:pt x="348322" y="815505"/>
                  </a:lnTo>
                  <a:lnTo>
                    <a:pt x="339572" y="831189"/>
                  </a:lnTo>
                  <a:lnTo>
                    <a:pt x="331622" y="846124"/>
                  </a:lnTo>
                  <a:lnTo>
                    <a:pt x="323659" y="861060"/>
                  </a:lnTo>
                  <a:lnTo>
                    <a:pt x="314921" y="875258"/>
                  </a:lnTo>
                  <a:lnTo>
                    <a:pt x="305371" y="889444"/>
                  </a:lnTo>
                  <a:lnTo>
                    <a:pt x="295833" y="903630"/>
                  </a:lnTo>
                  <a:lnTo>
                    <a:pt x="286283" y="917079"/>
                  </a:lnTo>
                  <a:lnTo>
                    <a:pt x="275945" y="931265"/>
                  </a:lnTo>
                  <a:lnTo>
                    <a:pt x="265607" y="943216"/>
                  </a:lnTo>
                  <a:lnTo>
                    <a:pt x="255270" y="955903"/>
                  </a:lnTo>
                  <a:lnTo>
                    <a:pt x="243344" y="968603"/>
                  </a:lnTo>
                  <a:lnTo>
                    <a:pt x="233006" y="981303"/>
                  </a:lnTo>
                  <a:lnTo>
                    <a:pt x="221081" y="992505"/>
                  </a:lnTo>
                  <a:lnTo>
                    <a:pt x="209143" y="1003706"/>
                  </a:lnTo>
                  <a:lnTo>
                    <a:pt x="197218" y="992505"/>
                  </a:lnTo>
                  <a:lnTo>
                    <a:pt x="185293" y="981303"/>
                  </a:lnTo>
                  <a:lnTo>
                    <a:pt x="174155" y="968603"/>
                  </a:lnTo>
                  <a:lnTo>
                    <a:pt x="163817" y="955903"/>
                  </a:lnTo>
                  <a:lnTo>
                    <a:pt x="153479" y="943216"/>
                  </a:lnTo>
                  <a:lnTo>
                    <a:pt x="142341" y="931265"/>
                  </a:lnTo>
                  <a:lnTo>
                    <a:pt x="132803" y="917079"/>
                  </a:lnTo>
                  <a:lnTo>
                    <a:pt x="123266" y="903630"/>
                  </a:lnTo>
                  <a:lnTo>
                    <a:pt x="113715" y="889444"/>
                  </a:lnTo>
                  <a:lnTo>
                    <a:pt x="104178" y="876744"/>
                  </a:lnTo>
                  <a:lnTo>
                    <a:pt x="94627" y="861060"/>
                  </a:lnTo>
                  <a:lnTo>
                    <a:pt x="87477" y="846124"/>
                  </a:lnTo>
                  <a:lnTo>
                    <a:pt x="79527" y="831938"/>
                  </a:lnTo>
                  <a:lnTo>
                    <a:pt x="70777" y="815505"/>
                  </a:lnTo>
                  <a:lnTo>
                    <a:pt x="64414" y="800569"/>
                  </a:lnTo>
                  <a:lnTo>
                    <a:pt x="56464" y="784885"/>
                  </a:lnTo>
                  <a:lnTo>
                    <a:pt x="50888" y="768464"/>
                  </a:lnTo>
                  <a:lnTo>
                    <a:pt x="43738" y="752779"/>
                  </a:lnTo>
                  <a:lnTo>
                    <a:pt x="37376" y="734860"/>
                  </a:lnTo>
                  <a:lnTo>
                    <a:pt x="33401" y="717677"/>
                  </a:lnTo>
                  <a:lnTo>
                    <a:pt x="27038" y="701992"/>
                  </a:lnTo>
                  <a:lnTo>
                    <a:pt x="23850" y="684822"/>
                  </a:lnTo>
                  <a:lnTo>
                    <a:pt x="18288" y="666889"/>
                  </a:lnTo>
                  <a:lnTo>
                    <a:pt x="15113" y="648970"/>
                  </a:lnTo>
                  <a:lnTo>
                    <a:pt x="11125" y="631050"/>
                  </a:lnTo>
                  <a:lnTo>
                    <a:pt x="7950" y="613130"/>
                  </a:lnTo>
                  <a:lnTo>
                    <a:pt x="5562" y="594461"/>
                  </a:lnTo>
                  <a:lnTo>
                    <a:pt x="3175" y="576529"/>
                  </a:lnTo>
                  <a:lnTo>
                    <a:pt x="1587" y="558609"/>
                  </a:lnTo>
                  <a:lnTo>
                    <a:pt x="787" y="539191"/>
                  </a:lnTo>
                  <a:lnTo>
                    <a:pt x="0" y="519023"/>
                  </a:lnTo>
                  <a:lnTo>
                    <a:pt x="0" y="501853"/>
                  </a:lnTo>
                  <a:lnTo>
                    <a:pt x="0" y="483933"/>
                  </a:lnTo>
                  <a:lnTo>
                    <a:pt x="787" y="463765"/>
                  </a:lnTo>
                  <a:lnTo>
                    <a:pt x="1587" y="444347"/>
                  </a:lnTo>
                  <a:lnTo>
                    <a:pt x="3175" y="426427"/>
                  </a:lnTo>
                  <a:lnTo>
                    <a:pt x="5562" y="408495"/>
                  </a:lnTo>
                  <a:lnTo>
                    <a:pt x="7950" y="389826"/>
                  </a:lnTo>
                  <a:lnTo>
                    <a:pt x="11125" y="371906"/>
                  </a:lnTo>
                  <a:lnTo>
                    <a:pt x="15113" y="353987"/>
                  </a:lnTo>
                  <a:lnTo>
                    <a:pt x="18288" y="336067"/>
                  </a:lnTo>
                  <a:lnTo>
                    <a:pt x="23850" y="318135"/>
                  </a:lnTo>
                  <a:lnTo>
                    <a:pt x="28625" y="300964"/>
                  </a:lnTo>
                  <a:lnTo>
                    <a:pt x="33401" y="285280"/>
                  </a:lnTo>
                  <a:lnTo>
                    <a:pt x="38963" y="268097"/>
                  </a:lnTo>
                  <a:lnTo>
                    <a:pt x="44526" y="250177"/>
                  </a:lnTo>
                  <a:lnTo>
                    <a:pt x="50888" y="234492"/>
                  </a:lnTo>
                  <a:lnTo>
                    <a:pt x="56464" y="218071"/>
                  </a:lnTo>
                  <a:lnTo>
                    <a:pt x="64414" y="200888"/>
                  </a:lnTo>
                  <a:lnTo>
                    <a:pt x="72364" y="185953"/>
                  </a:lnTo>
                  <a:lnTo>
                    <a:pt x="79527" y="171018"/>
                  </a:lnTo>
                  <a:lnTo>
                    <a:pt x="87477" y="156832"/>
                  </a:lnTo>
                  <a:lnTo>
                    <a:pt x="95427" y="141897"/>
                  </a:lnTo>
                  <a:lnTo>
                    <a:pt x="104178" y="126212"/>
                  </a:lnTo>
                  <a:lnTo>
                    <a:pt x="133604" y="84391"/>
                  </a:lnTo>
                  <a:lnTo>
                    <a:pt x="164617" y="45554"/>
                  </a:lnTo>
                  <a:lnTo>
                    <a:pt x="199605" y="10452"/>
                  </a:lnTo>
                  <a:lnTo>
                    <a:pt x="209943" y="0"/>
                  </a:lnTo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91331" y="3096718"/>
            <a:ext cx="1282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8725083" y="6567723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pPr marL="38100">
                <a:lnSpc>
                  <a:spcPts val="1045"/>
                </a:lnSpc>
              </a:pPr>
              <a:t>8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5021564" y="3195632"/>
            <a:ext cx="128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6458" y="3099961"/>
            <a:ext cx="1282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</a:t>
            </a:r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operation is similar to Union. But it also shows the duplicate rows.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221" y="3038475"/>
            <a:ext cx="5066179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5239</TotalTime>
  <Words>933</Words>
  <Application>Microsoft Office PowerPoint</Application>
  <PresentationFormat>On-screen Show (4:3)</PresentationFormat>
  <Paragraphs>245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Database Management System</vt:lpstr>
      <vt:lpstr>Set Operators</vt:lpstr>
      <vt:lpstr>Set Operators</vt:lpstr>
      <vt:lpstr>Slide 4</vt:lpstr>
      <vt:lpstr>UNION Operation</vt:lpstr>
      <vt:lpstr>Example of UNION</vt:lpstr>
      <vt:lpstr>SQL Query of Union</vt:lpstr>
      <vt:lpstr>Another Example</vt:lpstr>
      <vt:lpstr>UNION ALL</vt:lpstr>
      <vt:lpstr>Example of Union All</vt:lpstr>
      <vt:lpstr>SQL Query of UNION ALL</vt:lpstr>
      <vt:lpstr>Another Example</vt:lpstr>
      <vt:lpstr>INTERSCTION</vt:lpstr>
      <vt:lpstr>Example of INTERSCTION</vt:lpstr>
      <vt:lpstr>SQL Query of INTERSCTION</vt:lpstr>
      <vt:lpstr>Another Example</vt:lpstr>
      <vt:lpstr>MINUS</vt:lpstr>
      <vt:lpstr>Example of MINUS</vt:lpstr>
      <vt:lpstr>SQL Query of MINUS</vt:lpstr>
      <vt:lpstr>Another Example</vt:lpstr>
      <vt:lpstr>Set Operator Examples</vt:lpstr>
      <vt:lpstr>Set Operator Examples</vt:lpstr>
      <vt:lpstr>What is an SQL Sequence?</vt:lpstr>
      <vt:lpstr>Creating a Sequence</vt:lpstr>
      <vt:lpstr>Creating a Sequence</vt:lpstr>
      <vt:lpstr>Example: Sequence in SQL Query</vt:lpstr>
      <vt:lpstr>SQL VIEW</vt:lpstr>
      <vt:lpstr>Creating a VIEW</vt:lpstr>
      <vt:lpstr>Creating a VIEW</vt:lpstr>
      <vt:lpstr>Displaying a VIEW</vt:lpstr>
      <vt:lpstr>Force VIEW Creation</vt:lpstr>
      <vt:lpstr>Update a VIEW</vt:lpstr>
      <vt:lpstr>Read-Only VIEW</vt:lpstr>
      <vt:lpstr>Types of View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nnnn</dc:creator>
  <cp:lastModifiedBy>PC</cp:lastModifiedBy>
  <cp:revision>172</cp:revision>
  <dcterms:created xsi:type="dcterms:W3CDTF">2006-08-16T00:00:00Z</dcterms:created>
  <dcterms:modified xsi:type="dcterms:W3CDTF">2021-06-27T13:16:22Z</dcterms:modified>
</cp:coreProperties>
</file>