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9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C9A09-EF79-4FDF-A451-9D9A2FBAF93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64C291F-12B0-48BD-BE29-C4995AF42DCB}">
      <dgm:prSet/>
      <dgm:spPr/>
      <dgm:t>
        <a:bodyPr/>
        <a:lstStyle/>
        <a:p>
          <a:r>
            <a:rPr lang="en-US"/>
            <a:t>Source</a:t>
          </a:r>
        </a:p>
      </dgm:t>
    </dgm:pt>
    <dgm:pt modelId="{418C7D6A-F226-4316-A0D6-96569A569B7F}" type="parTrans" cxnId="{D77B19E7-ADC9-4EED-9705-C8EE3EDE3D09}">
      <dgm:prSet/>
      <dgm:spPr/>
      <dgm:t>
        <a:bodyPr/>
        <a:lstStyle/>
        <a:p>
          <a:endParaRPr lang="en-US"/>
        </a:p>
      </dgm:t>
    </dgm:pt>
    <dgm:pt modelId="{02940AE0-70F7-419A-B99D-90C233E91125}" type="sibTrans" cxnId="{D77B19E7-ADC9-4EED-9705-C8EE3EDE3D09}">
      <dgm:prSet/>
      <dgm:spPr/>
      <dgm:t>
        <a:bodyPr/>
        <a:lstStyle/>
        <a:p>
          <a:endParaRPr lang="en-US"/>
        </a:p>
      </dgm:t>
    </dgm:pt>
    <dgm:pt modelId="{84434C76-825F-40A4-A4EC-36E4D6B3C89F}">
      <dgm:prSet/>
      <dgm:spPr/>
      <dgm:t>
        <a:bodyPr/>
        <a:lstStyle/>
        <a:p>
          <a:r>
            <a:rPr lang="en-US"/>
            <a:t>generates data to be transmitted</a:t>
          </a:r>
        </a:p>
      </dgm:t>
    </dgm:pt>
    <dgm:pt modelId="{0F9962BE-CBA3-405B-9809-4652E9BD05B7}" type="parTrans" cxnId="{B1987CC8-D4A3-412E-BC7A-A54CED7E3567}">
      <dgm:prSet/>
      <dgm:spPr/>
      <dgm:t>
        <a:bodyPr/>
        <a:lstStyle/>
        <a:p>
          <a:endParaRPr lang="en-US"/>
        </a:p>
      </dgm:t>
    </dgm:pt>
    <dgm:pt modelId="{1276EC3B-A673-40AB-B988-083EC9DBC456}" type="sibTrans" cxnId="{B1987CC8-D4A3-412E-BC7A-A54CED7E3567}">
      <dgm:prSet/>
      <dgm:spPr/>
      <dgm:t>
        <a:bodyPr/>
        <a:lstStyle/>
        <a:p>
          <a:endParaRPr lang="en-US"/>
        </a:p>
      </dgm:t>
    </dgm:pt>
    <dgm:pt modelId="{380EFAA1-ADE0-4EDA-BFF9-09EE5427F104}">
      <dgm:prSet/>
      <dgm:spPr/>
      <dgm:t>
        <a:bodyPr/>
        <a:lstStyle/>
        <a:p>
          <a:r>
            <a:rPr lang="en-US"/>
            <a:t>Transmitter</a:t>
          </a:r>
        </a:p>
      </dgm:t>
    </dgm:pt>
    <dgm:pt modelId="{778A2F8D-9A23-4FF6-AD13-CC6CE5A80DBB}" type="parTrans" cxnId="{64301AEA-A284-48A1-A5C7-933FB0D59FF7}">
      <dgm:prSet/>
      <dgm:spPr/>
      <dgm:t>
        <a:bodyPr/>
        <a:lstStyle/>
        <a:p>
          <a:endParaRPr lang="en-US"/>
        </a:p>
      </dgm:t>
    </dgm:pt>
    <dgm:pt modelId="{124CFFB0-E773-4E8E-A360-A1936E4FF547}" type="sibTrans" cxnId="{64301AEA-A284-48A1-A5C7-933FB0D59FF7}">
      <dgm:prSet/>
      <dgm:spPr/>
      <dgm:t>
        <a:bodyPr/>
        <a:lstStyle/>
        <a:p>
          <a:endParaRPr lang="en-US"/>
        </a:p>
      </dgm:t>
    </dgm:pt>
    <dgm:pt modelId="{DE3F77EC-DF93-4904-9C7A-A054DC60BA6D}">
      <dgm:prSet/>
      <dgm:spPr/>
      <dgm:t>
        <a:bodyPr/>
        <a:lstStyle/>
        <a:p>
          <a:r>
            <a:rPr lang="en-US"/>
            <a:t>Converts data into transmittable signals</a:t>
          </a:r>
        </a:p>
      </dgm:t>
    </dgm:pt>
    <dgm:pt modelId="{C9B71047-21CC-4350-90C1-CD5D156A45EF}" type="parTrans" cxnId="{0387749E-2055-4960-A8A7-FDAEEFFEE05A}">
      <dgm:prSet/>
      <dgm:spPr/>
      <dgm:t>
        <a:bodyPr/>
        <a:lstStyle/>
        <a:p>
          <a:endParaRPr lang="en-US"/>
        </a:p>
      </dgm:t>
    </dgm:pt>
    <dgm:pt modelId="{1465410B-87EE-4904-BDEC-F4253044FE7E}" type="sibTrans" cxnId="{0387749E-2055-4960-A8A7-FDAEEFFEE05A}">
      <dgm:prSet/>
      <dgm:spPr/>
      <dgm:t>
        <a:bodyPr/>
        <a:lstStyle/>
        <a:p>
          <a:endParaRPr lang="en-US"/>
        </a:p>
      </dgm:t>
    </dgm:pt>
    <dgm:pt modelId="{FE1BD658-9CB1-41F1-8031-96913C80CAF9}">
      <dgm:prSet/>
      <dgm:spPr/>
      <dgm:t>
        <a:bodyPr/>
        <a:lstStyle/>
        <a:p>
          <a:r>
            <a:rPr lang="en-US"/>
            <a:t>Transmission System</a:t>
          </a:r>
        </a:p>
      </dgm:t>
    </dgm:pt>
    <dgm:pt modelId="{C3422234-D8D8-4C8D-A711-A28AABBB146D}" type="parTrans" cxnId="{4F1DF8E0-FD6D-4BD3-9008-A4940548E591}">
      <dgm:prSet/>
      <dgm:spPr/>
      <dgm:t>
        <a:bodyPr/>
        <a:lstStyle/>
        <a:p>
          <a:endParaRPr lang="en-US"/>
        </a:p>
      </dgm:t>
    </dgm:pt>
    <dgm:pt modelId="{0E35D912-EFEE-4D9E-B8B1-A09D81B94FF6}" type="sibTrans" cxnId="{4F1DF8E0-FD6D-4BD3-9008-A4940548E591}">
      <dgm:prSet/>
      <dgm:spPr/>
      <dgm:t>
        <a:bodyPr/>
        <a:lstStyle/>
        <a:p>
          <a:endParaRPr lang="en-US"/>
        </a:p>
      </dgm:t>
    </dgm:pt>
    <dgm:pt modelId="{B2894871-89EC-4BE4-843B-F371F6357BA5}">
      <dgm:prSet/>
      <dgm:spPr/>
      <dgm:t>
        <a:bodyPr/>
        <a:lstStyle/>
        <a:p>
          <a:r>
            <a:rPr lang="en-US"/>
            <a:t>Carries data</a:t>
          </a:r>
        </a:p>
      </dgm:t>
    </dgm:pt>
    <dgm:pt modelId="{C4C9A756-FCA1-4D44-B04A-76010F6145D6}" type="parTrans" cxnId="{F76712F2-334D-4A52-B142-6F758DD2E168}">
      <dgm:prSet/>
      <dgm:spPr/>
      <dgm:t>
        <a:bodyPr/>
        <a:lstStyle/>
        <a:p>
          <a:endParaRPr lang="en-US"/>
        </a:p>
      </dgm:t>
    </dgm:pt>
    <dgm:pt modelId="{5A40C5AB-7572-4BE4-870B-B249D74E428D}" type="sibTrans" cxnId="{F76712F2-334D-4A52-B142-6F758DD2E168}">
      <dgm:prSet/>
      <dgm:spPr/>
      <dgm:t>
        <a:bodyPr/>
        <a:lstStyle/>
        <a:p>
          <a:endParaRPr lang="en-US"/>
        </a:p>
      </dgm:t>
    </dgm:pt>
    <dgm:pt modelId="{3BA67A76-4C76-494D-B993-ABC0F3C24857}">
      <dgm:prSet/>
      <dgm:spPr/>
      <dgm:t>
        <a:bodyPr/>
        <a:lstStyle/>
        <a:p>
          <a:r>
            <a:rPr lang="en-US"/>
            <a:t>Receiver</a:t>
          </a:r>
        </a:p>
      </dgm:t>
    </dgm:pt>
    <dgm:pt modelId="{F1B1875F-7025-46C6-ACA4-8F590CEABE51}" type="parTrans" cxnId="{F06E3DDD-2682-4F54-B3C0-957A97038D8E}">
      <dgm:prSet/>
      <dgm:spPr/>
      <dgm:t>
        <a:bodyPr/>
        <a:lstStyle/>
        <a:p>
          <a:endParaRPr lang="en-US"/>
        </a:p>
      </dgm:t>
    </dgm:pt>
    <dgm:pt modelId="{47188360-240D-4524-908E-1C314A859B41}" type="sibTrans" cxnId="{F06E3DDD-2682-4F54-B3C0-957A97038D8E}">
      <dgm:prSet/>
      <dgm:spPr/>
      <dgm:t>
        <a:bodyPr/>
        <a:lstStyle/>
        <a:p>
          <a:endParaRPr lang="en-US"/>
        </a:p>
      </dgm:t>
    </dgm:pt>
    <dgm:pt modelId="{C323EAFA-0E36-4DB4-9B0A-B8D07DD5F724}">
      <dgm:prSet/>
      <dgm:spPr/>
      <dgm:t>
        <a:bodyPr/>
        <a:lstStyle/>
        <a:p>
          <a:r>
            <a:rPr lang="en-US"/>
            <a:t>Converts received signal into data</a:t>
          </a:r>
        </a:p>
      </dgm:t>
    </dgm:pt>
    <dgm:pt modelId="{3DA9726C-812D-43A4-B8B0-A66B2E5DCD24}" type="parTrans" cxnId="{EA7EE06D-6BC7-4ACA-B2DD-26AEC19D6876}">
      <dgm:prSet/>
      <dgm:spPr/>
      <dgm:t>
        <a:bodyPr/>
        <a:lstStyle/>
        <a:p>
          <a:endParaRPr lang="en-US"/>
        </a:p>
      </dgm:t>
    </dgm:pt>
    <dgm:pt modelId="{EB096F96-67DC-46C5-9ADB-CED25427447C}" type="sibTrans" cxnId="{EA7EE06D-6BC7-4ACA-B2DD-26AEC19D6876}">
      <dgm:prSet/>
      <dgm:spPr/>
      <dgm:t>
        <a:bodyPr/>
        <a:lstStyle/>
        <a:p>
          <a:endParaRPr lang="en-US"/>
        </a:p>
      </dgm:t>
    </dgm:pt>
    <dgm:pt modelId="{00813EE0-2805-4DDF-8EBD-E6814C79EF6A}">
      <dgm:prSet/>
      <dgm:spPr/>
      <dgm:t>
        <a:bodyPr/>
        <a:lstStyle/>
        <a:p>
          <a:r>
            <a:rPr lang="en-US"/>
            <a:t>Destination</a:t>
          </a:r>
        </a:p>
      </dgm:t>
    </dgm:pt>
    <dgm:pt modelId="{3E10D03D-D87B-4E96-836A-5F1E817E52E7}" type="parTrans" cxnId="{FDC87CC4-85F3-473C-8C63-AC4B2D3CEE47}">
      <dgm:prSet/>
      <dgm:spPr/>
      <dgm:t>
        <a:bodyPr/>
        <a:lstStyle/>
        <a:p>
          <a:endParaRPr lang="en-US"/>
        </a:p>
      </dgm:t>
    </dgm:pt>
    <dgm:pt modelId="{8DBC17E2-FF2C-4E69-AE4B-1E7FF45981B4}" type="sibTrans" cxnId="{FDC87CC4-85F3-473C-8C63-AC4B2D3CEE47}">
      <dgm:prSet/>
      <dgm:spPr/>
      <dgm:t>
        <a:bodyPr/>
        <a:lstStyle/>
        <a:p>
          <a:endParaRPr lang="en-US"/>
        </a:p>
      </dgm:t>
    </dgm:pt>
    <dgm:pt modelId="{CFFFD398-E0B1-4BFA-B3C2-601B6E580A84}">
      <dgm:prSet/>
      <dgm:spPr/>
      <dgm:t>
        <a:bodyPr/>
        <a:lstStyle/>
        <a:p>
          <a:r>
            <a:rPr lang="en-US"/>
            <a:t>Takes incoming data</a:t>
          </a:r>
        </a:p>
      </dgm:t>
    </dgm:pt>
    <dgm:pt modelId="{5B63C91E-C7A4-40A7-8204-1857258F8B5D}" type="parTrans" cxnId="{82F02D0C-7A8B-4199-B2FE-367DBDCB66C5}">
      <dgm:prSet/>
      <dgm:spPr/>
      <dgm:t>
        <a:bodyPr/>
        <a:lstStyle/>
        <a:p>
          <a:endParaRPr lang="en-US"/>
        </a:p>
      </dgm:t>
    </dgm:pt>
    <dgm:pt modelId="{A4056585-AC63-4C50-A42D-AE25D45E1A68}" type="sibTrans" cxnId="{82F02D0C-7A8B-4199-B2FE-367DBDCB66C5}">
      <dgm:prSet/>
      <dgm:spPr/>
      <dgm:t>
        <a:bodyPr/>
        <a:lstStyle/>
        <a:p>
          <a:endParaRPr lang="en-US"/>
        </a:p>
      </dgm:t>
    </dgm:pt>
    <dgm:pt modelId="{384F76DD-0E58-4D3C-A130-D74681EC4EC4}" type="pres">
      <dgm:prSet presAssocID="{BE0C9A09-EF79-4FDF-A451-9D9A2FBAF933}" presName="linear" presStyleCnt="0">
        <dgm:presLayoutVars>
          <dgm:dir/>
          <dgm:animLvl val="lvl"/>
          <dgm:resizeHandles val="exact"/>
        </dgm:presLayoutVars>
      </dgm:prSet>
      <dgm:spPr/>
    </dgm:pt>
    <dgm:pt modelId="{A67550F8-C639-4B67-A776-1070CF36476D}" type="pres">
      <dgm:prSet presAssocID="{464C291F-12B0-48BD-BE29-C4995AF42DCB}" presName="parentLin" presStyleCnt="0"/>
      <dgm:spPr/>
    </dgm:pt>
    <dgm:pt modelId="{6D664162-950A-4AA7-A923-172D4370F1AE}" type="pres">
      <dgm:prSet presAssocID="{464C291F-12B0-48BD-BE29-C4995AF42DCB}" presName="parentLeftMargin" presStyleLbl="node1" presStyleIdx="0" presStyleCnt="5"/>
      <dgm:spPr/>
    </dgm:pt>
    <dgm:pt modelId="{C58B6E10-25C1-46C1-AB71-F69E57DBC108}" type="pres">
      <dgm:prSet presAssocID="{464C291F-12B0-48BD-BE29-C4995AF42D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B981E5A-7956-41E1-882C-30A6DED886FF}" type="pres">
      <dgm:prSet presAssocID="{464C291F-12B0-48BD-BE29-C4995AF42DCB}" presName="negativeSpace" presStyleCnt="0"/>
      <dgm:spPr/>
    </dgm:pt>
    <dgm:pt modelId="{53940A07-CF78-4415-B914-3D515B0B51D3}" type="pres">
      <dgm:prSet presAssocID="{464C291F-12B0-48BD-BE29-C4995AF42DCB}" presName="childText" presStyleLbl="conFgAcc1" presStyleIdx="0" presStyleCnt="5">
        <dgm:presLayoutVars>
          <dgm:bulletEnabled val="1"/>
        </dgm:presLayoutVars>
      </dgm:prSet>
      <dgm:spPr/>
    </dgm:pt>
    <dgm:pt modelId="{A8BEDB87-837E-4193-9CE7-61D32C6C447E}" type="pres">
      <dgm:prSet presAssocID="{02940AE0-70F7-419A-B99D-90C233E91125}" presName="spaceBetweenRectangles" presStyleCnt="0"/>
      <dgm:spPr/>
    </dgm:pt>
    <dgm:pt modelId="{CE24F89D-53E0-4017-980E-AB81C96AC596}" type="pres">
      <dgm:prSet presAssocID="{380EFAA1-ADE0-4EDA-BFF9-09EE5427F104}" presName="parentLin" presStyleCnt="0"/>
      <dgm:spPr/>
    </dgm:pt>
    <dgm:pt modelId="{6EE04B91-C265-49BB-8DB1-3C72AE24115E}" type="pres">
      <dgm:prSet presAssocID="{380EFAA1-ADE0-4EDA-BFF9-09EE5427F104}" presName="parentLeftMargin" presStyleLbl="node1" presStyleIdx="0" presStyleCnt="5"/>
      <dgm:spPr/>
    </dgm:pt>
    <dgm:pt modelId="{59B0A05D-12DE-4BC7-A940-E8C77F424655}" type="pres">
      <dgm:prSet presAssocID="{380EFAA1-ADE0-4EDA-BFF9-09EE5427F1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90E6C2-E61C-4F8A-9F65-E8E50E05730B}" type="pres">
      <dgm:prSet presAssocID="{380EFAA1-ADE0-4EDA-BFF9-09EE5427F104}" presName="negativeSpace" presStyleCnt="0"/>
      <dgm:spPr/>
    </dgm:pt>
    <dgm:pt modelId="{B9451D54-91F3-4500-B93A-7010CD70C4FE}" type="pres">
      <dgm:prSet presAssocID="{380EFAA1-ADE0-4EDA-BFF9-09EE5427F104}" presName="childText" presStyleLbl="conFgAcc1" presStyleIdx="1" presStyleCnt="5">
        <dgm:presLayoutVars>
          <dgm:bulletEnabled val="1"/>
        </dgm:presLayoutVars>
      </dgm:prSet>
      <dgm:spPr/>
    </dgm:pt>
    <dgm:pt modelId="{B7EE8C03-2575-454E-B5E9-7B40E003C69C}" type="pres">
      <dgm:prSet presAssocID="{124CFFB0-E773-4E8E-A360-A1936E4FF547}" presName="spaceBetweenRectangles" presStyleCnt="0"/>
      <dgm:spPr/>
    </dgm:pt>
    <dgm:pt modelId="{2D18F320-6295-46E3-A4E4-FF579FAA52AD}" type="pres">
      <dgm:prSet presAssocID="{FE1BD658-9CB1-41F1-8031-96913C80CAF9}" presName="parentLin" presStyleCnt="0"/>
      <dgm:spPr/>
    </dgm:pt>
    <dgm:pt modelId="{EC73FC3D-4D39-40A5-AB09-A17733B73C91}" type="pres">
      <dgm:prSet presAssocID="{FE1BD658-9CB1-41F1-8031-96913C80CAF9}" presName="parentLeftMargin" presStyleLbl="node1" presStyleIdx="1" presStyleCnt="5"/>
      <dgm:spPr/>
    </dgm:pt>
    <dgm:pt modelId="{CF9896C9-92B2-42D1-B475-8BF7330DDA89}" type="pres">
      <dgm:prSet presAssocID="{FE1BD658-9CB1-41F1-8031-96913C80CA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C541517-BAB2-406B-9EFE-97C8FA8CC0FB}" type="pres">
      <dgm:prSet presAssocID="{FE1BD658-9CB1-41F1-8031-96913C80CAF9}" presName="negativeSpace" presStyleCnt="0"/>
      <dgm:spPr/>
    </dgm:pt>
    <dgm:pt modelId="{F0FFD261-104A-45DA-92BA-E03160AA2BCE}" type="pres">
      <dgm:prSet presAssocID="{FE1BD658-9CB1-41F1-8031-96913C80CAF9}" presName="childText" presStyleLbl="conFgAcc1" presStyleIdx="2" presStyleCnt="5">
        <dgm:presLayoutVars>
          <dgm:bulletEnabled val="1"/>
        </dgm:presLayoutVars>
      </dgm:prSet>
      <dgm:spPr/>
    </dgm:pt>
    <dgm:pt modelId="{AA8099CA-149A-4079-A22F-521962B69861}" type="pres">
      <dgm:prSet presAssocID="{0E35D912-EFEE-4D9E-B8B1-A09D81B94FF6}" presName="spaceBetweenRectangles" presStyleCnt="0"/>
      <dgm:spPr/>
    </dgm:pt>
    <dgm:pt modelId="{9DE1341D-01F4-41B2-808D-4AE45E7B3F29}" type="pres">
      <dgm:prSet presAssocID="{3BA67A76-4C76-494D-B993-ABC0F3C24857}" presName="parentLin" presStyleCnt="0"/>
      <dgm:spPr/>
    </dgm:pt>
    <dgm:pt modelId="{5BD3482A-0FF1-4BCC-9F4A-13275F8D4989}" type="pres">
      <dgm:prSet presAssocID="{3BA67A76-4C76-494D-B993-ABC0F3C24857}" presName="parentLeftMargin" presStyleLbl="node1" presStyleIdx="2" presStyleCnt="5"/>
      <dgm:spPr/>
    </dgm:pt>
    <dgm:pt modelId="{AB71871E-4CBD-4B45-992D-BB1C6B845EA8}" type="pres">
      <dgm:prSet presAssocID="{3BA67A76-4C76-494D-B993-ABC0F3C248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7E19A03-AFC4-4075-A13F-8DFB5D525C83}" type="pres">
      <dgm:prSet presAssocID="{3BA67A76-4C76-494D-B993-ABC0F3C24857}" presName="negativeSpace" presStyleCnt="0"/>
      <dgm:spPr/>
    </dgm:pt>
    <dgm:pt modelId="{8701B82E-7343-49AD-8E00-F126D8A9934E}" type="pres">
      <dgm:prSet presAssocID="{3BA67A76-4C76-494D-B993-ABC0F3C24857}" presName="childText" presStyleLbl="conFgAcc1" presStyleIdx="3" presStyleCnt="5">
        <dgm:presLayoutVars>
          <dgm:bulletEnabled val="1"/>
        </dgm:presLayoutVars>
      </dgm:prSet>
      <dgm:spPr/>
    </dgm:pt>
    <dgm:pt modelId="{74A75018-82B6-4C5C-BA90-5310F1CAED68}" type="pres">
      <dgm:prSet presAssocID="{47188360-240D-4524-908E-1C314A859B41}" presName="spaceBetweenRectangles" presStyleCnt="0"/>
      <dgm:spPr/>
    </dgm:pt>
    <dgm:pt modelId="{3CA9819C-4FD9-46C2-ACD8-576BEFCD5906}" type="pres">
      <dgm:prSet presAssocID="{00813EE0-2805-4DDF-8EBD-E6814C79EF6A}" presName="parentLin" presStyleCnt="0"/>
      <dgm:spPr/>
    </dgm:pt>
    <dgm:pt modelId="{8B47059E-389C-4EA5-B5E1-E0A0DA47CAE9}" type="pres">
      <dgm:prSet presAssocID="{00813EE0-2805-4DDF-8EBD-E6814C79EF6A}" presName="parentLeftMargin" presStyleLbl="node1" presStyleIdx="3" presStyleCnt="5"/>
      <dgm:spPr/>
    </dgm:pt>
    <dgm:pt modelId="{2338ED93-EF7C-4746-81C9-A53E77632998}" type="pres">
      <dgm:prSet presAssocID="{00813EE0-2805-4DDF-8EBD-E6814C79EF6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6BE6EAE-AD69-4B2C-9894-1DCA0186134D}" type="pres">
      <dgm:prSet presAssocID="{00813EE0-2805-4DDF-8EBD-E6814C79EF6A}" presName="negativeSpace" presStyleCnt="0"/>
      <dgm:spPr/>
    </dgm:pt>
    <dgm:pt modelId="{EFA369DB-B75E-4B30-A526-5515C76AB04F}" type="pres">
      <dgm:prSet presAssocID="{00813EE0-2805-4DDF-8EBD-E6814C79EF6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7A3D401-0490-46FA-9122-5C59F2EF9419}" type="presOf" srcId="{BE0C9A09-EF79-4FDF-A451-9D9A2FBAF933}" destId="{384F76DD-0E58-4D3C-A130-D74681EC4EC4}" srcOrd="0" destOrd="0" presId="urn:microsoft.com/office/officeart/2005/8/layout/list1"/>
    <dgm:cxn modelId="{97B5F70A-994B-417F-9C83-352665C94A87}" type="presOf" srcId="{464C291F-12B0-48BD-BE29-C4995AF42DCB}" destId="{6D664162-950A-4AA7-A923-172D4370F1AE}" srcOrd="0" destOrd="0" presId="urn:microsoft.com/office/officeart/2005/8/layout/list1"/>
    <dgm:cxn modelId="{82F02D0C-7A8B-4199-B2FE-367DBDCB66C5}" srcId="{00813EE0-2805-4DDF-8EBD-E6814C79EF6A}" destId="{CFFFD398-E0B1-4BFA-B3C2-601B6E580A84}" srcOrd="0" destOrd="0" parTransId="{5B63C91E-C7A4-40A7-8204-1857258F8B5D}" sibTransId="{A4056585-AC63-4C50-A42D-AE25D45E1A68}"/>
    <dgm:cxn modelId="{31E56511-6B23-4F4C-A9F4-19A492249934}" type="presOf" srcId="{380EFAA1-ADE0-4EDA-BFF9-09EE5427F104}" destId="{59B0A05D-12DE-4BC7-A940-E8C77F424655}" srcOrd="1" destOrd="0" presId="urn:microsoft.com/office/officeart/2005/8/layout/list1"/>
    <dgm:cxn modelId="{B5889820-0E5B-426A-8207-51D361E25916}" type="presOf" srcId="{DE3F77EC-DF93-4904-9C7A-A054DC60BA6D}" destId="{B9451D54-91F3-4500-B93A-7010CD70C4FE}" srcOrd="0" destOrd="0" presId="urn:microsoft.com/office/officeart/2005/8/layout/list1"/>
    <dgm:cxn modelId="{4AB0BE22-25AC-4129-8CD7-0108F9A329C3}" type="presOf" srcId="{C323EAFA-0E36-4DB4-9B0A-B8D07DD5F724}" destId="{8701B82E-7343-49AD-8E00-F126D8A9934E}" srcOrd="0" destOrd="0" presId="urn:microsoft.com/office/officeart/2005/8/layout/list1"/>
    <dgm:cxn modelId="{2004062E-7E24-44F4-90BA-884D81CF1295}" type="presOf" srcId="{00813EE0-2805-4DDF-8EBD-E6814C79EF6A}" destId="{2338ED93-EF7C-4746-81C9-A53E77632998}" srcOrd="1" destOrd="0" presId="urn:microsoft.com/office/officeart/2005/8/layout/list1"/>
    <dgm:cxn modelId="{0D6D333B-8292-450F-BDFA-FF8960566D92}" type="presOf" srcId="{464C291F-12B0-48BD-BE29-C4995AF42DCB}" destId="{C58B6E10-25C1-46C1-AB71-F69E57DBC108}" srcOrd="1" destOrd="0" presId="urn:microsoft.com/office/officeart/2005/8/layout/list1"/>
    <dgm:cxn modelId="{7522954B-2774-499D-B473-12FD88076822}" type="presOf" srcId="{B2894871-89EC-4BE4-843B-F371F6357BA5}" destId="{F0FFD261-104A-45DA-92BA-E03160AA2BCE}" srcOrd="0" destOrd="0" presId="urn:microsoft.com/office/officeart/2005/8/layout/list1"/>
    <dgm:cxn modelId="{EA7EE06D-6BC7-4ACA-B2DD-26AEC19D6876}" srcId="{3BA67A76-4C76-494D-B993-ABC0F3C24857}" destId="{C323EAFA-0E36-4DB4-9B0A-B8D07DD5F724}" srcOrd="0" destOrd="0" parTransId="{3DA9726C-812D-43A4-B8B0-A66B2E5DCD24}" sibTransId="{EB096F96-67DC-46C5-9ADB-CED25427447C}"/>
    <dgm:cxn modelId="{EC1CEC4D-8DF9-4BDA-87AF-75244D8151D1}" type="presOf" srcId="{FE1BD658-9CB1-41F1-8031-96913C80CAF9}" destId="{CF9896C9-92B2-42D1-B475-8BF7330DDA89}" srcOrd="1" destOrd="0" presId="urn:microsoft.com/office/officeart/2005/8/layout/list1"/>
    <dgm:cxn modelId="{5E5FC97E-B6C0-4259-B8E1-67766A3ED292}" type="presOf" srcId="{380EFAA1-ADE0-4EDA-BFF9-09EE5427F104}" destId="{6EE04B91-C265-49BB-8DB1-3C72AE24115E}" srcOrd="0" destOrd="0" presId="urn:microsoft.com/office/officeart/2005/8/layout/list1"/>
    <dgm:cxn modelId="{7ADE6982-3321-4E49-9B15-25A88BE9A27A}" type="presOf" srcId="{CFFFD398-E0B1-4BFA-B3C2-601B6E580A84}" destId="{EFA369DB-B75E-4B30-A526-5515C76AB04F}" srcOrd="0" destOrd="0" presId="urn:microsoft.com/office/officeart/2005/8/layout/list1"/>
    <dgm:cxn modelId="{224CB597-9896-42CF-98FA-F116D9357FD4}" type="presOf" srcId="{3BA67A76-4C76-494D-B993-ABC0F3C24857}" destId="{AB71871E-4CBD-4B45-992D-BB1C6B845EA8}" srcOrd="1" destOrd="0" presId="urn:microsoft.com/office/officeart/2005/8/layout/list1"/>
    <dgm:cxn modelId="{F1391A9E-020C-492E-9B27-212A3B2330D0}" type="presOf" srcId="{3BA67A76-4C76-494D-B993-ABC0F3C24857}" destId="{5BD3482A-0FF1-4BCC-9F4A-13275F8D4989}" srcOrd="0" destOrd="0" presId="urn:microsoft.com/office/officeart/2005/8/layout/list1"/>
    <dgm:cxn modelId="{0387749E-2055-4960-A8A7-FDAEEFFEE05A}" srcId="{380EFAA1-ADE0-4EDA-BFF9-09EE5427F104}" destId="{DE3F77EC-DF93-4904-9C7A-A054DC60BA6D}" srcOrd="0" destOrd="0" parTransId="{C9B71047-21CC-4350-90C1-CD5D156A45EF}" sibTransId="{1465410B-87EE-4904-BDEC-F4253044FE7E}"/>
    <dgm:cxn modelId="{0811FBB6-F6C2-4ED6-97A4-7DCEC133A532}" type="presOf" srcId="{00813EE0-2805-4DDF-8EBD-E6814C79EF6A}" destId="{8B47059E-389C-4EA5-B5E1-E0A0DA47CAE9}" srcOrd="0" destOrd="0" presId="urn:microsoft.com/office/officeart/2005/8/layout/list1"/>
    <dgm:cxn modelId="{F3C4E2B8-087B-485D-B06E-536FC3F76D05}" type="presOf" srcId="{84434C76-825F-40A4-A4EC-36E4D6B3C89F}" destId="{53940A07-CF78-4415-B914-3D515B0B51D3}" srcOrd="0" destOrd="0" presId="urn:microsoft.com/office/officeart/2005/8/layout/list1"/>
    <dgm:cxn modelId="{FDC87CC4-85F3-473C-8C63-AC4B2D3CEE47}" srcId="{BE0C9A09-EF79-4FDF-A451-9D9A2FBAF933}" destId="{00813EE0-2805-4DDF-8EBD-E6814C79EF6A}" srcOrd="4" destOrd="0" parTransId="{3E10D03D-D87B-4E96-836A-5F1E817E52E7}" sibTransId="{8DBC17E2-FF2C-4E69-AE4B-1E7FF45981B4}"/>
    <dgm:cxn modelId="{B1987CC8-D4A3-412E-BC7A-A54CED7E3567}" srcId="{464C291F-12B0-48BD-BE29-C4995AF42DCB}" destId="{84434C76-825F-40A4-A4EC-36E4D6B3C89F}" srcOrd="0" destOrd="0" parTransId="{0F9962BE-CBA3-405B-9809-4652E9BD05B7}" sibTransId="{1276EC3B-A673-40AB-B988-083EC9DBC456}"/>
    <dgm:cxn modelId="{F06E3DDD-2682-4F54-B3C0-957A97038D8E}" srcId="{BE0C9A09-EF79-4FDF-A451-9D9A2FBAF933}" destId="{3BA67A76-4C76-494D-B993-ABC0F3C24857}" srcOrd="3" destOrd="0" parTransId="{F1B1875F-7025-46C6-ACA4-8F590CEABE51}" sibTransId="{47188360-240D-4524-908E-1C314A859B41}"/>
    <dgm:cxn modelId="{4F1DF8E0-FD6D-4BD3-9008-A4940548E591}" srcId="{BE0C9A09-EF79-4FDF-A451-9D9A2FBAF933}" destId="{FE1BD658-9CB1-41F1-8031-96913C80CAF9}" srcOrd="2" destOrd="0" parTransId="{C3422234-D8D8-4C8D-A711-A28AABBB146D}" sibTransId="{0E35D912-EFEE-4D9E-B8B1-A09D81B94FF6}"/>
    <dgm:cxn modelId="{914880E4-899B-4098-A146-4FCE29FC4C4F}" type="presOf" srcId="{FE1BD658-9CB1-41F1-8031-96913C80CAF9}" destId="{EC73FC3D-4D39-40A5-AB09-A17733B73C91}" srcOrd="0" destOrd="0" presId="urn:microsoft.com/office/officeart/2005/8/layout/list1"/>
    <dgm:cxn modelId="{D77B19E7-ADC9-4EED-9705-C8EE3EDE3D09}" srcId="{BE0C9A09-EF79-4FDF-A451-9D9A2FBAF933}" destId="{464C291F-12B0-48BD-BE29-C4995AF42DCB}" srcOrd="0" destOrd="0" parTransId="{418C7D6A-F226-4316-A0D6-96569A569B7F}" sibTransId="{02940AE0-70F7-419A-B99D-90C233E91125}"/>
    <dgm:cxn modelId="{64301AEA-A284-48A1-A5C7-933FB0D59FF7}" srcId="{BE0C9A09-EF79-4FDF-A451-9D9A2FBAF933}" destId="{380EFAA1-ADE0-4EDA-BFF9-09EE5427F104}" srcOrd="1" destOrd="0" parTransId="{778A2F8D-9A23-4FF6-AD13-CC6CE5A80DBB}" sibTransId="{124CFFB0-E773-4E8E-A360-A1936E4FF547}"/>
    <dgm:cxn modelId="{F76712F2-334D-4A52-B142-6F758DD2E168}" srcId="{FE1BD658-9CB1-41F1-8031-96913C80CAF9}" destId="{B2894871-89EC-4BE4-843B-F371F6357BA5}" srcOrd="0" destOrd="0" parTransId="{C4C9A756-FCA1-4D44-B04A-76010F6145D6}" sibTransId="{5A40C5AB-7572-4BE4-870B-B249D74E428D}"/>
    <dgm:cxn modelId="{2FF2CD89-2823-4E1D-9A1E-EB2B02218DED}" type="presParOf" srcId="{384F76DD-0E58-4D3C-A130-D74681EC4EC4}" destId="{A67550F8-C639-4B67-A776-1070CF36476D}" srcOrd="0" destOrd="0" presId="urn:microsoft.com/office/officeart/2005/8/layout/list1"/>
    <dgm:cxn modelId="{BED1271F-91C8-4220-B98D-CC5DDB12BFAA}" type="presParOf" srcId="{A67550F8-C639-4B67-A776-1070CF36476D}" destId="{6D664162-950A-4AA7-A923-172D4370F1AE}" srcOrd="0" destOrd="0" presId="urn:microsoft.com/office/officeart/2005/8/layout/list1"/>
    <dgm:cxn modelId="{9ABAB5BE-D049-4B8E-88CE-D17088C6D1DE}" type="presParOf" srcId="{A67550F8-C639-4B67-A776-1070CF36476D}" destId="{C58B6E10-25C1-46C1-AB71-F69E57DBC108}" srcOrd="1" destOrd="0" presId="urn:microsoft.com/office/officeart/2005/8/layout/list1"/>
    <dgm:cxn modelId="{E6DE5F48-B90F-48A9-A8EC-F4003A709CE5}" type="presParOf" srcId="{384F76DD-0E58-4D3C-A130-D74681EC4EC4}" destId="{1B981E5A-7956-41E1-882C-30A6DED886FF}" srcOrd="1" destOrd="0" presId="urn:microsoft.com/office/officeart/2005/8/layout/list1"/>
    <dgm:cxn modelId="{64E2E83F-066A-4403-9BE3-B5F470269697}" type="presParOf" srcId="{384F76DD-0E58-4D3C-A130-D74681EC4EC4}" destId="{53940A07-CF78-4415-B914-3D515B0B51D3}" srcOrd="2" destOrd="0" presId="urn:microsoft.com/office/officeart/2005/8/layout/list1"/>
    <dgm:cxn modelId="{6D44C941-333C-4AFE-A269-F16DBB9CB129}" type="presParOf" srcId="{384F76DD-0E58-4D3C-A130-D74681EC4EC4}" destId="{A8BEDB87-837E-4193-9CE7-61D32C6C447E}" srcOrd="3" destOrd="0" presId="urn:microsoft.com/office/officeart/2005/8/layout/list1"/>
    <dgm:cxn modelId="{D391A8F1-6EAD-4ADA-B648-8D4D82B991F7}" type="presParOf" srcId="{384F76DD-0E58-4D3C-A130-D74681EC4EC4}" destId="{CE24F89D-53E0-4017-980E-AB81C96AC596}" srcOrd="4" destOrd="0" presId="urn:microsoft.com/office/officeart/2005/8/layout/list1"/>
    <dgm:cxn modelId="{703A7BEA-2076-4634-8E2B-09CC32B6A1BD}" type="presParOf" srcId="{CE24F89D-53E0-4017-980E-AB81C96AC596}" destId="{6EE04B91-C265-49BB-8DB1-3C72AE24115E}" srcOrd="0" destOrd="0" presId="urn:microsoft.com/office/officeart/2005/8/layout/list1"/>
    <dgm:cxn modelId="{ACC3E138-F47E-452A-9206-626A7B8BCCD5}" type="presParOf" srcId="{CE24F89D-53E0-4017-980E-AB81C96AC596}" destId="{59B0A05D-12DE-4BC7-A940-E8C77F424655}" srcOrd="1" destOrd="0" presId="urn:microsoft.com/office/officeart/2005/8/layout/list1"/>
    <dgm:cxn modelId="{9ECDE4E4-48C9-4E9D-9386-22159CC44660}" type="presParOf" srcId="{384F76DD-0E58-4D3C-A130-D74681EC4EC4}" destId="{3690E6C2-E61C-4F8A-9F65-E8E50E05730B}" srcOrd="5" destOrd="0" presId="urn:microsoft.com/office/officeart/2005/8/layout/list1"/>
    <dgm:cxn modelId="{E3F820C4-A319-4B4F-8DC4-DC798B052E51}" type="presParOf" srcId="{384F76DD-0E58-4D3C-A130-D74681EC4EC4}" destId="{B9451D54-91F3-4500-B93A-7010CD70C4FE}" srcOrd="6" destOrd="0" presId="urn:microsoft.com/office/officeart/2005/8/layout/list1"/>
    <dgm:cxn modelId="{3897F48A-15B2-4AD5-99E6-F450D0A8EE7D}" type="presParOf" srcId="{384F76DD-0E58-4D3C-A130-D74681EC4EC4}" destId="{B7EE8C03-2575-454E-B5E9-7B40E003C69C}" srcOrd="7" destOrd="0" presId="urn:microsoft.com/office/officeart/2005/8/layout/list1"/>
    <dgm:cxn modelId="{1A8AA2FE-9783-410E-803C-45CA4319A392}" type="presParOf" srcId="{384F76DD-0E58-4D3C-A130-D74681EC4EC4}" destId="{2D18F320-6295-46E3-A4E4-FF579FAA52AD}" srcOrd="8" destOrd="0" presId="urn:microsoft.com/office/officeart/2005/8/layout/list1"/>
    <dgm:cxn modelId="{8E47BBA0-16D1-4D18-81D8-CDD0F6202A33}" type="presParOf" srcId="{2D18F320-6295-46E3-A4E4-FF579FAA52AD}" destId="{EC73FC3D-4D39-40A5-AB09-A17733B73C91}" srcOrd="0" destOrd="0" presId="urn:microsoft.com/office/officeart/2005/8/layout/list1"/>
    <dgm:cxn modelId="{58E99C89-8EF0-4944-AADB-A8860962EA5B}" type="presParOf" srcId="{2D18F320-6295-46E3-A4E4-FF579FAA52AD}" destId="{CF9896C9-92B2-42D1-B475-8BF7330DDA89}" srcOrd="1" destOrd="0" presId="urn:microsoft.com/office/officeart/2005/8/layout/list1"/>
    <dgm:cxn modelId="{9528251C-FECA-461F-A0ED-2986D2269A34}" type="presParOf" srcId="{384F76DD-0E58-4D3C-A130-D74681EC4EC4}" destId="{DC541517-BAB2-406B-9EFE-97C8FA8CC0FB}" srcOrd="9" destOrd="0" presId="urn:microsoft.com/office/officeart/2005/8/layout/list1"/>
    <dgm:cxn modelId="{D89DEA6A-4726-4B25-BE4E-DCFC57E72D70}" type="presParOf" srcId="{384F76DD-0E58-4D3C-A130-D74681EC4EC4}" destId="{F0FFD261-104A-45DA-92BA-E03160AA2BCE}" srcOrd="10" destOrd="0" presId="urn:microsoft.com/office/officeart/2005/8/layout/list1"/>
    <dgm:cxn modelId="{57449192-AFA2-41F0-BCBF-1E6EF1294BEC}" type="presParOf" srcId="{384F76DD-0E58-4D3C-A130-D74681EC4EC4}" destId="{AA8099CA-149A-4079-A22F-521962B69861}" srcOrd="11" destOrd="0" presId="urn:microsoft.com/office/officeart/2005/8/layout/list1"/>
    <dgm:cxn modelId="{620FC22E-0BE0-4601-A313-1E65DE59C9CA}" type="presParOf" srcId="{384F76DD-0E58-4D3C-A130-D74681EC4EC4}" destId="{9DE1341D-01F4-41B2-808D-4AE45E7B3F29}" srcOrd="12" destOrd="0" presId="urn:microsoft.com/office/officeart/2005/8/layout/list1"/>
    <dgm:cxn modelId="{25349CAA-FB24-4A51-9D39-FEE408FE82B3}" type="presParOf" srcId="{9DE1341D-01F4-41B2-808D-4AE45E7B3F29}" destId="{5BD3482A-0FF1-4BCC-9F4A-13275F8D4989}" srcOrd="0" destOrd="0" presId="urn:microsoft.com/office/officeart/2005/8/layout/list1"/>
    <dgm:cxn modelId="{7769E8FF-C79A-41CE-9003-CFEBB74BB077}" type="presParOf" srcId="{9DE1341D-01F4-41B2-808D-4AE45E7B3F29}" destId="{AB71871E-4CBD-4B45-992D-BB1C6B845EA8}" srcOrd="1" destOrd="0" presId="urn:microsoft.com/office/officeart/2005/8/layout/list1"/>
    <dgm:cxn modelId="{DCAF6BB8-C513-4221-93BB-2015208B2E04}" type="presParOf" srcId="{384F76DD-0E58-4D3C-A130-D74681EC4EC4}" destId="{27E19A03-AFC4-4075-A13F-8DFB5D525C83}" srcOrd="13" destOrd="0" presId="urn:microsoft.com/office/officeart/2005/8/layout/list1"/>
    <dgm:cxn modelId="{F3B15182-7989-4FD0-A568-AF03B3FF4CEC}" type="presParOf" srcId="{384F76DD-0E58-4D3C-A130-D74681EC4EC4}" destId="{8701B82E-7343-49AD-8E00-F126D8A9934E}" srcOrd="14" destOrd="0" presId="urn:microsoft.com/office/officeart/2005/8/layout/list1"/>
    <dgm:cxn modelId="{AF86C6F0-2540-4724-9D12-6A8F93F04C09}" type="presParOf" srcId="{384F76DD-0E58-4D3C-A130-D74681EC4EC4}" destId="{74A75018-82B6-4C5C-BA90-5310F1CAED68}" srcOrd="15" destOrd="0" presId="urn:microsoft.com/office/officeart/2005/8/layout/list1"/>
    <dgm:cxn modelId="{88B5CB76-A1C0-41AE-A90F-8F05BC82D73C}" type="presParOf" srcId="{384F76DD-0E58-4D3C-A130-D74681EC4EC4}" destId="{3CA9819C-4FD9-46C2-ACD8-576BEFCD5906}" srcOrd="16" destOrd="0" presId="urn:microsoft.com/office/officeart/2005/8/layout/list1"/>
    <dgm:cxn modelId="{63A9A6F3-C0D2-43DC-82C6-81EE62FCBB5E}" type="presParOf" srcId="{3CA9819C-4FD9-46C2-ACD8-576BEFCD5906}" destId="{8B47059E-389C-4EA5-B5E1-E0A0DA47CAE9}" srcOrd="0" destOrd="0" presId="urn:microsoft.com/office/officeart/2005/8/layout/list1"/>
    <dgm:cxn modelId="{EFEEBB2D-6111-4D93-A0E5-B53544F5813C}" type="presParOf" srcId="{3CA9819C-4FD9-46C2-ACD8-576BEFCD5906}" destId="{2338ED93-EF7C-4746-81C9-A53E77632998}" srcOrd="1" destOrd="0" presId="urn:microsoft.com/office/officeart/2005/8/layout/list1"/>
    <dgm:cxn modelId="{E0AC71B1-3C05-4B39-AF72-F3D014F13157}" type="presParOf" srcId="{384F76DD-0E58-4D3C-A130-D74681EC4EC4}" destId="{46BE6EAE-AD69-4B2C-9894-1DCA0186134D}" srcOrd="17" destOrd="0" presId="urn:microsoft.com/office/officeart/2005/8/layout/list1"/>
    <dgm:cxn modelId="{F0A64572-DCBE-4F14-BC21-543971B252E2}" type="presParOf" srcId="{384F76DD-0E58-4D3C-A130-D74681EC4EC4}" destId="{EFA369DB-B75E-4B30-A526-5515C76AB04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1A53DB-3360-402E-AFE9-D63F55F7177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E27417-C7BD-4CF8-9582-3677338694B8}">
      <dgm:prSet/>
      <dgm:spPr/>
      <dgm:t>
        <a:bodyPr/>
        <a:lstStyle/>
        <a:p>
          <a:r>
            <a:rPr lang="en-US"/>
            <a:t>Exchange of data between the computer and the network</a:t>
          </a:r>
        </a:p>
      </dgm:t>
    </dgm:pt>
    <dgm:pt modelId="{28C9B139-E87A-4EB2-99C8-7E3909353CFF}" type="parTrans" cxnId="{F68AE369-9F2B-4CF5-A1AB-F4253558ECB7}">
      <dgm:prSet/>
      <dgm:spPr/>
      <dgm:t>
        <a:bodyPr/>
        <a:lstStyle/>
        <a:p>
          <a:endParaRPr lang="en-US"/>
        </a:p>
      </dgm:t>
    </dgm:pt>
    <dgm:pt modelId="{3CBA0EC8-C108-4587-84AB-08353E9005CD}" type="sibTrans" cxnId="{F68AE369-9F2B-4CF5-A1AB-F4253558ECB7}">
      <dgm:prSet/>
      <dgm:spPr/>
      <dgm:t>
        <a:bodyPr/>
        <a:lstStyle/>
        <a:p>
          <a:endParaRPr lang="en-US"/>
        </a:p>
      </dgm:t>
    </dgm:pt>
    <dgm:pt modelId="{53842412-9C59-4BD8-8458-B673D71780EE}">
      <dgm:prSet/>
      <dgm:spPr/>
      <dgm:t>
        <a:bodyPr/>
        <a:lstStyle/>
        <a:p>
          <a:r>
            <a:rPr lang="en-US"/>
            <a:t>Sending computer provides address of destination</a:t>
          </a:r>
        </a:p>
      </dgm:t>
    </dgm:pt>
    <dgm:pt modelId="{F28698E0-B6EB-43F8-902E-008B28BAD2DD}" type="parTrans" cxnId="{CF96C885-BA26-4586-A865-FAE1A0C59A0F}">
      <dgm:prSet/>
      <dgm:spPr/>
      <dgm:t>
        <a:bodyPr/>
        <a:lstStyle/>
        <a:p>
          <a:endParaRPr lang="en-US"/>
        </a:p>
      </dgm:t>
    </dgm:pt>
    <dgm:pt modelId="{A38A694B-E2D4-473E-97AF-F2F0892482C2}" type="sibTrans" cxnId="{CF96C885-BA26-4586-A865-FAE1A0C59A0F}">
      <dgm:prSet/>
      <dgm:spPr/>
      <dgm:t>
        <a:bodyPr/>
        <a:lstStyle/>
        <a:p>
          <a:endParaRPr lang="en-US"/>
        </a:p>
      </dgm:t>
    </dgm:pt>
    <dgm:pt modelId="{086F8E0E-9687-42B6-8833-E51CC189334E}">
      <dgm:prSet/>
      <dgm:spPr/>
      <dgm:t>
        <a:bodyPr/>
        <a:lstStyle/>
        <a:p>
          <a:r>
            <a:rPr lang="en-US"/>
            <a:t>May invoke levels of service</a:t>
          </a:r>
        </a:p>
      </dgm:t>
    </dgm:pt>
    <dgm:pt modelId="{B42A4CF7-23E1-4CC7-A401-B92A645C6276}" type="parTrans" cxnId="{45B3F55B-D7C0-43C5-9284-B86B8942C198}">
      <dgm:prSet/>
      <dgm:spPr/>
      <dgm:t>
        <a:bodyPr/>
        <a:lstStyle/>
        <a:p>
          <a:endParaRPr lang="en-US"/>
        </a:p>
      </dgm:t>
    </dgm:pt>
    <dgm:pt modelId="{420AFC95-7543-4963-BD86-093A85C5FE15}" type="sibTrans" cxnId="{45B3F55B-D7C0-43C5-9284-B86B8942C198}">
      <dgm:prSet/>
      <dgm:spPr/>
      <dgm:t>
        <a:bodyPr/>
        <a:lstStyle/>
        <a:p>
          <a:endParaRPr lang="en-US"/>
        </a:p>
      </dgm:t>
    </dgm:pt>
    <dgm:pt modelId="{F230E5FC-56FD-4F46-81B6-07BE4D75EFE3}">
      <dgm:prSet/>
      <dgm:spPr/>
      <dgm:t>
        <a:bodyPr/>
        <a:lstStyle/>
        <a:p>
          <a:r>
            <a:rPr lang="en-US"/>
            <a:t>Dependent on type of network used (LAN, packet switched etc.)</a:t>
          </a:r>
        </a:p>
      </dgm:t>
    </dgm:pt>
    <dgm:pt modelId="{D82DD7F6-8D1B-4CAA-942A-A88CCD222122}" type="parTrans" cxnId="{1DAB029A-9EBD-4820-89C8-52DBCCA28FE7}">
      <dgm:prSet/>
      <dgm:spPr/>
      <dgm:t>
        <a:bodyPr/>
        <a:lstStyle/>
        <a:p>
          <a:endParaRPr lang="en-US"/>
        </a:p>
      </dgm:t>
    </dgm:pt>
    <dgm:pt modelId="{B23E5BBB-EDD7-4811-A8ED-559CB52EF0C9}" type="sibTrans" cxnId="{1DAB029A-9EBD-4820-89C8-52DBCCA28FE7}">
      <dgm:prSet/>
      <dgm:spPr/>
      <dgm:t>
        <a:bodyPr/>
        <a:lstStyle/>
        <a:p>
          <a:endParaRPr lang="en-US"/>
        </a:p>
      </dgm:t>
    </dgm:pt>
    <dgm:pt modelId="{3835D9AE-7B92-43AA-83F1-D8D0EED0BF27}" type="pres">
      <dgm:prSet presAssocID="{6C1A53DB-3360-402E-AFE9-D63F55F71777}" presName="diagram" presStyleCnt="0">
        <dgm:presLayoutVars>
          <dgm:dir/>
          <dgm:resizeHandles val="exact"/>
        </dgm:presLayoutVars>
      </dgm:prSet>
      <dgm:spPr/>
    </dgm:pt>
    <dgm:pt modelId="{9F58D0C7-9480-4784-9C72-75C0CEF1EA3E}" type="pres">
      <dgm:prSet presAssocID="{4AE27417-C7BD-4CF8-9582-3677338694B8}" presName="arrow" presStyleLbl="node1" presStyleIdx="0" presStyleCnt="4">
        <dgm:presLayoutVars>
          <dgm:bulletEnabled val="1"/>
        </dgm:presLayoutVars>
      </dgm:prSet>
      <dgm:spPr/>
    </dgm:pt>
    <dgm:pt modelId="{6655FD1D-8E64-45AE-A02A-5B2648598EF2}" type="pres">
      <dgm:prSet presAssocID="{53842412-9C59-4BD8-8458-B673D71780EE}" presName="arrow" presStyleLbl="node1" presStyleIdx="1" presStyleCnt="4">
        <dgm:presLayoutVars>
          <dgm:bulletEnabled val="1"/>
        </dgm:presLayoutVars>
      </dgm:prSet>
      <dgm:spPr/>
    </dgm:pt>
    <dgm:pt modelId="{84E109B7-A2CB-4655-A0E4-106460B79B5A}" type="pres">
      <dgm:prSet presAssocID="{086F8E0E-9687-42B6-8833-E51CC189334E}" presName="arrow" presStyleLbl="node1" presStyleIdx="2" presStyleCnt="4">
        <dgm:presLayoutVars>
          <dgm:bulletEnabled val="1"/>
        </dgm:presLayoutVars>
      </dgm:prSet>
      <dgm:spPr/>
    </dgm:pt>
    <dgm:pt modelId="{861979D9-8A64-480F-B83E-43EA566D61BE}" type="pres">
      <dgm:prSet presAssocID="{F230E5FC-56FD-4F46-81B6-07BE4D75EFE3}" presName="arrow" presStyleLbl="node1" presStyleIdx="3" presStyleCnt="4">
        <dgm:presLayoutVars>
          <dgm:bulletEnabled val="1"/>
        </dgm:presLayoutVars>
      </dgm:prSet>
      <dgm:spPr/>
    </dgm:pt>
  </dgm:ptLst>
  <dgm:cxnLst>
    <dgm:cxn modelId="{E774F40B-616F-45D0-AA1C-6BD294650788}" type="presOf" srcId="{4AE27417-C7BD-4CF8-9582-3677338694B8}" destId="{9F58D0C7-9480-4784-9C72-75C0CEF1EA3E}" srcOrd="0" destOrd="0" presId="urn:microsoft.com/office/officeart/2005/8/layout/arrow5"/>
    <dgm:cxn modelId="{45B3F55B-D7C0-43C5-9284-B86B8942C198}" srcId="{6C1A53DB-3360-402E-AFE9-D63F55F71777}" destId="{086F8E0E-9687-42B6-8833-E51CC189334E}" srcOrd="2" destOrd="0" parTransId="{B42A4CF7-23E1-4CC7-A401-B92A645C6276}" sibTransId="{420AFC95-7543-4963-BD86-093A85C5FE15}"/>
    <dgm:cxn modelId="{E26D6F5F-5AE7-41DB-B490-5FCCBDD6E5DA}" type="presOf" srcId="{6C1A53DB-3360-402E-AFE9-D63F55F71777}" destId="{3835D9AE-7B92-43AA-83F1-D8D0EED0BF27}" srcOrd="0" destOrd="0" presId="urn:microsoft.com/office/officeart/2005/8/layout/arrow5"/>
    <dgm:cxn modelId="{BA3AFB63-ACF8-4BD5-8199-955D40671B74}" type="presOf" srcId="{086F8E0E-9687-42B6-8833-E51CC189334E}" destId="{84E109B7-A2CB-4655-A0E4-106460B79B5A}" srcOrd="0" destOrd="0" presId="urn:microsoft.com/office/officeart/2005/8/layout/arrow5"/>
    <dgm:cxn modelId="{F68AE369-9F2B-4CF5-A1AB-F4253558ECB7}" srcId="{6C1A53DB-3360-402E-AFE9-D63F55F71777}" destId="{4AE27417-C7BD-4CF8-9582-3677338694B8}" srcOrd="0" destOrd="0" parTransId="{28C9B139-E87A-4EB2-99C8-7E3909353CFF}" sibTransId="{3CBA0EC8-C108-4587-84AB-08353E9005CD}"/>
    <dgm:cxn modelId="{D240C66F-3E3F-447D-B335-F268516E3168}" type="presOf" srcId="{53842412-9C59-4BD8-8458-B673D71780EE}" destId="{6655FD1D-8E64-45AE-A02A-5B2648598EF2}" srcOrd="0" destOrd="0" presId="urn:microsoft.com/office/officeart/2005/8/layout/arrow5"/>
    <dgm:cxn modelId="{CF96C885-BA26-4586-A865-FAE1A0C59A0F}" srcId="{6C1A53DB-3360-402E-AFE9-D63F55F71777}" destId="{53842412-9C59-4BD8-8458-B673D71780EE}" srcOrd="1" destOrd="0" parTransId="{F28698E0-B6EB-43F8-902E-008B28BAD2DD}" sibTransId="{A38A694B-E2D4-473E-97AF-F2F0892482C2}"/>
    <dgm:cxn modelId="{1589FB86-ACA8-4EC5-B497-FE8310B1EA2F}" type="presOf" srcId="{F230E5FC-56FD-4F46-81B6-07BE4D75EFE3}" destId="{861979D9-8A64-480F-B83E-43EA566D61BE}" srcOrd="0" destOrd="0" presId="urn:microsoft.com/office/officeart/2005/8/layout/arrow5"/>
    <dgm:cxn modelId="{1DAB029A-9EBD-4820-89C8-52DBCCA28FE7}" srcId="{6C1A53DB-3360-402E-AFE9-D63F55F71777}" destId="{F230E5FC-56FD-4F46-81B6-07BE4D75EFE3}" srcOrd="3" destOrd="0" parTransId="{D82DD7F6-8D1B-4CAA-942A-A88CCD222122}" sibTransId="{B23E5BBB-EDD7-4811-A8ED-559CB52EF0C9}"/>
    <dgm:cxn modelId="{41817D8F-01DF-4837-AD06-A904273A4500}" type="presParOf" srcId="{3835D9AE-7B92-43AA-83F1-D8D0EED0BF27}" destId="{9F58D0C7-9480-4784-9C72-75C0CEF1EA3E}" srcOrd="0" destOrd="0" presId="urn:microsoft.com/office/officeart/2005/8/layout/arrow5"/>
    <dgm:cxn modelId="{CF948BD0-992E-4E91-B75C-987E8F181933}" type="presParOf" srcId="{3835D9AE-7B92-43AA-83F1-D8D0EED0BF27}" destId="{6655FD1D-8E64-45AE-A02A-5B2648598EF2}" srcOrd="1" destOrd="0" presId="urn:microsoft.com/office/officeart/2005/8/layout/arrow5"/>
    <dgm:cxn modelId="{6BAB49C3-60CC-42CC-9459-44BE2375206A}" type="presParOf" srcId="{3835D9AE-7B92-43AA-83F1-D8D0EED0BF27}" destId="{84E109B7-A2CB-4655-A0E4-106460B79B5A}" srcOrd="2" destOrd="0" presId="urn:microsoft.com/office/officeart/2005/8/layout/arrow5"/>
    <dgm:cxn modelId="{CE8A8A45-9CF5-4CE6-B2A2-7F97AF7B4C4B}" type="presParOf" srcId="{3835D9AE-7B92-43AA-83F1-D8D0EED0BF27}" destId="{861979D9-8A64-480F-B83E-43EA566D61BE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487A9A2-3255-40E2-9957-4E3CE31470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8CEBED-B962-45DE-A1EB-EAFE39AA56C1}">
      <dgm:prSet/>
      <dgm:spPr/>
      <dgm:t>
        <a:bodyPr/>
        <a:lstStyle/>
        <a:p>
          <a:pPr>
            <a:defRPr cap="all"/>
          </a:pPr>
          <a:r>
            <a:rPr lang="en-US"/>
            <a:t>Reliable data exchange</a:t>
          </a:r>
        </a:p>
      </dgm:t>
    </dgm:pt>
    <dgm:pt modelId="{D3DE473E-E330-476F-843B-48A0628A0F07}" type="parTrans" cxnId="{3F9F99FC-7AE4-4FA7-A45A-5B40C4B7C3AD}">
      <dgm:prSet/>
      <dgm:spPr/>
      <dgm:t>
        <a:bodyPr/>
        <a:lstStyle/>
        <a:p>
          <a:endParaRPr lang="en-US"/>
        </a:p>
      </dgm:t>
    </dgm:pt>
    <dgm:pt modelId="{2D360B57-E8A6-42DE-AED4-0C1DC958764B}" type="sibTrans" cxnId="{3F9F99FC-7AE4-4FA7-A45A-5B40C4B7C3AD}">
      <dgm:prSet/>
      <dgm:spPr/>
      <dgm:t>
        <a:bodyPr/>
        <a:lstStyle/>
        <a:p>
          <a:endParaRPr lang="en-US"/>
        </a:p>
      </dgm:t>
    </dgm:pt>
    <dgm:pt modelId="{1CB5BC50-2D05-491D-B314-38AE8AC7873A}">
      <dgm:prSet/>
      <dgm:spPr/>
      <dgm:t>
        <a:bodyPr/>
        <a:lstStyle/>
        <a:p>
          <a:pPr>
            <a:defRPr cap="all"/>
          </a:pPr>
          <a:r>
            <a:rPr lang="en-US"/>
            <a:t>Independent of network being used</a:t>
          </a:r>
        </a:p>
      </dgm:t>
    </dgm:pt>
    <dgm:pt modelId="{062B0AF9-1BEE-4ED5-9CF6-7E1020322318}" type="parTrans" cxnId="{A73C7498-0042-4FDF-A8D8-D2B3CEDCD72D}">
      <dgm:prSet/>
      <dgm:spPr/>
      <dgm:t>
        <a:bodyPr/>
        <a:lstStyle/>
        <a:p>
          <a:endParaRPr lang="en-US"/>
        </a:p>
      </dgm:t>
    </dgm:pt>
    <dgm:pt modelId="{9631A42E-1A78-4F2B-A944-B5EB5FCAC036}" type="sibTrans" cxnId="{A73C7498-0042-4FDF-A8D8-D2B3CEDCD72D}">
      <dgm:prSet/>
      <dgm:spPr/>
      <dgm:t>
        <a:bodyPr/>
        <a:lstStyle/>
        <a:p>
          <a:endParaRPr lang="en-US"/>
        </a:p>
      </dgm:t>
    </dgm:pt>
    <dgm:pt modelId="{FF5E5830-DE3A-46BB-878D-3140D64DEFDB}">
      <dgm:prSet/>
      <dgm:spPr/>
      <dgm:t>
        <a:bodyPr/>
        <a:lstStyle/>
        <a:p>
          <a:pPr>
            <a:defRPr cap="all"/>
          </a:pPr>
          <a:r>
            <a:rPr lang="en-US"/>
            <a:t>Independent of application</a:t>
          </a:r>
        </a:p>
      </dgm:t>
    </dgm:pt>
    <dgm:pt modelId="{1D1F1A0C-ED4C-4608-A5DF-0896B87BCC42}" type="parTrans" cxnId="{A320583B-B119-4257-B88B-E7073A858806}">
      <dgm:prSet/>
      <dgm:spPr/>
      <dgm:t>
        <a:bodyPr/>
        <a:lstStyle/>
        <a:p>
          <a:endParaRPr lang="en-US"/>
        </a:p>
      </dgm:t>
    </dgm:pt>
    <dgm:pt modelId="{4F7D0664-5DD3-41E5-A288-693D77C12BC1}" type="sibTrans" cxnId="{A320583B-B119-4257-B88B-E7073A858806}">
      <dgm:prSet/>
      <dgm:spPr/>
      <dgm:t>
        <a:bodyPr/>
        <a:lstStyle/>
        <a:p>
          <a:endParaRPr lang="en-US"/>
        </a:p>
      </dgm:t>
    </dgm:pt>
    <dgm:pt modelId="{9035F6CC-11EB-4965-8FAC-B7ACA6A09A7C}" type="pres">
      <dgm:prSet presAssocID="{4487A9A2-3255-40E2-9957-4E3CE31470A5}" presName="root" presStyleCnt="0">
        <dgm:presLayoutVars>
          <dgm:dir/>
          <dgm:resizeHandles val="exact"/>
        </dgm:presLayoutVars>
      </dgm:prSet>
      <dgm:spPr/>
    </dgm:pt>
    <dgm:pt modelId="{261174D9-8D61-4758-95F5-CE8DBD47E96F}" type="pres">
      <dgm:prSet presAssocID="{538CEBED-B962-45DE-A1EB-EAFE39AA56C1}" presName="compNode" presStyleCnt="0"/>
      <dgm:spPr/>
    </dgm:pt>
    <dgm:pt modelId="{9E922376-3C4E-418D-8EA6-2CD152B5F0CA}" type="pres">
      <dgm:prSet presAssocID="{538CEBED-B962-45DE-A1EB-EAFE39AA56C1}" presName="iconBgRect" presStyleLbl="bgShp" presStyleIdx="0" presStyleCnt="3"/>
      <dgm:spPr/>
    </dgm:pt>
    <dgm:pt modelId="{D03ECA66-7E57-41D0-B116-2CA0458942DE}" type="pres">
      <dgm:prSet presAssocID="{538CEBED-B962-45DE-A1EB-EAFE39AA56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26FD4B-74C9-49FA-9320-D240EE7D042D}" type="pres">
      <dgm:prSet presAssocID="{538CEBED-B962-45DE-A1EB-EAFE39AA56C1}" presName="spaceRect" presStyleCnt="0"/>
      <dgm:spPr/>
    </dgm:pt>
    <dgm:pt modelId="{0526F3C0-28F7-4086-851D-29BD38E2E728}" type="pres">
      <dgm:prSet presAssocID="{538CEBED-B962-45DE-A1EB-EAFE39AA56C1}" presName="textRect" presStyleLbl="revTx" presStyleIdx="0" presStyleCnt="3">
        <dgm:presLayoutVars>
          <dgm:chMax val="1"/>
          <dgm:chPref val="1"/>
        </dgm:presLayoutVars>
      </dgm:prSet>
      <dgm:spPr/>
    </dgm:pt>
    <dgm:pt modelId="{D9D402DB-D25C-4F7C-8C88-B693FBE95159}" type="pres">
      <dgm:prSet presAssocID="{2D360B57-E8A6-42DE-AED4-0C1DC958764B}" presName="sibTrans" presStyleCnt="0"/>
      <dgm:spPr/>
    </dgm:pt>
    <dgm:pt modelId="{4AD21FD3-41AE-490D-8D3E-554934AAD44F}" type="pres">
      <dgm:prSet presAssocID="{1CB5BC50-2D05-491D-B314-38AE8AC7873A}" presName="compNode" presStyleCnt="0"/>
      <dgm:spPr/>
    </dgm:pt>
    <dgm:pt modelId="{385AB6AE-33FB-4EC0-994A-3F4012A5DCD4}" type="pres">
      <dgm:prSet presAssocID="{1CB5BC50-2D05-491D-B314-38AE8AC7873A}" presName="iconBgRect" presStyleLbl="bgShp" presStyleIdx="1" presStyleCnt="3"/>
      <dgm:spPr/>
    </dgm:pt>
    <dgm:pt modelId="{21ACB070-3B63-4DD3-88E2-DE947DABB3F3}" type="pres">
      <dgm:prSet presAssocID="{1CB5BC50-2D05-491D-B314-38AE8AC787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284B338-F1C1-4907-9C6E-AA7C84DEABA0}" type="pres">
      <dgm:prSet presAssocID="{1CB5BC50-2D05-491D-B314-38AE8AC7873A}" presName="spaceRect" presStyleCnt="0"/>
      <dgm:spPr/>
    </dgm:pt>
    <dgm:pt modelId="{1043810E-D361-4955-95A4-E5DF2551483F}" type="pres">
      <dgm:prSet presAssocID="{1CB5BC50-2D05-491D-B314-38AE8AC7873A}" presName="textRect" presStyleLbl="revTx" presStyleIdx="1" presStyleCnt="3">
        <dgm:presLayoutVars>
          <dgm:chMax val="1"/>
          <dgm:chPref val="1"/>
        </dgm:presLayoutVars>
      </dgm:prSet>
      <dgm:spPr/>
    </dgm:pt>
    <dgm:pt modelId="{DC31F286-4B23-47E7-B05A-666017F451C6}" type="pres">
      <dgm:prSet presAssocID="{9631A42E-1A78-4F2B-A944-B5EB5FCAC036}" presName="sibTrans" presStyleCnt="0"/>
      <dgm:spPr/>
    </dgm:pt>
    <dgm:pt modelId="{3EED9125-5B28-4714-B653-C5846A79A72B}" type="pres">
      <dgm:prSet presAssocID="{FF5E5830-DE3A-46BB-878D-3140D64DEFDB}" presName="compNode" presStyleCnt="0"/>
      <dgm:spPr/>
    </dgm:pt>
    <dgm:pt modelId="{D2A6BA5B-550B-4B9B-988D-EB6C65F74F51}" type="pres">
      <dgm:prSet presAssocID="{FF5E5830-DE3A-46BB-878D-3140D64DEFDB}" presName="iconBgRect" presStyleLbl="bgShp" presStyleIdx="2" presStyleCnt="3"/>
      <dgm:spPr/>
    </dgm:pt>
    <dgm:pt modelId="{7B71300A-54EA-41AB-82DF-44B56AFBFEAE}" type="pres">
      <dgm:prSet presAssocID="{FF5E5830-DE3A-46BB-878D-3140D64DEF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302A8F7-43A5-4020-8F15-88C5CE44F5F1}" type="pres">
      <dgm:prSet presAssocID="{FF5E5830-DE3A-46BB-878D-3140D64DEFDB}" presName="spaceRect" presStyleCnt="0"/>
      <dgm:spPr/>
    </dgm:pt>
    <dgm:pt modelId="{2A2DE174-1A1D-4B85-81BB-150AA18EA59F}" type="pres">
      <dgm:prSet presAssocID="{FF5E5830-DE3A-46BB-878D-3140D64DEF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6FEA1A-19CA-41F6-9154-6F22E2CB591E}" type="presOf" srcId="{1CB5BC50-2D05-491D-B314-38AE8AC7873A}" destId="{1043810E-D361-4955-95A4-E5DF2551483F}" srcOrd="0" destOrd="0" presId="urn:microsoft.com/office/officeart/2018/5/layout/IconCircleLabelList"/>
    <dgm:cxn modelId="{A320583B-B119-4257-B88B-E7073A858806}" srcId="{4487A9A2-3255-40E2-9957-4E3CE31470A5}" destId="{FF5E5830-DE3A-46BB-878D-3140D64DEFDB}" srcOrd="2" destOrd="0" parTransId="{1D1F1A0C-ED4C-4608-A5DF-0896B87BCC42}" sibTransId="{4F7D0664-5DD3-41E5-A288-693D77C12BC1}"/>
    <dgm:cxn modelId="{A73C7498-0042-4FDF-A8D8-D2B3CEDCD72D}" srcId="{4487A9A2-3255-40E2-9957-4E3CE31470A5}" destId="{1CB5BC50-2D05-491D-B314-38AE8AC7873A}" srcOrd="1" destOrd="0" parTransId="{062B0AF9-1BEE-4ED5-9CF6-7E1020322318}" sibTransId="{9631A42E-1A78-4F2B-A944-B5EB5FCAC036}"/>
    <dgm:cxn modelId="{8CC80CA7-1701-4ED0-98AD-35D8F94C997C}" type="presOf" srcId="{538CEBED-B962-45DE-A1EB-EAFE39AA56C1}" destId="{0526F3C0-28F7-4086-851D-29BD38E2E728}" srcOrd="0" destOrd="0" presId="urn:microsoft.com/office/officeart/2018/5/layout/IconCircleLabelList"/>
    <dgm:cxn modelId="{4FB677C4-0CBA-439B-B881-46B8005E2DF2}" type="presOf" srcId="{4487A9A2-3255-40E2-9957-4E3CE31470A5}" destId="{9035F6CC-11EB-4965-8FAC-B7ACA6A09A7C}" srcOrd="0" destOrd="0" presId="urn:microsoft.com/office/officeart/2018/5/layout/IconCircleLabelList"/>
    <dgm:cxn modelId="{477A15CF-B960-477B-AE77-7840AC453C92}" type="presOf" srcId="{FF5E5830-DE3A-46BB-878D-3140D64DEFDB}" destId="{2A2DE174-1A1D-4B85-81BB-150AA18EA59F}" srcOrd="0" destOrd="0" presId="urn:microsoft.com/office/officeart/2018/5/layout/IconCircleLabelList"/>
    <dgm:cxn modelId="{3F9F99FC-7AE4-4FA7-A45A-5B40C4B7C3AD}" srcId="{4487A9A2-3255-40E2-9957-4E3CE31470A5}" destId="{538CEBED-B962-45DE-A1EB-EAFE39AA56C1}" srcOrd="0" destOrd="0" parTransId="{D3DE473E-E330-476F-843B-48A0628A0F07}" sibTransId="{2D360B57-E8A6-42DE-AED4-0C1DC958764B}"/>
    <dgm:cxn modelId="{57DF1AD3-ADE6-4AEB-9641-7B0693A2C9F7}" type="presParOf" srcId="{9035F6CC-11EB-4965-8FAC-B7ACA6A09A7C}" destId="{261174D9-8D61-4758-95F5-CE8DBD47E96F}" srcOrd="0" destOrd="0" presId="urn:microsoft.com/office/officeart/2018/5/layout/IconCircleLabelList"/>
    <dgm:cxn modelId="{6CA165A5-ED29-4B95-B169-6CD78386944B}" type="presParOf" srcId="{261174D9-8D61-4758-95F5-CE8DBD47E96F}" destId="{9E922376-3C4E-418D-8EA6-2CD152B5F0CA}" srcOrd="0" destOrd="0" presId="urn:microsoft.com/office/officeart/2018/5/layout/IconCircleLabelList"/>
    <dgm:cxn modelId="{A0A50619-4E30-4FBF-8A20-1314330244FF}" type="presParOf" srcId="{261174D9-8D61-4758-95F5-CE8DBD47E96F}" destId="{D03ECA66-7E57-41D0-B116-2CA0458942DE}" srcOrd="1" destOrd="0" presId="urn:microsoft.com/office/officeart/2018/5/layout/IconCircleLabelList"/>
    <dgm:cxn modelId="{FEA5F49F-DEB2-44B8-BDC2-E6442D980E62}" type="presParOf" srcId="{261174D9-8D61-4758-95F5-CE8DBD47E96F}" destId="{6A26FD4B-74C9-49FA-9320-D240EE7D042D}" srcOrd="2" destOrd="0" presId="urn:microsoft.com/office/officeart/2018/5/layout/IconCircleLabelList"/>
    <dgm:cxn modelId="{0D22681D-60CB-4443-A819-DFF8B5567D20}" type="presParOf" srcId="{261174D9-8D61-4758-95F5-CE8DBD47E96F}" destId="{0526F3C0-28F7-4086-851D-29BD38E2E728}" srcOrd="3" destOrd="0" presId="urn:microsoft.com/office/officeart/2018/5/layout/IconCircleLabelList"/>
    <dgm:cxn modelId="{AC3B3B5C-D591-4876-9CC9-C082BA0E1E98}" type="presParOf" srcId="{9035F6CC-11EB-4965-8FAC-B7ACA6A09A7C}" destId="{D9D402DB-D25C-4F7C-8C88-B693FBE95159}" srcOrd="1" destOrd="0" presId="urn:microsoft.com/office/officeart/2018/5/layout/IconCircleLabelList"/>
    <dgm:cxn modelId="{40D43950-F847-412C-8B39-E171560460DA}" type="presParOf" srcId="{9035F6CC-11EB-4965-8FAC-B7ACA6A09A7C}" destId="{4AD21FD3-41AE-490D-8D3E-554934AAD44F}" srcOrd="2" destOrd="0" presId="urn:microsoft.com/office/officeart/2018/5/layout/IconCircleLabelList"/>
    <dgm:cxn modelId="{B60B4B15-3468-428B-99BB-CBCDFC55B9A1}" type="presParOf" srcId="{4AD21FD3-41AE-490D-8D3E-554934AAD44F}" destId="{385AB6AE-33FB-4EC0-994A-3F4012A5DCD4}" srcOrd="0" destOrd="0" presId="urn:microsoft.com/office/officeart/2018/5/layout/IconCircleLabelList"/>
    <dgm:cxn modelId="{602B853A-9D5A-40FC-98CC-1A10378DED0F}" type="presParOf" srcId="{4AD21FD3-41AE-490D-8D3E-554934AAD44F}" destId="{21ACB070-3B63-4DD3-88E2-DE947DABB3F3}" srcOrd="1" destOrd="0" presId="urn:microsoft.com/office/officeart/2018/5/layout/IconCircleLabelList"/>
    <dgm:cxn modelId="{363C6A55-2897-48D3-B6D0-A077C6A36B2E}" type="presParOf" srcId="{4AD21FD3-41AE-490D-8D3E-554934AAD44F}" destId="{4284B338-F1C1-4907-9C6E-AA7C84DEABA0}" srcOrd="2" destOrd="0" presId="urn:microsoft.com/office/officeart/2018/5/layout/IconCircleLabelList"/>
    <dgm:cxn modelId="{FDEAC61E-2008-4C54-BC60-DBFB4CB22EF6}" type="presParOf" srcId="{4AD21FD3-41AE-490D-8D3E-554934AAD44F}" destId="{1043810E-D361-4955-95A4-E5DF2551483F}" srcOrd="3" destOrd="0" presId="urn:microsoft.com/office/officeart/2018/5/layout/IconCircleLabelList"/>
    <dgm:cxn modelId="{81D6BBF8-7855-4AB4-9637-BE4ACFC756BE}" type="presParOf" srcId="{9035F6CC-11EB-4965-8FAC-B7ACA6A09A7C}" destId="{DC31F286-4B23-47E7-B05A-666017F451C6}" srcOrd="3" destOrd="0" presId="urn:microsoft.com/office/officeart/2018/5/layout/IconCircleLabelList"/>
    <dgm:cxn modelId="{0168BEC2-9BC6-4572-BA2E-BD7B6451375A}" type="presParOf" srcId="{9035F6CC-11EB-4965-8FAC-B7ACA6A09A7C}" destId="{3EED9125-5B28-4714-B653-C5846A79A72B}" srcOrd="4" destOrd="0" presId="urn:microsoft.com/office/officeart/2018/5/layout/IconCircleLabelList"/>
    <dgm:cxn modelId="{34EFEA0B-D310-43F2-A462-362D4460831E}" type="presParOf" srcId="{3EED9125-5B28-4714-B653-C5846A79A72B}" destId="{D2A6BA5B-550B-4B9B-988D-EB6C65F74F51}" srcOrd="0" destOrd="0" presId="urn:microsoft.com/office/officeart/2018/5/layout/IconCircleLabelList"/>
    <dgm:cxn modelId="{4E1065FE-DB67-4DF5-8635-9859FBEFE39E}" type="presParOf" srcId="{3EED9125-5B28-4714-B653-C5846A79A72B}" destId="{7B71300A-54EA-41AB-82DF-44B56AFBFEAE}" srcOrd="1" destOrd="0" presId="urn:microsoft.com/office/officeart/2018/5/layout/IconCircleLabelList"/>
    <dgm:cxn modelId="{C6066766-7432-4492-B9DA-075D3FBB2B31}" type="presParOf" srcId="{3EED9125-5B28-4714-B653-C5846A79A72B}" destId="{8302A8F7-43A5-4020-8F15-88C5CE44F5F1}" srcOrd="2" destOrd="0" presId="urn:microsoft.com/office/officeart/2018/5/layout/IconCircleLabelList"/>
    <dgm:cxn modelId="{205F4418-CE21-4775-A3C0-CD4466976245}" type="presParOf" srcId="{3EED9125-5B28-4714-B653-C5846A79A72B}" destId="{2A2DE174-1A1D-4B85-81BB-150AA18EA5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5BA7BD-E039-464E-8B29-48B069FA8C84}" type="doc">
      <dgm:prSet loTypeId="urn:microsoft.com/office/officeart/2005/8/layout/b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7026ED-7111-4D05-86D1-58C6D4500B5D}">
      <dgm:prSet/>
      <dgm:spPr/>
      <dgm:t>
        <a:bodyPr/>
        <a:lstStyle/>
        <a:p>
          <a:r>
            <a:rPr lang="en-US"/>
            <a:t>Transmission System Utilization</a:t>
          </a:r>
        </a:p>
      </dgm:t>
    </dgm:pt>
    <dgm:pt modelId="{D478AFD5-B785-49AA-83AD-B08A899B75FD}" type="parTrans" cxnId="{C04144FE-C3F6-472A-A259-6EE0A972778C}">
      <dgm:prSet/>
      <dgm:spPr/>
      <dgm:t>
        <a:bodyPr/>
        <a:lstStyle/>
        <a:p>
          <a:endParaRPr lang="en-US"/>
        </a:p>
      </dgm:t>
    </dgm:pt>
    <dgm:pt modelId="{F8D530EB-00DE-417B-91B8-63581A400645}" type="sibTrans" cxnId="{C04144FE-C3F6-472A-A259-6EE0A972778C}">
      <dgm:prSet/>
      <dgm:spPr/>
      <dgm:t>
        <a:bodyPr/>
        <a:lstStyle/>
        <a:p>
          <a:endParaRPr lang="en-US"/>
        </a:p>
      </dgm:t>
    </dgm:pt>
    <dgm:pt modelId="{0236B100-0376-4678-9C84-54015F2AFEA5}">
      <dgm:prSet/>
      <dgm:spPr/>
      <dgm:t>
        <a:bodyPr/>
        <a:lstStyle/>
        <a:p>
          <a:r>
            <a:rPr lang="en-US"/>
            <a:t>Interfacing</a:t>
          </a:r>
        </a:p>
      </dgm:t>
    </dgm:pt>
    <dgm:pt modelId="{5433B8F4-6FD0-414A-92D2-8D1775588102}" type="parTrans" cxnId="{FBA60CC9-9FA7-4A7D-A80C-C03AB25D50B0}">
      <dgm:prSet/>
      <dgm:spPr/>
      <dgm:t>
        <a:bodyPr/>
        <a:lstStyle/>
        <a:p>
          <a:endParaRPr lang="en-US"/>
        </a:p>
      </dgm:t>
    </dgm:pt>
    <dgm:pt modelId="{B5BF00F1-7B83-4049-A5B9-F94F8275E288}" type="sibTrans" cxnId="{FBA60CC9-9FA7-4A7D-A80C-C03AB25D50B0}">
      <dgm:prSet/>
      <dgm:spPr/>
      <dgm:t>
        <a:bodyPr/>
        <a:lstStyle/>
        <a:p>
          <a:endParaRPr lang="en-US"/>
        </a:p>
      </dgm:t>
    </dgm:pt>
    <dgm:pt modelId="{B2B57F0D-D52D-4944-8733-6CD04AA0066E}">
      <dgm:prSet/>
      <dgm:spPr/>
      <dgm:t>
        <a:bodyPr/>
        <a:lstStyle/>
        <a:p>
          <a:r>
            <a:rPr lang="en-US"/>
            <a:t>Signal Generation</a:t>
          </a:r>
        </a:p>
      </dgm:t>
    </dgm:pt>
    <dgm:pt modelId="{9A8E6EA7-2052-459E-AE5C-FA1F47117BDD}" type="parTrans" cxnId="{B0149813-3A87-4186-8DCB-52CBDC45BFE1}">
      <dgm:prSet/>
      <dgm:spPr/>
      <dgm:t>
        <a:bodyPr/>
        <a:lstStyle/>
        <a:p>
          <a:endParaRPr lang="en-US"/>
        </a:p>
      </dgm:t>
    </dgm:pt>
    <dgm:pt modelId="{6E427BB8-9043-4BC5-BE21-7A18BCBFA35B}" type="sibTrans" cxnId="{B0149813-3A87-4186-8DCB-52CBDC45BFE1}">
      <dgm:prSet/>
      <dgm:spPr/>
      <dgm:t>
        <a:bodyPr/>
        <a:lstStyle/>
        <a:p>
          <a:endParaRPr lang="en-US"/>
        </a:p>
      </dgm:t>
    </dgm:pt>
    <dgm:pt modelId="{8CDDF7E7-E40E-42AA-9183-C9EE8F00EB5F}">
      <dgm:prSet/>
      <dgm:spPr/>
      <dgm:t>
        <a:bodyPr/>
        <a:lstStyle/>
        <a:p>
          <a:r>
            <a:rPr lang="en-US"/>
            <a:t>Synchronization</a:t>
          </a:r>
        </a:p>
      </dgm:t>
    </dgm:pt>
    <dgm:pt modelId="{3FDD3F41-5A57-474B-8457-A977E1AB04D9}" type="parTrans" cxnId="{9DF84A0A-582A-4F96-B704-6E2F2B142C86}">
      <dgm:prSet/>
      <dgm:spPr/>
      <dgm:t>
        <a:bodyPr/>
        <a:lstStyle/>
        <a:p>
          <a:endParaRPr lang="en-US"/>
        </a:p>
      </dgm:t>
    </dgm:pt>
    <dgm:pt modelId="{C11604F8-9B37-418C-ABA4-423C781C4996}" type="sibTrans" cxnId="{9DF84A0A-582A-4F96-B704-6E2F2B142C86}">
      <dgm:prSet/>
      <dgm:spPr/>
      <dgm:t>
        <a:bodyPr/>
        <a:lstStyle/>
        <a:p>
          <a:endParaRPr lang="en-US"/>
        </a:p>
      </dgm:t>
    </dgm:pt>
    <dgm:pt modelId="{2DBD73E3-22E7-44EC-95B2-3178815C39EF}">
      <dgm:prSet/>
      <dgm:spPr/>
      <dgm:t>
        <a:bodyPr/>
        <a:lstStyle/>
        <a:p>
          <a:r>
            <a:rPr lang="en-US"/>
            <a:t>Exchange Management</a:t>
          </a:r>
        </a:p>
      </dgm:t>
    </dgm:pt>
    <dgm:pt modelId="{7AE53432-3EB6-4547-B980-27C6A500831B}" type="parTrans" cxnId="{C319CB48-A4FF-41A3-9FA6-9556AB637627}">
      <dgm:prSet/>
      <dgm:spPr/>
      <dgm:t>
        <a:bodyPr/>
        <a:lstStyle/>
        <a:p>
          <a:endParaRPr lang="en-US"/>
        </a:p>
      </dgm:t>
    </dgm:pt>
    <dgm:pt modelId="{2AE6000F-3D5C-4DAF-84E4-5C537D3F9D96}" type="sibTrans" cxnId="{C319CB48-A4FF-41A3-9FA6-9556AB637627}">
      <dgm:prSet/>
      <dgm:spPr/>
      <dgm:t>
        <a:bodyPr/>
        <a:lstStyle/>
        <a:p>
          <a:endParaRPr lang="en-US"/>
        </a:p>
      </dgm:t>
    </dgm:pt>
    <dgm:pt modelId="{2EA7D07E-8C93-42BC-B7D4-E016AE559A1A}">
      <dgm:prSet/>
      <dgm:spPr/>
      <dgm:t>
        <a:bodyPr/>
        <a:lstStyle/>
        <a:p>
          <a:r>
            <a:rPr lang="en-US"/>
            <a:t>Error detection and correction</a:t>
          </a:r>
        </a:p>
      </dgm:t>
    </dgm:pt>
    <dgm:pt modelId="{8CF597C6-0330-4135-860B-DC7EA2EB3AB6}" type="parTrans" cxnId="{6A3E3BED-99D7-43EE-B907-C42D1417253E}">
      <dgm:prSet/>
      <dgm:spPr/>
      <dgm:t>
        <a:bodyPr/>
        <a:lstStyle/>
        <a:p>
          <a:endParaRPr lang="en-US"/>
        </a:p>
      </dgm:t>
    </dgm:pt>
    <dgm:pt modelId="{CDA6CE6A-8B80-4669-945F-26F6E4D4242B}" type="sibTrans" cxnId="{6A3E3BED-99D7-43EE-B907-C42D1417253E}">
      <dgm:prSet/>
      <dgm:spPr/>
      <dgm:t>
        <a:bodyPr/>
        <a:lstStyle/>
        <a:p>
          <a:endParaRPr lang="en-US"/>
        </a:p>
      </dgm:t>
    </dgm:pt>
    <dgm:pt modelId="{643C8A12-9E3D-42C3-96AB-34BEAE15EA76}">
      <dgm:prSet/>
      <dgm:spPr/>
      <dgm:t>
        <a:bodyPr/>
        <a:lstStyle/>
        <a:p>
          <a:r>
            <a:rPr lang="en-US"/>
            <a:t>Addressing and routing</a:t>
          </a:r>
        </a:p>
      </dgm:t>
    </dgm:pt>
    <dgm:pt modelId="{A4429A56-FFAF-462F-9985-B92358FFB560}" type="parTrans" cxnId="{3E195318-E468-4EAC-AA54-2719126C52EA}">
      <dgm:prSet/>
      <dgm:spPr/>
      <dgm:t>
        <a:bodyPr/>
        <a:lstStyle/>
        <a:p>
          <a:endParaRPr lang="en-US"/>
        </a:p>
      </dgm:t>
    </dgm:pt>
    <dgm:pt modelId="{817DBD53-CE10-49DA-A366-AF07F75B0939}" type="sibTrans" cxnId="{3E195318-E468-4EAC-AA54-2719126C52EA}">
      <dgm:prSet/>
      <dgm:spPr/>
      <dgm:t>
        <a:bodyPr/>
        <a:lstStyle/>
        <a:p>
          <a:endParaRPr lang="en-US"/>
        </a:p>
      </dgm:t>
    </dgm:pt>
    <dgm:pt modelId="{894BAEC7-A5A8-4112-A22D-8B43486D8939}">
      <dgm:prSet/>
      <dgm:spPr/>
      <dgm:t>
        <a:bodyPr/>
        <a:lstStyle/>
        <a:p>
          <a:r>
            <a:rPr lang="en-US"/>
            <a:t>Recovery</a:t>
          </a:r>
        </a:p>
      </dgm:t>
    </dgm:pt>
    <dgm:pt modelId="{596B157E-BB32-404A-B94E-FD0203D0E413}" type="parTrans" cxnId="{360314CD-8533-4D36-AAB6-B6069BC17C58}">
      <dgm:prSet/>
      <dgm:spPr/>
      <dgm:t>
        <a:bodyPr/>
        <a:lstStyle/>
        <a:p>
          <a:endParaRPr lang="en-US"/>
        </a:p>
      </dgm:t>
    </dgm:pt>
    <dgm:pt modelId="{01C00E7D-C9D6-4D2D-A1DA-2825A372D188}" type="sibTrans" cxnId="{360314CD-8533-4D36-AAB6-B6069BC17C58}">
      <dgm:prSet/>
      <dgm:spPr/>
      <dgm:t>
        <a:bodyPr/>
        <a:lstStyle/>
        <a:p>
          <a:endParaRPr lang="en-US"/>
        </a:p>
      </dgm:t>
    </dgm:pt>
    <dgm:pt modelId="{A88DD275-5FE6-4CE9-9A80-B88A34BF0B12}">
      <dgm:prSet/>
      <dgm:spPr/>
      <dgm:t>
        <a:bodyPr/>
        <a:lstStyle/>
        <a:p>
          <a:r>
            <a:rPr lang="en-US"/>
            <a:t>Message formatting</a:t>
          </a:r>
        </a:p>
      </dgm:t>
    </dgm:pt>
    <dgm:pt modelId="{94ACB087-B0FC-486A-942E-CA440059B851}" type="parTrans" cxnId="{1383D1E4-3040-42BE-A175-E6EB863478FE}">
      <dgm:prSet/>
      <dgm:spPr/>
      <dgm:t>
        <a:bodyPr/>
        <a:lstStyle/>
        <a:p>
          <a:endParaRPr lang="en-US"/>
        </a:p>
      </dgm:t>
    </dgm:pt>
    <dgm:pt modelId="{8CB47A77-AA18-4DD6-8E30-8D6CC5D88288}" type="sibTrans" cxnId="{1383D1E4-3040-42BE-A175-E6EB863478FE}">
      <dgm:prSet/>
      <dgm:spPr/>
      <dgm:t>
        <a:bodyPr/>
        <a:lstStyle/>
        <a:p>
          <a:endParaRPr lang="en-US"/>
        </a:p>
      </dgm:t>
    </dgm:pt>
    <dgm:pt modelId="{32B91AF3-11CA-4626-A7CC-A56F7FD5CEF7}">
      <dgm:prSet/>
      <dgm:spPr/>
      <dgm:t>
        <a:bodyPr/>
        <a:lstStyle/>
        <a:p>
          <a:r>
            <a:rPr lang="en-US"/>
            <a:t>Security</a:t>
          </a:r>
        </a:p>
      </dgm:t>
    </dgm:pt>
    <dgm:pt modelId="{263752FB-0AF4-4154-BDB4-F558FA875916}" type="parTrans" cxnId="{5A14110A-D094-4F56-AD37-1044738A3DE5}">
      <dgm:prSet/>
      <dgm:spPr/>
      <dgm:t>
        <a:bodyPr/>
        <a:lstStyle/>
        <a:p>
          <a:endParaRPr lang="en-US"/>
        </a:p>
      </dgm:t>
    </dgm:pt>
    <dgm:pt modelId="{DE7D8EA2-DF90-402A-80F6-9BF30B2748ED}" type="sibTrans" cxnId="{5A14110A-D094-4F56-AD37-1044738A3DE5}">
      <dgm:prSet/>
      <dgm:spPr/>
      <dgm:t>
        <a:bodyPr/>
        <a:lstStyle/>
        <a:p>
          <a:endParaRPr lang="en-US"/>
        </a:p>
      </dgm:t>
    </dgm:pt>
    <dgm:pt modelId="{738AFDCA-BD69-45A9-B51F-D8669412B27E}">
      <dgm:prSet/>
      <dgm:spPr/>
      <dgm:t>
        <a:bodyPr/>
        <a:lstStyle/>
        <a:p>
          <a:r>
            <a:rPr lang="en-US"/>
            <a:t>Network Management</a:t>
          </a:r>
        </a:p>
      </dgm:t>
    </dgm:pt>
    <dgm:pt modelId="{A95E288A-90D4-4538-BCCF-4640B68CFF4C}" type="parTrans" cxnId="{0D65D08F-02DB-467A-A327-3637DE122BB6}">
      <dgm:prSet/>
      <dgm:spPr/>
      <dgm:t>
        <a:bodyPr/>
        <a:lstStyle/>
        <a:p>
          <a:endParaRPr lang="en-US"/>
        </a:p>
      </dgm:t>
    </dgm:pt>
    <dgm:pt modelId="{6AA2A40B-9D7D-4ABA-8136-AB908DD9D242}" type="sibTrans" cxnId="{0D65D08F-02DB-467A-A327-3637DE122BB6}">
      <dgm:prSet/>
      <dgm:spPr/>
      <dgm:t>
        <a:bodyPr/>
        <a:lstStyle/>
        <a:p>
          <a:endParaRPr lang="en-US"/>
        </a:p>
      </dgm:t>
    </dgm:pt>
    <dgm:pt modelId="{10AA39CE-2E91-4810-9E28-745949022F68}" type="pres">
      <dgm:prSet presAssocID="{EF5BA7BD-E039-464E-8B29-48B069FA8C84}" presName="Name0" presStyleCnt="0">
        <dgm:presLayoutVars>
          <dgm:dir/>
          <dgm:resizeHandles/>
        </dgm:presLayoutVars>
      </dgm:prSet>
      <dgm:spPr/>
    </dgm:pt>
    <dgm:pt modelId="{BCFC9E3F-A6CA-4CAC-A8AC-4D84B06B0E5D}" type="pres">
      <dgm:prSet presAssocID="{347026ED-7111-4D05-86D1-58C6D4500B5D}" presName="compNode" presStyleCnt="0"/>
      <dgm:spPr/>
    </dgm:pt>
    <dgm:pt modelId="{D084C92C-D0FB-4309-926F-4C8776D2A4AD}" type="pres">
      <dgm:prSet presAssocID="{347026ED-7111-4D05-86D1-58C6D4500B5D}" presName="dummyConnPt" presStyleCnt="0"/>
      <dgm:spPr/>
    </dgm:pt>
    <dgm:pt modelId="{B7156714-2CC5-4C9C-B089-A26BAF1FB010}" type="pres">
      <dgm:prSet presAssocID="{347026ED-7111-4D05-86D1-58C6D4500B5D}" presName="node" presStyleLbl="node1" presStyleIdx="0" presStyleCnt="11">
        <dgm:presLayoutVars>
          <dgm:bulletEnabled val="1"/>
        </dgm:presLayoutVars>
      </dgm:prSet>
      <dgm:spPr/>
    </dgm:pt>
    <dgm:pt modelId="{C7C840F7-7533-4F0A-BD9D-3C24EBC19E8E}" type="pres">
      <dgm:prSet presAssocID="{F8D530EB-00DE-417B-91B8-63581A400645}" presName="sibTrans" presStyleLbl="bgSibTrans2D1" presStyleIdx="0" presStyleCnt="10"/>
      <dgm:spPr/>
    </dgm:pt>
    <dgm:pt modelId="{196C43AF-80CF-40DC-89B2-ACC7F3A75A2C}" type="pres">
      <dgm:prSet presAssocID="{0236B100-0376-4678-9C84-54015F2AFEA5}" presName="compNode" presStyleCnt="0"/>
      <dgm:spPr/>
    </dgm:pt>
    <dgm:pt modelId="{EE2130F6-A1EB-41DA-9FB2-4F583E75FA51}" type="pres">
      <dgm:prSet presAssocID="{0236B100-0376-4678-9C84-54015F2AFEA5}" presName="dummyConnPt" presStyleCnt="0"/>
      <dgm:spPr/>
    </dgm:pt>
    <dgm:pt modelId="{CDF7A946-E10A-463C-8169-50CEB322948E}" type="pres">
      <dgm:prSet presAssocID="{0236B100-0376-4678-9C84-54015F2AFEA5}" presName="node" presStyleLbl="node1" presStyleIdx="1" presStyleCnt="11">
        <dgm:presLayoutVars>
          <dgm:bulletEnabled val="1"/>
        </dgm:presLayoutVars>
      </dgm:prSet>
      <dgm:spPr/>
    </dgm:pt>
    <dgm:pt modelId="{5F51250A-3D7B-436F-980C-F988C1C06CDF}" type="pres">
      <dgm:prSet presAssocID="{B5BF00F1-7B83-4049-A5B9-F94F8275E288}" presName="sibTrans" presStyleLbl="bgSibTrans2D1" presStyleIdx="1" presStyleCnt="10"/>
      <dgm:spPr/>
    </dgm:pt>
    <dgm:pt modelId="{46E040B5-9BF0-4104-AB59-47A6C833D7AB}" type="pres">
      <dgm:prSet presAssocID="{B2B57F0D-D52D-4944-8733-6CD04AA0066E}" presName="compNode" presStyleCnt="0"/>
      <dgm:spPr/>
    </dgm:pt>
    <dgm:pt modelId="{098C36DB-1F1C-4A96-82F1-F714A88F21E9}" type="pres">
      <dgm:prSet presAssocID="{B2B57F0D-D52D-4944-8733-6CD04AA0066E}" presName="dummyConnPt" presStyleCnt="0"/>
      <dgm:spPr/>
    </dgm:pt>
    <dgm:pt modelId="{9AA4AFEC-764E-457B-A191-F9A89A705F41}" type="pres">
      <dgm:prSet presAssocID="{B2B57F0D-D52D-4944-8733-6CD04AA0066E}" presName="node" presStyleLbl="node1" presStyleIdx="2" presStyleCnt="11">
        <dgm:presLayoutVars>
          <dgm:bulletEnabled val="1"/>
        </dgm:presLayoutVars>
      </dgm:prSet>
      <dgm:spPr/>
    </dgm:pt>
    <dgm:pt modelId="{D7F11C38-3237-4E1E-B6C5-8F9EB8284E94}" type="pres">
      <dgm:prSet presAssocID="{6E427BB8-9043-4BC5-BE21-7A18BCBFA35B}" presName="sibTrans" presStyleLbl="bgSibTrans2D1" presStyleIdx="2" presStyleCnt="10"/>
      <dgm:spPr/>
    </dgm:pt>
    <dgm:pt modelId="{00BC469B-4B50-4DE2-BC8F-5E3E9894BC28}" type="pres">
      <dgm:prSet presAssocID="{8CDDF7E7-E40E-42AA-9183-C9EE8F00EB5F}" presName="compNode" presStyleCnt="0"/>
      <dgm:spPr/>
    </dgm:pt>
    <dgm:pt modelId="{A1721F94-A688-41BD-A847-72A0B54A4D4F}" type="pres">
      <dgm:prSet presAssocID="{8CDDF7E7-E40E-42AA-9183-C9EE8F00EB5F}" presName="dummyConnPt" presStyleCnt="0"/>
      <dgm:spPr/>
    </dgm:pt>
    <dgm:pt modelId="{73823D65-1F4E-4D1D-9FB4-83A221174595}" type="pres">
      <dgm:prSet presAssocID="{8CDDF7E7-E40E-42AA-9183-C9EE8F00EB5F}" presName="node" presStyleLbl="node1" presStyleIdx="3" presStyleCnt="11">
        <dgm:presLayoutVars>
          <dgm:bulletEnabled val="1"/>
        </dgm:presLayoutVars>
      </dgm:prSet>
      <dgm:spPr/>
    </dgm:pt>
    <dgm:pt modelId="{8CB5E834-C2A2-4AAF-A260-252AEE1BDFE5}" type="pres">
      <dgm:prSet presAssocID="{C11604F8-9B37-418C-ABA4-423C781C4996}" presName="sibTrans" presStyleLbl="bgSibTrans2D1" presStyleIdx="3" presStyleCnt="10"/>
      <dgm:spPr/>
    </dgm:pt>
    <dgm:pt modelId="{3D56F61D-C04F-4A5E-8725-CE06FD85D13B}" type="pres">
      <dgm:prSet presAssocID="{2DBD73E3-22E7-44EC-95B2-3178815C39EF}" presName="compNode" presStyleCnt="0"/>
      <dgm:spPr/>
    </dgm:pt>
    <dgm:pt modelId="{E58E584F-16F9-4AB9-B383-56A790C2F055}" type="pres">
      <dgm:prSet presAssocID="{2DBD73E3-22E7-44EC-95B2-3178815C39EF}" presName="dummyConnPt" presStyleCnt="0"/>
      <dgm:spPr/>
    </dgm:pt>
    <dgm:pt modelId="{749BB116-E19C-4E7B-98B9-DBECB4C56C83}" type="pres">
      <dgm:prSet presAssocID="{2DBD73E3-22E7-44EC-95B2-3178815C39EF}" presName="node" presStyleLbl="node1" presStyleIdx="4" presStyleCnt="11">
        <dgm:presLayoutVars>
          <dgm:bulletEnabled val="1"/>
        </dgm:presLayoutVars>
      </dgm:prSet>
      <dgm:spPr/>
    </dgm:pt>
    <dgm:pt modelId="{01DDA20C-A19E-4338-A854-A2554C49C055}" type="pres">
      <dgm:prSet presAssocID="{2AE6000F-3D5C-4DAF-84E4-5C537D3F9D96}" presName="sibTrans" presStyleLbl="bgSibTrans2D1" presStyleIdx="4" presStyleCnt="10"/>
      <dgm:spPr/>
    </dgm:pt>
    <dgm:pt modelId="{320CA080-3D79-4DCA-9564-66F03D15BD9E}" type="pres">
      <dgm:prSet presAssocID="{2EA7D07E-8C93-42BC-B7D4-E016AE559A1A}" presName="compNode" presStyleCnt="0"/>
      <dgm:spPr/>
    </dgm:pt>
    <dgm:pt modelId="{1BA38B01-B0F6-47C9-9BCD-F974B50582A7}" type="pres">
      <dgm:prSet presAssocID="{2EA7D07E-8C93-42BC-B7D4-E016AE559A1A}" presName="dummyConnPt" presStyleCnt="0"/>
      <dgm:spPr/>
    </dgm:pt>
    <dgm:pt modelId="{FCE36297-65F8-461B-8831-2B86BADFE364}" type="pres">
      <dgm:prSet presAssocID="{2EA7D07E-8C93-42BC-B7D4-E016AE559A1A}" presName="node" presStyleLbl="node1" presStyleIdx="5" presStyleCnt="11">
        <dgm:presLayoutVars>
          <dgm:bulletEnabled val="1"/>
        </dgm:presLayoutVars>
      </dgm:prSet>
      <dgm:spPr/>
    </dgm:pt>
    <dgm:pt modelId="{F292267E-6B7E-49A3-9DFF-8D94E09889F2}" type="pres">
      <dgm:prSet presAssocID="{CDA6CE6A-8B80-4669-945F-26F6E4D4242B}" presName="sibTrans" presStyleLbl="bgSibTrans2D1" presStyleIdx="5" presStyleCnt="10"/>
      <dgm:spPr/>
    </dgm:pt>
    <dgm:pt modelId="{7E59BD73-BAEF-40AF-9598-028F3C9A3021}" type="pres">
      <dgm:prSet presAssocID="{643C8A12-9E3D-42C3-96AB-34BEAE15EA76}" presName="compNode" presStyleCnt="0"/>
      <dgm:spPr/>
    </dgm:pt>
    <dgm:pt modelId="{BAD80839-01C9-4C80-B3B4-FFA4A49AA97D}" type="pres">
      <dgm:prSet presAssocID="{643C8A12-9E3D-42C3-96AB-34BEAE15EA76}" presName="dummyConnPt" presStyleCnt="0"/>
      <dgm:spPr/>
    </dgm:pt>
    <dgm:pt modelId="{49D7B935-C0E8-4083-9EF4-C62858F2F3CB}" type="pres">
      <dgm:prSet presAssocID="{643C8A12-9E3D-42C3-96AB-34BEAE15EA76}" presName="node" presStyleLbl="node1" presStyleIdx="6" presStyleCnt="11">
        <dgm:presLayoutVars>
          <dgm:bulletEnabled val="1"/>
        </dgm:presLayoutVars>
      </dgm:prSet>
      <dgm:spPr/>
    </dgm:pt>
    <dgm:pt modelId="{98A8FC1C-4583-4D5C-8895-8E38E58C964E}" type="pres">
      <dgm:prSet presAssocID="{817DBD53-CE10-49DA-A366-AF07F75B0939}" presName="sibTrans" presStyleLbl="bgSibTrans2D1" presStyleIdx="6" presStyleCnt="10"/>
      <dgm:spPr/>
    </dgm:pt>
    <dgm:pt modelId="{40ECD669-D616-4594-8769-92FF30A53825}" type="pres">
      <dgm:prSet presAssocID="{894BAEC7-A5A8-4112-A22D-8B43486D8939}" presName="compNode" presStyleCnt="0"/>
      <dgm:spPr/>
    </dgm:pt>
    <dgm:pt modelId="{C7145AE1-AF16-4D8C-9485-1F256E935322}" type="pres">
      <dgm:prSet presAssocID="{894BAEC7-A5A8-4112-A22D-8B43486D8939}" presName="dummyConnPt" presStyleCnt="0"/>
      <dgm:spPr/>
    </dgm:pt>
    <dgm:pt modelId="{B5DFCF26-5179-43BB-AF9E-D292A45E1117}" type="pres">
      <dgm:prSet presAssocID="{894BAEC7-A5A8-4112-A22D-8B43486D8939}" presName="node" presStyleLbl="node1" presStyleIdx="7" presStyleCnt="11">
        <dgm:presLayoutVars>
          <dgm:bulletEnabled val="1"/>
        </dgm:presLayoutVars>
      </dgm:prSet>
      <dgm:spPr/>
    </dgm:pt>
    <dgm:pt modelId="{D5B4831B-78C6-418E-A32B-4F5CC4E29FAB}" type="pres">
      <dgm:prSet presAssocID="{01C00E7D-C9D6-4D2D-A1DA-2825A372D188}" presName="sibTrans" presStyleLbl="bgSibTrans2D1" presStyleIdx="7" presStyleCnt="10"/>
      <dgm:spPr/>
    </dgm:pt>
    <dgm:pt modelId="{2017F368-45EA-44C2-8ADB-463D3C35E177}" type="pres">
      <dgm:prSet presAssocID="{A88DD275-5FE6-4CE9-9A80-B88A34BF0B12}" presName="compNode" presStyleCnt="0"/>
      <dgm:spPr/>
    </dgm:pt>
    <dgm:pt modelId="{53721C53-CACD-4A62-8D41-A251ED20B56B}" type="pres">
      <dgm:prSet presAssocID="{A88DD275-5FE6-4CE9-9A80-B88A34BF0B12}" presName="dummyConnPt" presStyleCnt="0"/>
      <dgm:spPr/>
    </dgm:pt>
    <dgm:pt modelId="{BFDC7462-02D2-4887-B7A7-FE089A4998BE}" type="pres">
      <dgm:prSet presAssocID="{A88DD275-5FE6-4CE9-9A80-B88A34BF0B12}" presName="node" presStyleLbl="node1" presStyleIdx="8" presStyleCnt="11">
        <dgm:presLayoutVars>
          <dgm:bulletEnabled val="1"/>
        </dgm:presLayoutVars>
      </dgm:prSet>
      <dgm:spPr/>
    </dgm:pt>
    <dgm:pt modelId="{FCC87C77-0214-4A02-8E85-C2BAF762F5F8}" type="pres">
      <dgm:prSet presAssocID="{8CB47A77-AA18-4DD6-8E30-8D6CC5D88288}" presName="sibTrans" presStyleLbl="bgSibTrans2D1" presStyleIdx="8" presStyleCnt="10"/>
      <dgm:spPr/>
    </dgm:pt>
    <dgm:pt modelId="{439B328B-9C4C-4C53-B8C4-5F5A07D7C7D8}" type="pres">
      <dgm:prSet presAssocID="{32B91AF3-11CA-4626-A7CC-A56F7FD5CEF7}" presName="compNode" presStyleCnt="0"/>
      <dgm:spPr/>
    </dgm:pt>
    <dgm:pt modelId="{657114FC-B928-4020-BF1B-FE0D9D93FB4A}" type="pres">
      <dgm:prSet presAssocID="{32B91AF3-11CA-4626-A7CC-A56F7FD5CEF7}" presName="dummyConnPt" presStyleCnt="0"/>
      <dgm:spPr/>
    </dgm:pt>
    <dgm:pt modelId="{3EF815DA-9E24-4AB3-884E-8F60FCBC3B1A}" type="pres">
      <dgm:prSet presAssocID="{32B91AF3-11CA-4626-A7CC-A56F7FD5CEF7}" presName="node" presStyleLbl="node1" presStyleIdx="9" presStyleCnt="11">
        <dgm:presLayoutVars>
          <dgm:bulletEnabled val="1"/>
        </dgm:presLayoutVars>
      </dgm:prSet>
      <dgm:spPr/>
    </dgm:pt>
    <dgm:pt modelId="{E111B194-7E06-4510-AD36-3C12A928C9CB}" type="pres">
      <dgm:prSet presAssocID="{DE7D8EA2-DF90-402A-80F6-9BF30B2748ED}" presName="sibTrans" presStyleLbl="bgSibTrans2D1" presStyleIdx="9" presStyleCnt="10"/>
      <dgm:spPr/>
    </dgm:pt>
    <dgm:pt modelId="{E8887185-9D47-4136-AC8C-E84BA75891A2}" type="pres">
      <dgm:prSet presAssocID="{738AFDCA-BD69-45A9-B51F-D8669412B27E}" presName="compNode" presStyleCnt="0"/>
      <dgm:spPr/>
    </dgm:pt>
    <dgm:pt modelId="{EBB916E1-266E-48AA-BF4B-B76612C52CF7}" type="pres">
      <dgm:prSet presAssocID="{738AFDCA-BD69-45A9-B51F-D8669412B27E}" presName="dummyConnPt" presStyleCnt="0"/>
      <dgm:spPr/>
    </dgm:pt>
    <dgm:pt modelId="{C45B6B99-F741-4982-9872-8E4C613C46F8}" type="pres">
      <dgm:prSet presAssocID="{738AFDCA-BD69-45A9-B51F-D8669412B27E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8BDC102-5FC8-4504-9CE1-16FE7812DE36}" type="presOf" srcId="{6E427BB8-9043-4BC5-BE21-7A18BCBFA35B}" destId="{D7F11C38-3237-4E1E-B6C5-8F9EB8284E94}" srcOrd="0" destOrd="0" presId="urn:microsoft.com/office/officeart/2005/8/layout/bProcess4"/>
    <dgm:cxn modelId="{C1315803-7B1F-44BA-A4B9-1B7ACA1C7BA2}" type="presOf" srcId="{C11604F8-9B37-418C-ABA4-423C781C4996}" destId="{8CB5E834-C2A2-4AAF-A260-252AEE1BDFE5}" srcOrd="0" destOrd="0" presId="urn:microsoft.com/office/officeart/2005/8/layout/bProcess4"/>
    <dgm:cxn modelId="{5A14110A-D094-4F56-AD37-1044738A3DE5}" srcId="{EF5BA7BD-E039-464E-8B29-48B069FA8C84}" destId="{32B91AF3-11CA-4626-A7CC-A56F7FD5CEF7}" srcOrd="9" destOrd="0" parTransId="{263752FB-0AF4-4154-BDB4-F558FA875916}" sibTransId="{DE7D8EA2-DF90-402A-80F6-9BF30B2748ED}"/>
    <dgm:cxn modelId="{9DF84A0A-582A-4F96-B704-6E2F2B142C86}" srcId="{EF5BA7BD-E039-464E-8B29-48B069FA8C84}" destId="{8CDDF7E7-E40E-42AA-9183-C9EE8F00EB5F}" srcOrd="3" destOrd="0" parTransId="{3FDD3F41-5A57-474B-8457-A977E1AB04D9}" sibTransId="{C11604F8-9B37-418C-ABA4-423C781C4996}"/>
    <dgm:cxn modelId="{7B10CE0F-91E9-4130-AE0E-F496F9A7C98D}" type="presOf" srcId="{CDA6CE6A-8B80-4669-945F-26F6E4D4242B}" destId="{F292267E-6B7E-49A3-9DFF-8D94E09889F2}" srcOrd="0" destOrd="0" presId="urn:microsoft.com/office/officeart/2005/8/layout/bProcess4"/>
    <dgm:cxn modelId="{B0149813-3A87-4186-8DCB-52CBDC45BFE1}" srcId="{EF5BA7BD-E039-464E-8B29-48B069FA8C84}" destId="{B2B57F0D-D52D-4944-8733-6CD04AA0066E}" srcOrd="2" destOrd="0" parTransId="{9A8E6EA7-2052-459E-AE5C-FA1F47117BDD}" sibTransId="{6E427BB8-9043-4BC5-BE21-7A18BCBFA35B}"/>
    <dgm:cxn modelId="{3E195318-E468-4EAC-AA54-2719126C52EA}" srcId="{EF5BA7BD-E039-464E-8B29-48B069FA8C84}" destId="{643C8A12-9E3D-42C3-96AB-34BEAE15EA76}" srcOrd="6" destOrd="0" parTransId="{A4429A56-FFAF-462F-9985-B92358FFB560}" sibTransId="{817DBD53-CE10-49DA-A366-AF07F75B0939}"/>
    <dgm:cxn modelId="{1278221F-D7D2-47FF-A2F5-C37810B2B071}" type="presOf" srcId="{0236B100-0376-4678-9C84-54015F2AFEA5}" destId="{CDF7A946-E10A-463C-8169-50CEB322948E}" srcOrd="0" destOrd="0" presId="urn:microsoft.com/office/officeart/2005/8/layout/bProcess4"/>
    <dgm:cxn modelId="{0D911D63-B774-4ACD-9E03-E4186CFDA082}" type="presOf" srcId="{32B91AF3-11CA-4626-A7CC-A56F7FD5CEF7}" destId="{3EF815DA-9E24-4AB3-884E-8F60FCBC3B1A}" srcOrd="0" destOrd="0" presId="urn:microsoft.com/office/officeart/2005/8/layout/bProcess4"/>
    <dgm:cxn modelId="{AB075764-37D3-4B6A-82FD-7C0558CFC481}" type="presOf" srcId="{EF5BA7BD-E039-464E-8B29-48B069FA8C84}" destId="{10AA39CE-2E91-4810-9E28-745949022F68}" srcOrd="0" destOrd="0" presId="urn:microsoft.com/office/officeart/2005/8/layout/bProcess4"/>
    <dgm:cxn modelId="{A7A05765-8266-44D3-B382-3D82ED708A0C}" type="presOf" srcId="{A88DD275-5FE6-4CE9-9A80-B88A34BF0B12}" destId="{BFDC7462-02D2-4887-B7A7-FE089A4998BE}" srcOrd="0" destOrd="0" presId="urn:microsoft.com/office/officeart/2005/8/layout/bProcess4"/>
    <dgm:cxn modelId="{C319CB48-A4FF-41A3-9FA6-9556AB637627}" srcId="{EF5BA7BD-E039-464E-8B29-48B069FA8C84}" destId="{2DBD73E3-22E7-44EC-95B2-3178815C39EF}" srcOrd="4" destOrd="0" parTransId="{7AE53432-3EB6-4547-B980-27C6A500831B}" sibTransId="{2AE6000F-3D5C-4DAF-84E4-5C537D3F9D96}"/>
    <dgm:cxn modelId="{263F046A-4206-4EE3-8EE8-EC52B010A116}" type="presOf" srcId="{738AFDCA-BD69-45A9-B51F-D8669412B27E}" destId="{C45B6B99-F741-4982-9872-8E4C613C46F8}" srcOrd="0" destOrd="0" presId="urn:microsoft.com/office/officeart/2005/8/layout/bProcess4"/>
    <dgm:cxn modelId="{A87B2D4B-98F1-40AA-A3C0-5780A6F2AFB8}" type="presOf" srcId="{2EA7D07E-8C93-42BC-B7D4-E016AE559A1A}" destId="{FCE36297-65F8-461B-8831-2B86BADFE364}" srcOrd="0" destOrd="0" presId="urn:microsoft.com/office/officeart/2005/8/layout/bProcess4"/>
    <dgm:cxn modelId="{805BFD50-C304-4283-9141-860F55299562}" type="presOf" srcId="{643C8A12-9E3D-42C3-96AB-34BEAE15EA76}" destId="{49D7B935-C0E8-4083-9EF4-C62858F2F3CB}" srcOrd="0" destOrd="0" presId="urn:microsoft.com/office/officeart/2005/8/layout/bProcess4"/>
    <dgm:cxn modelId="{B65AFB55-FA0B-42DF-AC20-C28630D064C8}" type="presOf" srcId="{894BAEC7-A5A8-4112-A22D-8B43486D8939}" destId="{B5DFCF26-5179-43BB-AF9E-D292A45E1117}" srcOrd="0" destOrd="0" presId="urn:microsoft.com/office/officeart/2005/8/layout/bProcess4"/>
    <dgm:cxn modelId="{F20BC177-4E7B-4ED3-AFE1-5A4449866A0B}" type="presOf" srcId="{8CB47A77-AA18-4DD6-8E30-8D6CC5D88288}" destId="{FCC87C77-0214-4A02-8E85-C2BAF762F5F8}" srcOrd="0" destOrd="0" presId="urn:microsoft.com/office/officeart/2005/8/layout/bProcess4"/>
    <dgm:cxn modelId="{9B58EE59-3CF1-4CC4-B724-81513EA3294B}" type="presOf" srcId="{01C00E7D-C9D6-4D2D-A1DA-2825A372D188}" destId="{D5B4831B-78C6-418E-A32B-4F5CC4E29FAB}" srcOrd="0" destOrd="0" presId="urn:microsoft.com/office/officeart/2005/8/layout/bProcess4"/>
    <dgm:cxn modelId="{5D6B5C8A-91F7-4008-8963-96E398A4D464}" type="presOf" srcId="{B5BF00F1-7B83-4049-A5B9-F94F8275E288}" destId="{5F51250A-3D7B-436F-980C-F988C1C06CDF}" srcOrd="0" destOrd="0" presId="urn:microsoft.com/office/officeart/2005/8/layout/bProcess4"/>
    <dgm:cxn modelId="{0D65D08F-02DB-467A-A327-3637DE122BB6}" srcId="{EF5BA7BD-E039-464E-8B29-48B069FA8C84}" destId="{738AFDCA-BD69-45A9-B51F-D8669412B27E}" srcOrd="10" destOrd="0" parTransId="{A95E288A-90D4-4538-BCCF-4640B68CFF4C}" sibTransId="{6AA2A40B-9D7D-4ABA-8136-AB908DD9D242}"/>
    <dgm:cxn modelId="{1CA61991-9594-4802-BF4B-87126C62EB89}" type="presOf" srcId="{2AE6000F-3D5C-4DAF-84E4-5C537D3F9D96}" destId="{01DDA20C-A19E-4338-A854-A2554C49C055}" srcOrd="0" destOrd="0" presId="urn:microsoft.com/office/officeart/2005/8/layout/bProcess4"/>
    <dgm:cxn modelId="{C5EEC4B0-B543-4025-9747-931A5155B93B}" type="presOf" srcId="{8CDDF7E7-E40E-42AA-9183-C9EE8F00EB5F}" destId="{73823D65-1F4E-4D1D-9FB4-83A221174595}" srcOrd="0" destOrd="0" presId="urn:microsoft.com/office/officeart/2005/8/layout/bProcess4"/>
    <dgm:cxn modelId="{88E60BB9-C663-487F-9C7A-75F95DE2A404}" type="presOf" srcId="{2DBD73E3-22E7-44EC-95B2-3178815C39EF}" destId="{749BB116-E19C-4E7B-98B9-DBECB4C56C83}" srcOrd="0" destOrd="0" presId="urn:microsoft.com/office/officeart/2005/8/layout/bProcess4"/>
    <dgm:cxn modelId="{F606DFBD-BD97-4702-8A79-9F69BB50A19E}" type="presOf" srcId="{347026ED-7111-4D05-86D1-58C6D4500B5D}" destId="{B7156714-2CC5-4C9C-B089-A26BAF1FB010}" srcOrd="0" destOrd="0" presId="urn:microsoft.com/office/officeart/2005/8/layout/bProcess4"/>
    <dgm:cxn modelId="{FBA60CC9-9FA7-4A7D-A80C-C03AB25D50B0}" srcId="{EF5BA7BD-E039-464E-8B29-48B069FA8C84}" destId="{0236B100-0376-4678-9C84-54015F2AFEA5}" srcOrd="1" destOrd="0" parTransId="{5433B8F4-6FD0-414A-92D2-8D1775588102}" sibTransId="{B5BF00F1-7B83-4049-A5B9-F94F8275E288}"/>
    <dgm:cxn modelId="{360314CD-8533-4D36-AAB6-B6069BC17C58}" srcId="{EF5BA7BD-E039-464E-8B29-48B069FA8C84}" destId="{894BAEC7-A5A8-4112-A22D-8B43486D8939}" srcOrd="7" destOrd="0" parTransId="{596B157E-BB32-404A-B94E-FD0203D0E413}" sibTransId="{01C00E7D-C9D6-4D2D-A1DA-2825A372D188}"/>
    <dgm:cxn modelId="{2BE95BDB-C653-446D-9F60-B31E85D519CD}" type="presOf" srcId="{B2B57F0D-D52D-4944-8733-6CD04AA0066E}" destId="{9AA4AFEC-764E-457B-A191-F9A89A705F41}" srcOrd="0" destOrd="0" presId="urn:microsoft.com/office/officeart/2005/8/layout/bProcess4"/>
    <dgm:cxn modelId="{AB8683DD-CA5C-4B37-BCE6-BE985953E340}" type="presOf" srcId="{DE7D8EA2-DF90-402A-80F6-9BF30B2748ED}" destId="{E111B194-7E06-4510-AD36-3C12A928C9CB}" srcOrd="0" destOrd="0" presId="urn:microsoft.com/office/officeart/2005/8/layout/bProcess4"/>
    <dgm:cxn modelId="{F01D45E4-B1FD-406B-BC7C-1C71649FDA0C}" type="presOf" srcId="{F8D530EB-00DE-417B-91B8-63581A400645}" destId="{C7C840F7-7533-4F0A-BD9D-3C24EBC19E8E}" srcOrd="0" destOrd="0" presId="urn:microsoft.com/office/officeart/2005/8/layout/bProcess4"/>
    <dgm:cxn modelId="{1383D1E4-3040-42BE-A175-E6EB863478FE}" srcId="{EF5BA7BD-E039-464E-8B29-48B069FA8C84}" destId="{A88DD275-5FE6-4CE9-9A80-B88A34BF0B12}" srcOrd="8" destOrd="0" parTransId="{94ACB087-B0FC-486A-942E-CA440059B851}" sibTransId="{8CB47A77-AA18-4DD6-8E30-8D6CC5D88288}"/>
    <dgm:cxn modelId="{6A3E3BED-99D7-43EE-B907-C42D1417253E}" srcId="{EF5BA7BD-E039-464E-8B29-48B069FA8C84}" destId="{2EA7D07E-8C93-42BC-B7D4-E016AE559A1A}" srcOrd="5" destOrd="0" parTransId="{8CF597C6-0330-4135-860B-DC7EA2EB3AB6}" sibTransId="{CDA6CE6A-8B80-4669-945F-26F6E4D4242B}"/>
    <dgm:cxn modelId="{678300FE-F575-4CB6-87BE-94FD67A63E3C}" type="presOf" srcId="{817DBD53-CE10-49DA-A366-AF07F75B0939}" destId="{98A8FC1C-4583-4D5C-8895-8E38E58C964E}" srcOrd="0" destOrd="0" presId="urn:microsoft.com/office/officeart/2005/8/layout/bProcess4"/>
    <dgm:cxn modelId="{C04144FE-C3F6-472A-A259-6EE0A972778C}" srcId="{EF5BA7BD-E039-464E-8B29-48B069FA8C84}" destId="{347026ED-7111-4D05-86D1-58C6D4500B5D}" srcOrd="0" destOrd="0" parTransId="{D478AFD5-B785-49AA-83AD-B08A899B75FD}" sibTransId="{F8D530EB-00DE-417B-91B8-63581A400645}"/>
    <dgm:cxn modelId="{816A9DD7-6F9A-4B9D-9726-DCA9399F94FF}" type="presParOf" srcId="{10AA39CE-2E91-4810-9E28-745949022F68}" destId="{BCFC9E3F-A6CA-4CAC-A8AC-4D84B06B0E5D}" srcOrd="0" destOrd="0" presId="urn:microsoft.com/office/officeart/2005/8/layout/bProcess4"/>
    <dgm:cxn modelId="{C1B92157-7A39-4941-B448-3AB3F0D38500}" type="presParOf" srcId="{BCFC9E3F-A6CA-4CAC-A8AC-4D84B06B0E5D}" destId="{D084C92C-D0FB-4309-926F-4C8776D2A4AD}" srcOrd="0" destOrd="0" presId="urn:microsoft.com/office/officeart/2005/8/layout/bProcess4"/>
    <dgm:cxn modelId="{677E2DEC-B385-4DAE-9DB3-91F568AE1B72}" type="presParOf" srcId="{BCFC9E3F-A6CA-4CAC-A8AC-4D84B06B0E5D}" destId="{B7156714-2CC5-4C9C-B089-A26BAF1FB010}" srcOrd="1" destOrd="0" presId="urn:microsoft.com/office/officeart/2005/8/layout/bProcess4"/>
    <dgm:cxn modelId="{77D879D6-DA87-4853-8FCE-F616FE21488C}" type="presParOf" srcId="{10AA39CE-2E91-4810-9E28-745949022F68}" destId="{C7C840F7-7533-4F0A-BD9D-3C24EBC19E8E}" srcOrd="1" destOrd="0" presId="urn:microsoft.com/office/officeart/2005/8/layout/bProcess4"/>
    <dgm:cxn modelId="{74849014-E95D-4C1F-BA2C-923CE3AB98FF}" type="presParOf" srcId="{10AA39CE-2E91-4810-9E28-745949022F68}" destId="{196C43AF-80CF-40DC-89B2-ACC7F3A75A2C}" srcOrd="2" destOrd="0" presId="urn:microsoft.com/office/officeart/2005/8/layout/bProcess4"/>
    <dgm:cxn modelId="{448BF706-45E5-4299-8952-8E321B98700C}" type="presParOf" srcId="{196C43AF-80CF-40DC-89B2-ACC7F3A75A2C}" destId="{EE2130F6-A1EB-41DA-9FB2-4F583E75FA51}" srcOrd="0" destOrd="0" presId="urn:microsoft.com/office/officeart/2005/8/layout/bProcess4"/>
    <dgm:cxn modelId="{D183F3AB-0F70-4896-9EDC-D9BA1BBC3011}" type="presParOf" srcId="{196C43AF-80CF-40DC-89B2-ACC7F3A75A2C}" destId="{CDF7A946-E10A-463C-8169-50CEB322948E}" srcOrd="1" destOrd="0" presId="urn:microsoft.com/office/officeart/2005/8/layout/bProcess4"/>
    <dgm:cxn modelId="{E9814AB7-5CAF-426B-8996-AE88C40E3360}" type="presParOf" srcId="{10AA39CE-2E91-4810-9E28-745949022F68}" destId="{5F51250A-3D7B-436F-980C-F988C1C06CDF}" srcOrd="3" destOrd="0" presId="urn:microsoft.com/office/officeart/2005/8/layout/bProcess4"/>
    <dgm:cxn modelId="{9C6DF995-56CD-4F8C-B439-35EC9FD30BAF}" type="presParOf" srcId="{10AA39CE-2E91-4810-9E28-745949022F68}" destId="{46E040B5-9BF0-4104-AB59-47A6C833D7AB}" srcOrd="4" destOrd="0" presId="urn:microsoft.com/office/officeart/2005/8/layout/bProcess4"/>
    <dgm:cxn modelId="{45554059-C8E7-4E9F-8AA1-51FA94A29F11}" type="presParOf" srcId="{46E040B5-9BF0-4104-AB59-47A6C833D7AB}" destId="{098C36DB-1F1C-4A96-82F1-F714A88F21E9}" srcOrd="0" destOrd="0" presId="urn:microsoft.com/office/officeart/2005/8/layout/bProcess4"/>
    <dgm:cxn modelId="{F98F3663-6232-439D-B7D3-FBE6656212BC}" type="presParOf" srcId="{46E040B5-9BF0-4104-AB59-47A6C833D7AB}" destId="{9AA4AFEC-764E-457B-A191-F9A89A705F41}" srcOrd="1" destOrd="0" presId="urn:microsoft.com/office/officeart/2005/8/layout/bProcess4"/>
    <dgm:cxn modelId="{7BBDF1B3-CC6C-4A95-B927-F5F79EA0C53F}" type="presParOf" srcId="{10AA39CE-2E91-4810-9E28-745949022F68}" destId="{D7F11C38-3237-4E1E-B6C5-8F9EB8284E94}" srcOrd="5" destOrd="0" presId="urn:microsoft.com/office/officeart/2005/8/layout/bProcess4"/>
    <dgm:cxn modelId="{CF6FA1BE-016D-421D-9B54-A9F6F34C6882}" type="presParOf" srcId="{10AA39CE-2E91-4810-9E28-745949022F68}" destId="{00BC469B-4B50-4DE2-BC8F-5E3E9894BC28}" srcOrd="6" destOrd="0" presId="urn:microsoft.com/office/officeart/2005/8/layout/bProcess4"/>
    <dgm:cxn modelId="{9145021E-EFA3-496C-80CF-2B91A43E131C}" type="presParOf" srcId="{00BC469B-4B50-4DE2-BC8F-5E3E9894BC28}" destId="{A1721F94-A688-41BD-A847-72A0B54A4D4F}" srcOrd="0" destOrd="0" presId="urn:microsoft.com/office/officeart/2005/8/layout/bProcess4"/>
    <dgm:cxn modelId="{233733DA-EBB3-49E1-9D98-82434142951B}" type="presParOf" srcId="{00BC469B-4B50-4DE2-BC8F-5E3E9894BC28}" destId="{73823D65-1F4E-4D1D-9FB4-83A221174595}" srcOrd="1" destOrd="0" presId="urn:microsoft.com/office/officeart/2005/8/layout/bProcess4"/>
    <dgm:cxn modelId="{C484143E-B65C-4A5E-98AA-9BA00BFA2B70}" type="presParOf" srcId="{10AA39CE-2E91-4810-9E28-745949022F68}" destId="{8CB5E834-C2A2-4AAF-A260-252AEE1BDFE5}" srcOrd="7" destOrd="0" presId="urn:microsoft.com/office/officeart/2005/8/layout/bProcess4"/>
    <dgm:cxn modelId="{3D7E4CCD-C78C-4488-8E32-A4515319C1A6}" type="presParOf" srcId="{10AA39CE-2E91-4810-9E28-745949022F68}" destId="{3D56F61D-C04F-4A5E-8725-CE06FD85D13B}" srcOrd="8" destOrd="0" presId="urn:microsoft.com/office/officeart/2005/8/layout/bProcess4"/>
    <dgm:cxn modelId="{C4459E52-75A2-4EE7-91D6-1E1807DA457D}" type="presParOf" srcId="{3D56F61D-C04F-4A5E-8725-CE06FD85D13B}" destId="{E58E584F-16F9-4AB9-B383-56A790C2F055}" srcOrd="0" destOrd="0" presId="urn:microsoft.com/office/officeart/2005/8/layout/bProcess4"/>
    <dgm:cxn modelId="{DFC5D80E-7CE9-480F-B38E-8AC9B01C6A8A}" type="presParOf" srcId="{3D56F61D-C04F-4A5E-8725-CE06FD85D13B}" destId="{749BB116-E19C-4E7B-98B9-DBECB4C56C83}" srcOrd="1" destOrd="0" presId="urn:microsoft.com/office/officeart/2005/8/layout/bProcess4"/>
    <dgm:cxn modelId="{23F73F57-00F5-4E2C-A859-A89AA7EC9F05}" type="presParOf" srcId="{10AA39CE-2E91-4810-9E28-745949022F68}" destId="{01DDA20C-A19E-4338-A854-A2554C49C055}" srcOrd="9" destOrd="0" presId="urn:microsoft.com/office/officeart/2005/8/layout/bProcess4"/>
    <dgm:cxn modelId="{881FA576-51DB-4CA2-9544-CC7B73BBEBF1}" type="presParOf" srcId="{10AA39CE-2E91-4810-9E28-745949022F68}" destId="{320CA080-3D79-4DCA-9564-66F03D15BD9E}" srcOrd="10" destOrd="0" presId="urn:microsoft.com/office/officeart/2005/8/layout/bProcess4"/>
    <dgm:cxn modelId="{D9469D6E-F6BC-460F-B38F-8DED1665DDC0}" type="presParOf" srcId="{320CA080-3D79-4DCA-9564-66F03D15BD9E}" destId="{1BA38B01-B0F6-47C9-9BCD-F974B50582A7}" srcOrd="0" destOrd="0" presId="urn:microsoft.com/office/officeart/2005/8/layout/bProcess4"/>
    <dgm:cxn modelId="{1F1A1134-A6CF-45DC-83F3-2B1AB0C04193}" type="presParOf" srcId="{320CA080-3D79-4DCA-9564-66F03D15BD9E}" destId="{FCE36297-65F8-461B-8831-2B86BADFE364}" srcOrd="1" destOrd="0" presId="urn:microsoft.com/office/officeart/2005/8/layout/bProcess4"/>
    <dgm:cxn modelId="{403AED8A-6261-4B4C-BA0E-4286E3BB76C0}" type="presParOf" srcId="{10AA39CE-2E91-4810-9E28-745949022F68}" destId="{F292267E-6B7E-49A3-9DFF-8D94E09889F2}" srcOrd="11" destOrd="0" presId="urn:microsoft.com/office/officeart/2005/8/layout/bProcess4"/>
    <dgm:cxn modelId="{22742E34-10FE-4D77-B105-2712E4821C84}" type="presParOf" srcId="{10AA39CE-2E91-4810-9E28-745949022F68}" destId="{7E59BD73-BAEF-40AF-9598-028F3C9A3021}" srcOrd="12" destOrd="0" presId="urn:microsoft.com/office/officeart/2005/8/layout/bProcess4"/>
    <dgm:cxn modelId="{1F612DAA-3346-4BA3-976D-A622C9919E8F}" type="presParOf" srcId="{7E59BD73-BAEF-40AF-9598-028F3C9A3021}" destId="{BAD80839-01C9-4C80-B3B4-FFA4A49AA97D}" srcOrd="0" destOrd="0" presId="urn:microsoft.com/office/officeart/2005/8/layout/bProcess4"/>
    <dgm:cxn modelId="{A3F7BC0F-3B02-4047-9781-675F86E34E3B}" type="presParOf" srcId="{7E59BD73-BAEF-40AF-9598-028F3C9A3021}" destId="{49D7B935-C0E8-4083-9EF4-C62858F2F3CB}" srcOrd="1" destOrd="0" presId="urn:microsoft.com/office/officeart/2005/8/layout/bProcess4"/>
    <dgm:cxn modelId="{3D1BF551-CC74-4506-9E9E-9BBB7FEE6D39}" type="presParOf" srcId="{10AA39CE-2E91-4810-9E28-745949022F68}" destId="{98A8FC1C-4583-4D5C-8895-8E38E58C964E}" srcOrd="13" destOrd="0" presId="urn:microsoft.com/office/officeart/2005/8/layout/bProcess4"/>
    <dgm:cxn modelId="{E1EC7DA1-30A9-41DB-B45B-FEBD4A23F44B}" type="presParOf" srcId="{10AA39CE-2E91-4810-9E28-745949022F68}" destId="{40ECD669-D616-4594-8769-92FF30A53825}" srcOrd="14" destOrd="0" presId="urn:microsoft.com/office/officeart/2005/8/layout/bProcess4"/>
    <dgm:cxn modelId="{5EC8D257-905D-483A-99AC-80D72F8EDF50}" type="presParOf" srcId="{40ECD669-D616-4594-8769-92FF30A53825}" destId="{C7145AE1-AF16-4D8C-9485-1F256E935322}" srcOrd="0" destOrd="0" presId="urn:microsoft.com/office/officeart/2005/8/layout/bProcess4"/>
    <dgm:cxn modelId="{32B9C7F5-6C00-42F7-871F-822B9FE08EDA}" type="presParOf" srcId="{40ECD669-D616-4594-8769-92FF30A53825}" destId="{B5DFCF26-5179-43BB-AF9E-D292A45E1117}" srcOrd="1" destOrd="0" presId="urn:microsoft.com/office/officeart/2005/8/layout/bProcess4"/>
    <dgm:cxn modelId="{E4E53A27-F6B2-4C26-9BC5-62641E9B2704}" type="presParOf" srcId="{10AA39CE-2E91-4810-9E28-745949022F68}" destId="{D5B4831B-78C6-418E-A32B-4F5CC4E29FAB}" srcOrd="15" destOrd="0" presId="urn:microsoft.com/office/officeart/2005/8/layout/bProcess4"/>
    <dgm:cxn modelId="{875CA5A9-4595-4F7B-B1CA-42C8DBF3DDCF}" type="presParOf" srcId="{10AA39CE-2E91-4810-9E28-745949022F68}" destId="{2017F368-45EA-44C2-8ADB-463D3C35E177}" srcOrd="16" destOrd="0" presId="urn:microsoft.com/office/officeart/2005/8/layout/bProcess4"/>
    <dgm:cxn modelId="{FDAE91AA-1A5C-4820-87F9-3C5D1146C9D0}" type="presParOf" srcId="{2017F368-45EA-44C2-8ADB-463D3C35E177}" destId="{53721C53-CACD-4A62-8D41-A251ED20B56B}" srcOrd="0" destOrd="0" presId="urn:microsoft.com/office/officeart/2005/8/layout/bProcess4"/>
    <dgm:cxn modelId="{6AECDC42-8B32-4C46-B54F-C0074BEB065D}" type="presParOf" srcId="{2017F368-45EA-44C2-8ADB-463D3C35E177}" destId="{BFDC7462-02D2-4887-B7A7-FE089A4998BE}" srcOrd="1" destOrd="0" presId="urn:microsoft.com/office/officeart/2005/8/layout/bProcess4"/>
    <dgm:cxn modelId="{ABC50A10-6B02-4153-866E-DC64ABC642A7}" type="presParOf" srcId="{10AA39CE-2E91-4810-9E28-745949022F68}" destId="{FCC87C77-0214-4A02-8E85-C2BAF762F5F8}" srcOrd="17" destOrd="0" presId="urn:microsoft.com/office/officeart/2005/8/layout/bProcess4"/>
    <dgm:cxn modelId="{5876F606-568D-4B68-8940-49482028F015}" type="presParOf" srcId="{10AA39CE-2E91-4810-9E28-745949022F68}" destId="{439B328B-9C4C-4C53-B8C4-5F5A07D7C7D8}" srcOrd="18" destOrd="0" presId="urn:microsoft.com/office/officeart/2005/8/layout/bProcess4"/>
    <dgm:cxn modelId="{0BC278BA-B3A5-498A-BE83-4E53475CFCF2}" type="presParOf" srcId="{439B328B-9C4C-4C53-B8C4-5F5A07D7C7D8}" destId="{657114FC-B928-4020-BF1B-FE0D9D93FB4A}" srcOrd="0" destOrd="0" presId="urn:microsoft.com/office/officeart/2005/8/layout/bProcess4"/>
    <dgm:cxn modelId="{B67535E2-8C91-43AE-850E-5CE443FCEE41}" type="presParOf" srcId="{439B328B-9C4C-4C53-B8C4-5F5A07D7C7D8}" destId="{3EF815DA-9E24-4AB3-884E-8F60FCBC3B1A}" srcOrd="1" destOrd="0" presId="urn:microsoft.com/office/officeart/2005/8/layout/bProcess4"/>
    <dgm:cxn modelId="{69FE339D-814D-46EA-9051-E21881080478}" type="presParOf" srcId="{10AA39CE-2E91-4810-9E28-745949022F68}" destId="{E111B194-7E06-4510-AD36-3C12A928C9CB}" srcOrd="19" destOrd="0" presId="urn:microsoft.com/office/officeart/2005/8/layout/bProcess4"/>
    <dgm:cxn modelId="{3029C849-AF5A-48A2-B532-E169F9851BF2}" type="presParOf" srcId="{10AA39CE-2E91-4810-9E28-745949022F68}" destId="{E8887185-9D47-4136-AC8C-E84BA75891A2}" srcOrd="20" destOrd="0" presId="urn:microsoft.com/office/officeart/2005/8/layout/bProcess4"/>
    <dgm:cxn modelId="{1300A7A2-3412-4D5A-AD34-51AB178A372A}" type="presParOf" srcId="{E8887185-9D47-4136-AC8C-E84BA75891A2}" destId="{EBB916E1-266E-48AA-BF4B-B76612C52CF7}" srcOrd="0" destOrd="0" presId="urn:microsoft.com/office/officeart/2005/8/layout/bProcess4"/>
    <dgm:cxn modelId="{0407E11B-793B-4C1D-A8C5-7CDB934B04A1}" type="presParOf" srcId="{E8887185-9D47-4136-AC8C-E84BA75891A2}" destId="{C45B6B99-F741-4982-9872-8E4C613C46F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576E53-2552-4704-970B-D13FD664186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BA79B1-353E-43F1-BB84-B7E38EA1C8BB}">
      <dgm:prSet/>
      <dgm:spPr/>
      <dgm:t>
        <a:bodyPr/>
        <a:lstStyle/>
        <a:p>
          <a:pPr>
            <a:defRPr b="1"/>
          </a:pPr>
          <a:r>
            <a:rPr lang="en-US"/>
            <a:t>Point to point communication not usually practical</a:t>
          </a:r>
        </a:p>
      </dgm:t>
    </dgm:pt>
    <dgm:pt modelId="{74FFD4E6-0717-4290-9645-B9BECD5F242E}" type="parTrans" cxnId="{5007DEC5-096A-4101-840F-630267757B47}">
      <dgm:prSet/>
      <dgm:spPr/>
      <dgm:t>
        <a:bodyPr/>
        <a:lstStyle/>
        <a:p>
          <a:endParaRPr lang="en-US"/>
        </a:p>
      </dgm:t>
    </dgm:pt>
    <dgm:pt modelId="{53D01B27-1CE4-49FB-9518-6615E9233752}" type="sibTrans" cxnId="{5007DEC5-096A-4101-840F-630267757B47}">
      <dgm:prSet/>
      <dgm:spPr/>
      <dgm:t>
        <a:bodyPr/>
        <a:lstStyle/>
        <a:p>
          <a:endParaRPr lang="en-US"/>
        </a:p>
      </dgm:t>
    </dgm:pt>
    <dgm:pt modelId="{74AC254D-C589-4703-8594-EDE6FB849244}">
      <dgm:prSet/>
      <dgm:spPr/>
      <dgm:t>
        <a:bodyPr/>
        <a:lstStyle/>
        <a:p>
          <a:r>
            <a:rPr lang="en-US"/>
            <a:t>Devices are too far apart</a:t>
          </a:r>
        </a:p>
      </dgm:t>
    </dgm:pt>
    <dgm:pt modelId="{73E4B26B-852E-4665-AA6F-3A8CCB167DB1}" type="parTrans" cxnId="{282951D3-8C0B-455C-8C3A-6EB7CD1A7694}">
      <dgm:prSet/>
      <dgm:spPr/>
      <dgm:t>
        <a:bodyPr/>
        <a:lstStyle/>
        <a:p>
          <a:endParaRPr lang="en-US"/>
        </a:p>
      </dgm:t>
    </dgm:pt>
    <dgm:pt modelId="{5AA05A94-2D62-45B1-B3D2-991CC08961F1}" type="sibTrans" cxnId="{282951D3-8C0B-455C-8C3A-6EB7CD1A7694}">
      <dgm:prSet/>
      <dgm:spPr/>
      <dgm:t>
        <a:bodyPr/>
        <a:lstStyle/>
        <a:p>
          <a:endParaRPr lang="en-US"/>
        </a:p>
      </dgm:t>
    </dgm:pt>
    <dgm:pt modelId="{DD16678D-2332-416B-92E3-5EB917875003}">
      <dgm:prSet/>
      <dgm:spPr/>
      <dgm:t>
        <a:bodyPr/>
        <a:lstStyle/>
        <a:p>
          <a:r>
            <a:rPr lang="en-US"/>
            <a:t>Large set of devices would need impractical number of connections</a:t>
          </a:r>
        </a:p>
      </dgm:t>
    </dgm:pt>
    <dgm:pt modelId="{46950E6A-EF76-4083-BEC7-BB566C15FCF1}" type="parTrans" cxnId="{2DD4A448-6FBE-45CC-A8F5-55F9131860E3}">
      <dgm:prSet/>
      <dgm:spPr/>
      <dgm:t>
        <a:bodyPr/>
        <a:lstStyle/>
        <a:p>
          <a:endParaRPr lang="en-US"/>
        </a:p>
      </dgm:t>
    </dgm:pt>
    <dgm:pt modelId="{B191F56A-C05B-4C17-BAE7-374CE93ECA82}" type="sibTrans" cxnId="{2DD4A448-6FBE-45CC-A8F5-55F9131860E3}">
      <dgm:prSet/>
      <dgm:spPr/>
      <dgm:t>
        <a:bodyPr/>
        <a:lstStyle/>
        <a:p>
          <a:endParaRPr lang="en-US"/>
        </a:p>
      </dgm:t>
    </dgm:pt>
    <dgm:pt modelId="{96DA8515-2B71-4ACE-92E9-D793BF95FE0A}">
      <dgm:prSet/>
      <dgm:spPr/>
      <dgm:t>
        <a:bodyPr/>
        <a:lstStyle/>
        <a:p>
          <a:pPr>
            <a:defRPr b="1"/>
          </a:pPr>
          <a:r>
            <a:rPr lang="en-US"/>
            <a:t>Solution is a communications network</a:t>
          </a:r>
        </a:p>
      </dgm:t>
    </dgm:pt>
    <dgm:pt modelId="{BD4E86F4-1AA7-4397-96DF-AC60718A6C49}" type="parTrans" cxnId="{38AA5246-C851-4624-BE8A-317FF4AABE77}">
      <dgm:prSet/>
      <dgm:spPr/>
      <dgm:t>
        <a:bodyPr/>
        <a:lstStyle/>
        <a:p>
          <a:endParaRPr lang="en-US"/>
        </a:p>
      </dgm:t>
    </dgm:pt>
    <dgm:pt modelId="{82584335-E89E-46F0-A165-790F36107866}" type="sibTrans" cxnId="{38AA5246-C851-4624-BE8A-317FF4AABE77}">
      <dgm:prSet/>
      <dgm:spPr/>
      <dgm:t>
        <a:bodyPr/>
        <a:lstStyle/>
        <a:p>
          <a:endParaRPr lang="en-US"/>
        </a:p>
      </dgm:t>
    </dgm:pt>
    <dgm:pt modelId="{10750DA6-4320-4DF2-BF6C-623AF4E2A390}" type="pres">
      <dgm:prSet presAssocID="{22576E53-2552-4704-970B-D13FD6641866}" presName="root" presStyleCnt="0">
        <dgm:presLayoutVars>
          <dgm:dir/>
          <dgm:resizeHandles val="exact"/>
        </dgm:presLayoutVars>
      </dgm:prSet>
      <dgm:spPr/>
    </dgm:pt>
    <dgm:pt modelId="{553892FC-728F-4011-9755-9E0897CE7C39}" type="pres">
      <dgm:prSet presAssocID="{F6BA79B1-353E-43F1-BB84-B7E38EA1C8BB}" presName="compNode" presStyleCnt="0"/>
      <dgm:spPr/>
    </dgm:pt>
    <dgm:pt modelId="{6B7A3B6F-9BBD-4296-BD86-686F403F59CA}" type="pres">
      <dgm:prSet presAssocID="{F6BA79B1-353E-43F1-BB84-B7E38EA1C8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470D27D-E67F-4539-ABDD-10B09B35767E}" type="pres">
      <dgm:prSet presAssocID="{F6BA79B1-353E-43F1-BB84-B7E38EA1C8BB}" presName="iconSpace" presStyleCnt="0"/>
      <dgm:spPr/>
    </dgm:pt>
    <dgm:pt modelId="{4A6BE596-4FED-4B51-827A-699F84FFB974}" type="pres">
      <dgm:prSet presAssocID="{F6BA79B1-353E-43F1-BB84-B7E38EA1C8BB}" presName="parTx" presStyleLbl="revTx" presStyleIdx="0" presStyleCnt="4">
        <dgm:presLayoutVars>
          <dgm:chMax val="0"/>
          <dgm:chPref val="0"/>
        </dgm:presLayoutVars>
      </dgm:prSet>
      <dgm:spPr/>
    </dgm:pt>
    <dgm:pt modelId="{6E3223AD-9715-4BD9-BE78-B5F34FE84897}" type="pres">
      <dgm:prSet presAssocID="{F6BA79B1-353E-43F1-BB84-B7E38EA1C8BB}" presName="txSpace" presStyleCnt="0"/>
      <dgm:spPr/>
    </dgm:pt>
    <dgm:pt modelId="{DFF5480F-3D1B-43B0-AE5A-FF2D6BC51BEB}" type="pres">
      <dgm:prSet presAssocID="{F6BA79B1-353E-43F1-BB84-B7E38EA1C8BB}" presName="desTx" presStyleLbl="revTx" presStyleIdx="1" presStyleCnt="4">
        <dgm:presLayoutVars/>
      </dgm:prSet>
      <dgm:spPr/>
    </dgm:pt>
    <dgm:pt modelId="{AA21A680-1DA8-4537-9431-DCA84D4119DF}" type="pres">
      <dgm:prSet presAssocID="{53D01B27-1CE4-49FB-9518-6615E9233752}" presName="sibTrans" presStyleCnt="0"/>
      <dgm:spPr/>
    </dgm:pt>
    <dgm:pt modelId="{1DBC2C25-EAA5-4468-A7AC-F01CAF2FDB24}" type="pres">
      <dgm:prSet presAssocID="{96DA8515-2B71-4ACE-92E9-D793BF95FE0A}" presName="compNode" presStyleCnt="0"/>
      <dgm:spPr/>
    </dgm:pt>
    <dgm:pt modelId="{D12E6457-3BE4-41B3-BE5A-B508C5F1E284}" type="pres">
      <dgm:prSet presAssocID="{96DA8515-2B71-4ACE-92E9-D793BF95FE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BC2D80E-C3D2-4C56-B989-4E42392764AE}" type="pres">
      <dgm:prSet presAssocID="{96DA8515-2B71-4ACE-92E9-D793BF95FE0A}" presName="iconSpace" presStyleCnt="0"/>
      <dgm:spPr/>
    </dgm:pt>
    <dgm:pt modelId="{48D8DBDC-569F-450F-A5B0-3F574C8366E4}" type="pres">
      <dgm:prSet presAssocID="{96DA8515-2B71-4ACE-92E9-D793BF95FE0A}" presName="parTx" presStyleLbl="revTx" presStyleIdx="2" presStyleCnt="4">
        <dgm:presLayoutVars>
          <dgm:chMax val="0"/>
          <dgm:chPref val="0"/>
        </dgm:presLayoutVars>
      </dgm:prSet>
      <dgm:spPr/>
    </dgm:pt>
    <dgm:pt modelId="{FD9EA577-73AC-42FE-AF07-F89A7B8E931C}" type="pres">
      <dgm:prSet presAssocID="{96DA8515-2B71-4ACE-92E9-D793BF95FE0A}" presName="txSpace" presStyleCnt="0"/>
      <dgm:spPr/>
    </dgm:pt>
    <dgm:pt modelId="{D5715C0E-A46C-432D-810C-091FF9A765DF}" type="pres">
      <dgm:prSet presAssocID="{96DA8515-2B71-4ACE-92E9-D793BF95FE0A}" presName="desTx" presStyleLbl="revTx" presStyleIdx="3" presStyleCnt="4">
        <dgm:presLayoutVars/>
      </dgm:prSet>
      <dgm:spPr/>
    </dgm:pt>
  </dgm:ptLst>
  <dgm:cxnLst>
    <dgm:cxn modelId="{8050B238-17F6-447E-AEBB-B96BDE89D6ED}" type="presOf" srcId="{F6BA79B1-353E-43F1-BB84-B7E38EA1C8BB}" destId="{4A6BE596-4FED-4B51-827A-699F84FFB974}" srcOrd="0" destOrd="0" presId="urn:microsoft.com/office/officeart/2018/2/layout/IconLabelDescriptionList"/>
    <dgm:cxn modelId="{38AA5246-C851-4624-BE8A-317FF4AABE77}" srcId="{22576E53-2552-4704-970B-D13FD6641866}" destId="{96DA8515-2B71-4ACE-92E9-D793BF95FE0A}" srcOrd="1" destOrd="0" parTransId="{BD4E86F4-1AA7-4397-96DF-AC60718A6C49}" sibTransId="{82584335-E89E-46F0-A165-790F36107866}"/>
    <dgm:cxn modelId="{2DD4A448-6FBE-45CC-A8F5-55F9131860E3}" srcId="{F6BA79B1-353E-43F1-BB84-B7E38EA1C8BB}" destId="{DD16678D-2332-416B-92E3-5EB917875003}" srcOrd="1" destOrd="0" parTransId="{46950E6A-EF76-4083-BEC7-BB566C15FCF1}" sibTransId="{B191F56A-C05B-4C17-BAE7-374CE93ECA82}"/>
    <dgm:cxn modelId="{E4A5244D-D396-4275-9987-7D3C25EE20C5}" type="presOf" srcId="{74AC254D-C589-4703-8594-EDE6FB849244}" destId="{DFF5480F-3D1B-43B0-AE5A-FF2D6BC51BEB}" srcOrd="0" destOrd="0" presId="urn:microsoft.com/office/officeart/2018/2/layout/IconLabelDescriptionList"/>
    <dgm:cxn modelId="{22FE437A-38FC-46C0-8B4F-B8FDB3646E3F}" type="presOf" srcId="{22576E53-2552-4704-970B-D13FD6641866}" destId="{10750DA6-4320-4DF2-BF6C-623AF4E2A390}" srcOrd="0" destOrd="0" presId="urn:microsoft.com/office/officeart/2018/2/layout/IconLabelDescriptionList"/>
    <dgm:cxn modelId="{8463D28E-A626-4BCC-A627-0AB8055194D8}" type="presOf" srcId="{DD16678D-2332-416B-92E3-5EB917875003}" destId="{DFF5480F-3D1B-43B0-AE5A-FF2D6BC51BEB}" srcOrd="0" destOrd="1" presId="urn:microsoft.com/office/officeart/2018/2/layout/IconLabelDescriptionList"/>
    <dgm:cxn modelId="{585BC692-F3B9-42B5-8C1A-6812F6FAF6F7}" type="presOf" srcId="{96DA8515-2B71-4ACE-92E9-D793BF95FE0A}" destId="{48D8DBDC-569F-450F-A5B0-3F574C8366E4}" srcOrd="0" destOrd="0" presId="urn:microsoft.com/office/officeart/2018/2/layout/IconLabelDescriptionList"/>
    <dgm:cxn modelId="{5007DEC5-096A-4101-840F-630267757B47}" srcId="{22576E53-2552-4704-970B-D13FD6641866}" destId="{F6BA79B1-353E-43F1-BB84-B7E38EA1C8BB}" srcOrd="0" destOrd="0" parTransId="{74FFD4E6-0717-4290-9645-B9BECD5F242E}" sibTransId="{53D01B27-1CE4-49FB-9518-6615E9233752}"/>
    <dgm:cxn modelId="{282951D3-8C0B-455C-8C3A-6EB7CD1A7694}" srcId="{F6BA79B1-353E-43F1-BB84-B7E38EA1C8BB}" destId="{74AC254D-C589-4703-8594-EDE6FB849244}" srcOrd="0" destOrd="0" parTransId="{73E4B26B-852E-4665-AA6F-3A8CCB167DB1}" sibTransId="{5AA05A94-2D62-45B1-B3D2-991CC08961F1}"/>
    <dgm:cxn modelId="{CF4DB760-16B1-49F9-85BA-6E1FEDD0AEA7}" type="presParOf" srcId="{10750DA6-4320-4DF2-BF6C-623AF4E2A390}" destId="{553892FC-728F-4011-9755-9E0897CE7C39}" srcOrd="0" destOrd="0" presId="urn:microsoft.com/office/officeart/2018/2/layout/IconLabelDescriptionList"/>
    <dgm:cxn modelId="{0EF612E1-4A6D-442C-A6EF-18EEC76BBE77}" type="presParOf" srcId="{553892FC-728F-4011-9755-9E0897CE7C39}" destId="{6B7A3B6F-9BBD-4296-BD86-686F403F59CA}" srcOrd="0" destOrd="0" presId="urn:microsoft.com/office/officeart/2018/2/layout/IconLabelDescriptionList"/>
    <dgm:cxn modelId="{26FAD1C4-5738-487F-9B60-74FAD5BB51A5}" type="presParOf" srcId="{553892FC-728F-4011-9755-9E0897CE7C39}" destId="{6470D27D-E67F-4539-ABDD-10B09B35767E}" srcOrd="1" destOrd="0" presId="urn:microsoft.com/office/officeart/2018/2/layout/IconLabelDescriptionList"/>
    <dgm:cxn modelId="{3C117302-D751-40DC-883F-7BDE7AE0057F}" type="presParOf" srcId="{553892FC-728F-4011-9755-9E0897CE7C39}" destId="{4A6BE596-4FED-4B51-827A-699F84FFB974}" srcOrd="2" destOrd="0" presId="urn:microsoft.com/office/officeart/2018/2/layout/IconLabelDescriptionList"/>
    <dgm:cxn modelId="{02F8E3A8-6C51-4237-A5E1-EAF76092F167}" type="presParOf" srcId="{553892FC-728F-4011-9755-9E0897CE7C39}" destId="{6E3223AD-9715-4BD9-BE78-B5F34FE84897}" srcOrd="3" destOrd="0" presId="urn:microsoft.com/office/officeart/2018/2/layout/IconLabelDescriptionList"/>
    <dgm:cxn modelId="{26CFA009-63EB-413B-A487-6F4F525ED681}" type="presParOf" srcId="{553892FC-728F-4011-9755-9E0897CE7C39}" destId="{DFF5480F-3D1B-43B0-AE5A-FF2D6BC51BEB}" srcOrd="4" destOrd="0" presId="urn:microsoft.com/office/officeart/2018/2/layout/IconLabelDescriptionList"/>
    <dgm:cxn modelId="{0FF5C184-3D34-4843-8E7C-5AAD387D08C2}" type="presParOf" srcId="{10750DA6-4320-4DF2-BF6C-623AF4E2A390}" destId="{AA21A680-1DA8-4537-9431-DCA84D4119DF}" srcOrd="1" destOrd="0" presId="urn:microsoft.com/office/officeart/2018/2/layout/IconLabelDescriptionList"/>
    <dgm:cxn modelId="{4FED59A8-CF7A-44D9-B3E4-E05E060AD257}" type="presParOf" srcId="{10750DA6-4320-4DF2-BF6C-623AF4E2A390}" destId="{1DBC2C25-EAA5-4468-A7AC-F01CAF2FDB24}" srcOrd="2" destOrd="0" presId="urn:microsoft.com/office/officeart/2018/2/layout/IconLabelDescriptionList"/>
    <dgm:cxn modelId="{685C0E64-8B44-427D-B403-436CAC312DCF}" type="presParOf" srcId="{1DBC2C25-EAA5-4468-A7AC-F01CAF2FDB24}" destId="{D12E6457-3BE4-41B3-BE5A-B508C5F1E284}" srcOrd="0" destOrd="0" presId="urn:microsoft.com/office/officeart/2018/2/layout/IconLabelDescriptionList"/>
    <dgm:cxn modelId="{6E364F1E-1ACF-4FEE-814A-A42B0F502DA9}" type="presParOf" srcId="{1DBC2C25-EAA5-4468-A7AC-F01CAF2FDB24}" destId="{BBC2D80E-C3D2-4C56-B989-4E42392764AE}" srcOrd="1" destOrd="0" presId="urn:microsoft.com/office/officeart/2018/2/layout/IconLabelDescriptionList"/>
    <dgm:cxn modelId="{6170B1E3-0AC8-4B2B-9D4E-AFCD7926AB7B}" type="presParOf" srcId="{1DBC2C25-EAA5-4468-A7AC-F01CAF2FDB24}" destId="{48D8DBDC-569F-450F-A5B0-3F574C8366E4}" srcOrd="2" destOrd="0" presId="urn:microsoft.com/office/officeart/2018/2/layout/IconLabelDescriptionList"/>
    <dgm:cxn modelId="{729C5872-F8BE-43EE-BBE4-4B5F67AD64E9}" type="presParOf" srcId="{1DBC2C25-EAA5-4468-A7AC-F01CAF2FDB24}" destId="{FD9EA577-73AC-42FE-AF07-F89A7B8E931C}" srcOrd="3" destOrd="0" presId="urn:microsoft.com/office/officeart/2018/2/layout/IconLabelDescriptionList"/>
    <dgm:cxn modelId="{9A2EBE3E-0CEA-44AC-91AA-805BC652C283}" type="presParOf" srcId="{1DBC2C25-EAA5-4468-A7AC-F01CAF2FDB24}" destId="{D5715C0E-A46C-432D-810C-091FF9A765D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F006C4-596D-4BC1-9FC9-06A80B9FB0DE}" type="doc">
      <dgm:prSet loTypeId="urn:microsoft.com/office/officeart/2005/8/layout/matrix3" loCatId="matrix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C187745-ECA2-495B-A720-60235833EA0B}">
      <dgm:prSet/>
      <dgm:spPr/>
      <dgm:t>
        <a:bodyPr/>
        <a:lstStyle/>
        <a:p>
          <a:r>
            <a:rPr lang="en-US"/>
            <a:t>Large geographical area</a:t>
          </a:r>
        </a:p>
      </dgm:t>
    </dgm:pt>
    <dgm:pt modelId="{088FD1BF-6C63-4553-9C48-F299E10FC39F}" type="parTrans" cxnId="{8063F52E-8A12-4513-B8D5-434E320B25E0}">
      <dgm:prSet/>
      <dgm:spPr/>
      <dgm:t>
        <a:bodyPr/>
        <a:lstStyle/>
        <a:p>
          <a:endParaRPr lang="en-US"/>
        </a:p>
      </dgm:t>
    </dgm:pt>
    <dgm:pt modelId="{E3BB37F7-7DF6-4E2B-87DD-1C87358A731E}" type="sibTrans" cxnId="{8063F52E-8A12-4513-B8D5-434E320B25E0}">
      <dgm:prSet/>
      <dgm:spPr/>
      <dgm:t>
        <a:bodyPr/>
        <a:lstStyle/>
        <a:p>
          <a:endParaRPr lang="en-US"/>
        </a:p>
      </dgm:t>
    </dgm:pt>
    <dgm:pt modelId="{BBA60EC9-C298-4BE0-BBBB-67682E9D9BCE}">
      <dgm:prSet/>
      <dgm:spPr/>
      <dgm:t>
        <a:bodyPr/>
        <a:lstStyle/>
        <a:p>
          <a:r>
            <a:rPr lang="en-US"/>
            <a:t>Crossing public rights of way</a:t>
          </a:r>
        </a:p>
      </dgm:t>
    </dgm:pt>
    <dgm:pt modelId="{39320451-B11A-4F55-AB87-C0E93FD4F2ED}" type="parTrans" cxnId="{E55411FA-4861-4B81-8802-738F454DB7A5}">
      <dgm:prSet/>
      <dgm:spPr/>
      <dgm:t>
        <a:bodyPr/>
        <a:lstStyle/>
        <a:p>
          <a:endParaRPr lang="en-US"/>
        </a:p>
      </dgm:t>
    </dgm:pt>
    <dgm:pt modelId="{950AC57D-1894-44A8-A506-AC0591FA4709}" type="sibTrans" cxnId="{E55411FA-4861-4B81-8802-738F454DB7A5}">
      <dgm:prSet/>
      <dgm:spPr/>
      <dgm:t>
        <a:bodyPr/>
        <a:lstStyle/>
        <a:p>
          <a:endParaRPr lang="en-US"/>
        </a:p>
      </dgm:t>
    </dgm:pt>
    <dgm:pt modelId="{1EF6D9D8-CA2A-4579-AE48-8468238D946D}">
      <dgm:prSet/>
      <dgm:spPr/>
      <dgm:t>
        <a:bodyPr/>
        <a:lstStyle/>
        <a:p>
          <a:r>
            <a:rPr lang="en-US" dirty="0"/>
            <a:t>Rely in part on common carrier circuits</a:t>
          </a:r>
        </a:p>
      </dgm:t>
    </dgm:pt>
    <dgm:pt modelId="{6E321DD2-7321-4FBA-B4AD-35763075B180}" type="parTrans" cxnId="{7602EAB0-8CC5-48E6-968A-E8058F76ACBC}">
      <dgm:prSet/>
      <dgm:spPr/>
      <dgm:t>
        <a:bodyPr/>
        <a:lstStyle/>
        <a:p>
          <a:endParaRPr lang="en-US"/>
        </a:p>
      </dgm:t>
    </dgm:pt>
    <dgm:pt modelId="{B11572A7-927B-4B2B-9BE4-31B33B7BDAF1}" type="sibTrans" cxnId="{7602EAB0-8CC5-48E6-968A-E8058F76ACBC}">
      <dgm:prSet/>
      <dgm:spPr/>
      <dgm:t>
        <a:bodyPr/>
        <a:lstStyle/>
        <a:p>
          <a:endParaRPr lang="en-US"/>
        </a:p>
      </dgm:t>
    </dgm:pt>
    <dgm:pt modelId="{25A0D476-7CBC-40C1-A146-F954B52BC608}">
      <dgm:prSet/>
      <dgm:spPr/>
      <dgm:t>
        <a:bodyPr/>
        <a:lstStyle/>
        <a:p>
          <a:r>
            <a:rPr lang="en-US"/>
            <a:t>Alternative technologies</a:t>
          </a:r>
        </a:p>
      </dgm:t>
    </dgm:pt>
    <dgm:pt modelId="{4FCDF37B-E0F4-4D1D-86AC-4A0851BDDF0A}" type="parTrans" cxnId="{C7C5B049-7C0D-44DB-AB57-EBF519CF1B96}">
      <dgm:prSet/>
      <dgm:spPr/>
      <dgm:t>
        <a:bodyPr/>
        <a:lstStyle/>
        <a:p>
          <a:endParaRPr lang="en-US"/>
        </a:p>
      </dgm:t>
    </dgm:pt>
    <dgm:pt modelId="{1CE80749-99A0-49B1-AB5C-4896019B9B66}" type="sibTrans" cxnId="{C7C5B049-7C0D-44DB-AB57-EBF519CF1B96}">
      <dgm:prSet/>
      <dgm:spPr/>
      <dgm:t>
        <a:bodyPr/>
        <a:lstStyle/>
        <a:p>
          <a:endParaRPr lang="en-US"/>
        </a:p>
      </dgm:t>
    </dgm:pt>
    <dgm:pt modelId="{4F2A7CF4-08C9-4780-A295-A5AD11E31BD1}">
      <dgm:prSet/>
      <dgm:spPr/>
      <dgm:t>
        <a:bodyPr/>
        <a:lstStyle/>
        <a:p>
          <a:r>
            <a:rPr lang="en-US"/>
            <a:t>Circuit switching</a:t>
          </a:r>
        </a:p>
      </dgm:t>
    </dgm:pt>
    <dgm:pt modelId="{582DEEE0-0121-4358-B55E-C00B598636E4}" type="parTrans" cxnId="{38AB075F-0205-4764-BDBF-12A1A62085FD}">
      <dgm:prSet/>
      <dgm:spPr/>
      <dgm:t>
        <a:bodyPr/>
        <a:lstStyle/>
        <a:p>
          <a:endParaRPr lang="en-US"/>
        </a:p>
      </dgm:t>
    </dgm:pt>
    <dgm:pt modelId="{0B455BEC-DAA0-4B5D-BB99-8EF765BFC8AD}" type="sibTrans" cxnId="{38AB075F-0205-4764-BDBF-12A1A62085FD}">
      <dgm:prSet/>
      <dgm:spPr/>
      <dgm:t>
        <a:bodyPr/>
        <a:lstStyle/>
        <a:p>
          <a:endParaRPr lang="en-US"/>
        </a:p>
      </dgm:t>
    </dgm:pt>
    <dgm:pt modelId="{1B4D55A6-5755-4DDE-8D37-372504D91860}">
      <dgm:prSet/>
      <dgm:spPr/>
      <dgm:t>
        <a:bodyPr/>
        <a:lstStyle/>
        <a:p>
          <a:r>
            <a:rPr lang="en-US"/>
            <a:t>Packet switching</a:t>
          </a:r>
        </a:p>
      </dgm:t>
    </dgm:pt>
    <dgm:pt modelId="{717C5F23-6D79-4DC9-8DAC-6CC7F62C8AA8}" type="parTrans" cxnId="{DC8E161B-FFED-4BA1-AD89-F88F6F5CE8F7}">
      <dgm:prSet/>
      <dgm:spPr/>
      <dgm:t>
        <a:bodyPr/>
        <a:lstStyle/>
        <a:p>
          <a:endParaRPr lang="en-US"/>
        </a:p>
      </dgm:t>
    </dgm:pt>
    <dgm:pt modelId="{1829CB4C-C321-479D-B9AF-E0C15A9CE716}" type="sibTrans" cxnId="{DC8E161B-FFED-4BA1-AD89-F88F6F5CE8F7}">
      <dgm:prSet/>
      <dgm:spPr/>
      <dgm:t>
        <a:bodyPr/>
        <a:lstStyle/>
        <a:p>
          <a:endParaRPr lang="en-US"/>
        </a:p>
      </dgm:t>
    </dgm:pt>
    <dgm:pt modelId="{464F7360-5F43-4892-B807-35BBA0E53327}">
      <dgm:prSet/>
      <dgm:spPr/>
      <dgm:t>
        <a:bodyPr/>
        <a:lstStyle/>
        <a:p>
          <a:r>
            <a:rPr lang="en-US"/>
            <a:t>Frame relay</a:t>
          </a:r>
        </a:p>
      </dgm:t>
    </dgm:pt>
    <dgm:pt modelId="{E7C8FD26-1B7E-43A1-804A-DB14D7D8813F}" type="parTrans" cxnId="{4DA6417D-B7C1-483F-BBA9-2780DEA06B0B}">
      <dgm:prSet/>
      <dgm:spPr/>
      <dgm:t>
        <a:bodyPr/>
        <a:lstStyle/>
        <a:p>
          <a:endParaRPr lang="en-US"/>
        </a:p>
      </dgm:t>
    </dgm:pt>
    <dgm:pt modelId="{7172505D-2897-44C0-A10C-0A784CF6CB48}" type="sibTrans" cxnId="{4DA6417D-B7C1-483F-BBA9-2780DEA06B0B}">
      <dgm:prSet/>
      <dgm:spPr/>
      <dgm:t>
        <a:bodyPr/>
        <a:lstStyle/>
        <a:p>
          <a:endParaRPr lang="en-US"/>
        </a:p>
      </dgm:t>
    </dgm:pt>
    <dgm:pt modelId="{C4F22C98-C296-4137-B175-74BBE02A5949}">
      <dgm:prSet/>
      <dgm:spPr/>
      <dgm:t>
        <a:bodyPr/>
        <a:lstStyle/>
        <a:p>
          <a:r>
            <a:rPr lang="en-US"/>
            <a:t>Asynchronous Transfer Mode (ATM)</a:t>
          </a:r>
        </a:p>
      </dgm:t>
    </dgm:pt>
    <dgm:pt modelId="{259D91BD-2F26-4085-B74F-12A5B466B847}" type="parTrans" cxnId="{3CDE8671-ED22-4058-BE68-987E05B53030}">
      <dgm:prSet/>
      <dgm:spPr/>
      <dgm:t>
        <a:bodyPr/>
        <a:lstStyle/>
        <a:p>
          <a:endParaRPr lang="en-US"/>
        </a:p>
      </dgm:t>
    </dgm:pt>
    <dgm:pt modelId="{C0EFE929-9798-49F2-A347-F46A8186F8CF}" type="sibTrans" cxnId="{3CDE8671-ED22-4058-BE68-987E05B53030}">
      <dgm:prSet/>
      <dgm:spPr/>
      <dgm:t>
        <a:bodyPr/>
        <a:lstStyle/>
        <a:p>
          <a:endParaRPr lang="en-US"/>
        </a:p>
      </dgm:t>
    </dgm:pt>
    <dgm:pt modelId="{73C49644-AC5B-48CD-AF48-3DC3DB6A7BB4}" type="pres">
      <dgm:prSet presAssocID="{3EF006C4-596D-4BC1-9FC9-06A80B9FB0DE}" presName="matrix" presStyleCnt="0">
        <dgm:presLayoutVars>
          <dgm:chMax val="1"/>
          <dgm:dir/>
          <dgm:resizeHandles val="exact"/>
        </dgm:presLayoutVars>
      </dgm:prSet>
      <dgm:spPr/>
    </dgm:pt>
    <dgm:pt modelId="{FDD5493C-1DE8-4FCB-8DD5-E50E13363C6F}" type="pres">
      <dgm:prSet presAssocID="{3EF006C4-596D-4BC1-9FC9-06A80B9FB0DE}" presName="diamond" presStyleLbl="bgShp" presStyleIdx="0" presStyleCnt="1"/>
      <dgm:spPr/>
    </dgm:pt>
    <dgm:pt modelId="{365A9EA4-D585-4810-AB8E-228C1D041194}" type="pres">
      <dgm:prSet presAssocID="{3EF006C4-596D-4BC1-9FC9-06A80B9FB0D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EEE96E7-3889-47D1-8FEB-84A56CB66920}" type="pres">
      <dgm:prSet presAssocID="{3EF006C4-596D-4BC1-9FC9-06A80B9FB0D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03104B-98BB-44E0-A803-9C8D1874A85A}" type="pres">
      <dgm:prSet presAssocID="{3EF006C4-596D-4BC1-9FC9-06A80B9FB0D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110789C-4020-4B40-ABF3-78AB65C64AA8}" type="pres">
      <dgm:prSet presAssocID="{3EF006C4-596D-4BC1-9FC9-06A80B9FB0D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A0AE80C-0534-4E96-A0E6-CB84C4E85922}" type="presOf" srcId="{EC187745-ECA2-495B-A720-60235833EA0B}" destId="{365A9EA4-D585-4810-AB8E-228C1D041194}" srcOrd="0" destOrd="0" presId="urn:microsoft.com/office/officeart/2005/8/layout/matrix3"/>
    <dgm:cxn modelId="{DC8E161B-FFED-4BA1-AD89-F88F6F5CE8F7}" srcId="{25A0D476-7CBC-40C1-A146-F954B52BC608}" destId="{1B4D55A6-5755-4DDE-8D37-372504D91860}" srcOrd="1" destOrd="0" parTransId="{717C5F23-6D79-4DC9-8DAC-6CC7F62C8AA8}" sibTransId="{1829CB4C-C321-479D-B9AF-E0C15A9CE716}"/>
    <dgm:cxn modelId="{AE90A324-B9ED-4045-A82E-FA24828E93C7}" type="presOf" srcId="{464F7360-5F43-4892-B807-35BBA0E53327}" destId="{6110789C-4020-4B40-ABF3-78AB65C64AA8}" srcOrd="0" destOrd="3" presId="urn:microsoft.com/office/officeart/2005/8/layout/matrix3"/>
    <dgm:cxn modelId="{8063F52E-8A12-4513-B8D5-434E320B25E0}" srcId="{3EF006C4-596D-4BC1-9FC9-06A80B9FB0DE}" destId="{EC187745-ECA2-495B-A720-60235833EA0B}" srcOrd="0" destOrd="0" parTransId="{088FD1BF-6C63-4553-9C48-F299E10FC39F}" sibTransId="{E3BB37F7-7DF6-4E2B-87DD-1C87358A731E}"/>
    <dgm:cxn modelId="{38AB075F-0205-4764-BDBF-12A1A62085FD}" srcId="{25A0D476-7CBC-40C1-A146-F954B52BC608}" destId="{4F2A7CF4-08C9-4780-A295-A5AD11E31BD1}" srcOrd="0" destOrd="0" parTransId="{582DEEE0-0121-4358-B55E-C00B598636E4}" sibTransId="{0B455BEC-DAA0-4B5D-BB99-8EF765BFC8AD}"/>
    <dgm:cxn modelId="{C7C5B049-7C0D-44DB-AB57-EBF519CF1B96}" srcId="{3EF006C4-596D-4BC1-9FC9-06A80B9FB0DE}" destId="{25A0D476-7CBC-40C1-A146-F954B52BC608}" srcOrd="3" destOrd="0" parTransId="{4FCDF37B-E0F4-4D1D-86AC-4A0851BDDF0A}" sibTransId="{1CE80749-99A0-49B1-AB5C-4896019B9B66}"/>
    <dgm:cxn modelId="{FDE4036E-B9B1-43DD-9579-551606F5085F}" type="presOf" srcId="{25A0D476-7CBC-40C1-A146-F954B52BC608}" destId="{6110789C-4020-4B40-ABF3-78AB65C64AA8}" srcOrd="0" destOrd="0" presId="urn:microsoft.com/office/officeart/2005/8/layout/matrix3"/>
    <dgm:cxn modelId="{3CDE8671-ED22-4058-BE68-987E05B53030}" srcId="{25A0D476-7CBC-40C1-A146-F954B52BC608}" destId="{C4F22C98-C296-4137-B175-74BBE02A5949}" srcOrd="3" destOrd="0" parTransId="{259D91BD-2F26-4085-B74F-12A5B466B847}" sibTransId="{C0EFE929-9798-49F2-A347-F46A8186F8CF}"/>
    <dgm:cxn modelId="{4DA6417D-B7C1-483F-BBA9-2780DEA06B0B}" srcId="{25A0D476-7CBC-40C1-A146-F954B52BC608}" destId="{464F7360-5F43-4892-B807-35BBA0E53327}" srcOrd="2" destOrd="0" parTransId="{E7C8FD26-1B7E-43A1-804A-DB14D7D8813F}" sibTransId="{7172505D-2897-44C0-A10C-0A784CF6CB48}"/>
    <dgm:cxn modelId="{0CE40887-80E2-4D39-9D4D-7CE04B16AE27}" type="presOf" srcId="{C4F22C98-C296-4137-B175-74BBE02A5949}" destId="{6110789C-4020-4B40-ABF3-78AB65C64AA8}" srcOrd="0" destOrd="4" presId="urn:microsoft.com/office/officeart/2005/8/layout/matrix3"/>
    <dgm:cxn modelId="{9761449D-2CBD-4DCD-8C6C-80656FFF75F5}" type="presOf" srcId="{1EF6D9D8-CA2A-4579-AE48-8468238D946D}" destId="{D803104B-98BB-44E0-A803-9C8D1874A85A}" srcOrd="0" destOrd="0" presId="urn:microsoft.com/office/officeart/2005/8/layout/matrix3"/>
    <dgm:cxn modelId="{CCD24BAD-5201-4DC3-93DB-8D88EF0AB04E}" type="presOf" srcId="{BBA60EC9-C298-4BE0-BBBB-67682E9D9BCE}" destId="{1EEE96E7-3889-47D1-8FEB-84A56CB66920}" srcOrd="0" destOrd="0" presId="urn:microsoft.com/office/officeart/2005/8/layout/matrix3"/>
    <dgm:cxn modelId="{C0FE71B0-1E34-49BA-B24A-49083547ABE5}" type="presOf" srcId="{1B4D55A6-5755-4DDE-8D37-372504D91860}" destId="{6110789C-4020-4B40-ABF3-78AB65C64AA8}" srcOrd="0" destOrd="2" presId="urn:microsoft.com/office/officeart/2005/8/layout/matrix3"/>
    <dgm:cxn modelId="{7602EAB0-8CC5-48E6-968A-E8058F76ACBC}" srcId="{3EF006C4-596D-4BC1-9FC9-06A80B9FB0DE}" destId="{1EF6D9D8-CA2A-4579-AE48-8468238D946D}" srcOrd="2" destOrd="0" parTransId="{6E321DD2-7321-4FBA-B4AD-35763075B180}" sibTransId="{B11572A7-927B-4B2B-9BE4-31B33B7BDAF1}"/>
    <dgm:cxn modelId="{1E8395CE-D39F-4817-8E5B-901F3F4BA7F1}" type="presOf" srcId="{3EF006C4-596D-4BC1-9FC9-06A80B9FB0DE}" destId="{73C49644-AC5B-48CD-AF48-3DC3DB6A7BB4}" srcOrd="0" destOrd="0" presId="urn:microsoft.com/office/officeart/2005/8/layout/matrix3"/>
    <dgm:cxn modelId="{0F3AB1F3-8D40-4D96-9094-EE88BD17E9D3}" type="presOf" srcId="{4F2A7CF4-08C9-4780-A295-A5AD11E31BD1}" destId="{6110789C-4020-4B40-ABF3-78AB65C64AA8}" srcOrd="0" destOrd="1" presId="urn:microsoft.com/office/officeart/2005/8/layout/matrix3"/>
    <dgm:cxn modelId="{E55411FA-4861-4B81-8802-738F454DB7A5}" srcId="{3EF006C4-596D-4BC1-9FC9-06A80B9FB0DE}" destId="{BBA60EC9-C298-4BE0-BBBB-67682E9D9BCE}" srcOrd="1" destOrd="0" parTransId="{39320451-B11A-4F55-AB87-C0E93FD4F2ED}" sibTransId="{950AC57D-1894-44A8-A506-AC0591FA4709}"/>
    <dgm:cxn modelId="{4FCF8C0C-DFAF-4499-981C-8BA1F7F0E30A}" type="presParOf" srcId="{73C49644-AC5B-48CD-AF48-3DC3DB6A7BB4}" destId="{FDD5493C-1DE8-4FCB-8DD5-E50E13363C6F}" srcOrd="0" destOrd="0" presId="urn:microsoft.com/office/officeart/2005/8/layout/matrix3"/>
    <dgm:cxn modelId="{777A2C84-D61A-481B-961F-B440115E71FD}" type="presParOf" srcId="{73C49644-AC5B-48CD-AF48-3DC3DB6A7BB4}" destId="{365A9EA4-D585-4810-AB8E-228C1D041194}" srcOrd="1" destOrd="0" presId="urn:microsoft.com/office/officeart/2005/8/layout/matrix3"/>
    <dgm:cxn modelId="{C806C989-1332-4CC3-8B2B-9C2B09CEC39F}" type="presParOf" srcId="{73C49644-AC5B-48CD-AF48-3DC3DB6A7BB4}" destId="{1EEE96E7-3889-47D1-8FEB-84A56CB66920}" srcOrd="2" destOrd="0" presId="urn:microsoft.com/office/officeart/2005/8/layout/matrix3"/>
    <dgm:cxn modelId="{A5DCB4D4-E7AA-45B6-9D09-C7D97F532A91}" type="presParOf" srcId="{73C49644-AC5B-48CD-AF48-3DC3DB6A7BB4}" destId="{D803104B-98BB-44E0-A803-9C8D1874A85A}" srcOrd="3" destOrd="0" presId="urn:microsoft.com/office/officeart/2005/8/layout/matrix3"/>
    <dgm:cxn modelId="{278F88AA-A20F-46C4-BFD6-B2716DBCABBB}" type="presParOf" srcId="{73C49644-AC5B-48CD-AF48-3DC3DB6A7BB4}" destId="{6110789C-4020-4B40-ABF3-78AB65C64AA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F75057-C024-482F-AD77-8E1F097589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E11BDA-BE3D-4BB3-918B-1D004957D156}">
      <dgm:prSet/>
      <dgm:spPr/>
      <dgm:t>
        <a:bodyPr/>
        <a:lstStyle/>
        <a:p>
          <a:pPr>
            <a:defRPr cap="all"/>
          </a:pPr>
          <a:r>
            <a:rPr lang="en-US"/>
            <a:t>Dedicated communications path established for the duration of the conversation</a:t>
          </a:r>
        </a:p>
      </dgm:t>
    </dgm:pt>
    <dgm:pt modelId="{5FE932E7-AAE8-4AB1-B50A-27E9CFD103F4}" type="parTrans" cxnId="{3605B326-BC4F-44F9-B691-FC142177EAD1}">
      <dgm:prSet/>
      <dgm:spPr/>
      <dgm:t>
        <a:bodyPr/>
        <a:lstStyle/>
        <a:p>
          <a:endParaRPr lang="en-US"/>
        </a:p>
      </dgm:t>
    </dgm:pt>
    <dgm:pt modelId="{8C3FDDEE-92C2-4ABE-BFC9-19BB112325CC}" type="sibTrans" cxnId="{3605B326-BC4F-44F9-B691-FC142177EAD1}">
      <dgm:prSet/>
      <dgm:spPr/>
      <dgm:t>
        <a:bodyPr/>
        <a:lstStyle/>
        <a:p>
          <a:endParaRPr lang="en-US"/>
        </a:p>
      </dgm:t>
    </dgm:pt>
    <dgm:pt modelId="{160EA2B0-2E69-4383-A7C8-05A9F9CF232A}">
      <dgm:prSet/>
      <dgm:spPr/>
      <dgm:t>
        <a:bodyPr/>
        <a:lstStyle/>
        <a:p>
          <a:pPr>
            <a:defRPr cap="all"/>
          </a:pPr>
          <a:r>
            <a:rPr lang="en-US"/>
            <a:t>e.g. telephone network</a:t>
          </a:r>
        </a:p>
      </dgm:t>
    </dgm:pt>
    <dgm:pt modelId="{C0D2491C-5F6D-492E-A975-4B020F5F3315}" type="parTrans" cxnId="{F75FA24F-FDB8-4BCC-989A-B15F1F9839DB}">
      <dgm:prSet/>
      <dgm:spPr/>
      <dgm:t>
        <a:bodyPr/>
        <a:lstStyle/>
        <a:p>
          <a:endParaRPr lang="en-US"/>
        </a:p>
      </dgm:t>
    </dgm:pt>
    <dgm:pt modelId="{082F26EC-638C-491D-8358-098BA83CD9B9}" type="sibTrans" cxnId="{F75FA24F-FDB8-4BCC-989A-B15F1F9839DB}">
      <dgm:prSet/>
      <dgm:spPr/>
      <dgm:t>
        <a:bodyPr/>
        <a:lstStyle/>
        <a:p>
          <a:endParaRPr lang="en-US"/>
        </a:p>
      </dgm:t>
    </dgm:pt>
    <dgm:pt modelId="{60CFF88E-177A-4AD5-9AA8-D1F309FC564A}" type="pres">
      <dgm:prSet presAssocID="{FBF75057-C024-482F-AD77-8E1F09758971}" presName="root" presStyleCnt="0">
        <dgm:presLayoutVars>
          <dgm:dir/>
          <dgm:resizeHandles val="exact"/>
        </dgm:presLayoutVars>
      </dgm:prSet>
      <dgm:spPr/>
    </dgm:pt>
    <dgm:pt modelId="{12A72E77-A405-497A-9D7B-A8235656F88E}" type="pres">
      <dgm:prSet presAssocID="{43E11BDA-BE3D-4BB3-918B-1D004957D156}" presName="compNode" presStyleCnt="0"/>
      <dgm:spPr/>
    </dgm:pt>
    <dgm:pt modelId="{17D5871B-E5C4-4861-BF65-16DABFA2E1AD}" type="pres">
      <dgm:prSet presAssocID="{43E11BDA-BE3D-4BB3-918B-1D004957D156}" presName="iconBgRect" presStyleLbl="bgShp" presStyleIdx="0" presStyleCnt="2"/>
      <dgm:spPr/>
    </dgm:pt>
    <dgm:pt modelId="{91C23863-8D2E-420C-9E9A-A71104DB808B}" type="pres">
      <dgm:prSet presAssocID="{43E11BDA-BE3D-4BB3-918B-1D004957D1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AE298FD-17A0-4A84-9E05-76D4A7B42ADD}" type="pres">
      <dgm:prSet presAssocID="{43E11BDA-BE3D-4BB3-918B-1D004957D156}" presName="spaceRect" presStyleCnt="0"/>
      <dgm:spPr/>
    </dgm:pt>
    <dgm:pt modelId="{F3068D22-7FE9-454E-BA17-BEED6E719F96}" type="pres">
      <dgm:prSet presAssocID="{43E11BDA-BE3D-4BB3-918B-1D004957D156}" presName="textRect" presStyleLbl="revTx" presStyleIdx="0" presStyleCnt="2">
        <dgm:presLayoutVars>
          <dgm:chMax val="1"/>
          <dgm:chPref val="1"/>
        </dgm:presLayoutVars>
      </dgm:prSet>
      <dgm:spPr/>
    </dgm:pt>
    <dgm:pt modelId="{B6178379-FD75-46B9-8C05-8AD465709D6D}" type="pres">
      <dgm:prSet presAssocID="{8C3FDDEE-92C2-4ABE-BFC9-19BB112325CC}" presName="sibTrans" presStyleCnt="0"/>
      <dgm:spPr/>
    </dgm:pt>
    <dgm:pt modelId="{DAA99527-A7CC-4E6D-A0C4-2AA6C91654E3}" type="pres">
      <dgm:prSet presAssocID="{160EA2B0-2E69-4383-A7C8-05A9F9CF232A}" presName="compNode" presStyleCnt="0"/>
      <dgm:spPr/>
    </dgm:pt>
    <dgm:pt modelId="{3DD7B8A1-AB1E-4A3B-B2D3-33E4B097EF14}" type="pres">
      <dgm:prSet presAssocID="{160EA2B0-2E69-4383-A7C8-05A9F9CF232A}" presName="iconBgRect" presStyleLbl="bgShp" presStyleIdx="1" presStyleCnt="2"/>
      <dgm:spPr/>
    </dgm:pt>
    <dgm:pt modelId="{F4CD7B37-5D9E-47EB-8C9B-D31BA42811DA}" type="pres">
      <dgm:prSet presAssocID="{160EA2B0-2E69-4383-A7C8-05A9F9CF23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059E572F-48E4-4C6F-AA54-22AE4AE7F9CD}" type="pres">
      <dgm:prSet presAssocID="{160EA2B0-2E69-4383-A7C8-05A9F9CF232A}" presName="spaceRect" presStyleCnt="0"/>
      <dgm:spPr/>
    </dgm:pt>
    <dgm:pt modelId="{97FCA83B-2927-4727-A7C4-C84AC28CDF48}" type="pres">
      <dgm:prSet presAssocID="{160EA2B0-2E69-4383-A7C8-05A9F9CF232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D8D323-5022-4A0B-B7D2-9739B4D4068E}" type="presOf" srcId="{160EA2B0-2E69-4383-A7C8-05A9F9CF232A}" destId="{97FCA83B-2927-4727-A7C4-C84AC28CDF48}" srcOrd="0" destOrd="0" presId="urn:microsoft.com/office/officeart/2018/5/layout/IconCircleLabelList"/>
    <dgm:cxn modelId="{3605B326-BC4F-44F9-B691-FC142177EAD1}" srcId="{FBF75057-C024-482F-AD77-8E1F09758971}" destId="{43E11BDA-BE3D-4BB3-918B-1D004957D156}" srcOrd="0" destOrd="0" parTransId="{5FE932E7-AAE8-4AB1-B50A-27E9CFD103F4}" sibTransId="{8C3FDDEE-92C2-4ABE-BFC9-19BB112325CC}"/>
    <dgm:cxn modelId="{F75FA24F-FDB8-4BCC-989A-B15F1F9839DB}" srcId="{FBF75057-C024-482F-AD77-8E1F09758971}" destId="{160EA2B0-2E69-4383-A7C8-05A9F9CF232A}" srcOrd="1" destOrd="0" parTransId="{C0D2491C-5F6D-492E-A975-4B020F5F3315}" sibTransId="{082F26EC-638C-491D-8358-098BA83CD9B9}"/>
    <dgm:cxn modelId="{0A2525C0-CFAF-4983-A688-8A20447969CB}" type="presOf" srcId="{FBF75057-C024-482F-AD77-8E1F09758971}" destId="{60CFF88E-177A-4AD5-9AA8-D1F309FC564A}" srcOrd="0" destOrd="0" presId="urn:microsoft.com/office/officeart/2018/5/layout/IconCircleLabelList"/>
    <dgm:cxn modelId="{539E56C6-0F95-42C7-B877-5D912618BABB}" type="presOf" srcId="{43E11BDA-BE3D-4BB3-918B-1D004957D156}" destId="{F3068D22-7FE9-454E-BA17-BEED6E719F96}" srcOrd="0" destOrd="0" presId="urn:microsoft.com/office/officeart/2018/5/layout/IconCircleLabelList"/>
    <dgm:cxn modelId="{D1AC6B51-FCDA-4D0F-83AC-DC6DE11D8A76}" type="presParOf" srcId="{60CFF88E-177A-4AD5-9AA8-D1F309FC564A}" destId="{12A72E77-A405-497A-9D7B-A8235656F88E}" srcOrd="0" destOrd="0" presId="urn:microsoft.com/office/officeart/2018/5/layout/IconCircleLabelList"/>
    <dgm:cxn modelId="{F1975F44-456F-42D8-BF01-ABA104CBC481}" type="presParOf" srcId="{12A72E77-A405-497A-9D7B-A8235656F88E}" destId="{17D5871B-E5C4-4861-BF65-16DABFA2E1AD}" srcOrd="0" destOrd="0" presId="urn:microsoft.com/office/officeart/2018/5/layout/IconCircleLabelList"/>
    <dgm:cxn modelId="{E298438E-A038-4547-8ACE-91D2F4982185}" type="presParOf" srcId="{12A72E77-A405-497A-9D7B-A8235656F88E}" destId="{91C23863-8D2E-420C-9E9A-A71104DB808B}" srcOrd="1" destOrd="0" presId="urn:microsoft.com/office/officeart/2018/5/layout/IconCircleLabelList"/>
    <dgm:cxn modelId="{8B5C726D-3223-4EAD-8C9C-4C9FE0354DC2}" type="presParOf" srcId="{12A72E77-A405-497A-9D7B-A8235656F88E}" destId="{BAE298FD-17A0-4A84-9E05-76D4A7B42ADD}" srcOrd="2" destOrd="0" presId="urn:microsoft.com/office/officeart/2018/5/layout/IconCircleLabelList"/>
    <dgm:cxn modelId="{DD38F4CD-CD64-4A41-95CF-A2EA1AEB8BDE}" type="presParOf" srcId="{12A72E77-A405-497A-9D7B-A8235656F88E}" destId="{F3068D22-7FE9-454E-BA17-BEED6E719F96}" srcOrd="3" destOrd="0" presId="urn:microsoft.com/office/officeart/2018/5/layout/IconCircleLabelList"/>
    <dgm:cxn modelId="{5E0D1E1B-E537-466D-9385-5D3F218F353A}" type="presParOf" srcId="{60CFF88E-177A-4AD5-9AA8-D1F309FC564A}" destId="{B6178379-FD75-46B9-8C05-8AD465709D6D}" srcOrd="1" destOrd="0" presId="urn:microsoft.com/office/officeart/2018/5/layout/IconCircleLabelList"/>
    <dgm:cxn modelId="{D0AA53B1-33C9-4E8E-B036-7542C484D8EA}" type="presParOf" srcId="{60CFF88E-177A-4AD5-9AA8-D1F309FC564A}" destId="{DAA99527-A7CC-4E6D-A0C4-2AA6C91654E3}" srcOrd="2" destOrd="0" presId="urn:microsoft.com/office/officeart/2018/5/layout/IconCircleLabelList"/>
    <dgm:cxn modelId="{5E7BDA0B-104C-4DA0-AAC2-DE82E947DE82}" type="presParOf" srcId="{DAA99527-A7CC-4E6D-A0C4-2AA6C91654E3}" destId="{3DD7B8A1-AB1E-4A3B-B2D3-33E4B097EF14}" srcOrd="0" destOrd="0" presId="urn:microsoft.com/office/officeart/2018/5/layout/IconCircleLabelList"/>
    <dgm:cxn modelId="{AEA9CD77-1D4C-44FC-917C-1EBC9F6CB015}" type="presParOf" srcId="{DAA99527-A7CC-4E6D-A0C4-2AA6C91654E3}" destId="{F4CD7B37-5D9E-47EB-8C9B-D31BA42811DA}" srcOrd="1" destOrd="0" presId="urn:microsoft.com/office/officeart/2018/5/layout/IconCircleLabelList"/>
    <dgm:cxn modelId="{616A2F3E-6CAF-4675-8AF7-2F44EE7ED868}" type="presParOf" srcId="{DAA99527-A7CC-4E6D-A0C4-2AA6C91654E3}" destId="{059E572F-48E4-4C6F-AA54-22AE4AE7F9CD}" srcOrd="2" destOrd="0" presId="urn:microsoft.com/office/officeart/2018/5/layout/IconCircleLabelList"/>
    <dgm:cxn modelId="{D10147C5-33D3-4E42-8C40-4A043A1EA100}" type="presParOf" srcId="{DAA99527-A7CC-4E6D-A0C4-2AA6C91654E3}" destId="{97FCA83B-2927-4727-A7C4-C84AC28CDF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511C90-C80C-46C6-99C7-B7DDDFABA83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A30AE9-812C-4A90-80F1-A1B9EA75703B}">
      <dgm:prSet/>
      <dgm:spPr/>
      <dgm:t>
        <a:bodyPr/>
        <a:lstStyle/>
        <a:p>
          <a:r>
            <a:rPr lang="en-US"/>
            <a:t>Data sent out of sequence</a:t>
          </a:r>
        </a:p>
      </dgm:t>
    </dgm:pt>
    <dgm:pt modelId="{04B8172B-37DC-42A9-A6F1-C534612E938B}" type="parTrans" cxnId="{D89D6513-1D3D-49EB-A367-3371CACAC546}">
      <dgm:prSet/>
      <dgm:spPr/>
      <dgm:t>
        <a:bodyPr/>
        <a:lstStyle/>
        <a:p>
          <a:endParaRPr lang="en-US"/>
        </a:p>
      </dgm:t>
    </dgm:pt>
    <dgm:pt modelId="{E0C9EF42-0EAD-4930-A6AC-48E501E4580B}" type="sibTrans" cxnId="{D89D6513-1D3D-49EB-A367-3371CACAC546}">
      <dgm:prSet/>
      <dgm:spPr/>
      <dgm:t>
        <a:bodyPr/>
        <a:lstStyle/>
        <a:p>
          <a:endParaRPr lang="en-US"/>
        </a:p>
      </dgm:t>
    </dgm:pt>
    <dgm:pt modelId="{17B1557B-855D-4671-9B98-B069DB976AD7}">
      <dgm:prSet/>
      <dgm:spPr/>
      <dgm:t>
        <a:bodyPr/>
        <a:lstStyle/>
        <a:p>
          <a:r>
            <a:rPr lang="en-US"/>
            <a:t>Small chunks (packets) of data at a time</a:t>
          </a:r>
        </a:p>
      </dgm:t>
    </dgm:pt>
    <dgm:pt modelId="{9FAE315E-360B-4693-8EA9-F22664EB6DAC}" type="parTrans" cxnId="{1020DD47-732A-4E25-AF85-EF3A3F149CAF}">
      <dgm:prSet/>
      <dgm:spPr/>
      <dgm:t>
        <a:bodyPr/>
        <a:lstStyle/>
        <a:p>
          <a:endParaRPr lang="en-US"/>
        </a:p>
      </dgm:t>
    </dgm:pt>
    <dgm:pt modelId="{04AB570C-69AD-4B35-8016-3EA304E4B46B}" type="sibTrans" cxnId="{1020DD47-732A-4E25-AF85-EF3A3F149CAF}">
      <dgm:prSet/>
      <dgm:spPr/>
      <dgm:t>
        <a:bodyPr/>
        <a:lstStyle/>
        <a:p>
          <a:endParaRPr lang="en-US"/>
        </a:p>
      </dgm:t>
    </dgm:pt>
    <dgm:pt modelId="{9FA0DD10-1F53-4D81-A44B-5FBE6C8ABE60}">
      <dgm:prSet/>
      <dgm:spPr/>
      <dgm:t>
        <a:bodyPr/>
        <a:lstStyle/>
        <a:p>
          <a:r>
            <a:rPr lang="en-US"/>
            <a:t>Packets passed from node to node between source and destination</a:t>
          </a:r>
        </a:p>
      </dgm:t>
    </dgm:pt>
    <dgm:pt modelId="{F4D7D6CA-60C8-4784-A8B1-7A2847F04084}" type="parTrans" cxnId="{9EA44C5E-EECF-4EC6-806F-E56CA47731C5}">
      <dgm:prSet/>
      <dgm:spPr/>
      <dgm:t>
        <a:bodyPr/>
        <a:lstStyle/>
        <a:p>
          <a:endParaRPr lang="en-US"/>
        </a:p>
      </dgm:t>
    </dgm:pt>
    <dgm:pt modelId="{CF134612-5D75-481F-8F39-62BCB1783A62}" type="sibTrans" cxnId="{9EA44C5E-EECF-4EC6-806F-E56CA47731C5}">
      <dgm:prSet/>
      <dgm:spPr/>
      <dgm:t>
        <a:bodyPr/>
        <a:lstStyle/>
        <a:p>
          <a:endParaRPr lang="en-US"/>
        </a:p>
      </dgm:t>
    </dgm:pt>
    <dgm:pt modelId="{CFDAC662-B564-4F84-892D-065C93DEF3F7}">
      <dgm:prSet/>
      <dgm:spPr/>
      <dgm:t>
        <a:bodyPr/>
        <a:lstStyle/>
        <a:p>
          <a:r>
            <a:rPr lang="en-US"/>
            <a:t>Used for terminal to computer and computer to computer communications</a:t>
          </a:r>
        </a:p>
      </dgm:t>
    </dgm:pt>
    <dgm:pt modelId="{3BC9525D-0D10-4612-869D-C276ADF95899}" type="parTrans" cxnId="{FA4B6E71-87E4-4BF5-9D50-55DB2E918D9E}">
      <dgm:prSet/>
      <dgm:spPr/>
      <dgm:t>
        <a:bodyPr/>
        <a:lstStyle/>
        <a:p>
          <a:endParaRPr lang="en-US"/>
        </a:p>
      </dgm:t>
    </dgm:pt>
    <dgm:pt modelId="{F3A729F0-5899-4453-8C8B-4E5C6470ACC8}" type="sibTrans" cxnId="{FA4B6E71-87E4-4BF5-9D50-55DB2E918D9E}">
      <dgm:prSet/>
      <dgm:spPr/>
      <dgm:t>
        <a:bodyPr/>
        <a:lstStyle/>
        <a:p>
          <a:endParaRPr lang="en-US"/>
        </a:p>
      </dgm:t>
    </dgm:pt>
    <dgm:pt modelId="{DCB075B2-B1A4-4DE6-A481-184A7C9EECE2}" type="pres">
      <dgm:prSet presAssocID="{50511C90-C80C-46C6-99C7-B7DDDFABA833}" presName="root" presStyleCnt="0">
        <dgm:presLayoutVars>
          <dgm:dir/>
          <dgm:resizeHandles val="exact"/>
        </dgm:presLayoutVars>
      </dgm:prSet>
      <dgm:spPr/>
    </dgm:pt>
    <dgm:pt modelId="{00BC58B5-24DC-4A3F-90CF-47DAD7153F83}" type="pres">
      <dgm:prSet presAssocID="{50511C90-C80C-46C6-99C7-B7DDDFABA833}" presName="container" presStyleCnt="0">
        <dgm:presLayoutVars>
          <dgm:dir/>
          <dgm:resizeHandles val="exact"/>
        </dgm:presLayoutVars>
      </dgm:prSet>
      <dgm:spPr/>
    </dgm:pt>
    <dgm:pt modelId="{BF1ABB18-47F7-45DA-B636-2CAE677834A6}" type="pres">
      <dgm:prSet presAssocID="{08A30AE9-812C-4A90-80F1-A1B9EA75703B}" presName="compNode" presStyleCnt="0"/>
      <dgm:spPr/>
    </dgm:pt>
    <dgm:pt modelId="{0E7D3477-3CB9-481B-BAE5-C7221884ABF0}" type="pres">
      <dgm:prSet presAssocID="{08A30AE9-812C-4A90-80F1-A1B9EA75703B}" presName="iconBgRect" presStyleLbl="bgShp" presStyleIdx="0" presStyleCnt="4"/>
      <dgm:spPr/>
    </dgm:pt>
    <dgm:pt modelId="{128E4398-44D1-4D70-92EC-28E028C5AC10}" type="pres">
      <dgm:prSet presAssocID="{08A30AE9-812C-4A90-80F1-A1B9EA7570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DB3D96-6C4E-4DBB-AF18-8C36ADBDDE38}" type="pres">
      <dgm:prSet presAssocID="{08A30AE9-812C-4A90-80F1-A1B9EA75703B}" presName="spaceRect" presStyleCnt="0"/>
      <dgm:spPr/>
    </dgm:pt>
    <dgm:pt modelId="{69840E50-5762-45EE-93CE-89E492029A53}" type="pres">
      <dgm:prSet presAssocID="{08A30AE9-812C-4A90-80F1-A1B9EA75703B}" presName="textRect" presStyleLbl="revTx" presStyleIdx="0" presStyleCnt="4">
        <dgm:presLayoutVars>
          <dgm:chMax val="1"/>
          <dgm:chPref val="1"/>
        </dgm:presLayoutVars>
      </dgm:prSet>
      <dgm:spPr/>
    </dgm:pt>
    <dgm:pt modelId="{CB68E4CB-93C0-4837-A39C-78BAF540740B}" type="pres">
      <dgm:prSet presAssocID="{E0C9EF42-0EAD-4930-A6AC-48E501E4580B}" presName="sibTrans" presStyleLbl="sibTrans2D1" presStyleIdx="0" presStyleCnt="0"/>
      <dgm:spPr/>
    </dgm:pt>
    <dgm:pt modelId="{5AFEA45A-6DB1-402C-BAAB-2E50A853C1C6}" type="pres">
      <dgm:prSet presAssocID="{17B1557B-855D-4671-9B98-B069DB976AD7}" presName="compNode" presStyleCnt="0"/>
      <dgm:spPr/>
    </dgm:pt>
    <dgm:pt modelId="{29E721F8-2352-42C8-974D-28F9ABA4DA07}" type="pres">
      <dgm:prSet presAssocID="{17B1557B-855D-4671-9B98-B069DB976AD7}" presName="iconBgRect" presStyleLbl="bgShp" presStyleIdx="1" presStyleCnt="4"/>
      <dgm:spPr/>
    </dgm:pt>
    <dgm:pt modelId="{7FAA9003-DFAF-45C5-ACA6-8AF36FAEEA87}" type="pres">
      <dgm:prSet presAssocID="{17B1557B-855D-4671-9B98-B069DB976A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DCF400D-3DCE-44D7-91E5-BBACE8EDEF36}" type="pres">
      <dgm:prSet presAssocID="{17B1557B-855D-4671-9B98-B069DB976AD7}" presName="spaceRect" presStyleCnt="0"/>
      <dgm:spPr/>
    </dgm:pt>
    <dgm:pt modelId="{4820C860-D061-41AD-9ABD-F5C5B38A958B}" type="pres">
      <dgm:prSet presAssocID="{17B1557B-855D-4671-9B98-B069DB976AD7}" presName="textRect" presStyleLbl="revTx" presStyleIdx="1" presStyleCnt="4">
        <dgm:presLayoutVars>
          <dgm:chMax val="1"/>
          <dgm:chPref val="1"/>
        </dgm:presLayoutVars>
      </dgm:prSet>
      <dgm:spPr/>
    </dgm:pt>
    <dgm:pt modelId="{C5E2F857-D5B6-457E-962C-09E30754CE0A}" type="pres">
      <dgm:prSet presAssocID="{04AB570C-69AD-4B35-8016-3EA304E4B46B}" presName="sibTrans" presStyleLbl="sibTrans2D1" presStyleIdx="0" presStyleCnt="0"/>
      <dgm:spPr/>
    </dgm:pt>
    <dgm:pt modelId="{2DFFF6E0-065C-46E2-8355-5D3D3BB3320C}" type="pres">
      <dgm:prSet presAssocID="{9FA0DD10-1F53-4D81-A44B-5FBE6C8ABE60}" presName="compNode" presStyleCnt="0"/>
      <dgm:spPr/>
    </dgm:pt>
    <dgm:pt modelId="{44BA802E-A247-4646-9562-07F1BE9412F9}" type="pres">
      <dgm:prSet presAssocID="{9FA0DD10-1F53-4D81-A44B-5FBE6C8ABE60}" presName="iconBgRect" presStyleLbl="bgShp" presStyleIdx="2" presStyleCnt="4"/>
      <dgm:spPr/>
    </dgm:pt>
    <dgm:pt modelId="{39B4687E-0582-4474-B574-959F860EEE17}" type="pres">
      <dgm:prSet presAssocID="{9FA0DD10-1F53-4D81-A44B-5FBE6C8ABE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883E0EE-4BEA-4090-A107-D96BBB622A59}" type="pres">
      <dgm:prSet presAssocID="{9FA0DD10-1F53-4D81-A44B-5FBE6C8ABE60}" presName="spaceRect" presStyleCnt="0"/>
      <dgm:spPr/>
    </dgm:pt>
    <dgm:pt modelId="{D3DD6FC3-47AE-4736-8107-7098E7E4614B}" type="pres">
      <dgm:prSet presAssocID="{9FA0DD10-1F53-4D81-A44B-5FBE6C8ABE60}" presName="textRect" presStyleLbl="revTx" presStyleIdx="2" presStyleCnt="4">
        <dgm:presLayoutVars>
          <dgm:chMax val="1"/>
          <dgm:chPref val="1"/>
        </dgm:presLayoutVars>
      </dgm:prSet>
      <dgm:spPr/>
    </dgm:pt>
    <dgm:pt modelId="{688FE879-9408-4EB1-A74B-DD5B3A7C2079}" type="pres">
      <dgm:prSet presAssocID="{CF134612-5D75-481F-8F39-62BCB1783A62}" presName="sibTrans" presStyleLbl="sibTrans2D1" presStyleIdx="0" presStyleCnt="0"/>
      <dgm:spPr/>
    </dgm:pt>
    <dgm:pt modelId="{529AFDED-E054-4198-A324-176A55FF4D3F}" type="pres">
      <dgm:prSet presAssocID="{CFDAC662-B564-4F84-892D-065C93DEF3F7}" presName="compNode" presStyleCnt="0"/>
      <dgm:spPr/>
    </dgm:pt>
    <dgm:pt modelId="{5F54A3E5-93B3-4EBE-BEA9-8E18E83A7D16}" type="pres">
      <dgm:prSet presAssocID="{CFDAC662-B564-4F84-892D-065C93DEF3F7}" presName="iconBgRect" presStyleLbl="bgShp" presStyleIdx="3" presStyleCnt="4"/>
      <dgm:spPr/>
    </dgm:pt>
    <dgm:pt modelId="{1AFFE098-A497-4FC4-877A-628C656227A9}" type="pres">
      <dgm:prSet presAssocID="{CFDAC662-B564-4F84-892D-065C93DEF3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F7D1EC7-D9AA-4E7E-B6D5-52F48B30EADF}" type="pres">
      <dgm:prSet presAssocID="{CFDAC662-B564-4F84-892D-065C93DEF3F7}" presName="spaceRect" presStyleCnt="0"/>
      <dgm:spPr/>
    </dgm:pt>
    <dgm:pt modelId="{C7B76C00-C578-4B8A-9A35-5DBE07401D03}" type="pres">
      <dgm:prSet presAssocID="{CFDAC662-B564-4F84-892D-065C93DEF3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AE140B-EF50-4AD5-9C47-BB0751A230AA}" type="presOf" srcId="{04AB570C-69AD-4B35-8016-3EA304E4B46B}" destId="{C5E2F857-D5B6-457E-962C-09E30754CE0A}" srcOrd="0" destOrd="0" presId="urn:microsoft.com/office/officeart/2018/2/layout/IconCircleList"/>
    <dgm:cxn modelId="{D89D6513-1D3D-49EB-A367-3371CACAC546}" srcId="{50511C90-C80C-46C6-99C7-B7DDDFABA833}" destId="{08A30AE9-812C-4A90-80F1-A1B9EA75703B}" srcOrd="0" destOrd="0" parTransId="{04B8172B-37DC-42A9-A6F1-C534612E938B}" sibTransId="{E0C9EF42-0EAD-4930-A6AC-48E501E4580B}"/>
    <dgm:cxn modelId="{804BC723-1C77-4C84-84A2-5758ADD7DA87}" type="presOf" srcId="{CF134612-5D75-481F-8F39-62BCB1783A62}" destId="{688FE879-9408-4EB1-A74B-DD5B3A7C2079}" srcOrd="0" destOrd="0" presId="urn:microsoft.com/office/officeart/2018/2/layout/IconCircleList"/>
    <dgm:cxn modelId="{9EA44C5E-EECF-4EC6-806F-E56CA47731C5}" srcId="{50511C90-C80C-46C6-99C7-B7DDDFABA833}" destId="{9FA0DD10-1F53-4D81-A44B-5FBE6C8ABE60}" srcOrd="2" destOrd="0" parTransId="{F4D7D6CA-60C8-4784-A8B1-7A2847F04084}" sibTransId="{CF134612-5D75-481F-8F39-62BCB1783A62}"/>
    <dgm:cxn modelId="{0D6D3344-71AD-4E57-995C-902615295291}" type="presOf" srcId="{08A30AE9-812C-4A90-80F1-A1B9EA75703B}" destId="{69840E50-5762-45EE-93CE-89E492029A53}" srcOrd="0" destOrd="0" presId="urn:microsoft.com/office/officeart/2018/2/layout/IconCircleList"/>
    <dgm:cxn modelId="{1020DD47-732A-4E25-AF85-EF3A3F149CAF}" srcId="{50511C90-C80C-46C6-99C7-B7DDDFABA833}" destId="{17B1557B-855D-4671-9B98-B069DB976AD7}" srcOrd="1" destOrd="0" parTransId="{9FAE315E-360B-4693-8EA9-F22664EB6DAC}" sibTransId="{04AB570C-69AD-4B35-8016-3EA304E4B46B}"/>
    <dgm:cxn modelId="{FA4B6E71-87E4-4BF5-9D50-55DB2E918D9E}" srcId="{50511C90-C80C-46C6-99C7-B7DDDFABA833}" destId="{CFDAC662-B564-4F84-892D-065C93DEF3F7}" srcOrd="3" destOrd="0" parTransId="{3BC9525D-0D10-4612-869D-C276ADF95899}" sibTransId="{F3A729F0-5899-4453-8C8B-4E5C6470ACC8}"/>
    <dgm:cxn modelId="{FBF24A75-879A-4F2A-B42A-6943F7326D88}" type="presOf" srcId="{9FA0DD10-1F53-4D81-A44B-5FBE6C8ABE60}" destId="{D3DD6FC3-47AE-4736-8107-7098E7E4614B}" srcOrd="0" destOrd="0" presId="urn:microsoft.com/office/officeart/2018/2/layout/IconCircleList"/>
    <dgm:cxn modelId="{DE0BD190-FC7D-4FD7-937F-47E5CC953525}" type="presOf" srcId="{17B1557B-855D-4671-9B98-B069DB976AD7}" destId="{4820C860-D061-41AD-9ABD-F5C5B38A958B}" srcOrd="0" destOrd="0" presId="urn:microsoft.com/office/officeart/2018/2/layout/IconCircleList"/>
    <dgm:cxn modelId="{7B1362A0-D9CA-4FC9-9055-818D6823A58D}" type="presOf" srcId="{E0C9EF42-0EAD-4930-A6AC-48E501E4580B}" destId="{CB68E4CB-93C0-4837-A39C-78BAF540740B}" srcOrd="0" destOrd="0" presId="urn:microsoft.com/office/officeart/2018/2/layout/IconCircleList"/>
    <dgm:cxn modelId="{1B5BE7C3-D804-4225-BA22-3CAB4FD5CB32}" type="presOf" srcId="{CFDAC662-B564-4F84-892D-065C93DEF3F7}" destId="{C7B76C00-C578-4B8A-9A35-5DBE07401D03}" srcOrd="0" destOrd="0" presId="urn:microsoft.com/office/officeart/2018/2/layout/IconCircleList"/>
    <dgm:cxn modelId="{0ACC03C5-BB79-4D2C-8BB7-B5B3B470D53E}" type="presOf" srcId="{50511C90-C80C-46C6-99C7-B7DDDFABA833}" destId="{DCB075B2-B1A4-4DE6-A481-184A7C9EECE2}" srcOrd="0" destOrd="0" presId="urn:microsoft.com/office/officeart/2018/2/layout/IconCircleList"/>
    <dgm:cxn modelId="{C8FAFA5A-6CBC-4F2F-9034-6F85E166DE91}" type="presParOf" srcId="{DCB075B2-B1A4-4DE6-A481-184A7C9EECE2}" destId="{00BC58B5-24DC-4A3F-90CF-47DAD7153F83}" srcOrd="0" destOrd="0" presId="urn:microsoft.com/office/officeart/2018/2/layout/IconCircleList"/>
    <dgm:cxn modelId="{A13A83A1-B9F1-4EBA-A12C-726E2CE9687A}" type="presParOf" srcId="{00BC58B5-24DC-4A3F-90CF-47DAD7153F83}" destId="{BF1ABB18-47F7-45DA-B636-2CAE677834A6}" srcOrd="0" destOrd="0" presId="urn:microsoft.com/office/officeart/2018/2/layout/IconCircleList"/>
    <dgm:cxn modelId="{5C86ABE3-6553-46EA-9FCB-2797F43A3638}" type="presParOf" srcId="{BF1ABB18-47F7-45DA-B636-2CAE677834A6}" destId="{0E7D3477-3CB9-481B-BAE5-C7221884ABF0}" srcOrd="0" destOrd="0" presId="urn:microsoft.com/office/officeart/2018/2/layout/IconCircleList"/>
    <dgm:cxn modelId="{ADFF67FE-41A0-4748-ABCC-140CECA69BEB}" type="presParOf" srcId="{BF1ABB18-47F7-45DA-B636-2CAE677834A6}" destId="{128E4398-44D1-4D70-92EC-28E028C5AC10}" srcOrd="1" destOrd="0" presId="urn:microsoft.com/office/officeart/2018/2/layout/IconCircleList"/>
    <dgm:cxn modelId="{9DEF500C-1525-40D3-9F37-4EA02EC21AD3}" type="presParOf" srcId="{BF1ABB18-47F7-45DA-B636-2CAE677834A6}" destId="{6EDB3D96-6C4E-4DBB-AF18-8C36ADBDDE38}" srcOrd="2" destOrd="0" presId="urn:microsoft.com/office/officeart/2018/2/layout/IconCircleList"/>
    <dgm:cxn modelId="{DA7E15A7-C1FB-438C-B87D-E7583FB71227}" type="presParOf" srcId="{BF1ABB18-47F7-45DA-B636-2CAE677834A6}" destId="{69840E50-5762-45EE-93CE-89E492029A53}" srcOrd="3" destOrd="0" presId="urn:microsoft.com/office/officeart/2018/2/layout/IconCircleList"/>
    <dgm:cxn modelId="{F4AE867F-774D-438D-B5B4-D50E970183AE}" type="presParOf" srcId="{00BC58B5-24DC-4A3F-90CF-47DAD7153F83}" destId="{CB68E4CB-93C0-4837-A39C-78BAF540740B}" srcOrd="1" destOrd="0" presId="urn:microsoft.com/office/officeart/2018/2/layout/IconCircleList"/>
    <dgm:cxn modelId="{39FD9346-AFF1-4FC1-A2DF-7D5ECE62D6BE}" type="presParOf" srcId="{00BC58B5-24DC-4A3F-90CF-47DAD7153F83}" destId="{5AFEA45A-6DB1-402C-BAAB-2E50A853C1C6}" srcOrd="2" destOrd="0" presId="urn:microsoft.com/office/officeart/2018/2/layout/IconCircleList"/>
    <dgm:cxn modelId="{441E6360-3066-44D3-B7C0-80EBF51F47AC}" type="presParOf" srcId="{5AFEA45A-6DB1-402C-BAAB-2E50A853C1C6}" destId="{29E721F8-2352-42C8-974D-28F9ABA4DA07}" srcOrd="0" destOrd="0" presId="urn:microsoft.com/office/officeart/2018/2/layout/IconCircleList"/>
    <dgm:cxn modelId="{21B63D6C-B3FC-42A8-AFFF-0E3189C944B3}" type="presParOf" srcId="{5AFEA45A-6DB1-402C-BAAB-2E50A853C1C6}" destId="{7FAA9003-DFAF-45C5-ACA6-8AF36FAEEA87}" srcOrd="1" destOrd="0" presId="urn:microsoft.com/office/officeart/2018/2/layout/IconCircleList"/>
    <dgm:cxn modelId="{454C075F-DBE3-472B-B05E-D93CF7BD7D19}" type="presParOf" srcId="{5AFEA45A-6DB1-402C-BAAB-2E50A853C1C6}" destId="{DDCF400D-3DCE-44D7-91E5-BBACE8EDEF36}" srcOrd="2" destOrd="0" presId="urn:microsoft.com/office/officeart/2018/2/layout/IconCircleList"/>
    <dgm:cxn modelId="{6EBB9A4C-6D2F-4025-82D0-40AC44C5C16A}" type="presParOf" srcId="{5AFEA45A-6DB1-402C-BAAB-2E50A853C1C6}" destId="{4820C860-D061-41AD-9ABD-F5C5B38A958B}" srcOrd="3" destOrd="0" presId="urn:microsoft.com/office/officeart/2018/2/layout/IconCircleList"/>
    <dgm:cxn modelId="{13D3624F-F27F-4DC8-B1E0-FA20946547B1}" type="presParOf" srcId="{00BC58B5-24DC-4A3F-90CF-47DAD7153F83}" destId="{C5E2F857-D5B6-457E-962C-09E30754CE0A}" srcOrd="3" destOrd="0" presId="urn:microsoft.com/office/officeart/2018/2/layout/IconCircleList"/>
    <dgm:cxn modelId="{362F75B1-47EC-4691-93B9-0143789DE873}" type="presParOf" srcId="{00BC58B5-24DC-4A3F-90CF-47DAD7153F83}" destId="{2DFFF6E0-065C-46E2-8355-5D3D3BB3320C}" srcOrd="4" destOrd="0" presId="urn:microsoft.com/office/officeart/2018/2/layout/IconCircleList"/>
    <dgm:cxn modelId="{E82B58CD-D310-4706-8A63-384FE9C44026}" type="presParOf" srcId="{2DFFF6E0-065C-46E2-8355-5D3D3BB3320C}" destId="{44BA802E-A247-4646-9562-07F1BE9412F9}" srcOrd="0" destOrd="0" presId="urn:microsoft.com/office/officeart/2018/2/layout/IconCircleList"/>
    <dgm:cxn modelId="{F60C0A13-8BB3-44A8-ADB1-B4E84ADE3051}" type="presParOf" srcId="{2DFFF6E0-065C-46E2-8355-5D3D3BB3320C}" destId="{39B4687E-0582-4474-B574-959F860EEE17}" srcOrd="1" destOrd="0" presId="urn:microsoft.com/office/officeart/2018/2/layout/IconCircleList"/>
    <dgm:cxn modelId="{0AC85274-E7BA-420B-B273-228317C8C808}" type="presParOf" srcId="{2DFFF6E0-065C-46E2-8355-5D3D3BB3320C}" destId="{0883E0EE-4BEA-4090-A107-D96BBB622A59}" srcOrd="2" destOrd="0" presId="urn:microsoft.com/office/officeart/2018/2/layout/IconCircleList"/>
    <dgm:cxn modelId="{BD080B9F-C5E8-4488-BCDD-243DF32D01AF}" type="presParOf" srcId="{2DFFF6E0-065C-46E2-8355-5D3D3BB3320C}" destId="{D3DD6FC3-47AE-4736-8107-7098E7E4614B}" srcOrd="3" destOrd="0" presId="urn:microsoft.com/office/officeart/2018/2/layout/IconCircleList"/>
    <dgm:cxn modelId="{56CE2E63-CD6C-4524-84D8-3FA060B5BABA}" type="presParOf" srcId="{00BC58B5-24DC-4A3F-90CF-47DAD7153F83}" destId="{688FE879-9408-4EB1-A74B-DD5B3A7C2079}" srcOrd="5" destOrd="0" presId="urn:microsoft.com/office/officeart/2018/2/layout/IconCircleList"/>
    <dgm:cxn modelId="{B7C55B45-A9A1-4179-B157-716F448900AD}" type="presParOf" srcId="{00BC58B5-24DC-4A3F-90CF-47DAD7153F83}" destId="{529AFDED-E054-4198-A324-176A55FF4D3F}" srcOrd="6" destOrd="0" presId="urn:microsoft.com/office/officeart/2018/2/layout/IconCircleList"/>
    <dgm:cxn modelId="{C28DD826-1BA5-4511-A800-92E40CB2D426}" type="presParOf" srcId="{529AFDED-E054-4198-A324-176A55FF4D3F}" destId="{5F54A3E5-93B3-4EBE-BEA9-8E18E83A7D16}" srcOrd="0" destOrd="0" presId="urn:microsoft.com/office/officeart/2018/2/layout/IconCircleList"/>
    <dgm:cxn modelId="{ADABB65E-D02F-41D3-84E5-C08647D779A0}" type="presParOf" srcId="{529AFDED-E054-4198-A324-176A55FF4D3F}" destId="{1AFFE098-A497-4FC4-877A-628C656227A9}" srcOrd="1" destOrd="0" presId="urn:microsoft.com/office/officeart/2018/2/layout/IconCircleList"/>
    <dgm:cxn modelId="{A5F9D1A6-A6DE-49D4-B59F-82F309628FA3}" type="presParOf" srcId="{529AFDED-E054-4198-A324-176A55FF4D3F}" destId="{9F7D1EC7-D9AA-4E7E-B6D5-52F48B30EADF}" srcOrd="2" destOrd="0" presId="urn:microsoft.com/office/officeart/2018/2/layout/IconCircleList"/>
    <dgm:cxn modelId="{49458D2D-2B62-4426-AEB5-A6C51E139A35}" type="presParOf" srcId="{529AFDED-E054-4198-A324-176A55FF4D3F}" destId="{C7B76C00-C578-4B8A-9A35-5DBE07401D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CCAEF4-837A-42AC-A46B-8F951FF059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4257CA-4C96-4812-B081-3778C7566EF3}">
      <dgm:prSet/>
      <dgm:spPr/>
      <dgm:t>
        <a:bodyPr/>
        <a:lstStyle/>
        <a:p>
          <a:r>
            <a:rPr lang="en-US"/>
            <a:t>Smaller scope</a:t>
          </a:r>
        </a:p>
      </dgm:t>
    </dgm:pt>
    <dgm:pt modelId="{9329FCAD-F9B2-4A52-BAC2-A9288FD484C9}" type="parTrans" cxnId="{DF34FA4F-91F2-445C-9D5F-E7EB8636C53B}">
      <dgm:prSet/>
      <dgm:spPr/>
      <dgm:t>
        <a:bodyPr/>
        <a:lstStyle/>
        <a:p>
          <a:endParaRPr lang="en-US"/>
        </a:p>
      </dgm:t>
    </dgm:pt>
    <dgm:pt modelId="{254B4141-6712-4E82-9D4C-9E119C30E8E6}" type="sibTrans" cxnId="{DF34FA4F-91F2-445C-9D5F-E7EB8636C53B}">
      <dgm:prSet/>
      <dgm:spPr/>
      <dgm:t>
        <a:bodyPr/>
        <a:lstStyle/>
        <a:p>
          <a:endParaRPr lang="en-US"/>
        </a:p>
      </dgm:t>
    </dgm:pt>
    <dgm:pt modelId="{8A6E1C57-CE12-42CF-BED4-C7D8102021EA}">
      <dgm:prSet/>
      <dgm:spPr/>
      <dgm:t>
        <a:bodyPr/>
        <a:lstStyle/>
        <a:p>
          <a:r>
            <a:rPr lang="en-US"/>
            <a:t>Building or small campus</a:t>
          </a:r>
        </a:p>
      </dgm:t>
    </dgm:pt>
    <dgm:pt modelId="{71CBF8C3-DDB1-4B87-BFCF-23272B0B76EB}" type="parTrans" cxnId="{5540430C-1BC5-42EB-BC01-0918BE5F9E9A}">
      <dgm:prSet/>
      <dgm:spPr/>
      <dgm:t>
        <a:bodyPr/>
        <a:lstStyle/>
        <a:p>
          <a:endParaRPr lang="en-US"/>
        </a:p>
      </dgm:t>
    </dgm:pt>
    <dgm:pt modelId="{2D1E76FF-D1F2-4913-84D9-833E8A19575D}" type="sibTrans" cxnId="{5540430C-1BC5-42EB-BC01-0918BE5F9E9A}">
      <dgm:prSet/>
      <dgm:spPr/>
      <dgm:t>
        <a:bodyPr/>
        <a:lstStyle/>
        <a:p>
          <a:endParaRPr lang="en-US"/>
        </a:p>
      </dgm:t>
    </dgm:pt>
    <dgm:pt modelId="{7DEB05BB-7D92-41A2-AC61-BD08F414BC7E}">
      <dgm:prSet/>
      <dgm:spPr/>
      <dgm:t>
        <a:bodyPr/>
        <a:lstStyle/>
        <a:p>
          <a:r>
            <a:rPr lang="en-US"/>
            <a:t>Usually owned by same organization as attached devices</a:t>
          </a:r>
        </a:p>
      </dgm:t>
    </dgm:pt>
    <dgm:pt modelId="{B48B9388-337F-4B12-95C4-429DF57DF306}" type="parTrans" cxnId="{E9D4084A-012A-4171-ADCC-748BCA92583D}">
      <dgm:prSet/>
      <dgm:spPr/>
      <dgm:t>
        <a:bodyPr/>
        <a:lstStyle/>
        <a:p>
          <a:endParaRPr lang="en-US"/>
        </a:p>
      </dgm:t>
    </dgm:pt>
    <dgm:pt modelId="{79F803F4-83ED-4376-8913-6CE98F1006C8}" type="sibTrans" cxnId="{E9D4084A-012A-4171-ADCC-748BCA92583D}">
      <dgm:prSet/>
      <dgm:spPr/>
      <dgm:t>
        <a:bodyPr/>
        <a:lstStyle/>
        <a:p>
          <a:endParaRPr lang="en-US"/>
        </a:p>
      </dgm:t>
    </dgm:pt>
    <dgm:pt modelId="{02C4B0BF-4D15-4025-8FEC-F6AB8ADAD3DA}">
      <dgm:prSet/>
      <dgm:spPr/>
      <dgm:t>
        <a:bodyPr/>
        <a:lstStyle/>
        <a:p>
          <a:r>
            <a:rPr lang="en-US"/>
            <a:t>Data rates much higher</a:t>
          </a:r>
        </a:p>
      </dgm:t>
    </dgm:pt>
    <dgm:pt modelId="{55231DF2-3597-4CF3-89B8-9350685223DC}" type="parTrans" cxnId="{FBE757E7-D66A-43F5-A475-B18A74FA2E40}">
      <dgm:prSet/>
      <dgm:spPr/>
      <dgm:t>
        <a:bodyPr/>
        <a:lstStyle/>
        <a:p>
          <a:endParaRPr lang="en-US"/>
        </a:p>
      </dgm:t>
    </dgm:pt>
    <dgm:pt modelId="{0D269318-1582-4A14-8453-A8C26FDD5082}" type="sibTrans" cxnId="{FBE757E7-D66A-43F5-A475-B18A74FA2E40}">
      <dgm:prSet/>
      <dgm:spPr/>
      <dgm:t>
        <a:bodyPr/>
        <a:lstStyle/>
        <a:p>
          <a:endParaRPr lang="en-US"/>
        </a:p>
      </dgm:t>
    </dgm:pt>
    <dgm:pt modelId="{29C64727-6391-497B-BD1C-7CE557C1D242}">
      <dgm:prSet/>
      <dgm:spPr/>
      <dgm:t>
        <a:bodyPr/>
        <a:lstStyle/>
        <a:p>
          <a:r>
            <a:rPr lang="en-US"/>
            <a:t>Usually broadcast systems</a:t>
          </a:r>
        </a:p>
      </dgm:t>
    </dgm:pt>
    <dgm:pt modelId="{E2779CAC-3201-4AB9-95F1-6F7A04991DAD}" type="parTrans" cxnId="{FA09FD1E-A9DA-440E-98C0-B44B93907C13}">
      <dgm:prSet/>
      <dgm:spPr/>
      <dgm:t>
        <a:bodyPr/>
        <a:lstStyle/>
        <a:p>
          <a:endParaRPr lang="en-US"/>
        </a:p>
      </dgm:t>
    </dgm:pt>
    <dgm:pt modelId="{49E9867B-6EC6-4CCA-A194-6BDED0B96168}" type="sibTrans" cxnId="{FA09FD1E-A9DA-440E-98C0-B44B93907C13}">
      <dgm:prSet/>
      <dgm:spPr/>
      <dgm:t>
        <a:bodyPr/>
        <a:lstStyle/>
        <a:p>
          <a:endParaRPr lang="en-US"/>
        </a:p>
      </dgm:t>
    </dgm:pt>
    <dgm:pt modelId="{905CBBE4-988F-41E6-B0A2-B4C795C27825}">
      <dgm:prSet/>
      <dgm:spPr/>
      <dgm:t>
        <a:bodyPr/>
        <a:lstStyle/>
        <a:p>
          <a:r>
            <a:rPr lang="en-US"/>
            <a:t>Now some switched systems and ATM are being introduced</a:t>
          </a:r>
        </a:p>
      </dgm:t>
    </dgm:pt>
    <dgm:pt modelId="{E79D11B3-D61D-4296-A354-39E6AE28226E}" type="parTrans" cxnId="{58277898-78B3-44FA-860F-49A847371FC0}">
      <dgm:prSet/>
      <dgm:spPr/>
      <dgm:t>
        <a:bodyPr/>
        <a:lstStyle/>
        <a:p>
          <a:endParaRPr lang="en-US"/>
        </a:p>
      </dgm:t>
    </dgm:pt>
    <dgm:pt modelId="{15528384-8AB6-44F7-AD12-04BF6005BEFD}" type="sibTrans" cxnId="{58277898-78B3-44FA-860F-49A847371FC0}">
      <dgm:prSet/>
      <dgm:spPr/>
      <dgm:t>
        <a:bodyPr/>
        <a:lstStyle/>
        <a:p>
          <a:endParaRPr lang="en-US"/>
        </a:p>
      </dgm:t>
    </dgm:pt>
    <dgm:pt modelId="{69E9A77B-8912-408C-AABC-9FC977E1FA7B}" type="pres">
      <dgm:prSet presAssocID="{33CCAEF4-837A-42AC-A46B-8F951FF059BB}" presName="root" presStyleCnt="0">
        <dgm:presLayoutVars>
          <dgm:dir/>
          <dgm:resizeHandles val="exact"/>
        </dgm:presLayoutVars>
      </dgm:prSet>
      <dgm:spPr/>
    </dgm:pt>
    <dgm:pt modelId="{1A7ABA2C-EC9D-4822-9632-6AFF0E45BB2B}" type="pres">
      <dgm:prSet presAssocID="{234257CA-4C96-4812-B081-3778C7566EF3}" presName="compNode" presStyleCnt="0"/>
      <dgm:spPr/>
    </dgm:pt>
    <dgm:pt modelId="{15B29A49-65E6-484B-812A-6465FBC06D65}" type="pres">
      <dgm:prSet presAssocID="{234257CA-4C96-4812-B081-3778C7566EF3}" presName="bgRect" presStyleLbl="bgShp" presStyleIdx="0" presStyleCnt="5"/>
      <dgm:spPr/>
    </dgm:pt>
    <dgm:pt modelId="{6AB512D5-E288-4F99-9472-50C07EC39DBA}" type="pres">
      <dgm:prSet presAssocID="{234257CA-4C96-4812-B081-3778C7566E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4F15A50E-2867-4C97-802B-45FC0FEC58E3}" type="pres">
      <dgm:prSet presAssocID="{234257CA-4C96-4812-B081-3778C7566EF3}" presName="spaceRect" presStyleCnt="0"/>
      <dgm:spPr/>
    </dgm:pt>
    <dgm:pt modelId="{B7DC2CEA-1E09-45B5-A5D3-F91D5218B6C9}" type="pres">
      <dgm:prSet presAssocID="{234257CA-4C96-4812-B081-3778C7566EF3}" presName="parTx" presStyleLbl="revTx" presStyleIdx="0" presStyleCnt="6">
        <dgm:presLayoutVars>
          <dgm:chMax val="0"/>
          <dgm:chPref val="0"/>
        </dgm:presLayoutVars>
      </dgm:prSet>
      <dgm:spPr/>
    </dgm:pt>
    <dgm:pt modelId="{20C4BDAC-D491-44E6-B6DD-593A2915EEE3}" type="pres">
      <dgm:prSet presAssocID="{234257CA-4C96-4812-B081-3778C7566EF3}" presName="desTx" presStyleLbl="revTx" presStyleIdx="1" presStyleCnt="6">
        <dgm:presLayoutVars/>
      </dgm:prSet>
      <dgm:spPr/>
    </dgm:pt>
    <dgm:pt modelId="{F1FDD312-D792-479B-BA7E-F067AC01A3B1}" type="pres">
      <dgm:prSet presAssocID="{254B4141-6712-4E82-9D4C-9E119C30E8E6}" presName="sibTrans" presStyleCnt="0"/>
      <dgm:spPr/>
    </dgm:pt>
    <dgm:pt modelId="{219AC760-A885-49F0-905A-420BEAA0CC79}" type="pres">
      <dgm:prSet presAssocID="{7DEB05BB-7D92-41A2-AC61-BD08F414BC7E}" presName="compNode" presStyleCnt="0"/>
      <dgm:spPr/>
    </dgm:pt>
    <dgm:pt modelId="{F4470F58-1D4C-4B2F-92EC-43113CF4BC96}" type="pres">
      <dgm:prSet presAssocID="{7DEB05BB-7D92-41A2-AC61-BD08F414BC7E}" presName="bgRect" presStyleLbl="bgShp" presStyleIdx="1" presStyleCnt="5"/>
      <dgm:spPr/>
    </dgm:pt>
    <dgm:pt modelId="{139C70E2-9226-484D-897B-06111EC350C4}" type="pres">
      <dgm:prSet presAssocID="{7DEB05BB-7D92-41A2-AC61-BD08F414BC7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313FB60-FABF-4B33-AE7D-DD9920C7C3F0}" type="pres">
      <dgm:prSet presAssocID="{7DEB05BB-7D92-41A2-AC61-BD08F414BC7E}" presName="spaceRect" presStyleCnt="0"/>
      <dgm:spPr/>
    </dgm:pt>
    <dgm:pt modelId="{04805F93-4019-4939-A132-BBB1B509F2E8}" type="pres">
      <dgm:prSet presAssocID="{7DEB05BB-7D92-41A2-AC61-BD08F414BC7E}" presName="parTx" presStyleLbl="revTx" presStyleIdx="2" presStyleCnt="6">
        <dgm:presLayoutVars>
          <dgm:chMax val="0"/>
          <dgm:chPref val="0"/>
        </dgm:presLayoutVars>
      </dgm:prSet>
      <dgm:spPr/>
    </dgm:pt>
    <dgm:pt modelId="{3B81749E-74BB-408C-A111-ABE3EE0F1096}" type="pres">
      <dgm:prSet presAssocID="{79F803F4-83ED-4376-8913-6CE98F1006C8}" presName="sibTrans" presStyleCnt="0"/>
      <dgm:spPr/>
    </dgm:pt>
    <dgm:pt modelId="{CA448B78-5064-45A1-8DAE-6DB93536EA22}" type="pres">
      <dgm:prSet presAssocID="{02C4B0BF-4D15-4025-8FEC-F6AB8ADAD3DA}" presName="compNode" presStyleCnt="0"/>
      <dgm:spPr/>
    </dgm:pt>
    <dgm:pt modelId="{0751DDF4-2F3B-4417-9ABB-E4E9CCBCA3CE}" type="pres">
      <dgm:prSet presAssocID="{02C4B0BF-4D15-4025-8FEC-F6AB8ADAD3DA}" presName="bgRect" presStyleLbl="bgShp" presStyleIdx="2" presStyleCnt="5"/>
      <dgm:spPr/>
    </dgm:pt>
    <dgm:pt modelId="{570AB8B9-ED71-4F44-9082-1DF15E36DBD6}" type="pres">
      <dgm:prSet presAssocID="{02C4B0BF-4D15-4025-8FEC-F6AB8ADAD3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B44DBA3-9DE6-4B6A-AAAF-B9FA45BD41F3}" type="pres">
      <dgm:prSet presAssocID="{02C4B0BF-4D15-4025-8FEC-F6AB8ADAD3DA}" presName="spaceRect" presStyleCnt="0"/>
      <dgm:spPr/>
    </dgm:pt>
    <dgm:pt modelId="{606939A7-2A77-415C-9179-A527125711D6}" type="pres">
      <dgm:prSet presAssocID="{02C4B0BF-4D15-4025-8FEC-F6AB8ADAD3DA}" presName="parTx" presStyleLbl="revTx" presStyleIdx="3" presStyleCnt="6">
        <dgm:presLayoutVars>
          <dgm:chMax val="0"/>
          <dgm:chPref val="0"/>
        </dgm:presLayoutVars>
      </dgm:prSet>
      <dgm:spPr/>
    </dgm:pt>
    <dgm:pt modelId="{717DF95E-86F8-4831-8DD7-469635E4BE6C}" type="pres">
      <dgm:prSet presAssocID="{0D269318-1582-4A14-8453-A8C26FDD5082}" presName="sibTrans" presStyleCnt="0"/>
      <dgm:spPr/>
    </dgm:pt>
    <dgm:pt modelId="{87927C42-9FD8-49FB-BABE-A5E4D6C94FCB}" type="pres">
      <dgm:prSet presAssocID="{29C64727-6391-497B-BD1C-7CE557C1D242}" presName="compNode" presStyleCnt="0"/>
      <dgm:spPr/>
    </dgm:pt>
    <dgm:pt modelId="{964BF749-6D78-4979-BB3D-D49313C32A5A}" type="pres">
      <dgm:prSet presAssocID="{29C64727-6391-497B-BD1C-7CE557C1D242}" presName="bgRect" presStyleLbl="bgShp" presStyleIdx="3" presStyleCnt="5"/>
      <dgm:spPr/>
    </dgm:pt>
    <dgm:pt modelId="{89677D1F-CA47-4F1B-88AA-7B4BCFD0AA98}" type="pres">
      <dgm:prSet presAssocID="{29C64727-6391-497B-BD1C-7CE557C1D2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87988385-1FBB-43D3-B45E-8FCF0BDF239F}" type="pres">
      <dgm:prSet presAssocID="{29C64727-6391-497B-BD1C-7CE557C1D242}" presName="spaceRect" presStyleCnt="0"/>
      <dgm:spPr/>
    </dgm:pt>
    <dgm:pt modelId="{66A9AC20-3A66-4EB8-A0C4-25B84FFC2316}" type="pres">
      <dgm:prSet presAssocID="{29C64727-6391-497B-BD1C-7CE557C1D242}" presName="parTx" presStyleLbl="revTx" presStyleIdx="4" presStyleCnt="6">
        <dgm:presLayoutVars>
          <dgm:chMax val="0"/>
          <dgm:chPref val="0"/>
        </dgm:presLayoutVars>
      </dgm:prSet>
      <dgm:spPr/>
    </dgm:pt>
    <dgm:pt modelId="{112190FC-C3B6-4D11-8879-4D694C050C76}" type="pres">
      <dgm:prSet presAssocID="{49E9867B-6EC6-4CCA-A194-6BDED0B96168}" presName="sibTrans" presStyleCnt="0"/>
      <dgm:spPr/>
    </dgm:pt>
    <dgm:pt modelId="{73F45E48-BC40-4FCE-BBCA-3B91555F89F1}" type="pres">
      <dgm:prSet presAssocID="{905CBBE4-988F-41E6-B0A2-B4C795C27825}" presName="compNode" presStyleCnt="0"/>
      <dgm:spPr/>
    </dgm:pt>
    <dgm:pt modelId="{84BB07E2-F761-4DBC-8C26-58D8645A62B3}" type="pres">
      <dgm:prSet presAssocID="{905CBBE4-988F-41E6-B0A2-B4C795C27825}" presName="bgRect" presStyleLbl="bgShp" presStyleIdx="4" presStyleCnt="5"/>
      <dgm:spPr/>
    </dgm:pt>
    <dgm:pt modelId="{D04CA5A5-F7B9-4D2D-87F8-245A2AF76308}" type="pres">
      <dgm:prSet presAssocID="{905CBBE4-988F-41E6-B0A2-B4C795C278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3698B87-8BF2-43BD-A6A5-31AB129F1331}" type="pres">
      <dgm:prSet presAssocID="{905CBBE4-988F-41E6-B0A2-B4C795C27825}" presName="spaceRect" presStyleCnt="0"/>
      <dgm:spPr/>
    </dgm:pt>
    <dgm:pt modelId="{D76ACB82-4826-4066-A91D-52D1D2F15176}" type="pres">
      <dgm:prSet presAssocID="{905CBBE4-988F-41E6-B0A2-B4C795C2782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540430C-1BC5-42EB-BC01-0918BE5F9E9A}" srcId="{234257CA-4C96-4812-B081-3778C7566EF3}" destId="{8A6E1C57-CE12-42CF-BED4-C7D8102021EA}" srcOrd="0" destOrd="0" parTransId="{71CBF8C3-DDB1-4B87-BFCF-23272B0B76EB}" sibTransId="{2D1E76FF-D1F2-4913-84D9-833E8A19575D}"/>
    <dgm:cxn modelId="{FA09FD1E-A9DA-440E-98C0-B44B93907C13}" srcId="{33CCAEF4-837A-42AC-A46B-8F951FF059BB}" destId="{29C64727-6391-497B-BD1C-7CE557C1D242}" srcOrd="3" destOrd="0" parTransId="{E2779CAC-3201-4AB9-95F1-6F7A04991DAD}" sibTransId="{49E9867B-6EC6-4CCA-A194-6BDED0B96168}"/>
    <dgm:cxn modelId="{BAA6C721-EAC0-4F3C-9E28-5EBAC8891E75}" type="presOf" srcId="{7DEB05BB-7D92-41A2-AC61-BD08F414BC7E}" destId="{04805F93-4019-4939-A132-BBB1B509F2E8}" srcOrd="0" destOrd="0" presId="urn:microsoft.com/office/officeart/2018/2/layout/IconVerticalSolidList"/>
    <dgm:cxn modelId="{DF91AA24-2AC3-4176-AEB5-607CD0DC2E98}" type="presOf" srcId="{29C64727-6391-497B-BD1C-7CE557C1D242}" destId="{66A9AC20-3A66-4EB8-A0C4-25B84FFC2316}" srcOrd="0" destOrd="0" presId="urn:microsoft.com/office/officeart/2018/2/layout/IconVerticalSolidList"/>
    <dgm:cxn modelId="{40725D27-F27B-43A7-ABC8-EB35C449CFF2}" type="presOf" srcId="{8A6E1C57-CE12-42CF-BED4-C7D8102021EA}" destId="{20C4BDAC-D491-44E6-B6DD-593A2915EEE3}" srcOrd="0" destOrd="0" presId="urn:microsoft.com/office/officeart/2018/2/layout/IconVerticalSolidList"/>
    <dgm:cxn modelId="{97FAFE38-2A4C-4A8E-A1CE-C38342F79DEE}" type="presOf" srcId="{02C4B0BF-4D15-4025-8FEC-F6AB8ADAD3DA}" destId="{606939A7-2A77-415C-9179-A527125711D6}" srcOrd="0" destOrd="0" presId="urn:microsoft.com/office/officeart/2018/2/layout/IconVerticalSolidList"/>
    <dgm:cxn modelId="{E9D4084A-012A-4171-ADCC-748BCA92583D}" srcId="{33CCAEF4-837A-42AC-A46B-8F951FF059BB}" destId="{7DEB05BB-7D92-41A2-AC61-BD08F414BC7E}" srcOrd="1" destOrd="0" parTransId="{B48B9388-337F-4B12-95C4-429DF57DF306}" sibTransId="{79F803F4-83ED-4376-8913-6CE98F1006C8}"/>
    <dgm:cxn modelId="{4BA49E6B-02CE-4CFC-84AB-B43568275AC9}" type="presOf" srcId="{905CBBE4-988F-41E6-B0A2-B4C795C27825}" destId="{D76ACB82-4826-4066-A91D-52D1D2F15176}" srcOrd="0" destOrd="0" presId="urn:microsoft.com/office/officeart/2018/2/layout/IconVerticalSolidList"/>
    <dgm:cxn modelId="{DF34FA4F-91F2-445C-9D5F-E7EB8636C53B}" srcId="{33CCAEF4-837A-42AC-A46B-8F951FF059BB}" destId="{234257CA-4C96-4812-B081-3778C7566EF3}" srcOrd="0" destOrd="0" parTransId="{9329FCAD-F9B2-4A52-BAC2-A9288FD484C9}" sibTransId="{254B4141-6712-4E82-9D4C-9E119C30E8E6}"/>
    <dgm:cxn modelId="{58277898-78B3-44FA-860F-49A847371FC0}" srcId="{33CCAEF4-837A-42AC-A46B-8F951FF059BB}" destId="{905CBBE4-988F-41E6-B0A2-B4C795C27825}" srcOrd="4" destOrd="0" parTransId="{E79D11B3-D61D-4296-A354-39E6AE28226E}" sibTransId="{15528384-8AB6-44F7-AD12-04BF6005BEFD}"/>
    <dgm:cxn modelId="{720630B9-0536-4DD9-A3D0-00C11AB76899}" type="presOf" srcId="{33CCAEF4-837A-42AC-A46B-8F951FF059BB}" destId="{69E9A77B-8912-408C-AABC-9FC977E1FA7B}" srcOrd="0" destOrd="0" presId="urn:microsoft.com/office/officeart/2018/2/layout/IconVerticalSolidList"/>
    <dgm:cxn modelId="{8361ECDF-43DB-4742-A415-E429BD73C064}" type="presOf" srcId="{234257CA-4C96-4812-B081-3778C7566EF3}" destId="{B7DC2CEA-1E09-45B5-A5D3-F91D5218B6C9}" srcOrd="0" destOrd="0" presId="urn:microsoft.com/office/officeart/2018/2/layout/IconVerticalSolidList"/>
    <dgm:cxn modelId="{FBE757E7-D66A-43F5-A475-B18A74FA2E40}" srcId="{33CCAEF4-837A-42AC-A46B-8F951FF059BB}" destId="{02C4B0BF-4D15-4025-8FEC-F6AB8ADAD3DA}" srcOrd="2" destOrd="0" parTransId="{55231DF2-3597-4CF3-89B8-9350685223DC}" sibTransId="{0D269318-1582-4A14-8453-A8C26FDD5082}"/>
    <dgm:cxn modelId="{9FD3B9C7-A291-4EFF-A83B-B8BDCC6F71A6}" type="presParOf" srcId="{69E9A77B-8912-408C-AABC-9FC977E1FA7B}" destId="{1A7ABA2C-EC9D-4822-9632-6AFF0E45BB2B}" srcOrd="0" destOrd="0" presId="urn:microsoft.com/office/officeart/2018/2/layout/IconVerticalSolidList"/>
    <dgm:cxn modelId="{B96822D6-D64F-4881-9A21-D95990FF6FA7}" type="presParOf" srcId="{1A7ABA2C-EC9D-4822-9632-6AFF0E45BB2B}" destId="{15B29A49-65E6-484B-812A-6465FBC06D65}" srcOrd="0" destOrd="0" presId="urn:microsoft.com/office/officeart/2018/2/layout/IconVerticalSolidList"/>
    <dgm:cxn modelId="{E8B2475F-7AD7-457C-A10A-480580C0663C}" type="presParOf" srcId="{1A7ABA2C-EC9D-4822-9632-6AFF0E45BB2B}" destId="{6AB512D5-E288-4F99-9472-50C07EC39DBA}" srcOrd="1" destOrd="0" presId="urn:microsoft.com/office/officeart/2018/2/layout/IconVerticalSolidList"/>
    <dgm:cxn modelId="{263B2C21-78B3-4EF8-AB4E-77C1A5690DC8}" type="presParOf" srcId="{1A7ABA2C-EC9D-4822-9632-6AFF0E45BB2B}" destId="{4F15A50E-2867-4C97-802B-45FC0FEC58E3}" srcOrd="2" destOrd="0" presId="urn:microsoft.com/office/officeart/2018/2/layout/IconVerticalSolidList"/>
    <dgm:cxn modelId="{1492CC44-9B8B-4F10-91AD-F561B8BFE11A}" type="presParOf" srcId="{1A7ABA2C-EC9D-4822-9632-6AFF0E45BB2B}" destId="{B7DC2CEA-1E09-45B5-A5D3-F91D5218B6C9}" srcOrd="3" destOrd="0" presId="urn:microsoft.com/office/officeart/2018/2/layout/IconVerticalSolidList"/>
    <dgm:cxn modelId="{B66EA4D5-E13C-48FF-8683-050AD83B24DD}" type="presParOf" srcId="{1A7ABA2C-EC9D-4822-9632-6AFF0E45BB2B}" destId="{20C4BDAC-D491-44E6-B6DD-593A2915EEE3}" srcOrd="4" destOrd="0" presId="urn:microsoft.com/office/officeart/2018/2/layout/IconVerticalSolidList"/>
    <dgm:cxn modelId="{A5016ACF-77C4-49E1-A0AB-42373F8C4087}" type="presParOf" srcId="{69E9A77B-8912-408C-AABC-9FC977E1FA7B}" destId="{F1FDD312-D792-479B-BA7E-F067AC01A3B1}" srcOrd="1" destOrd="0" presId="urn:microsoft.com/office/officeart/2018/2/layout/IconVerticalSolidList"/>
    <dgm:cxn modelId="{A75E2778-420D-4EB1-A710-9DC46A0F3DF1}" type="presParOf" srcId="{69E9A77B-8912-408C-AABC-9FC977E1FA7B}" destId="{219AC760-A885-49F0-905A-420BEAA0CC79}" srcOrd="2" destOrd="0" presId="urn:microsoft.com/office/officeart/2018/2/layout/IconVerticalSolidList"/>
    <dgm:cxn modelId="{00511DC3-9E9E-4FD2-9563-8B2F139C759F}" type="presParOf" srcId="{219AC760-A885-49F0-905A-420BEAA0CC79}" destId="{F4470F58-1D4C-4B2F-92EC-43113CF4BC96}" srcOrd="0" destOrd="0" presId="urn:microsoft.com/office/officeart/2018/2/layout/IconVerticalSolidList"/>
    <dgm:cxn modelId="{DFD9A9DE-F792-4117-B893-E1F312897D46}" type="presParOf" srcId="{219AC760-A885-49F0-905A-420BEAA0CC79}" destId="{139C70E2-9226-484D-897B-06111EC350C4}" srcOrd="1" destOrd="0" presId="urn:microsoft.com/office/officeart/2018/2/layout/IconVerticalSolidList"/>
    <dgm:cxn modelId="{310157C0-05B4-45A4-B2A4-266D17B71F58}" type="presParOf" srcId="{219AC760-A885-49F0-905A-420BEAA0CC79}" destId="{1313FB60-FABF-4B33-AE7D-DD9920C7C3F0}" srcOrd="2" destOrd="0" presId="urn:microsoft.com/office/officeart/2018/2/layout/IconVerticalSolidList"/>
    <dgm:cxn modelId="{ECC7BF63-1EE1-42FC-AA0E-331B1E34DCAC}" type="presParOf" srcId="{219AC760-A885-49F0-905A-420BEAA0CC79}" destId="{04805F93-4019-4939-A132-BBB1B509F2E8}" srcOrd="3" destOrd="0" presId="urn:microsoft.com/office/officeart/2018/2/layout/IconVerticalSolidList"/>
    <dgm:cxn modelId="{9CFA19B9-BB93-4A45-8D23-D1F99C2D5693}" type="presParOf" srcId="{69E9A77B-8912-408C-AABC-9FC977E1FA7B}" destId="{3B81749E-74BB-408C-A111-ABE3EE0F1096}" srcOrd="3" destOrd="0" presId="urn:microsoft.com/office/officeart/2018/2/layout/IconVerticalSolidList"/>
    <dgm:cxn modelId="{40C6E3AF-AC08-4A5F-8EB8-18E0B1F7C478}" type="presParOf" srcId="{69E9A77B-8912-408C-AABC-9FC977E1FA7B}" destId="{CA448B78-5064-45A1-8DAE-6DB93536EA22}" srcOrd="4" destOrd="0" presId="urn:microsoft.com/office/officeart/2018/2/layout/IconVerticalSolidList"/>
    <dgm:cxn modelId="{FF73393E-8CC0-45EB-B38F-49F91B9499D2}" type="presParOf" srcId="{CA448B78-5064-45A1-8DAE-6DB93536EA22}" destId="{0751DDF4-2F3B-4417-9ABB-E4E9CCBCA3CE}" srcOrd="0" destOrd="0" presId="urn:microsoft.com/office/officeart/2018/2/layout/IconVerticalSolidList"/>
    <dgm:cxn modelId="{5E424A85-542E-42FE-B48B-BB9EB333F3EE}" type="presParOf" srcId="{CA448B78-5064-45A1-8DAE-6DB93536EA22}" destId="{570AB8B9-ED71-4F44-9082-1DF15E36DBD6}" srcOrd="1" destOrd="0" presId="urn:microsoft.com/office/officeart/2018/2/layout/IconVerticalSolidList"/>
    <dgm:cxn modelId="{50B3DD3A-1D11-4632-B2D6-DC16BBBC8678}" type="presParOf" srcId="{CA448B78-5064-45A1-8DAE-6DB93536EA22}" destId="{2B44DBA3-9DE6-4B6A-AAAF-B9FA45BD41F3}" srcOrd="2" destOrd="0" presId="urn:microsoft.com/office/officeart/2018/2/layout/IconVerticalSolidList"/>
    <dgm:cxn modelId="{EF7C5F3D-819E-4818-BD07-66056EC9B2CF}" type="presParOf" srcId="{CA448B78-5064-45A1-8DAE-6DB93536EA22}" destId="{606939A7-2A77-415C-9179-A527125711D6}" srcOrd="3" destOrd="0" presId="urn:microsoft.com/office/officeart/2018/2/layout/IconVerticalSolidList"/>
    <dgm:cxn modelId="{AFA586A4-D0AF-42ED-83AC-EF2DF34D6E66}" type="presParOf" srcId="{69E9A77B-8912-408C-AABC-9FC977E1FA7B}" destId="{717DF95E-86F8-4831-8DD7-469635E4BE6C}" srcOrd="5" destOrd="0" presId="urn:microsoft.com/office/officeart/2018/2/layout/IconVerticalSolidList"/>
    <dgm:cxn modelId="{F65CCBB6-B754-4586-9651-5A1A4BC68642}" type="presParOf" srcId="{69E9A77B-8912-408C-AABC-9FC977E1FA7B}" destId="{87927C42-9FD8-49FB-BABE-A5E4D6C94FCB}" srcOrd="6" destOrd="0" presId="urn:microsoft.com/office/officeart/2018/2/layout/IconVerticalSolidList"/>
    <dgm:cxn modelId="{076D89E5-5115-4167-8F8E-D9A7B40C7BC5}" type="presParOf" srcId="{87927C42-9FD8-49FB-BABE-A5E4D6C94FCB}" destId="{964BF749-6D78-4979-BB3D-D49313C32A5A}" srcOrd="0" destOrd="0" presId="urn:microsoft.com/office/officeart/2018/2/layout/IconVerticalSolidList"/>
    <dgm:cxn modelId="{78F50965-08C6-459A-B61E-184A2EE29E36}" type="presParOf" srcId="{87927C42-9FD8-49FB-BABE-A5E4D6C94FCB}" destId="{89677D1F-CA47-4F1B-88AA-7B4BCFD0AA98}" srcOrd="1" destOrd="0" presId="urn:microsoft.com/office/officeart/2018/2/layout/IconVerticalSolidList"/>
    <dgm:cxn modelId="{6C39B4C4-BA86-4883-8E6A-F9947B290A82}" type="presParOf" srcId="{87927C42-9FD8-49FB-BABE-A5E4D6C94FCB}" destId="{87988385-1FBB-43D3-B45E-8FCF0BDF239F}" srcOrd="2" destOrd="0" presId="urn:microsoft.com/office/officeart/2018/2/layout/IconVerticalSolidList"/>
    <dgm:cxn modelId="{6932B223-9C94-4039-B168-8DEA6A692C1C}" type="presParOf" srcId="{87927C42-9FD8-49FB-BABE-A5E4D6C94FCB}" destId="{66A9AC20-3A66-4EB8-A0C4-25B84FFC2316}" srcOrd="3" destOrd="0" presId="urn:microsoft.com/office/officeart/2018/2/layout/IconVerticalSolidList"/>
    <dgm:cxn modelId="{B817055E-FCB3-4B4E-A7F1-ECDE3D134EAE}" type="presParOf" srcId="{69E9A77B-8912-408C-AABC-9FC977E1FA7B}" destId="{112190FC-C3B6-4D11-8879-4D694C050C76}" srcOrd="7" destOrd="0" presId="urn:microsoft.com/office/officeart/2018/2/layout/IconVerticalSolidList"/>
    <dgm:cxn modelId="{1973C632-293E-44B8-B07F-268598AEF15E}" type="presParOf" srcId="{69E9A77B-8912-408C-AABC-9FC977E1FA7B}" destId="{73F45E48-BC40-4FCE-BBCA-3B91555F89F1}" srcOrd="8" destOrd="0" presId="urn:microsoft.com/office/officeart/2018/2/layout/IconVerticalSolidList"/>
    <dgm:cxn modelId="{C27DA9C4-C9E8-4F1A-B8CB-CC36F9DC89CE}" type="presParOf" srcId="{73F45E48-BC40-4FCE-BBCA-3B91555F89F1}" destId="{84BB07E2-F761-4DBC-8C26-58D8645A62B3}" srcOrd="0" destOrd="0" presId="urn:microsoft.com/office/officeart/2018/2/layout/IconVerticalSolidList"/>
    <dgm:cxn modelId="{9378FCF7-0E53-4C7A-91FF-F18859F9AD3D}" type="presParOf" srcId="{73F45E48-BC40-4FCE-BBCA-3B91555F89F1}" destId="{D04CA5A5-F7B9-4D2D-87F8-245A2AF76308}" srcOrd="1" destOrd="0" presId="urn:microsoft.com/office/officeart/2018/2/layout/IconVerticalSolidList"/>
    <dgm:cxn modelId="{A20A343A-E6B9-424E-BB0B-A2C727793E4D}" type="presParOf" srcId="{73F45E48-BC40-4FCE-BBCA-3B91555F89F1}" destId="{A3698B87-8BF2-43BD-A6A5-31AB129F1331}" srcOrd="2" destOrd="0" presId="urn:microsoft.com/office/officeart/2018/2/layout/IconVerticalSolidList"/>
    <dgm:cxn modelId="{17915207-6585-4A05-B3C2-F56F3698D360}" type="presParOf" srcId="{73F45E48-BC40-4FCE-BBCA-3B91555F89F1}" destId="{D76ACB82-4826-4066-A91D-52D1D2F151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0E018C-F926-431B-AF2C-B6827F0FE3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86DEAF-8DB4-45C0-81FC-376E32B6ED49}">
      <dgm:prSet/>
      <dgm:spPr/>
      <dgm:t>
        <a:bodyPr/>
        <a:lstStyle/>
        <a:p>
          <a:r>
            <a:rPr lang="en-US"/>
            <a:t>Task of communication broken up into modules</a:t>
          </a:r>
        </a:p>
      </dgm:t>
    </dgm:pt>
    <dgm:pt modelId="{6DCF5D6A-0043-458F-AAC6-35AEA896F0A4}" type="parTrans" cxnId="{B34B89EC-2E28-4797-9AB3-96A6D22D15B5}">
      <dgm:prSet/>
      <dgm:spPr/>
      <dgm:t>
        <a:bodyPr/>
        <a:lstStyle/>
        <a:p>
          <a:endParaRPr lang="en-US"/>
        </a:p>
      </dgm:t>
    </dgm:pt>
    <dgm:pt modelId="{FDE58B39-158E-4ED6-8771-EEC80D5246A9}" type="sibTrans" cxnId="{B34B89EC-2E28-4797-9AB3-96A6D22D15B5}">
      <dgm:prSet/>
      <dgm:spPr/>
      <dgm:t>
        <a:bodyPr/>
        <a:lstStyle/>
        <a:p>
          <a:endParaRPr lang="en-US"/>
        </a:p>
      </dgm:t>
    </dgm:pt>
    <dgm:pt modelId="{72EF961C-0F98-400C-8EB6-32CE26277242}">
      <dgm:prSet/>
      <dgm:spPr/>
      <dgm:t>
        <a:bodyPr/>
        <a:lstStyle/>
        <a:p>
          <a:r>
            <a:rPr lang="en-US"/>
            <a:t>For example file transfer could use three modules</a:t>
          </a:r>
        </a:p>
      </dgm:t>
    </dgm:pt>
    <dgm:pt modelId="{24B3542E-872F-4DA1-8035-1BAD22CC9455}" type="parTrans" cxnId="{853CB542-D42D-439E-A52B-016E0A271630}">
      <dgm:prSet/>
      <dgm:spPr/>
      <dgm:t>
        <a:bodyPr/>
        <a:lstStyle/>
        <a:p>
          <a:endParaRPr lang="en-US"/>
        </a:p>
      </dgm:t>
    </dgm:pt>
    <dgm:pt modelId="{1B24C5FE-5456-45D7-B545-5F9024015156}" type="sibTrans" cxnId="{853CB542-D42D-439E-A52B-016E0A271630}">
      <dgm:prSet/>
      <dgm:spPr/>
      <dgm:t>
        <a:bodyPr/>
        <a:lstStyle/>
        <a:p>
          <a:endParaRPr lang="en-US"/>
        </a:p>
      </dgm:t>
    </dgm:pt>
    <dgm:pt modelId="{F170EF59-7E29-4BB9-83ED-A90B42DDA991}">
      <dgm:prSet/>
      <dgm:spPr/>
      <dgm:t>
        <a:bodyPr/>
        <a:lstStyle/>
        <a:p>
          <a:r>
            <a:rPr lang="en-US"/>
            <a:t>File transfer application</a:t>
          </a:r>
        </a:p>
      </dgm:t>
    </dgm:pt>
    <dgm:pt modelId="{CD59F422-7166-48D5-A28E-109BAB295322}" type="parTrans" cxnId="{872F679C-F68B-4FED-A77A-CC9E66A5AA6E}">
      <dgm:prSet/>
      <dgm:spPr/>
      <dgm:t>
        <a:bodyPr/>
        <a:lstStyle/>
        <a:p>
          <a:endParaRPr lang="en-US"/>
        </a:p>
      </dgm:t>
    </dgm:pt>
    <dgm:pt modelId="{74ADCA1D-1FE4-46C4-BD49-BB78BFBFBAC9}" type="sibTrans" cxnId="{872F679C-F68B-4FED-A77A-CC9E66A5AA6E}">
      <dgm:prSet/>
      <dgm:spPr/>
      <dgm:t>
        <a:bodyPr/>
        <a:lstStyle/>
        <a:p>
          <a:endParaRPr lang="en-US"/>
        </a:p>
      </dgm:t>
    </dgm:pt>
    <dgm:pt modelId="{C9B027AF-6C1E-4077-AC22-C106B780293D}">
      <dgm:prSet/>
      <dgm:spPr/>
      <dgm:t>
        <a:bodyPr/>
        <a:lstStyle/>
        <a:p>
          <a:r>
            <a:rPr lang="en-US"/>
            <a:t>Communication service unit</a:t>
          </a:r>
        </a:p>
      </dgm:t>
    </dgm:pt>
    <dgm:pt modelId="{2ADCE907-DD6C-41A0-BBCD-1476F81E66A8}" type="parTrans" cxnId="{A5F5FF5D-D230-4BBE-B4A2-65F0CBA9F07D}">
      <dgm:prSet/>
      <dgm:spPr/>
      <dgm:t>
        <a:bodyPr/>
        <a:lstStyle/>
        <a:p>
          <a:endParaRPr lang="en-US"/>
        </a:p>
      </dgm:t>
    </dgm:pt>
    <dgm:pt modelId="{A1DF5D8D-63C2-4BCC-A00A-034AE6892068}" type="sibTrans" cxnId="{A5F5FF5D-D230-4BBE-B4A2-65F0CBA9F07D}">
      <dgm:prSet/>
      <dgm:spPr/>
      <dgm:t>
        <a:bodyPr/>
        <a:lstStyle/>
        <a:p>
          <a:endParaRPr lang="en-US"/>
        </a:p>
      </dgm:t>
    </dgm:pt>
    <dgm:pt modelId="{7E3C137C-41FF-4CD9-8D08-63D078B557EC}">
      <dgm:prSet/>
      <dgm:spPr/>
      <dgm:t>
        <a:bodyPr/>
        <a:lstStyle/>
        <a:p>
          <a:r>
            <a:rPr lang="en-US"/>
            <a:t>Network access unit</a:t>
          </a:r>
        </a:p>
      </dgm:t>
    </dgm:pt>
    <dgm:pt modelId="{3208866A-EB46-4DC5-AABC-6BBABEACEF9C}" type="parTrans" cxnId="{1C6648F1-E33D-4D02-994F-14D18A3B511D}">
      <dgm:prSet/>
      <dgm:spPr/>
      <dgm:t>
        <a:bodyPr/>
        <a:lstStyle/>
        <a:p>
          <a:endParaRPr lang="en-US"/>
        </a:p>
      </dgm:t>
    </dgm:pt>
    <dgm:pt modelId="{4BC2745C-0DD2-4837-8878-000B17EEAD60}" type="sibTrans" cxnId="{1C6648F1-E33D-4D02-994F-14D18A3B511D}">
      <dgm:prSet/>
      <dgm:spPr/>
      <dgm:t>
        <a:bodyPr/>
        <a:lstStyle/>
        <a:p>
          <a:endParaRPr lang="en-US"/>
        </a:p>
      </dgm:t>
    </dgm:pt>
    <dgm:pt modelId="{A586964C-C7B2-4D7E-A046-14FA610310D4}" type="pres">
      <dgm:prSet presAssocID="{780E018C-F926-431B-AF2C-B6827F0FE322}" presName="root" presStyleCnt="0">
        <dgm:presLayoutVars>
          <dgm:dir/>
          <dgm:resizeHandles val="exact"/>
        </dgm:presLayoutVars>
      </dgm:prSet>
      <dgm:spPr/>
    </dgm:pt>
    <dgm:pt modelId="{914388D1-8403-4ECA-A35A-9BF1D391FA45}" type="pres">
      <dgm:prSet presAssocID="{9086DEAF-8DB4-45C0-81FC-376E32B6ED49}" presName="compNode" presStyleCnt="0"/>
      <dgm:spPr/>
    </dgm:pt>
    <dgm:pt modelId="{DF335EB5-3A5F-4986-811D-5F8DCC83818E}" type="pres">
      <dgm:prSet presAssocID="{9086DEAF-8DB4-45C0-81FC-376E32B6ED49}" presName="bgRect" presStyleLbl="bgShp" presStyleIdx="0" presStyleCnt="2"/>
      <dgm:spPr/>
    </dgm:pt>
    <dgm:pt modelId="{2029093B-94F5-4D73-8550-B6B2CF725703}" type="pres">
      <dgm:prSet presAssocID="{9086DEAF-8DB4-45C0-81FC-376E32B6ED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80700AE-FA56-4CE5-A282-9D2EC44488A5}" type="pres">
      <dgm:prSet presAssocID="{9086DEAF-8DB4-45C0-81FC-376E32B6ED49}" presName="spaceRect" presStyleCnt="0"/>
      <dgm:spPr/>
    </dgm:pt>
    <dgm:pt modelId="{C46A7405-8F4D-4A18-8EFD-BB8EDF0C03E9}" type="pres">
      <dgm:prSet presAssocID="{9086DEAF-8DB4-45C0-81FC-376E32B6ED49}" presName="parTx" presStyleLbl="revTx" presStyleIdx="0" presStyleCnt="3">
        <dgm:presLayoutVars>
          <dgm:chMax val="0"/>
          <dgm:chPref val="0"/>
        </dgm:presLayoutVars>
      </dgm:prSet>
      <dgm:spPr/>
    </dgm:pt>
    <dgm:pt modelId="{C02F9897-42FF-40B6-8360-74225E9941E8}" type="pres">
      <dgm:prSet presAssocID="{FDE58B39-158E-4ED6-8771-EEC80D5246A9}" presName="sibTrans" presStyleCnt="0"/>
      <dgm:spPr/>
    </dgm:pt>
    <dgm:pt modelId="{DE643DB8-4DF9-4FC1-8D3F-91C2CD285B59}" type="pres">
      <dgm:prSet presAssocID="{72EF961C-0F98-400C-8EB6-32CE26277242}" presName="compNode" presStyleCnt="0"/>
      <dgm:spPr/>
    </dgm:pt>
    <dgm:pt modelId="{480F2297-5467-4331-B0FE-C51C3A52521D}" type="pres">
      <dgm:prSet presAssocID="{72EF961C-0F98-400C-8EB6-32CE26277242}" presName="bgRect" presStyleLbl="bgShp" presStyleIdx="1" presStyleCnt="2"/>
      <dgm:spPr/>
    </dgm:pt>
    <dgm:pt modelId="{DCFFA46A-382B-4F21-87E0-348BB1A1E453}" type="pres">
      <dgm:prSet presAssocID="{72EF961C-0F98-400C-8EB6-32CE262772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255E08D-3B3D-4F70-BD36-17D220DA160F}" type="pres">
      <dgm:prSet presAssocID="{72EF961C-0F98-400C-8EB6-32CE26277242}" presName="spaceRect" presStyleCnt="0"/>
      <dgm:spPr/>
    </dgm:pt>
    <dgm:pt modelId="{859CADE1-66D0-4F5B-B4AB-EBA31557C38B}" type="pres">
      <dgm:prSet presAssocID="{72EF961C-0F98-400C-8EB6-32CE26277242}" presName="parTx" presStyleLbl="revTx" presStyleIdx="1" presStyleCnt="3">
        <dgm:presLayoutVars>
          <dgm:chMax val="0"/>
          <dgm:chPref val="0"/>
        </dgm:presLayoutVars>
      </dgm:prSet>
      <dgm:spPr/>
    </dgm:pt>
    <dgm:pt modelId="{F210E55A-00A8-4C9E-8E26-FF97026FBC62}" type="pres">
      <dgm:prSet presAssocID="{72EF961C-0F98-400C-8EB6-32CE26277242}" presName="desTx" presStyleLbl="revTx" presStyleIdx="2" presStyleCnt="3">
        <dgm:presLayoutVars/>
      </dgm:prSet>
      <dgm:spPr/>
    </dgm:pt>
  </dgm:ptLst>
  <dgm:cxnLst>
    <dgm:cxn modelId="{F9170F12-F983-4D50-A88F-08451BE50E72}" type="presOf" srcId="{9086DEAF-8DB4-45C0-81FC-376E32B6ED49}" destId="{C46A7405-8F4D-4A18-8EFD-BB8EDF0C03E9}" srcOrd="0" destOrd="0" presId="urn:microsoft.com/office/officeart/2018/2/layout/IconVerticalSolidList"/>
    <dgm:cxn modelId="{D1F6013E-FB08-48FB-B2ED-21C1EFCF9A21}" type="presOf" srcId="{7E3C137C-41FF-4CD9-8D08-63D078B557EC}" destId="{F210E55A-00A8-4C9E-8E26-FF97026FBC62}" srcOrd="0" destOrd="2" presId="urn:microsoft.com/office/officeart/2018/2/layout/IconVerticalSolidList"/>
    <dgm:cxn modelId="{A5F5FF5D-D230-4BBE-B4A2-65F0CBA9F07D}" srcId="{72EF961C-0F98-400C-8EB6-32CE26277242}" destId="{C9B027AF-6C1E-4077-AC22-C106B780293D}" srcOrd="1" destOrd="0" parTransId="{2ADCE907-DD6C-41A0-BBCD-1476F81E66A8}" sibTransId="{A1DF5D8D-63C2-4BCC-A00A-034AE6892068}"/>
    <dgm:cxn modelId="{F6AF3262-FA8C-44AC-8360-D74DB3F6EAFF}" type="presOf" srcId="{780E018C-F926-431B-AF2C-B6827F0FE322}" destId="{A586964C-C7B2-4D7E-A046-14FA610310D4}" srcOrd="0" destOrd="0" presId="urn:microsoft.com/office/officeart/2018/2/layout/IconVerticalSolidList"/>
    <dgm:cxn modelId="{853CB542-D42D-439E-A52B-016E0A271630}" srcId="{780E018C-F926-431B-AF2C-B6827F0FE322}" destId="{72EF961C-0F98-400C-8EB6-32CE26277242}" srcOrd="1" destOrd="0" parTransId="{24B3542E-872F-4DA1-8035-1BAD22CC9455}" sibTransId="{1B24C5FE-5456-45D7-B545-5F9024015156}"/>
    <dgm:cxn modelId="{F0BFB045-E686-4063-A4ED-364767716E0D}" type="presOf" srcId="{72EF961C-0F98-400C-8EB6-32CE26277242}" destId="{859CADE1-66D0-4F5B-B4AB-EBA31557C38B}" srcOrd="0" destOrd="0" presId="urn:microsoft.com/office/officeart/2018/2/layout/IconVerticalSolidList"/>
    <dgm:cxn modelId="{04ACB48A-F125-4E0F-A5D4-2E0AC473C6F7}" type="presOf" srcId="{C9B027AF-6C1E-4077-AC22-C106B780293D}" destId="{F210E55A-00A8-4C9E-8E26-FF97026FBC62}" srcOrd="0" destOrd="1" presId="urn:microsoft.com/office/officeart/2018/2/layout/IconVerticalSolidList"/>
    <dgm:cxn modelId="{872F679C-F68B-4FED-A77A-CC9E66A5AA6E}" srcId="{72EF961C-0F98-400C-8EB6-32CE26277242}" destId="{F170EF59-7E29-4BB9-83ED-A90B42DDA991}" srcOrd="0" destOrd="0" parTransId="{CD59F422-7166-48D5-A28E-109BAB295322}" sibTransId="{74ADCA1D-1FE4-46C4-BD49-BB78BFBFBAC9}"/>
    <dgm:cxn modelId="{8E68E6EA-6F6A-4ADC-B552-09CAE4712E0E}" type="presOf" srcId="{F170EF59-7E29-4BB9-83ED-A90B42DDA991}" destId="{F210E55A-00A8-4C9E-8E26-FF97026FBC62}" srcOrd="0" destOrd="0" presId="urn:microsoft.com/office/officeart/2018/2/layout/IconVerticalSolidList"/>
    <dgm:cxn modelId="{B34B89EC-2E28-4797-9AB3-96A6D22D15B5}" srcId="{780E018C-F926-431B-AF2C-B6827F0FE322}" destId="{9086DEAF-8DB4-45C0-81FC-376E32B6ED49}" srcOrd="0" destOrd="0" parTransId="{6DCF5D6A-0043-458F-AAC6-35AEA896F0A4}" sibTransId="{FDE58B39-158E-4ED6-8771-EEC80D5246A9}"/>
    <dgm:cxn modelId="{1C6648F1-E33D-4D02-994F-14D18A3B511D}" srcId="{72EF961C-0F98-400C-8EB6-32CE26277242}" destId="{7E3C137C-41FF-4CD9-8D08-63D078B557EC}" srcOrd="2" destOrd="0" parTransId="{3208866A-EB46-4DC5-AABC-6BBABEACEF9C}" sibTransId="{4BC2745C-0DD2-4837-8878-000B17EEAD60}"/>
    <dgm:cxn modelId="{A2D20E82-FAC8-4108-8A18-A2EE909F2474}" type="presParOf" srcId="{A586964C-C7B2-4D7E-A046-14FA610310D4}" destId="{914388D1-8403-4ECA-A35A-9BF1D391FA45}" srcOrd="0" destOrd="0" presId="urn:microsoft.com/office/officeart/2018/2/layout/IconVerticalSolidList"/>
    <dgm:cxn modelId="{0DB9A6FF-70B4-44B2-BC13-3C66BDE77352}" type="presParOf" srcId="{914388D1-8403-4ECA-A35A-9BF1D391FA45}" destId="{DF335EB5-3A5F-4986-811D-5F8DCC83818E}" srcOrd="0" destOrd="0" presId="urn:microsoft.com/office/officeart/2018/2/layout/IconVerticalSolidList"/>
    <dgm:cxn modelId="{4044B0CD-2AD9-4E7C-9720-905FB7889D84}" type="presParOf" srcId="{914388D1-8403-4ECA-A35A-9BF1D391FA45}" destId="{2029093B-94F5-4D73-8550-B6B2CF725703}" srcOrd="1" destOrd="0" presId="urn:microsoft.com/office/officeart/2018/2/layout/IconVerticalSolidList"/>
    <dgm:cxn modelId="{208EBFB4-FA7C-4868-89CC-D87D76C7E7A4}" type="presParOf" srcId="{914388D1-8403-4ECA-A35A-9BF1D391FA45}" destId="{580700AE-FA56-4CE5-A282-9D2EC44488A5}" srcOrd="2" destOrd="0" presId="urn:microsoft.com/office/officeart/2018/2/layout/IconVerticalSolidList"/>
    <dgm:cxn modelId="{7B5D9E93-DCF7-4E4D-983A-736503BDCED4}" type="presParOf" srcId="{914388D1-8403-4ECA-A35A-9BF1D391FA45}" destId="{C46A7405-8F4D-4A18-8EFD-BB8EDF0C03E9}" srcOrd="3" destOrd="0" presId="urn:microsoft.com/office/officeart/2018/2/layout/IconVerticalSolidList"/>
    <dgm:cxn modelId="{E41B50E0-E7A5-45AB-B368-07D288BECE91}" type="presParOf" srcId="{A586964C-C7B2-4D7E-A046-14FA610310D4}" destId="{C02F9897-42FF-40B6-8360-74225E9941E8}" srcOrd="1" destOrd="0" presId="urn:microsoft.com/office/officeart/2018/2/layout/IconVerticalSolidList"/>
    <dgm:cxn modelId="{69F30958-00DB-4F2F-B350-C057ACA8D85B}" type="presParOf" srcId="{A586964C-C7B2-4D7E-A046-14FA610310D4}" destId="{DE643DB8-4DF9-4FC1-8D3F-91C2CD285B59}" srcOrd="2" destOrd="0" presId="urn:microsoft.com/office/officeart/2018/2/layout/IconVerticalSolidList"/>
    <dgm:cxn modelId="{DA84D948-0A25-4139-9F74-74E5E7A514CE}" type="presParOf" srcId="{DE643DB8-4DF9-4FC1-8D3F-91C2CD285B59}" destId="{480F2297-5467-4331-B0FE-C51C3A52521D}" srcOrd="0" destOrd="0" presId="urn:microsoft.com/office/officeart/2018/2/layout/IconVerticalSolidList"/>
    <dgm:cxn modelId="{E125EED0-12FD-4835-B9B7-6957F4027E80}" type="presParOf" srcId="{DE643DB8-4DF9-4FC1-8D3F-91C2CD285B59}" destId="{DCFFA46A-382B-4F21-87E0-348BB1A1E453}" srcOrd="1" destOrd="0" presId="urn:microsoft.com/office/officeart/2018/2/layout/IconVerticalSolidList"/>
    <dgm:cxn modelId="{C54D4ADD-0F95-4C2C-98FA-6E8F96A97DB4}" type="presParOf" srcId="{DE643DB8-4DF9-4FC1-8D3F-91C2CD285B59}" destId="{9255E08D-3B3D-4F70-BD36-17D220DA160F}" srcOrd="2" destOrd="0" presId="urn:microsoft.com/office/officeart/2018/2/layout/IconVerticalSolidList"/>
    <dgm:cxn modelId="{ECA1156E-D71E-4760-B20F-72BFF59A45C8}" type="presParOf" srcId="{DE643DB8-4DF9-4FC1-8D3F-91C2CD285B59}" destId="{859CADE1-66D0-4F5B-B4AB-EBA31557C38B}" srcOrd="3" destOrd="0" presId="urn:microsoft.com/office/officeart/2018/2/layout/IconVerticalSolidList"/>
    <dgm:cxn modelId="{019D1CDF-6A62-48E4-959A-AA6E468A3C6C}" type="presParOf" srcId="{DE643DB8-4DF9-4FC1-8D3F-91C2CD285B59}" destId="{F210E55A-00A8-4C9E-8E26-FF97026FBC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9725A5-F3B3-46CA-9B8B-5ADFC44408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22B2AA-A24B-4A2E-BC57-EE06EA44D137}">
      <dgm:prSet/>
      <dgm:spPr/>
      <dgm:t>
        <a:bodyPr/>
        <a:lstStyle/>
        <a:p>
          <a:r>
            <a:rPr lang="en-US"/>
            <a:t>Network Access Layer</a:t>
          </a:r>
        </a:p>
      </dgm:t>
    </dgm:pt>
    <dgm:pt modelId="{C999C6F0-CB13-48C8-9342-EBFA6B5DC2B6}" type="parTrans" cxnId="{1B24FA86-AF00-44FC-BD08-10BDCA3D5BDC}">
      <dgm:prSet/>
      <dgm:spPr/>
      <dgm:t>
        <a:bodyPr/>
        <a:lstStyle/>
        <a:p>
          <a:endParaRPr lang="en-US"/>
        </a:p>
      </dgm:t>
    </dgm:pt>
    <dgm:pt modelId="{02E0A6CF-0A30-4C25-8499-193FAD601010}" type="sibTrans" cxnId="{1B24FA86-AF00-44FC-BD08-10BDCA3D5BDC}">
      <dgm:prSet/>
      <dgm:spPr/>
      <dgm:t>
        <a:bodyPr/>
        <a:lstStyle/>
        <a:p>
          <a:endParaRPr lang="en-US"/>
        </a:p>
      </dgm:t>
    </dgm:pt>
    <dgm:pt modelId="{7536B6BC-93C6-4B21-8637-EA1D96BED20F}">
      <dgm:prSet/>
      <dgm:spPr/>
      <dgm:t>
        <a:bodyPr/>
        <a:lstStyle/>
        <a:p>
          <a:r>
            <a:rPr lang="en-US"/>
            <a:t>Transport Layer</a:t>
          </a:r>
        </a:p>
      </dgm:t>
    </dgm:pt>
    <dgm:pt modelId="{21CC5576-BB47-4556-93CA-EEFEDDA103D0}" type="parTrans" cxnId="{4DB73BA4-5296-45FB-8F83-E3D1A3751AEB}">
      <dgm:prSet/>
      <dgm:spPr/>
      <dgm:t>
        <a:bodyPr/>
        <a:lstStyle/>
        <a:p>
          <a:endParaRPr lang="en-US"/>
        </a:p>
      </dgm:t>
    </dgm:pt>
    <dgm:pt modelId="{BD00E329-ED69-4577-A321-EDCF69A7E7F3}" type="sibTrans" cxnId="{4DB73BA4-5296-45FB-8F83-E3D1A3751AEB}">
      <dgm:prSet/>
      <dgm:spPr/>
      <dgm:t>
        <a:bodyPr/>
        <a:lstStyle/>
        <a:p>
          <a:endParaRPr lang="en-US"/>
        </a:p>
      </dgm:t>
    </dgm:pt>
    <dgm:pt modelId="{3553340F-64CB-4291-85EB-F08D0E59D608}">
      <dgm:prSet/>
      <dgm:spPr/>
      <dgm:t>
        <a:bodyPr/>
        <a:lstStyle/>
        <a:p>
          <a:r>
            <a:rPr lang="en-US"/>
            <a:t>Application Layer</a:t>
          </a:r>
        </a:p>
      </dgm:t>
    </dgm:pt>
    <dgm:pt modelId="{C1B6A2C4-2970-4A16-9CBD-FA7ADECDBAA0}" type="parTrans" cxnId="{1FBBF3FF-A16E-484A-95B9-02A5C4DB29E2}">
      <dgm:prSet/>
      <dgm:spPr/>
      <dgm:t>
        <a:bodyPr/>
        <a:lstStyle/>
        <a:p>
          <a:endParaRPr lang="en-US"/>
        </a:p>
      </dgm:t>
    </dgm:pt>
    <dgm:pt modelId="{C0810A5E-9D32-4A65-B44A-9B38EC97AC01}" type="sibTrans" cxnId="{1FBBF3FF-A16E-484A-95B9-02A5C4DB29E2}">
      <dgm:prSet/>
      <dgm:spPr/>
      <dgm:t>
        <a:bodyPr/>
        <a:lstStyle/>
        <a:p>
          <a:endParaRPr lang="en-US"/>
        </a:p>
      </dgm:t>
    </dgm:pt>
    <dgm:pt modelId="{9908A429-0F7F-457D-9CB5-195BD8F2261B}" type="pres">
      <dgm:prSet presAssocID="{A39725A5-F3B3-46CA-9B8B-5ADFC444082C}" presName="root" presStyleCnt="0">
        <dgm:presLayoutVars>
          <dgm:dir/>
          <dgm:resizeHandles val="exact"/>
        </dgm:presLayoutVars>
      </dgm:prSet>
      <dgm:spPr/>
    </dgm:pt>
    <dgm:pt modelId="{00CF128E-05F4-4BB0-87B2-9264EA15C645}" type="pres">
      <dgm:prSet presAssocID="{F422B2AA-A24B-4A2E-BC57-EE06EA44D137}" presName="compNode" presStyleCnt="0"/>
      <dgm:spPr/>
    </dgm:pt>
    <dgm:pt modelId="{8BBB7980-C6AF-4290-8713-2813D6CC2F09}" type="pres">
      <dgm:prSet presAssocID="{F422B2AA-A24B-4A2E-BC57-EE06EA44D137}" presName="bgRect" presStyleLbl="bgShp" presStyleIdx="0" presStyleCnt="3"/>
      <dgm:spPr/>
    </dgm:pt>
    <dgm:pt modelId="{22396592-D8B9-42B4-B0B0-C98AEEA1CD27}" type="pres">
      <dgm:prSet presAssocID="{F422B2AA-A24B-4A2E-BC57-EE06EA44D1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507A84D-D6C7-41E9-A28D-DC91BEAC147A}" type="pres">
      <dgm:prSet presAssocID="{F422B2AA-A24B-4A2E-BC57-EE06EA44D137}" presName="spaceRect" presStyleCnt="0"/>
      <dgm:spPr/>
    </dgm:pt>
    <dgm:pt modelId="{CB1FAAFE-24F7-4461-9903-0D07BAA3517B}" type="pres">
      <dgm:prSet presAssocID="{F422B2AA-A24B-4A2E-BC57-EE06EA44D137}" presName="parTx" presStyleLbl="revTx" presStyleIdx="0" presStyleCnt="3">
        <dgm:presLayoutVars>
          <dgm:chMax val="0"/>
          <dgm:chPref val="0"/>
        </dgm:presLayoutVars>
      </dgm:prSet>
      <dgm:spPr/>
    </dgm:pt>
    <dgm:pt modelId="{D7DCD91A-3F04-415A-BF96-08E0958D566A}" type="pres">
      <dgm:prSet presAssocID="{02E0A6CF-0A30-4C25-8499-193FAD601010}" presName="sibTrans" presStyleCnt="0"/>
      <dgm:spPr/>
    </dgm:pt>
    <dgm:pt modelId="{0C69D788-9873-4933-88EC-C510377DF11A}" type="pres">
      <dgm:prSet presAssocID="{7536B6BC-93C6-4B21-8637-EA1D96BED20F}" presName="compNode" presStyleCnt="0"/>
      <dgm:spPr/>
    </dgm:pt>
    <dgm:pt modelId="{73F07F7E-882E-4E3F-870F-A484011FAFE3}" type="pres">
      <dgm:prSet presAssocID="{7536B6BC-93C6-4B21-8637-EA1D96BED20F}" presName="bgRect" presStyleLbl="bgShp" presStyleIdx="1" presStyleCnt="3"/>
      <dgm:spPr/>
    </dgm:pt>
    <dgm:pt modelId="{60EA4843-C9AB-4C47-9222-0233A4FAC259}" type="pres">
      <dgm:prSet presAssocID="{7536B6BC-93C6-4B21-8637-EA1D96BED2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D8968628-9859-43EB-B953-69B95B8331E7}" type="pres">
      <dgm:prSet presAssocID="{7536B6BC-93C6-4B21-8637-EA1D96BED20F}" presName="spaceRect" presStyleCnt="0"/>
      <dgm:spPr/>
    </dgm:pt>
    <dgm:pt modelId="{F2442B8E-6173-46A8-9ACE-9CB233301CA2}" type="pres">
      <dgm:prSet presAssocID="{7536B6BC-93C6-4B21-8637-EA1D96BED20F}" presName="parTx" presStyleLbl="revTx" presStyleIdx="1" presStyleCnt="3">
        <dgm:presLayoutVars>
          <dgm:chMax val="0"/>
          <dgm:chPref val="0"/>
        </dgm:presLayoutVars>
      </dgm:prSet>
      <dgm:spPr/>
    </dgm:pt>
    <dgm:pt modelId="{A23C177D-A719-422A-8E0B-61488561F362}" type="pres">
      <dgm:prSet presAssocID="{BD00E329-ED69-4577-A321-EDCF69A7E7F3}" presName="sibTrans" presStyleCnt="0"/>
      <dgm:spPr/>
    </dgm:pt>
    <dgm:pt modelId="{6E73C0B2-8CD5-4D5E-9D02-27C1EAB23930}" type="pres">
      <dgm:prSet presAssocID="{3553340F-64CB-4291-85EB-F08D0E59D608}" presName="compNode" presStyleCnt="0"/>
      <dgm:spPr/>
    </dgm:pt>
    <dgm:pt modelId="{43CDFDAD-986C-4267-9662-AABEC89C8A46}" type="pres">
      <dgm:prSet presAssocID="{3553340F-64CB-4291-85EB-F08D0E59D608}" presName="bgRect" presStyleLbl="bgShp" presStyleIdx="2" presStyleCnt="3"/>
      <dgm:spPr/>
    </dgm:pt>
    <dgm:pt modelId="{1F88A42C-0ADE-4985-9325-528D0894801C}" type="pres">
      <dgm:prSet presAssocID="{3553340F-64CB-4291-85EB-F08D0E59D6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EBE3999-479E-4243-B423-37484179EAEC}" type="pres">
      <dgm:prSet presAssocID="{3553340F-64CB-4291-85EB-F08D0E59D608}" presName="spaceRect" presStyleCnt="0"/>
      <dgm:spPr/>
    </dgm:pt>
    <dgm:pt modelId="{6009FBD4-5DA2-418A-B4E4-0706A92F1849}" type="pres">
      <dgm:prSet presAssocID="{3553340F-64CB-4291-85EB-F08D0E59D6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DF542-D04C-4112-A40C-82C42C738FFC}" type="presOf" srcId="{3553340F-64CB-4291-85EB-F08D0E59D608}" destId="{6009FBD4-5DA2-418A-B4E4-0706A92F1849}" srcOrd="0" destOrd="0" presId="urn:microsoft.com/office/officeart/2018/2/layout/IconVerticalSolidList"/>
    <dgm:cxn modelId="{D065CB75-B5B7-4982-9F5F-0AC006FC5677}" type="presOf" srcId="{F422B2AA-A24B-4A2E-BC57-EE06EA44D137}" destId="{CB1FAAFE-24F7-4461-9903-0D07BAA3517B}" srcOrd="0" destOrd="0" presId="urn:microsoft.com/office/officeart/2018/2/layout/IconVerticalSolidList"/>
    <dgm:cxn modelId="{1B24FA86-AF00-44FC-BD08-10BDCA3D5BDC}" srcId="{A39725A5-F3B3-46CA-9B8B-5ADFC444082C}" destId="{F422B2AA-A24B-4A2E-BC57-EE06EA44D137}" srcOrd="0" destOrd="0" parTransId="{C999C6F0-CB13-48C8-9342-EBFA6B5DC2B6}" sibTransId="{02E0A6CF-0A30-4C25-8499-193FAD601010}"/>
    <dgm:cxn modelId="{4DB73BA4-5296-45FB-8F83-E3D1A3751AEB}" srcId="{A39725A5-F3B3-46CA-9B8B-5ADFC444082C}" destId="{7536B6BC-93C6-4B21-8637-EA1D96BED20F}" srcOrd="1" destOrd="0" parTransId="{21CC5576-BB47-4556-93CA-EEFEDDA103D0}" sibTransId="{BD00E329-ED69-4577-A321-EDCF69A7E7F3}"/>
    <dgm:cxn modelId="{D0F974CE-FAFD-4AA3-8AF6-5A3C410BDF8B}" type="presOf" srcId="{A39725A5-F3B3-46CA-9B8B-5ADFC444082C}" destId="{9908A429-0F7F-457D-9CB5-195BD8F2261B}" srcOrd="0" destOrd="0" presId="urn:microsoft.com/office/officeart/2018/2/layout/IconVerticalSolidList"/>
    <dgm:cxn modelId="{A6C312F9-92D1-4105-B23B-FCD3647D0113}" type="presOf" srcId="{7536B6BC-93C6-4B21-8637-EA1D96BED20F}" destId="{F2442B8E-6173-46A8-9ACE-9CB233301CA2}" srcOrd="0" destOrd="0" presId="urn:microsoft.com/office/officeart/2018/2/layout/IconVerticalSolidList"/>
    <dgm:cxn modelId="{1FBBF3FF-A16E-484A-95B9-02A5C4DB29E2}" srcId="{A39725A5-F3B3-46CA-9B8B-5ADFC444082C}" destId="{3553340F-64CB-4291-85EB-F08D0E59D608}" srcOrd="2" destOrd="0" parTransId="{C1B6A2C4-2970-4A16-9CBD-FA7ADECDBAA0}" sibTransId="{C0810A5E-9D32-4A65-B44A-9B38EC97AC01}"/>
    <dgm:cxn modelId="{ACC09529-B5EC-485F-B461-505BA4ABD204}" type="presParOf" srcId="{9908A429-0F7F-457D-9CB5-195BD8F2261B}" destId="{00CF128E-05F4-4BB0-87B2-9264EA15C645}" srcOrd="0" destOrd="0" presId="urn:microsoft.com/office/officeart/2018/2/layout/IconVerticalSolidList"/>
    <dgm:cxn modelId="{0437289E-B122-4C43-862D-7892E842E2F0}" type="presParOf" srcId="{00CF128E-05F4-4BB0-87B2-9264EA15C645}" destId="{8BBB7980-C6AF-4290-8713-2813D6CC2F09}" srcOrd="0" destOrd="0" presId="urn:microsoft.com/office/officeart/2018/2/layout/IconVerticalSolidList"/>
    <dgm:cxn modelId="{DC5BF23C-4DF3-4B49-8B7A-6077BAC940B3}" type="presParOf" srcId="{00CF128E-05F4-4BB0-87B2-9264EA15C645}" destId="{22396592-D8B9-42B4-B0B0-C98AEEA1CD27}" srcOrd="1" destOrd="0" presId="urn:microsoft.com/office/officeart/2018/2/layout/IconVerticalSolidList"/>
    <dgm:cxn modelId="{D963227C-4519-4CCF-A33A-AFB75188FCDF}" type="presParOf" srcId="{00CF128E-05F4-4BB0-87B2-9264EA15C645}" destId="{A507A84D-D6C7-41E9-A28D-DC91BEAC147A}" srcOrd="2" destOrd="0" presId="urn:microsoft.com/office/officeart/2018/2/layout/IconVerticalSolidList"/>
    <dgm:cxn modelId="{2D20FC9C-06DF-4838-8BE9-9D6216FAE14F}" type="presParOf" srcId="{00CF128E-05F4-4BB0-87B2-9264EA15C645}" destId="{CB1FAAFE-24F7-4461-9903-0D07BAA3517B}" srcOrd="3" destOrd="0" presId="urn:microsoft.com/office/officeart/2018/2/layout/IconVerticalSolidList"/>
    <dgm:cxn modelId="{84D4BEC3-EAFA-4879-9D20-224831EAE9B1}" type="presParOf" srcId="{9908A429-0F7F-457D-9CB5-195BD8F2261B}" destId="{D7DCD91A-3F04-415A-BF96-08E0958D566A}" srcOrd="1" destOrd="0" presId="urn:microsoft.com/office/officeart/2018/2/layout/IconVerticalSolidList"/>
    <dgm:cxn modelId="{7394A23A-C623-4A7B-AD15-A5126FF9C627}" type="presParOf" srcId="{9908A429-0F7F-457D-9CB5-195BD8F2261B}" destId="{0C69D788-9873-4933-88EC-C510377DF11A}" srcOrd="2" destOrd="0" presId="urn:microsoft.com/office/officeart/2018/2/layout/IconVerticalSolidList"/>
    <dgm:cxn modelId="{C9DB8213-3766-4BD6-A811-BD16E77BBDC3}" type="presParOf" srcId="{0C69D788-9873-4933-88EC-C510377DF11A}" destId="{73F07F7E-882E-4E3F-870F-A484011FAFE3}" srcOrd="0" destOrd="0" presId="urn:microsoft.com/office/officeart/2018/2/layout/IconVerticalSolidList"/>
    <dgm:cxn modelId="{351080E9-B93C-4474-B5C5-F6162CAE9B99}" type="presParOf" srcId="{0C69D788-9873-4933-88EC-C510377DF11A}" destId="{60EA4843-C9AB-4C47-9222-0233A4FAC259}" srcOrd="1" destOrd="0" presId="urn:microsoft.com/office/officeart/2018/2/layout/IconVerticalSolidList"/>
    <dgm:cxn modelId="{B9587119-C2BE-4FDE-BD10-DBDFC0F3A890}" type="presParOf" srcId="{0C69D788-9873-4933-88EC-C510377DF11A}" destId="{D8968628-9859-43EB-B953-69B95B8331E7}" srcOrd="2" destOrd="0" presId="urn:microsoft.com/office/officeart/2018/2/layout/IconVerticalSolidList"/>
    <dgm:cxn modelId="{76C43333-2481-4F19-8397-79C779C525E9}" type="presParOf" srcId="{0C69D788-9873-4933-88EC-C510377DF11A}" destId="{F2442B8E-6173-46A8-9ACE-9CB233301CA2}" srcOrd="3" destOrd="0" presId="urn:microsoft.com/office/officeart/2018/2/layout/IconVerticalSolidList"/>
    <dgm:cxn modelId="{C174CA81-01BF-4173-BAD7-6F28E1265FFC}" type="presParOf" srcId="{9908A429-0F7F-457D-9CB5-195BD8F2261B}" destId="{A23C177D-A719-422A-8E0B-61488561F362}" srcOrd="3" destOrd="0" presId="urn:microsoft.com/office/officeart/2018/2/layout/IconVerticalSolidList"/>
    <dgm:cxn modelId="{710D1844-622B-4F2A-BC14-332974FFF9B1}" type="presParOf" srcId="{9908A429-0F7F-457D-9CB5-195BD8F2261B}" destId="{6E73C0B2-8CD5-4D5E-9D02-27C1EAB23930}" srcOrd="4" destOrd="0" presId="urn:microsoft.com/office/officeart/2018/2/layout/IconVerticalSolidList"/>
    <dgm:cxn modelId="{8CA53725-E909-43F0-BD20-860FB0D3CB38}" type="presParOf" srcId="{6E73C0B2-8CD5-4D5E-9D02-27C1EAB23930}" destId="{43CDFDAD-986C-4267-9662-AABEC89C8A46}" srcOrd="0" destOrd="0" presId="urn:microsoft.com/office/officeart/2018/2/layout/IconVerticalSolidList"/>
    <dgm:cxn modelId="{5A33E2FD-AF25-4CAE-A6CB-9BE24F8BD0A9}" type="presParOf" srcId="{6E73C0B2-8CD5-4D5E-9D02-27C1EAB23930}" destId="{1F88A42C-0ADE-4985-9325-528D0894801C}" srcOrd="1" destOrd="0" presId="urn:microsoft.com/office/officeart/2018/2/layout/IconVerticalSolidList"/>
    <dgm:cxn modelId="{E3BF9B9D-951E-47CB-AB53-7562D308E6FE}" type="presParOf" srcId="{6E73C0B2-8CD5-4D5E-9D02-27C1EAB23930}" destId="{CEBE3999-479E-4243-B423-37484179EAEC}" srcOrd="2" destOrd="0" presId="urn:microsoft.com/office/officeart/2018/2/layout/IconVerticalSolidList"/>
    <dgm:cxn modelId="{65B727F3-FA10-44EE-B124-339A2904B320}" type="presParOf" srcId="{6E73C0B2-8CD5-4D5E-9D02-27C1EAB23930}" destId="{6009FBD4-5DA2-418A-B4E4-0706A92F18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40A07-CF78-4415-B914-3D515B0B51D3}">
      <dsp:nvSpPr>
        <dsp:cNvPr id="0" name=""/>
        <dsp:cNvSpPr/>
      </dsp:nvSpPr>
      <dsp:spPr>
        <a:xfrm>
          <a:off x="0" y="288656"/>
          <a:ext cx="6003925" cy="62606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971" tIns="312420" rIns="4659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generates data to be transmitted</a:t>
          </a:r>
        </a:p>
      </dsp:txBody>
      <dsp:txXfrm>
        <a:off x="0" y="288656"/>
        <a:ext cx="6003925" cy="626062"/>
      </dsp:txXfrm>
    </dsp:sp>
    <dsp:sp modelId="{C58B6E10-25C1-46C1-AB71-F69E57DBC108}">
      <dsp:nvSpPr>
        <dsp:cNvPr id="0" name=""/>
        <dsp:cNvSpPr/>
      </dsp:nvSpPr>
      <dsp:spPr>
        <a:xfrm>
          <a:off x="300196" y="67256"/>
          <a:ext cx="4202747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54" tIns="0" rIns="1588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</a:t>
          </a:r>
        </a:p>
      </dsp:txBody>
      <dsp:txXfrm>
        <a:off x="321812" y="88872"/>
        <a:ext cx="4159515" cy="399568"/>
      </dsp:txXfrm>
    </dsp:sp>
    <dsp:sp modelId="{B9451D54-91F3-4500-B93A-7010CD70C4FE}">
      <dsp:nvSpPr>
        <dsp:cNvPr id="0" name=""/>
        <dsp:cNvSpPr/>
      </dsp:nvSpPr>
      <dsp:spPr>
        <a:xfrm>
          <a:off x="0" y="1217118"/>
          <a:ext cx="6003925" cy="62606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971" tIns="312420" rIns="4659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Converts data into transmittable signals</a:t>
          </a:r>
        </a:p>
      </dsp:txBody>
      <dsp:txXfrm>
        <a:off x="0" y="1217118"/>
        <a:ext cx="6003925" cy="626062"/>
      </dsp:txXfrm>
    </dsp:sp>
    <dsp:sp modelId="{59B0A05D-12DE-4BC7-A940-E8C77F424655}">
      <dsp:nvSpPr>
        <dsp:cNvPr id="0" name=""/>
        <dsp:cNvSpPr/>
      </dsp:nvSpPr>
      <dsp:spPr>
        <a:xfrm>
          <a:off x="300196" y="995718"/>
          <a:ext cx="4202747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54" tIns="0" rIns="1588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Transmitter</a:t>
          </a:r>
        </a:p>
      </dsp:txBody>
      <dsp:txXfrm>
        <a:off x="321812" y="1017334"/>
        <a:ext cx="4159515" cy="399568"/>
      </dsp:txXfrm>
    </dsp:sp>
    <dsp:sp modelId="{F0FFD261-104A-45DA-92BA-E03160AA2BCE}">
      <dsp:nvSpPr>
        <dsp:cNvPr id="0" name=""/>
        <dsp:cNvSpPr/>
      </dsp:nvSpPr>
      <dsp:spPr>
        <a:xfrm>
          <a:off x="0" y="2145581"/>
          <a:ext cx="6003925" cy="62606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971" tIns="312420" rIns="4659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Carries data</a:t>
          </a:r>
        </a:p>
      </dsp:txBody>
      <dsp:txXfrm>
        <a:off x="0" y="2145581"/>
        <a:ext cx="6003925" cy="626062"/>
      </dsp:txXfrm>
    </dsp:sp>
    <dsp:sp modelId="{CF9896C9-92B2-42D1-B475-8BF7330DDA89}">
      <dsp:nvSpPr>
        <dsp:cNvPr id="0" name=""/>
        <dsp:cNvSpPr/>
      </dsp:nvSpPr>
      <dsp:spPr>
        <a:xfrm>
          <a:off x="300196" y="1924181"/>
          <a:ext cx="4202747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54" tIns="0" rIns="1588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Transmission System</a:t>
          </a:r>
        </a:p>
      </dsp:txBody>
      <dsp:txXfrm>
        <a:off x="321812" y="1945797"/>
        <a:ext cx="4159515" cy="399568"/>
      </dsp:txXfrm>
    </dsp:sp>
    <dsp:sp modelId="{8701B82E-7343-49AD-8E00-F126D8A9934E}">
      <dsp:nvSpPr>
        <dsp:cNvPr id="0" name=""/>
        <dsp:cNvSpPr/>
      </dsp:nvSpPr>
      <dsp:spPr>
        <a:xfrm>
          <a:off x="0" y="3074043"/>
          <a:ext cx="6003925" cy="62606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971" tIns="312420" rIns="4659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Converts received signal into data</a:t>
          </a:r>
        </a:p>
      </dsp:txBody>
      <dsp:txXfrm>
        <a:off x="0" y="3074043"/>
        <a:ext cx="6003925" cy="626062"/>
      </dsp:txXfrm>
    </dsp:sp>
    <dsp:sp modelId="{AB71871E-4CBD-4B45-992D-BB1C6B845EA8}">
      <dsp:nvSpPr>
        <dsp:cNvPr id="0" name=""/>
        <dsp:cNvSpPr/>
      </dsp:nvSpPr>
      <dsp:spPr>
        <a:xfrm>
          <a:off x="300196" y="2852643"/>
          <a:ext cx="4202747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54" tIns="0" rIns="1588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Receiver</a:t>
          </a:r>
        </a:p>
      </dsp:txBody>
      <dsp:txXfrm>
        <a:off x="321812" y="2874259"/>
        <a:ext cx="4159515" cy="399568"/>
      </dsp:txXfrm>
    </dsp:sp>
    <dsp:sp modelId="{EFA369DB-B75E-4B30-A526-5515C76AB04F}">
      <dsp:nvSpPr>
        <dsp:cNvPr id="0" name=""/>
        <dsp:cNvSpPr/>
      </dsp:nvSpPr>
      <dsp:spPr>
        <a:xfrm>
          <a:off x="0" y="4002506"/>
          <a:ext cx="6003925" cy="62606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971" tIns="312420" rIns="4659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Takes incoming data</a:t>
          </a:r>
        </a:p>
      </dsp:txBody>
      <dsp:txXfrm>
        <a:off x="0" y="4002506"/>
        <a:ext cx="6003925" cy="626062"/>
      </dsp:txXfrm>
    </dsp:sp>
    <dsp:sp modelId="{2338ED93-EF7C-4746-81C9-A53E77632998}">
      <dsp:nvSpPr>
        <dsp:cNvPr id="0" name=""/>
        <dsp:cNvSpPr/>
      </dsp:nvSpPr>
      <dsp:spPr>
        <a:xfrm>
          <a:off x="300196" y="3781106"/>
          <a:ext cx="4202747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54" tIns="0" rIns="1588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Destination</a:t>
          </a:r>
        </a:p>
      </dsp:txBody>
      <dsp:txXfrm>
        <a:off x="321812" y="3802722"/>
        <a:ext cx="4159515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8D0C7-9480-4784-9C72-75C0CEF1EA3E}">
      <dsp:nvSpPr>
        <dsp:cNvPr id="0" name=""/>
        <dsp:cNvSpPr/>
      </dsp:nvSpPr>
      <dsp:spPr>
        <a:xfrm>
          <a:off x="6764942" y="66"/>
          <a:ext cx="2358420" cy="23584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Exchange of data between the computer and the network</a:t>
          </a:r>
        </a:p>
      </dsp:txBody>
      <dsp:txXfrm>
        <a:off x="7354547" y="66"/>
        <a:ext cx="1179210" cy="1945697"/>
      </dsp:txXfrm>
    </dsp:sp>
    <dsp:sp modelId="{6655FD1D-8E64-45AE-A02A-5B2648598EF2}">
      <dsp:nvSpPr>
        <dsp:cNvPr id="0" name=""/>
        <dsp:cNvSpPr/>
      </dsp:nvSpPr>
      <dsp:spPr>
        <a:xfrm rot="5400000">
          <a:off x="8543178" y="1778302"/>
          <a:ext cx="2358420" cy="23584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Sending computer provides address of destination</a:t>
          </a:r>
        </a:p>
      </dsp:txBody>
      <dsp:txXfrm rot="-5400000">
        <a:off x="8955902" y="2367907"/>
        <a:ext cx="1945697" cy="1179210"/>
      </dsp:txXfrm>
    </dsp:sp>
    <dsp:sp modelId="{84E109B7-A2CB-4655-A0E4-106460B79B5A}">
      <dsp:nvSpPr>
        <dsp:cNvPr id="0" name=""/>
        <dsp:cNvSpPr/>
      </dsp:nvSpPr>
      <dsp:spPr>
        <a:xfrm rot="10800000">
          <a:off x="6764942" y="3556538"/>
          <a:ext cx="2358420" cy="23584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May invoke levels of service</a:t>
          </a:r>
        </a:p>
      </dsp:txBody>
      <dsp:txXfrm rot="10800000">
        <a:off x="7354547" y="3969261"/>
        <a:ext cx="1179210" cy="1945697"/>
      </dsp:txXfrm>
    </dsp:sp>
    <dsp:sp modelId="{861979D9-8A64-480F-B83E-43EA566D61BE}">
      <dsp:nvSpPr>
        <dsp:cNvPr id="0" name=""/>
        <dsp:cNvSpPr/>
      </dsp:nvSpPr>
      <dsp:spPr>
        <a:xfrm rot="16200000">
          <a:off x="4986706" y="1778302"/>
          <a:ext cx="2358420" cy="23584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Dependent on type of network used (LAN, packet switched etc.)</a:t>
          </a:r>
        </a:p>
      </dsp:txBody>
      <dsp:txXfrm rot="5400000">
        <a:off x="4986707" y="2367907"/>
        <a:ext cx="1945697" cy="11792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22376-3C4E-418D-8EA6-2CD152B5F0CA}">
      <dsp:nvSpPr>
        <dsp:cNvPr id="0" name=""/>
        <dsp:cNvSpPr/>
      </dsp:nvSpPr>
      <dsp:spPr>
        <a:xfrm>
          <a:off x="681337" y="76943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ECA66-7E57-41D0-B116-2CA0458942DE}">
      <dsp:nvSpPr>
        <dsp:cNvPr id="0" name=""/>
        <dsp:cNvSpPr/>
      </dsp:nvSpPr>
      <dsp:spPr>
        <a:xfrm>
          <a:off x="1076212" y="471818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6F3C0-28F7-4086-851D-29BD38E2E728}">
      <dsp:nvSpPr>
        <dsp:cNvPr id="0" name=""/>
        <dsp:cNvSpPr/>
      </dsp:nvSpPr>
      <dsp:spPr>
        <a:xfrm>
          <a:off x="89024" y="250694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Reliable data exchange</a:t>
          </a:r>
        </a:p>
      </dsp:txBody>
      <dsp:txXfrm>
        <a:off x="89024" y="2506944"/>
        <a:ext cx="3037500" cy="720000"/>
      </dsp:txXfrm>
    </dsp:sp>
    <dsp:sp modelId="{385AB6AE-33FB-4EC0-994A-3F4012A5DCD4}">
      <dsp:nvSpPr>
        <dsp:cNvPr id="0" name=""/>
        <dsp:cNvSpPr/>
      </dsp:nvSpPr>
      <dsp:spPr>
        <a:xfrm>
          <a:off x="4250400" y="76943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CB070-3B63-4DD3-88E2-DE947DABB3F3}">
      <dsp:nvSpPr>
        <dsp:cNvPr id="0" name=""/>
        <dsp:cNvSpPr/>
      </dsp:nvSpPr>
      <dsp:spPr>
        <a:xfrm>
          <a:off x="4645275" y="471818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3810E-D361-4955-95A4-E5DF2551483F}">
      <dsp:nvSpPr>
        <dsp:cNvPr id="0" name=""/>
        <dsp:cNvSpPr/>
      </dsp:nvSpPr>
      <dsp:spPr>
        <a:xfrm>
          <a:off x="3658087" y="250694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Independent of network being used</a:t>
          </a:r>
        </a:p>
      </dsp:txBody>
      <dsp:txXfrm>
        <a:off x="3658087" y="2506944"/>
        <a:ext cx="3037500" cy="720000"/>
      </dsp:txXfrm>
    </dsp:sp>
    <dsp:sp modelId="{D2A6BA5B-550B-4B9B-988D-EB6C65F74F51}">
      <dsp:nvSpPr>
        <dsp:cNvPr id="0" name=""/>
        <dsp:cNvSpPr/>
      </dsp:nvSpPr>
      <dsp:spPr>
        <a:xfrm>
          <a:off x="7819462" y="76943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1300A-54EA-41AB-82DF-44B56AFBFEAE}">
      <dsp:nvSpPr>
        <dsp:cNvPr id="0" name=""/>
        <dsp:cNvSpPr/>
      </dsp:nvSpPr>
      <dsp:spPr>
        <a:xfrm>
          <a:off x="8214337" y="471818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DE174-1A1D-4B85-81BB-150AA18EA59F}">
      <dsp:nvSpPr>
        <dsp:cNvPr id="0" name=""/>
        <dsp:cNvSpPr/>
      </dsp:nvSpPr>
      <dsp:spPr>
        <a:xfrm>
          <a:off x="7227150" y="2506944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Independent of application</a:t>
          </a:r>
        </a:p>
      </dsp:txBody>
      <dsp:txXfrm>
        <a:off x="7227150" y="2506944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840F7-7533-4F0A-BD9D-3C24EBC19E8E}">
      <dsp:nvSpPr>
        <dsp:cNvPr id="0" name=""/>
        <dsp:cNvSpPr/>
      </dsp:nvSpPr>
      <dsp:spPr>
        <a:xfrm rot="5400000">
          <a:off x="2394274" y="794961"/>
          <a:ext cx="1241647" cy="1496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156714-2CC5-4C9C-B089-A26BAF1FB010}">
      <dsp:nvSpPr>
        <dsp:cNvPr id="0" name=""/>
        <dsp:cNvSpPr/>
      </dsp:nvSpPr>
      <dsp:spPr>
        <a:xfrm>
          <a:off x="2679983" y="2657"/>
          <a:ext cx="1662503" cy="99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Transmission System Utilization</a:t>
          </a:r>
        </a:p>
      </dsp:txBody>
      <dsp:txXfrm>
        <a:off x="2709199" y="31873"/>
        <a:ext cx="1604071" cy="939069"/>
      </dsp:txXfrm>
    </dsp:sp>
    <dsp:sp modelId="{5F51250A-3D7B-436F-980C-F988C1C06CDF}">
      <dsp:nvSpPr>
        <dsp:cNvPr id="0" name=""/>
        <dsp:cNvSpPr/>
      </dsp:nvSpPr>
      <dsp:spPr>
        <a:xfrm rot="5400000">
          <a:off x="2394274" y="2041839"/>
          <a:ext cx="1241647" cy="149625"/>
        </a:xfrm>
        <a:prstGeom prst="rect">
          <a:avLst/>
        </a:prstGeom>
        <a:gradFill rotWithShape="0">
          <a:gsLst>
            <a:gs pos="0">
              <a:schemeClr val="accent2">
                <a:hueOff val="-192281"/>
                <a:satOff val="10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92281"/>
                <a:satOff val="10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92281"/>
                <a:satOff val="10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7A946-E10A-463C-8169-50CEB322948E}">
      <dsp:nvSpPr>
        <dsp:cNvPr id="0" name=""/>
        <dsp:cNvSpPr/>
      </dsp:nvSpPr>
      <dsp:spPr>
        <a:xfrm>
          <a:off x="2679983" y="1249535"/>
          <a:ext cx="1662503" cy="99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3053"/>
                <a:satOff val="9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73053"/>
                <a:satOff val="9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73053"/>
                <a:satOff val="9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Interfacing</a:t>
          </a:r>
        </a:p>
      </dsp:txBody>
      <dsp:txXfrm>
        <a:off x="2709199" y="1278751"/>
        <a:ext cx="1604071" cy="939069"/>
      </dsp:txXfrm>
    </dsp:sp>
    <dsp:sp modelId="{D7F11C38-3237-4E1E-B6C5-8F9EB8284E94}">
      <dsp:nvSpPr>
        <dsp:cNvPr id="0" name=""/>
        <dsp:cNvSpPr/>
      </dsp:nvSpPr>
      <dsp:spPr>
        <a:xfrm rot="5400000">
          <a:off x="2394274" y="3288716"/>
          <a:ext cx="1241647" cy="149625"/>
        </a:xfrm>
        <a:prstGeom prst="rect">
          <a:avLst/>
        </a:prstGeom>
        <a:gradFill rotWithShape="0">
          <a:gsLst>
            <a:gs pos="0">
              <a:schemeClr val="accent2">
                <a:hueOff val="-384562"/>
                <a:satOff val="201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384562"/>
                <a:satOff val="201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384562"/>
                <a:satOff val="201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A4AFEC-764E-457B-A191-F9A89A705F41}">
      <dsp:nvSpPr>
        <dsp:cNvPr id="0" name=""/>
        <dsp:cNvSpPr/>
      </dsp:nvSpPr>
      <dsp:spPr>
        <a:xfrm>
          <a:off x="2679983" y="2496412"/>
          <a:ext cx="1662503" cy="99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46106"/>
                <a:satOff val="181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346106"/>
                <a:satOff val="181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346106"/>
                <a:satOff val="181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Signal Generation</a:t>
          </a:r>
        </a:p>
      </dsp:txBody>
      <dsp:txXfrm>
        <a:off x="2709199" y="2525628"/>
        <a:ext cx="1604071" cy="939069"/>
      </dsp:txXfrm>
    </dsp:sp>
    <dsp:sp modelId="{8CB5E834-C2A2-4AAF-A260-252AEE1BDFE5}">
      <dsp:nvSpPr>
        <dsp:cNvPr id="0" name=""/>
        <dsp:cNvSpPr/>
      </dsp:nvSpPr>
      <dsp:spPr>
        <a:xfrm>
          <a:off x="3017713" y="3912155"/>
          <a:ext cx="2205899" cy="149625"/>
        </a:xfrm>
        <a:prstGeom prst="rect">
          <a:avLst/>
        </a:prstGeom>
        <a:gradFill rotWithShape="0">
          <a:gsLst>
            <a:gs pos="0">
              <a:schemeClr val="accent2">
                <a:hueOff val="-576844"/>
                <a:satOff val="301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576844"/>
                <a:satOff val="301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576844"/>
                <a:satOff val="301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823D65-1F4E-4D1D-9FB4-83A221174595}">
      <dsp:nvSpPr>
        <dsp:cNvPr id="0" name=""/>
        <dsp:cNvSpPr/>
      </dsp:nvSpPr>
      <dsp:spPr>
        <a:xfrm>
          <a:off x="2679983" y="3743290"/>
          <a:ext cx="1662503" cy="99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19159"/>
                <a:satOff val="271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519159"/>
                <a:satOff val="271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519159"/>
                <a:satOff val="271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Synchronization</a:t>
          </a:r>
        </a:p>
      </dsp:txBody>
      <dsp:txXfrm>
        <a:off x="2709199" y="3772506"/>
        <a:ext cx="1604071" cy="939069"/>
      </dsp:txXfrm>
    </dsp:sp>
    <dsp:sp modelId="{01DDA20C-A19E-4338-A854-A2554C49C055}">
      <dsp:nvSpPr>
        <dsp:cNvPr id="0" name=""/>
        <dsp:cNvSpPr/>
      </dsp:nvSpPr>
      <dsp:spPr>
        <a:xfrm rot="16200000">
          <a:off x="4605403" y="3288716"/>
          <a:ext cx="1241647" cy="149625"/>
        </a:xfrm>
        <a:prstGeom prst="rect">
          <a:avLst/>
        </a:prstGeom>
        <a:gradFill rotWithShape="0">
          <a:gsLst>
            <a:gs pos="0">
              <a:schemeClr val="accent2">
                <a:hueOff val="-769125"/>
                <a:satOff val="402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769125"/>
                <a:satOff val="402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769125"/>
                <a:satOff val="402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BB116-E19C-4E7B-98B9-DBECB4C56C83}">
      <dsp:nvSpPr>
        <dsp:cNvPr id="0" name=""/>
        <dsp:cNvSpPr/>
      </dsp:nvSpPr>
      <dsp:spPr>
        <a:xfrm>
          <a:off x="4891112" y="3743290"/>
          <a:ext cx="1662503" cy="99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92212"/>
                <a:satOff val="362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692212"/>
                <a:satOff val="362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692212"/>
                <a:satOff val="362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Exchange Management</a:t>
          </a:r>
        </a:p>
      </dsp:txBody>
      <dsp:txXfrm>
        <a:off x="4920328" y="3772506"/>
        <a:ext cx="1604071" cy="939069"/>
      </dsp:txXfrm>
    </dsp:sp>
    <dsp:sp modelId="{F292267E-6B7E-49A3-9DFF-8D94E09889F2}">
      <dsp:nvSpPr>
        <dsp:cNvPr id="0" name=""/>
        <dsp:cNvSpPr/>
      </dsp:nvSpPr>
      <dsp:spPr>
        <a:xfrm rot="16200000">
          <a:off x="4605403" y="2041839"/>
          <a:ext cx="1241647" cy="149625"/>
        </a:xfrm>
        <a:prstGeom prst="rect">
          <a:avLst/>
        </a:prstGeom>
        <a:gradFill rotWithShape="0">
          <a:gsLst>
            <a:gs pos="0">
              <a:schemeClr val="accent2">
                <a:hueOff val="-961406"/>
                <a:satOff val="502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961406"/>
                <a:satOff val="502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961406"/>
                <a:satOff val="502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E36297-65F8-461B-8831-2B86BADFE364}">
      <dsp:nvSpPr>
        <dsp:cNvPr id="0" name=""/>
        <dsp:cNvSpPr/>
      </dsp:nvSpPr>
      <dsp:spPr>
        <a:xfrm>
          <a:off x="4891112" y="2496412"/>
          <a:ext cx="1662503" cy="99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65265"/>
                <a:satOff val="452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865265"/>
                <a:satOff val="452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865265"/>
                <a:satOff val="452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Error detection and correction</a:t>
          </a:r>
        </a:p>
      </dsp:txBody>
      <dsp:txXfrm>
        <a:off x="4920328" y="2525628"/>
        <a:ext cx="1604071" cy="939069"/>
      </dsp:txXfrm>
    </dsp:sp>
    <dsp:sp modelId="{98A8FC1C-4583-4D5C-8895-8E38E58C964E}">
      <dsp:nvSpPr>
        <dsp:cNvPr id="0" name=""/>
        <dsp:cNvSpPr/>
      </dsp:nvSpPr>
      <dsp:spPr>
        <a:xfrm rot="16200000">
          <a:off x="4605403" y="794961"/>
          <a:ext cx="1241647" cy="149625"/>
        </a:xfrm>
        <a:prstGeom prst="rect">
          <a:avLst/>
        </a:prstGeom>
        <a:gradFill rotWithShape="0">
          <a:gsLst>
            <a:gs pos="0">
              <a:schemeClr val="accent2">
                <a:hueOff val="-1153687"/>
                <a:satOff val="603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153687"/>
                <a:satOff val="603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153687"/>
                <a:satOff val="603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D7B935-C0E8-4083-9EF4-C62858F2F3CB}">
      <dsp:nvSpPr>
        <dsp:cNvPr id="0" name=""/>
        <dsp:cNvSpPr/>
      </dsp:nvSpPr>
      <dsp:spPr>
        <a:xfrm>
          <a:off x="4891112" y="1249535"/>
          <a:ext cx="1662503" cy="99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38319"/>
                <a:satOff val="542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038319"/>
                <a:satOff val="542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038319"/>
                <a:satOff val="542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Addressing and routing</a:t>
          </a:r>
        </a:p>
      </dsp:txBody>
      <dsp:txXfrm>
        <a:off x="4920328" y="1278751"/>
        <a:ext cx="1604071" cy="939069"/>
      </dsp:txXfrm>
    </dsp:sp>
    <dsp:sp modelId="{D5B4831B-78C6-418E-A32B-4F5CC4E29FAB}">
      <dsp:nvSpPr>
        <dsp:cNvPr id="0" name=""/>
        <dsp:cNvSpPr/>
      </dsp:nvSpPr>
      <dsp:spPr>
        <a:xfrm>
          <a:off x="5228842" y="171522"/>
          <a:ext cx="2205899" cy="149625"/>
        </a:xfrm>
        <a:prstGeom prst="rect">
          <a:avLst/>
        </a:prstGeom>
        <a:gradFill rotWithShape="0">
          <a:gsLst>
            <a:gs pos="0">
              <a:schemeClr val="accent2">
                <a:hueOff val="-1345968"/>
                <a:satOff val="703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345968"/>
                <a:satOff val="703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345968"/>
                <a:satOff val="703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DFCF26-5179-43BB-AF9E-D292A45E1117}">
      <dsp:nvSpPr>
        <dsp:cNvPr id="0" name=""/>
        <dsp:cNvSpPr/>
      </dsp:nvSpPr>
      <dsp:spPr>
        <a:xfrm>
          <a:off x="4891112" y="2657"/>
          <a:ext cx="1662503" cy="99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211372"/>
                <a:satOff val="633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211372"/>
                <a:satOff val="633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211372"/>
                <a:satOff val="633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Recovery</a:t>
          </a:r>
        </a:p>
      </dsp:txBody>
      <dsp:txXfrm>
        <a:off x="4920328" y="31873"/>
        <a:ext cx="1604071" cy="939069"/>
      </dsp:txXfrm>
    </dsp:sp>
    <dsp:sp modelId="{FCC87C77-0214-4A02-8E85-C2BAF762F5F8}">
      <dsp:nvSpPr>
        <dsp:cNvPr id="0" name=""/>
        <dsp:cNvSpPr/>
      </dsp:nvSpPr>
      <dsp:spPr>
        <a:xfrm rot="5400000">
          <a:off x="6816533" y="794961"/>
          <a:ext cx="1241647" cy="149625"/>
        </a:xfrm>
        <a:prstGeom prst="rect">
          <a:avLst/>
        </a:prstGeom>
        <a:gradFill rotWithShape="0">
          <a:gsLst>
            <a:gs pos="0">
              <a:schemeClr val="accent2">
                <a:hueOff val="-1538250"/>
                <a:satOff val="804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538250"/>
                <a:satOff val="804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538250"/>
                <a:satOff val="804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DC7462-02D2-4887-B7A7-FE089A4998BE}">
      <dsp:nvSpPr>
        <dsp:cNvPr id="0" name=""/>
        <dsp:cNvSpPr/>
      </dsp:nvSpPr>
      <dsp:spPr>
        <a:xfrm>
          <a:off x="7102241" y="2657"/>
          <a:ext cx="1662503" cy="99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84425"/>
                <a:satOff val="723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384425"/>
                <a:satOff val="723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384425"/>
                <a:satOff val="723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Message formatting</a:t>
          </a:r>
        </a:p>
      </dsp:txBody>
      <dsp:txXfrm>
        <a:off x="7131457" y="31873"/>
        <a:ext cx="1604071" cy="939069"/>
      </dsp:txXfrm>
    </dsp:sp>
    <dsp:sp modelId="{E111B194-7E06-4510-AD36-3C12A928C9CB}">
      <dsp:nvSpPr>
        <dsp:cNvPr id="0" name=""/>
        <dsp:cNvSpPr/>
      </dsp:nvSpPr>
      <dsp:spPr>
        <a:xfrm rot="5400000">
          <a:off x="6816533" y="2041839"/>
          <a:ext cx="1241647" cy="149625"/>
        </a:xfrm>
        <a:prstGeom prst="rect">
          <a:avLst/>
        </a:prstGeom>
        <a:gradFill rotWithShape="0">
          <a:gsLst>
            <a:gs pos="0">
              <a:schemeClr val="accent2">
                <a:hueOff val="-1730531"/>
                <a:satOff val="904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730531"/>
                <a:satOff val="904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730531"/>
                <a:satOff val="904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F815DA-9E24-4AB3-884E-8F60FCBC3B1A}">
      <dsp:nvSpPr>
        <dsp:cNvPr id="0" name=""/>
        <dsp:cNvSpPr/>
      </dsp:nvSpPr>
      <dsp:spPr>
        <a:xfrm>
          <a:off x="7102241" y="1249535"/>
          <a:ext cx="1662503" cy="99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557478"/>
                <a:satOff val="814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557478"/>
                <a:satOff val="814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557478"/>
                <a:satOff val="814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Security</a:t>
          </a:r>
        </a:p>
      </dsp:txBody>
      <dsp:txXfrm>
        <a:off x="7131457" y="1278751"/>
        <a:ext cx="1604071" cy="939069"/>
      </dsp:txXfrm>
    </dsp:sp>
    <dsp:sp modelId="{C45B6B99-F741-4982-9872-8E4C613C46F8}">
      <dsp:nvSpPr>
        <dsp:cNvPr id="0" name=""/>
        <dsp:cNvSpPr/>
      </dsp:nvSpPr>
      <dsp:spPr>
        <a:xfrm>
          <a:off x="7102241" y="2496412"/>
          <a:ext cx="1662503" cy="9975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30531"/>
                <a:satOff val="904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730531"/>
                <a:satOff val="904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730531"/>
                <a:satOff val="904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Network Management</a:t>
          </a:r>
        </a:p>
      </dsp:txBody>
      <dsp:txXfrm>
        <a:off x="7131457" y="2525628"/>
        <a:ext cx="1604071" cy="939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A3B6F-9BBD-4296-BD86-686F403F59CA}">
      <dsp:nvSpPr>
        <dsp:cNvPr id="0" name=""/>
        <dsp:cNvSpPr/>
      </dsp:nvSpPr>
      <dsp:spPr>
        <a:xfrm>
          <a:off x="478837" y="7662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BE596-4FED-4B51-827A-699F84FFB974}">
      <dsp:nvSpPr>
        <dsp:cNvPr id="0" name=""/>
        <dsp:cNvSpPr/>
      </dsp:nvSpPr>
      <dsp:spPr>
        <a:xfrm>
          <a:off x="478837" y="17241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Point to point communication not usually practical</a:t>
          </a:r>
        </a:p>
      </dsp:txBody>
      <dsp:txXfrm>
        <a:off x="478837" y="1724105"/>
        <a:ext cx="4320000" cy="648000"/>
      </dsp:txXfrm>
    </dsp:sp>
    <dsp:sp modelId="{DFF5480F-3D1B-43B0-AE5A-FF2D6BC51BEB}">
      <dsp:nvSpPr>
        <dsp:cNvPr id="0" name=""/>
        <dsp:cNvSpPr/>
      </dsp:nvSpPr>
      <dsp:spPr>
        <a:xfrm>
          <a:off x="478837" y="2435118"/>
          <a:ext cx="4320000" cy="792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Devices are too far apart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Large set of devices would need impractical number of connections</a:t>
          </a:r>
        </a:p>
      </dsp:txBody>
      <dsp:txXfrm>
        <a:off x="478837" y="2435118"/>
        <a:ext cx="4320000" cy="792141"/>
      </dsp:txXfrm>
    </dsp:sp>
    <dsp:sp modelId="{D12E6457-3BE4-41B3-BE5A-B508C5F1E284}">
      <dsp:nvSpPr>
        <dsp:cNvPr id="0" name=""/>
        <dsp:cNvSpPr/>
      </dsp:nvSpPr>
      <dsp:spPr>
        <a:xfrm>
          <a:off x="5554837" y="7662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8DBDC-569F-450F-A5B0-3F574C8366E4}">
      <dsp:nvSpPr>
        <dsp:cNvPr id="0" name=""/>
        <dsp:cNvSpPr/>
      </dsp:nvSpPr>
      <dsp:spPr>
        <a:xfrm>
          <a:off x="5554837" y="17241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Solution is a communications network</a:t>
          </a:r>
        </a:p>
      </dsp:txBody>
      <dsp:txXfrm>
        <a:off x="5554837" y="1724105"/>
        <a:ext cx="4320000" cy="648000"/>
      </dsp:txXfrm>
    </dsp:sp>
    <dsp:sp modelId="{D5715C0E-A46C-432D-810C-091FF9A765DF}">
      <dsp:nvSpPr>
        <dsp:cNvPr id="0" name=""/>
        <dsp:cNvSpPr/>
      </dsp:nvSpPr>
      <dsp:spPr>
        <a:xfrm>
          <a:off x="5554837" y="2435118"/>
          <a:ext cx="4320000" cy="792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5493C-1DE8-4FCB-8DD5-E50E13363C6F}">
      <dsp:nvSpPr>
        <dsp:cNvPr id="0" name=""/>
        <dsp:cNvSpPr/>
      </dsp:nvSpPr>
      <dsp:spPr>
        <a:xfrm>
          <a:off x="3908291" y="0"/>
          <a:ext cx="5429249" cy="5429249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5A9EA4-D585-4810-AB8E-228C1D041194}">
      <dsp:nvSpPr>
        <dsp:cNvPr id="0" name=""/>
        <dsp:cNvSpPr/>
      </dsp:nvSpPr>
      <dsp:spPr>
        <a:xfrm>
          <a:off x="4424070" y="515778"/>
          <a:ext cx="2117407" cy="211740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Large geographical area</a:t>
          </a:r>
        </a:p>
      </dsp:txBody>
      <dsp:txXfrm>
        <a:off x="4527433" y="619141"/>
        <a:ext cx="1910681" cy="1910681"/>
      </dsp:txXfrm>
    </dsp:sp>
    <dsp:sp modelId="{1EEE96E7-3889-47D1-8FEB-84A56CB66920}">
      <dsp:nvSpPr>
        <dsp:cNvPr id="0" name=""/>
        <dsp:cNvSpPr/>
      </dsp:nvSpPr>
      <dsp:spPr>
        <a:xfrm>
          <a:off x="6704354" y="515778"/>
          <a:ext cx="2117407" cy="211740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Crossing public rights of way</a:t>
          </a:r>
        </a:p>
      </dsp:txBody>
      <dsp:txXfrm>
        <a:off x="6807717" y="619141"/>
        <a:ext cx="1910681" cy="1910681"/>
      </dsp:txXfrm>
    </dsp:sp>
    <dsp:sp modelId="{D803104B-98BB-44E0-A803-9C8D1874A85A}">
      <dsp:nvSpPr>
        <dsp:cNvPr id="0" name=""/>
        <dsp:cNvSpPr/>
      </dsp:nvSpPr>
      <dsp:spPr>
        <a:xfrm>
          <a:off x="4424070" y="2796063"/>
          <a:ext cx="2117407" cy="211740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Rely in part on common carrier circuits</a:t>
          </a:r>
        </a:p>
      </dsp:txBody>
      <dsp:txXfrm>
        <a:off x="4527433" y="2899426"/>
        <a:ext cx="1910681" cy="1910681"/>
      </dsp:txXfrm>
    </dsp:sp>
    <dsp:sp modelId="{6110789C-4020-4B40-ABF3-78AB65C64AA8}">
      <dsp:nvSpPr>
        <dsp:cNvPr id="0" name=""/>
        <dsp:cNvSpPr/>
      </dsp:nvSpPr>
      <dsp:spPr>
        <a:xfrm>
          <a:off x="6704354" y="2796063"/>
          <a:ext cx="2117407" cy="211740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Alternative technologies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Circuit switching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Packet switching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Frame relay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Asynchronous Transfer Mode (ATM)</a:t>
          </a:r>
        </a:p>
      </dsp:txBody>
      <dsp:txXfrm>
        <a:off x="6807717" y="2899426"/>
        <a:ext cx="1910681" cy="19106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5871B-E5C4-4861-BF65-16DABFA2E1AD}">
      <dsp:nvSpPr>
        <dsp:cNvPr id="0" name=""/>
        <dsp:cNvSpPr/>
      </dsp:nvSpPr>
      <dsp:spPr>
        <a:xfrm>
          <a:off x="2322563" y="217464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23863-8D2E-420C-9E9A-A71104DB808B}">
      <dsp:nvSpPr>
        <dsp:cNvPr id="0" name=""/>
        <dsp:cNvSpPr/>
      </dsp:nvSpPr>
      <dsp:spPr>
        <a:xfrm>
          <a:off x="2790563" y="68546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68D22-7FE9-454E-BA17-BEED6E719F96}">
      <dsp:nvSpPr>
        <dsp:cNvPr id="0" name=""/>
        <dsp:cNvSpPr/>
      </dsp:nvSpPr>
      <dsp:spPr>
        <a:xfrm>
          <a:off x="1620563" y="309746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Dedicated communications path established for the duration of the conversation</a:t>
          </a:r>
        </a:p>
      </dsp:txBody>
      <dsp:txXfrm>
        <a:off x="1620563" y="3097465"/>
        <a:ext cx="3600000" cy="720000"/>
      </dsp:txXfrm>
    </dsp:sp>
    <dsp:sp modelId="{3DD7B8A1-AB1E-4A3B-B2D3-33E4B097EF14}">
      <dsp:nvSpPr>
        <dsp:cNvPr id="0" name=""/>
        <dsp:cNvSpPr/>
      </dsp:nvSpPr>
      <dsp:spPr>
        <a:xfrm>
          <a:off x="6552563" y="217464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D7B37-5D9E-47EB-8C9B-D31BA42811DA}">
      <dsp:nvSpPr>
        <dsp:cNvPr id="0" name=""/>
        <dsp:cNvSpPr/>
      </dsp:nvSpPr>
      <dsp:spPr>
        <a:xfrm>
          <a:off x="7020563" y="68546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CA83B-2927-4727-A7C4-C84AC28CDF48}">
      <dsp:nvSpPr>
        <dsp:cNvPr id="0" name=""/>
        <dsp:cNvSpPr/>
      </dsp:nvSpPr>
      <dsp:spPr>
        <a:xfrm>
          <a:off x="5850563" y="309746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e.g. telephone network</a:t>
          </a:r>
        </a:p>
      </dsp:txBody>
      <dsp:txXfrm>
        <a:off x="5850563" y="3097465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D3477-3CB9-481B-BAE5-C7221884ABF0}">
      <dsp:nvSpPr>
        <dsp:cNvPr id="0" name=""/>
        <dsp:cNvSpPr/>
      </dsp:nvSpPr>
      <dsp:spPr>
        <a:xfrm>
          <a:off x="184883" y="50168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E4398-44D1-4D70-92EC-28E028C5AC10}">
      <dsp:nvSpPr>
        <dsp:cNvPr id="0" name=""/>
        <dsp:cNvSpPr/>
      </dsp:nvSpPr>
      <dsp:spPr>
        <a:xfrm>
          <a:off x="462450" y="327735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40E50-5762-45EE-93CE-89E492029A53}">
      <dsp:nvSpPr>
        <dsp:cNvPr id="0" name=""/>
        <dsp:cNvSpPr/>
      </dsp:nvSpPr>
      <dsp:spPr>
        <a:xfrm>
          <a:off x="1789861" y="5016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sent out of sequence</a:t>
          </a:r>
        </a:p>
      </dsp:txBody>
      <dsp:txXfrm>
        <a:off x="1789861" y="50168"/>
        <a:ext cx="3115545" cy="1321746"/>
      </dsp:txXfrm>
    </dsp:sp>
    <dsp:sp modelId="{29E721F8-2352-42C8-974D-28F9ABA4DA07}">
      <dsp:nvSpPr>
        <dsp:cNvPr id="0" name=""/>
        <dsp:cNvSpPr/>
      </dsp:nvSpPr>
      <dsp:spPr>
        <a:xfrm>
          <a:off x="5448267" y="50168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A9003-DFAF-45C5-ACA6-8AF36FAEEA87}">
      <dsp:nvSpPr>
        <dsp:cNvPr id="0" name=""/>
        <dsp:cNvSpPr/>
      </dsp:nvSpPr>
      <dsp:spPr>
        <a:xfrm>
          <a:off x="5725834" y="327735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0C860-D061-41AD-9ABD-F5C5B38A958B}">
      <dsp:nvSpPr>
        <dsp:cNvPr id="0" name=""/>
        <dsp:cNvSpPr/>
      </dsp:nvSpPr>
      <dsp:spPr>
        <a:xfrm>
          <a:off x="7053245" y="5016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Small chunks (packets) of data at a time</a:t>
          </a:r>
        </a:p>
      </dsp:txBody>
      <dsp:txXfrm>
        <a:off x="7053245" y="50168"/>
        <a:ext cx="3115545" cy="1321746"/>
      </dsp:txXfrm>
    </dsp:sp>
    <dsp:sp modelId="{44BA802E-A247-4646-9562-07F1BE9412F9}">
      <dsp:nvSpPr>
        <dsp:cNvPr id="0" name=""/>
        <dsp:cNvSpPr/>
      </dsp:nvSpPr>
      <dsp:spPr>
        <a:xfrm>
          <a:off x="184883" y="193390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4687E-0582-4474-B574-959F860EEE17}">
      <dsp:nvSpPr>
        <dsp:cNvPr id="0" name=""/>
        <dsp:cNvSpPr/>
      </dsp:nvSpPr>
      <dsp:spPr>
        <a:xfrm>
          <a:off x="462450" y="221147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D6FC3-47AE-4736-8107-7098E7E4614B}">
      <dsp:nvSpPr>
        <dsp:cNvPr id="0" name=""/>
        <dsp:cNvSpPr/>
      </dsp:nvSpPr>
      <dsp:spPr>
        <a:xfrm>
          <a:off x="1789861" y="193390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Packets passed from node to node between source and destination</a:t>
          </a:r>
        </a:p>
      </dsp:txBody>
      <dsp:txXfrm>
        <a:off x="1789861" y="1933904"/>
        <a:ext cx="3115545" cy="1321746"/>
      </dsp:txXfrm>
    </dsp:sp>
    <dsp:sp modelId="{5F54A3E5-93B3-4EBE-BEA9-8E18E83A7D16}">
      <dsp:nvSpPr>
        <dsp:cNvPr id="0" name=""/>
        <dsp:cNvSpPr/>
      </dsp:nvSpPr>
      <dsp:spPr>
        <a:xfrm>
          <a:off x="5448267" y="193390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FE098-A497-4FC4-877A-628C656227A9}">
      <dsp:nvSpPr>
        <dsp:cNvPr id="0" name=""/>
        <dsp:cNvSpPr/>
      </dsp:nvSpPr>
      <dsp:spPr>
        <a:xfrm>
          <a:off x="5725834" y="221147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76C00-C578-4B8A-9A35-5DBE07401D03}">
      <dsp:nvSpPr>
        <dsp:cNvPr id="0" name=""/>
        <dsp:cNvSpPr/>
      </dsp:nvSpPr>
      <dsp:spPr>
        <a:xfrm>
          <a:off x="7053245" y="193390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for terminal to computer and computer to computer communications</a:t>
          </a:r>
        </a:p>
      </dsp:txBody>
      <dsp:txXfrm>
        <a:off x="7053245" y="1933904"/>
        <a:ext cx="3115545" cy="13217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29A49-65E6-484B-812A-6465FBC06D65}">
      <dsp:nvSpPr>
        <dsp:cNvPr id="0" name=""/>
        <dsp:cNvSpPr/>
      </dsp:nvSpPr>
      <dsp:spPr>
        <a:xfrm>
          <a:off x="0" y="3616"/>
          <a:ext cx="5924550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512D5-E288-4F99-9472-50C07EC39DBA}">
      <dsp:nvSpPr>
        <dsp:cNvPr id="0" name=""/>
        <dsp:cNvSpPr/>
      </dsp:nvSpPr>
      <dsp:spPr>
        <a:xfrm>
          <a:off x="233021" y="176938"/>
          <a:ext cx="423675" cy="423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C2CEA-1E09-45B5-A5D3-F91D5218B6C9}">
      <dsp:nvSpPr>
        <dsp:cNvPr id="0" name=""/>
        <dsp:cNvSpPr/>
      </dsp:nvSpPr>
      <dsp:spPr>
        <a:xfrm>
          <a:off x="889719" y="3616"/>
          <a:ext cx="2666047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Smaller scope</a:t>
          </a:r>
        </a:p>
      </dsp:txBody>
      <dsp:txXfrm>
        <a:off x="889719" y="3616"/>
        <a:ext cx="2666047" cy="770319"/>
      </dsp:txXfrm>
    </dsp:sp>
    <dsp:sp modelId="{20C4BDAC-D491-44E6-B6DD-593A2915EEE3}">
      <dsp:nvSpPr>
        <dsp:cNvPr id="0" name=""/>
        <dsp:cNvSpPr/>
      </dsp:nvSpPr>
      <dsp:spPr>
        <a:xfrm>
          <a:off x="3555766" y="3616"/>
          <a:ext cx="2368783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Building or small campus</a:t>
          </a:r>
        </a:p>
      </dsp:txBody>
      <dsp:txXfrm>
        <a:off x="3555766" y="3616"/>
        <a:ext cx="2368783" cy="770319"/>
      </dsp:txXfrm>
    </dsp:sp>
    <dsp:sp modelId="{F4470F58-1D4C-4B2F-92EC-43113CF4BC96}">
      <dsp:nvSpPr>
        <dsp:cNvPr id="0" name=""/>
        <dsp:cNvSpPr/>
      </dsp:nvSpPr>
      <dsp:spPr>
        <a:xfrm>
          <a:off x="0" y="966515"/>
          <a:ext cx="5924550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C70E2-9226-484D-897B-06111EC350C4}">
      <dsp:nvSpPr>
        <dsp:cNvPr id="0" name=""/>
        <dsp:cNvSpPr/>
      </dsp:nvSpPr>
      <dsp:spPr>
        <a:xfrm>
          <a:off x="233021" y="1139837"/>
          <a:ext cx="423675" cy="423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05F93-4019-4939-A132-BBB1B509F2E8}">
      <dsp:nvSpPr>
        <dsp:cNvPr id="0" name=""/>
        <dsp:cNvSpPr/>
      </dsp:nvSpPr>
      <dsp:spPr>
        <a:xfrm>
          <a:off x="889719" y="966515"/>
          <a:ext cx="5034830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Usually owned by same organization as attached devices</a:t>
          </a:r>
        </a:p>
      </dsp:txBody>
      <dsp:txXfrm>
        <a:off x="889719" y="966515"/>
        <a:ext cx="5034830" cy="770319"/>
      </dsp:txXfrm>
    </dsp:sp>
    <dsp:sp modelId="{0751DDF4-2F3B-4417-9ABB-E4E9CCBCA3CE}">
      <dsp:nvSpPr>
        <dsp:cNvPr id="0" name=""/>
        <dsp:cNvSpPr/>
      </dsp:nvSpPr>
      <dsp:spPr>
        <a:xfrm>
          <a:off x="0" y="1929415"/>
          <a:ext cx="5924550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AB8B9-ED71-4F44-9082-1DF15E36DBD6}">
      <dsp:nvSpPr>
        <dsp:cNvPr id="0" name=""/>
        <dsp:cNvSpPr/>
      </dsp:nvSpPr>
      <dsp:spPr>
        <a:xfrm>
          <a:off x="233021" y="2102737"/>
          <a:ext cx="423675" cy="423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939A7-2A77-415C-9179-A527125711D6}">
      <dsp:nvSpPr>
        <dsp:cNvPr id="0" name=""/>
        <dsp:cNvSpPr/>
      </dsp:nvSpPr>
      <dsp:spPr>
        <a:xfrm>
          <a:off x="889719" y="1929415"/>
          <a:ext cx="5034830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rates much higher</a:t>
          </a:r>
        </a:p>
      </dsp:txBody>
      <dsp:txXfrm>
        <a:off x="889719" y="1929415"/>
        <a:ext cx="5034830" cy="770319"/>
      </dsp:txXfrm>
    </dsp:sp>
    <dsp:sp modelId="{964BF749-6D78-4979-BB3D-D49313C32A5A}">
      <dsp:nvSpPr>
        <dsp:cNvPr id="0" name=""/>
        <dsp:cNvSpPr/>
      </dsp:nvSpPr>
      <dsp:spPr>
        <a:xfrm>
          <a:off x="0" y="2892314"/>
          <a:ext cx="5924550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77D1F-CA47-4F1B-88AA-7B4BCFD0AA98}">
      <dsp:nvSpPr>
        <dsp:cNvPr id="0" name=""/>
        <dsp:cNvSpPr/>
      </dsp:nvSpPr>
      <dsp:spPr>
        <a:xfrm>
          <a:off x="233021" y="3065636"/>
          <a:ext cx="423675" cy="423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9AC20-3A66-4EB8-A0C4-25B84FFC2316}">
      <dsp:nvSpPr>
        <dsp:cNvPr id="0" name=""/>
        <dsp:cNvSpPr/>
      </dsp:nvSpPr>
      <dsp:spPr>
        <a:xfrm>
          <a:off x="889719" y="2892314"/>
          <a:ext cx="5034830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Usually broadcast systems</a:t>
          </a:r>
        </a:p>
      </dsp:txBody>
      <dsp:txXfrm>
        <a:off x="889719" y="2892314"/>
        <a:ext cx="5034830" cy="770319"/>
      </dsp:txXfrm>
    </dsp:sp>
    <dsp:sp modelId="{84BB07E2-F761-4DBC-8C26-58D8645A62B3}">
      <dsp:nvSpPr>
        <dsp:cNvPr id="0" name=""/>
        <dsp:cNvSpPr/>
      </dsp:nvSpPr>
      <dsp:spPr>
        <a:xfrm>
          <a:off x="0" y="3855213"/>
          <a:ext cx="5924550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CA5A5-F7B9-4D2D-87F8-245A2AF76308}">
      <dsp:nvSpPr>
        <dsp:cNvPr id="0" name=""/>
        <dsp:cNvSpPr/>
      </dsp:nvSpPr>
      <dsp:spPr>
        <a:xfrm>
          <a:off x="233021" y="4028535"/>
          <a:ext cx="423675" cy="423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ACB82-4826-4066-A91D-52D1D2F15176}">
      <dsp:nvSpPr>
        <dsp:cNvPr id="0" name=""/>
        <dsp:cNvSpPr/>
      </dsp:nvSpPr>
      <dsp:spPr>
        <a:xfrm>
          <a:off x="889719" y="3855213"/>
          <a:ext cx="5034830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Now some switched systems and ATM are being introduced</a:t>
          </a:r>
        </a:p>
      </dsp:txBody>
      <dsp:txXfrm>
        <a:off x="889719" y="3855213"/>
        <a:ext cx="5034830" cy="7703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35EB5-3A5F-4986-811D-5F8DCC83818E}">
      <dsp:nvSpPr>
        <dsp:cNvPr id="0" name=""/>
        <dsp:cNvSpPr/>
      </dsp:nvSpPr>
      <dsp:spPr>
        <a:xfrm>
          <a:off x="0" y="752236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093B-94F5-4D73-8550-B6B2CF725703}">
      <dsp:nvSpPr>
        <dsp:cNvPr id="0" name=""/>
        <dsp:cNvSpPr/>
      </dsp:nvSpPr>
      <dsp:spPr>
        <a:xfrm>
          <a:off x="420095" y="1064704"/>
          <a:ext cx="763809" cy="763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A7405-8F4D-4A18-8EFD-BB8EDF0C03E9}">
      <dsp:nvSpPr>
        <dsp:cNvPr id="0" name=""/>
        <dsp:cNvSpPr/>
      </dsp:nvSpPr>
      <dsp:spPr>
        <a:xfrm>
          <a:off x="1604000" y="752236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Task of communication broken up into modules</a:t>
          </a:r>
        </a:p>
      </dsp:txBody>
      <dsp:txXfrm>
        <a:off x="1604000" y="752236"/>
        <a:ext cx="4320549" cy="1388745"/>
      </dsp:txXfrm>
    </dsp:sp>
    <dsp:sp modelId="{480F2297-5467-4331-B0FE-C51C3A52521D}">
      <dsp:nvSpPr>
        <dsp:cNvPr id="0" name=""/>
        <dsp:cNvSpPr/>
      </dsp:nvSpPr>
      <dsp:spPr>
        <a:xfrm>
          <a:off x="0" y="2488168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FA46A-382B-4F21-87E0-348BB1A1E453}">
      <dsp:nvSpPr>
        <dsp:cNvPr id="0" name=""/>
        <dsp:cNvSpPr/>
      </dsp:nvSpPr>
      <dsp:spPr>
        <a:xfrm>
          <a:off x="420095" y="2800635"/>
          <a:ext cx="763809" cy="7638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CADE1-66D0-4F5B-B4AB-EBA31557C38B}">
      <dsp:nvSpPr>
        <dsp:cNvPr id="0" name=""/>
        <dsp:cNvSpPr/>
      </dsp:nvSpPr>
      <dsp:spPr>
        <a:xfrm>
          <a:off x="1604000" y="2488168"/>
          <a:ext cx="2666047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example file transfer could use three modules</a:t>
          </a:r>
        </a:p>
      </dsp:txBody>
      <dsp:txXfrm>
        <a:off x="1604000" y="2488168"/>
        <a:ext cx="2666047" cy="1388745"/>
      </dsp:txXfrm>
    </dsp:sp>
    <dsp:sp modelId="{F210E55A-00A8-4C9E-8E26-FF97026FBC62}">
      <dsp:nvSpPr>
        <dsp:cNvPr id="0" name=""/>
        <dsp:cNvSpPr/>
      </dsp:nvSpPr>
      <dsp:spPr>
        <a:xfrm>
          <a:off x="4270047" y="2488168"/>
          <a:ext cx="1654502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File transfer application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Communication service unit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Network access unit</a:t>
          </a:r>
        </a:p>
      </dsp:txBody>
      <dsp:txXfrm>
        <a:off x="4270047" y="2488168"/>
        <a:ext cx="1654502" cy="13887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B7980-C6AF-4290-8713-2813D6CC2F09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96592-D8B9-42B4-B0B0-C98AEEA1CD27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FAAFE-24F7-4461-9903-0D07BAA3517B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Network Access Layer</a:t>
          </a:r>
        </a:p>
      </dsp:txBody>
      <dsp:txXfrm>
        <a:off x="1527246" y="565"/>
        <a:ext cx="4397303" cy="1322291"/>
      </dsp:txXfrm>
    </dsp:sp>
    <dsp:sp modelId="{73F07F7E-882E-4E3F-870F-A484011FAFE3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A4843-C9AB-4C47-9222-0233A4FAC259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42B8E-6173-46A8-9ACE-9CB233301CA2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Transport Layer</a:t>
          </a:r>
        </a:p>
      </dsp:txBody>
      <dsp:txXfrm>
        <a:off x="1527246" y="1653429"/>
        <a:ext cx="4397303" cy="1322291"/>
      </dsp:txXfrm>
    </dsp:sp>
    <dsp:sp modelId="{43CDFDAD-986C-4267-9662-AABEC89C8A46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8A42C-0ADE-4985-9325-528D0894801C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9FBD4-5DA2-418A-B4E4-0706A92F1849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 Layer</a:t>
          </a:r>
        </a:p>
      </dsp:txBody>
      <dsp:txXfrm>
        <a:off x="1527246" y="3306293"/>
        <a:ext cx="4397303" cy="1322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A1DA-7CB8-41D8-BB5B-696753BA6E8D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37602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0F7-AF69-4531-AE60-76B2B0183E0E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38675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0F7-AF69-4531-AE60-76B2B0183E0E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423685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0F7-AF69-4531-AE60-76B2B0183E0E}" type="slidenum">
              <a:rPr lang="en-US" altLang="en-PK" smtClean="0"/>
              <a:pPr/>
              <a:t>‹#›</a:t>
            </a:fld>
            <a:endParaRPr lang="en-US" altLang="en-P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671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0F7-AF69-4531-AE60-76B2B0183E0E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206262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0F7-AF69-4531-AE60-76B2B0183E0E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80252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0F7-AF69-4531-AE60-76B2B0183E0E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2241284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65EC-8555-4F47-BC2C-1B2851F3EA6A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70573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FB61-66EE-429B-9165-8F312F17E0D6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245880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751F-A953-49AD-84C4-F1BF3ACF5E5F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75099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98CF-C234-47D0-977E-207C55C10CE2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27740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3E65-6430-49C6-993C-2E3DAA00AA2E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8579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F625-77EC-4651-8B8B-59DDF33584F5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80436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FAFA-7DAE-48AD-9B57-44C178EBB69E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298929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1BA2-0CAB-469B-BA03-50EC0497D65F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413629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8308-1F00-4116-9042-5945B61A792B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9725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6C74-A6ED-4EBE-9595-ADC1889DEEA9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63489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A0F7-AF69-4531-AE60-76B2B0183E0E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2761453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3DA1E4C-98EC-4DC9-A976-B6685EF818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en-PK" dirty="0"/>
            </a:br>
            <a:r>
              <a:rPr lang="en-US" altLang="en-PK" dirty="0"/>
              <a:t>Data and Computer Communications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D63B1D-CBF3-4312-B763-B413A685EF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PK" dirty="0"/>
              <a:t>Chapter 1</a:t>
            </a:r>
          </a:p>
          <a:p>
            <a:r>
              <a:rPr lang="en-US" altLang="en-PK" dirty="0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D252189-0A03-48D9-ACDF-AA1BF3D3B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en-PK"/>
              <a:t>Packet Switching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1EABAF-EAF4-4813-BDA2-782CA3B20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317" name="Rectangle 3">
            <a:extLst>
              <a:ext uri="{FF2B5EF4-FFF2-40B4-BE49-F238E27FC236}">
                <a16:creationId xmlns:a16="http://schemas.microsoft.com/office/drawing/2014/main" id="{7D6B8752-0D36-4C5E-B953-3E1680A85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611361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4968E7-EF6A-4C8C-99A8-B7878CBA0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9119" y="167493"/>
            <a:ext cx="10353761" cy="838199"/>
          </a:xfrm>
        </p:spPr>
        <p:txBody>
          <a:bodyPr/>
          <a:lstStyle/>
          <a:p>
            <a:r>
              <a:rPr lang="en-US" altLang="en-PK" dirty="0"/>
              <a:t>Frame Relay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9F3BB2B-CF81-4359-9147-B0C5407DE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90" y="1165714"/>
            <a:ext cx="9105820" cy="1684165"/>
          </a:xfrm>
        </p:spPr>
        <p:txBody>
          <a:bodyPr>
            <a:normAutofit/>
          </a:bodyPr>
          <a:lstStyle/>
          <a:p>
            <a:r>
              <a:rPr lang="en-US" altLang="en-PK" dirty="0"/>
              <a:t>Packet switching systems have large overheads to compensate for errors</a:t>
            </a:r>
          </a:p>
          <a:p>
            <a:r>
              <a:rPr lang="en-US" altLang="en-PK" dirty="0"/>
              <a:t>Modern systems are more reliable</a:t>
            </a:r>
          </a:p>
          <a:p>
            <a:r>
              <a:rPr lang="en-US" altLang="en-PK" dirty="0"/>
              <a:t>Errors can be caught in end system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C821122-4B28-423B-B2BD-20D04D56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1" y="3429000"/>
            <a:ext cx="4807816" cy="3177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6F1161-8F70-4564-932F-762841E2D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3090495"/>
            <a:ext cx="659130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0447DD-F664-449E-A3EC-E78234FF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7" y="563953"/>
            <a:ext cx="6391275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C9744-954B-4A30-8D6F-6141CB1B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31" y="3767649"/>
            <a:ext cx="64293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6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A0B625A-6D58-4B35-8001-E297F1540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5321" y="85846"/>
            <a:ext cx="10353761" cy="1326321"/>
          </a:xfrm>
        </p:spPr>
        <p:txBody>
          <a:bodyPr/>
          <a:lstStyle/>
          <a:p>
            <a:r>
              <a:rPr lang="en-US" altLang="en-PK" dirty="0"/>
              <a:t>Asynchronous Transfer Mode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F9050B7-E84C-49E9-9E4B-B5B38BB3CA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3795" y="2096064"/>
            <a:ext cx="6039455" cy="3695136"/>
          </a:xfrm>
        </p:spPr>
        <p:txBody>
          <a:bodyPr/>
          <a:lstStyle/>
          <a:p>
            <a:r>
              <a:rPr lang="en-US" altLang="en-PK" dirty="0"/>
              <a:t>ATM</a:t>
            </a:r>
          </a:p>
          <a:p>
            <a:r>
              <a:rPr lang="en-US" altLang="en-PK" dirty="0"/>
              <a:t>Evolution of frame relay</a:t>
            </a:r>
          </a:p>
          <a:p>
            <a:r>
              <a:rPr lang="en-US" altLang="en-PK" dirty="0"/>
              <a:t>Little overhead for error control</a:t>
            </a:r>
          </a:p>
          <a:p>
            <a:r>
              <a:rPr lang="en-US" altLang="en-PK" dirty="0"/>
              <a:t>Fixed packet (called cell) length</a:t>
            </a:r>
          </a:p>
          <a:p>
            <a:r>
              <a:rPr lang="en-US" altLang="en-PK" dirty="0"/>
              <a:t>Anything from 10Mbps to 1Gbps</a:t>
            </a:r>
          </a:p>
          <a:p>
            <a:r>
              <a:rPr lang="en-US" altLang="en-PK" dirty="0"/>
              <a:t>Constant data rate using packet switching technique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FDC83-1A8D-4D5D-860E-BC0377EA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447" y="1141462"/>
            <a:ext cx="6305550" cy="1219200"/>
          </a:xfrm>
          <a:prstGeom prst="rect">
            <a:avLst/>
          </a:prstGeom>
        </p:spPr>
      </p:pic>
      <p:pic>
        <p:nvPicPr>
          <p:cNvPr id="1026" name="Picture 2" descr="What is ATM (Asynchronous Transfer Mode)? Definition - Computer Notes">
            <a:extLst>
              <a:ext uri="{FF2B5EF4-FFF2-40B4-BE49-F238E27FC236}">
                <a16:creationId xmlns:a16="http://schemas.microsoft.com/office/drawing/2014/main" id="{6E65824C-13AA-4DA2-892F-3A0D9403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05" y="2545521"/>
            <a:ext cx="523875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7130BC-F714-46ED-8079-A7D5A8AE9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45" y="5353114"/>
            <a:ext cx="646747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45AF293-EA8B-421F-AA23-F7357AE43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altLang="en-PK"/>
              <a:t>Local Area Networks</a:t>
            </a:r>
          </a:p>
        </p:txBody>
      </p:sp>
      <p:graphicFrame>
        <p:nvGraphicFramePr>
          <p:cNvPr id="17413" name="Rectangle 3">
            <a:extLst>
              <a:ext uri="{FF2B5EF4-FFF2-40B4-BE49-F238E27FC236}">
                <a16:creationId xmlns:a16="http://schemas.microsoft.com/office/drawing/2014/main" id="{8185F601-DBE7-497F-A44E-6AA9700AC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90856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3F1D285-DF2E-40B1-81CF-806F4B91E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en-PK"/>
              <a:t>Protocols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531A649-BD65-419D-B7A4-3FC1F8861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PK" sz="1400"/>
              <a:t>Used for communications between entities in a system</a:t>
            </a:r>
          </a:p>
          <a:p>
            <a:pPr>
              <a:lnSpc>
                <a:spcPct val="110000"/>
              </a:lnSpc>
            </a:pPr>
            <a:r>
              <a:rPr lang="en-US" altLang="en-PK" sz="1400"/>
              <a:t>Must speak the same language</a:t>
            </a:r>
          </a:p>
          <a:p>
            <a:pPr>
              <a:lnSpc>
                <a:spcPct val="110000"/>
              </a:lnSpc>
            </a:pPr>
            <a:r>
              <a:rPr lang="en-US" altLang="en-PK" sz="1400"/>
              <a:t>Entities</a:t>
            </a:r>
          </a:p>
          <a:p>
            <a:pPr lvl="1">
              <a:lnSpc>
                <a:spcPct val="110000"/>
              </a:lnSpc>
            </a:pPr>
            <a:r>
              <a:rPr lang="en-US" altLang="en-PK" sz="1400"/>
              <a:t>User applications</a:t>
            </a:r>
          </a:p>
          <a:p>
            <a:pPr lvl="1">
              <a:lnSpc>
                <a:spcPct val="110000"/>
              </a:lnSpc>
            </a:pPr>
            <a:r>
              <a:rPr lang="en-US" altLang="en-PK" sz="1400"/>
              <a:t>e-mail facilities</a:t>
            </a:r>
          </a:p>
          <a:p>
            <a:pPr lvl="1">
              <a:lnSpc>
                <a:spcPct val="110000"/>
              </a:lnSpc>
            </a:pPr>
            <a:r>
              <a:rPr lang="en-US" altLang="en-PK" sz="1400"/>
              <a:t>terminals</a:t>
            </a:r>
          </a:p>
          <a:p>
            <a:pPr>
              <a:lnSpc>
                <a:spcPct val="110000"/>
              </a:lnSpc>
            </a:pPr>
            <a:r>
              <a:rPr lang="en-US" altLang="en-PK" sz="1400"/>
              <a:t>Systems</a:t>
            </a:r>
          </a:p>
          <a:p>
            <a:pPr lvl="1">
              <a:lnSpc>
                <a:spcPct val="110000"/>
              </a:lnSpc>
            </a:pPr>
            <a:r>
              <a:rPr lang="en-US" altLang="en-PK" sz="1400"/>
              <a:t>Computer</a:t>
            </a:r>
          </a:p>
          <a:p>
            <a:pPr lvl="1">
              <a:lnSpc>
                <a:spcPct val="110000"/>
              </a:lnSpc>
            </a:pPr>
            <a:r>
              <a:rPr lang="en-US" altLang="en-PK" sz="1400"/>
              <a:t>Terminal</a:t>
            </a:r>
          </a:p>
          <a:p>
            <a:pPr lvl="1">
              <a:lnSpc>
                <a:spcPct val="110000"/>
              </a:lnSpc>
            </a:pPr>
            <a:r>
              <a:rPr lang="en-US" altLang="en-PK" sz="1400"/>
              <a:t>Remote sensor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6C64475-E990-4775-9568-5E591024B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altLang="en-PK"/>
              <a:t>Key Elements of a Protocol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348FCA3-4FFE-490A-ACDB-1CDEB5E3F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altLang="en-PK" dirty="0"/>
              <a:t>Syntax</a:t>
            </a:r>
          </a:p>
          <a:p>
            <a:pPr lvl="1"/>
            <a:r>
              <a:rPr lang="en-US" altLang="en-PK" dirty="0"/>
              <a:t>Data formats</a:t>
            </a:r>
          </a:p>
          <a:p>
            <a:pPr lvl="1"/>
            <a:r>
              <a:rPr lang="en-US" altLang="en-PK" dirty="0"/>
              <a:t>Signal levels</a:t>
            </a:r>
          </a:p>
          <a:p>
            <a:r>
              <a:rPr lang="en-US" altLang="en-PK" dirty="0"/>
              <a:t>Semantics</a:t>
            </a:r>
          </a:p>
          <a:p>
            <a:pPr lvl="1"/>
            <a:r>
              <a:rPr lang="en-US" altLang="en-PK" dirty="0"/>
              <a:t>Control information</a:t>
            </a:r>
          </a:p>
          <a:p>
            <a:pPr lvl="1"/>
            <a:r>
              <a:rPr lang="en-US" altLang="en-PK" dirty="0"/>
              <a:t>Error handling</a:t>
            </a:r>
          </a:p>
          <a:p>
            <a:r>
              <a:rPr lang="en-US" altLang="en-PK" dirty="0"/>
              <a:t>Timing</a:t>
            </a:r>
          </a:p>
          <a:p>
            <a:pPr lvl="1"/>
            <a:r>
              <a:rPr lang="en-US" altLang="en-PK" dirty="0"/>
              <a:t>Speed matching</a:t>
            </a:r>
          </a:p>
          <a:p>
            <a:pPr lvl="1"/>
            <a:r>
              <a:rPr lang="en-US" altLang="en-PK" dirty="0"/>
              <a:t>Sequencing</a:t>
            </a:r>
          </a:p>
          <a:p>
            <a:pPr lvl="1"/>
            <a:endParaRPr lang="en-US" altLang="en-P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53D33AD-59BA-449A-AA57-B737F81A6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altLang="en-PK" sz="3100"/>
              <a:t>Protocol Architecture</a:t>
            </a:r>
          </a:p>
        </p:txBody>
      </p:sp>
      <p:graphicFrame>
        <p:nvGraphicFramePr>
          <p:cNvPr id="21509" name="Rectangle 3">
            <a:extLst>
              <a:ext uri="{FF2B5EF4-FFF2-40B4-BE49-F238E27FC236}">
                <a16:creationId xmlns:a16="http://schemas.microsoft.com/office/drawing/2014/main" id="{4D323E21-132D-4D42-A48A-7E43FEDE4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68237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834CAAA-11D4-4BDB-9820-7BE20A5CE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PK"/>
              <a:t>Simplified File Transfer Architecture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F716FD-3138-45B2-B320-1C7B48F1C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84F25D95-9EF0-491F-A26C-F959AA8F0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35"/>
          <a:stretch>
            <a:fillRect/>
          </a:stretch>
        </p:blipFill>
        <p:spPr bwMode="auto">
          <a:xfrm>
            <a:off x="1984622" y="1103182"/>
            <a:ext cx="8203707" cy="265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3D351A3-6B5C-4BAA-920E-B9654AD56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B717F7D-C06E-4C4C-BEDD-778764DD9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altLang="en-PK"/>
              <a:t>A Three Layer Model</a:t>
            </a:r>
          </a:p>
        </p:txBody>
      </p:sp>
      <p:graphicFrame>
        <p:nvGraphicFramePr>
          <p:cNvPr id="23557" name="Rectangle 3">
            <a:extLst>
              <a:ext uri="{FF2B5EF4-FFF2-40B4-BE49-F238E27FC236}">
                <a16:creationId xmlns:a16="http://schemas.microsoft.com/office/drawing/2014/main" id="{D690A51A-7A82-4ABA-B24F-497734EFA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718630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7E552D-944A-4DF6-B9F6-4E94FFAF0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72575" y="628651"/>
            <a:ext cx="3643150" cy="5584259"/>
          </a:xfrm>
        </p:spPr>
        <p:txBody>
          <a:bodyPr>
            <a:normAutofit/>
          </a:bodyPr>
          <a:lstStyle/>
          <a:p>
            <a:r>
              <a:rPr lang="en-US" altLang="en-PK" sz="2500"/>
              <a:t>A Communications Model	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D241B4F-4E4C-45C1-9157-64514715B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735BD03-6530-417E-8463-B69F337C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29" name="Rectangle 3">
            <a:extLst>
              <a:ext uri="{FF2B5EF4-FFF2-40B4-BE49-F238E27FC236}">
                <a16:creationId xmlns:a16="http://schemas.microsoft.com/office/drawing/2014/main" id="{6EAEAD41-8F79-499B-8F55-004A3FB71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99960"/>
              </p:ext>
            </p:extLst>
          </p:nvPr>
        </p:nvGraphicFramePr>
        <p:xfrm>
          <a:off x="1082675" y="1095375"/>
          <a:ext cx="6003925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CCE84A7-8BF0-47BE-B680-C044F4172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altLang="en-PK" dirty="0"/>
              <a:t>Network Access Layer</a:t>
            </a:r>
          </a:p>
        </p:txBody>
      </p:sp>
      <p:graphicFrame>
        <p:nvGraphicFramePr>
          <p:cNvPr id="24581" name="Rectangle 3">
            <a:extLst>
              <a:ext uri="{FF2B5EF4-FFF2-40B4-BE49-F238E27FC236}">
                <a16:creationId xmlns:a16="http://schemas.microsoft.com/office/drawing/2014/main" id="{16AAC1A3-34A2-4CB0-A8EF-836454100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982647"/>
              </p:ext>
            </p:extLst>
          </p:nvPr>
        </p:nvGraphicFramePr>
        <p:xfrm>
          <a:off x="-1848153" y="942975"/>
          <a:ext cx="15888306" cy="591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DEC890D-6991-4F94-A7F1-A3CCF80F1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en-PK"/>
              <a:t>Transport Layer</a:t>
            </a:r>
          </a:p>
        </p:txBody>
      </p:sp>
      <p:graphicFrame>
        <p:nvGraphicFramePr>
          <p:cNvPr id="25605" name="Rectangle 3">
            <a:extLst>
              <a:ext uri="{FF2B5EF4-FFF2-40B4-BE49-F238E27FC236}">
                <a16:creationId xmlns:a16="http://schemas.microsoft.com/office/drawing/2014/main" id="{C0DAD718-D767-4718-B995-2FEB17580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931343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7F9315D-FAF5-4288-8442-8B2DE6418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altLang="en-PK" dirty="0"/>
              <a:t>Application Layer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FADEC4C-B1A4-4104-8347-29B85EEAA2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altLang="en-PK" sz="2800" dirty="0"/>
              <a:t>Support for different user applications</a:t>
            </a:r>
          </a:p>
          <a:p>
            <a:r>
              <a:rPr lang="en-US" altLang="en-PK" sz="2800" dirty="0"/>
              <a:t>e.g. e-mail, file transfer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761FD5CE-E715-417C-84FA-523F65F69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3" r="2" b="23735"/>
          <a:stretch/>
        </p:blipFill>
        <p:spPr bwMode="auto">
          <a:xfrm>
            <a:off x="2877132" y="875098"/>
            <a:ext cx="6437736" cy="3091784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9E8653EE-F6C7-4159-A51E-91E0C8E39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8969" y="4048913"/>
            <a:ext cx="10494062" cy="1270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PK" sz="4000"/>
              <a:t>Simplified Communications Model -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D19A2F7-96B6-4753-943F-ACA495736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3820" y="331029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en-PK" dirty="0"/>
              <a:t>Key Communications Tasks</a:t>
            </a:r>
          </a:p>
        </p:txBody>
      </p:sp>
      <p:graphicFrame>
        <p:nvGraphicFramePr>
          <p:cNvPr id="7173" name="Rectangle 3">
            <a:extLst>
              <a:ext uri="{FF2B5EF4-FFF2-40B4-BE49-F238E27FC236}">
                <a16:creationId xmlns:a16="http://schemas.microsoft.com/office/drawing/2014/main" id="{CAD4C99C-4149-4B8C-8690-87865741F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427081"/>
              </p:ext>
            </p:extLst>
          </p:nvPr>
        </p:nvGraphicFramePr>
        <p:xfrm>
          <a:off x="414338" y="1657350"/>
          <a:ext cx="11444728" cy="474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4A19A7E-16BA-4E74-8286-700949144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PK"/>
              <a:t>Simplified Data Communications Model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789EFB-9A68-49C0-87F6-AF9F55F9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B8AD447-5029-4F53-ACCD-8F187B4F6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8" r="-1" b="45814"/>
          <a:stretch/>
        </p:blipFill>
        <p:spPr bwMode="auto">
          <a:xfrm>
            <a:off x="1138210" y="1103182"/>
            <a:ext cx="9896531" cy="265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E22665B-D190-45FD-AC8F-FAA0D715E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83B609-B9F3-42ED-9023-4D704862B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en-PK"/>
              <a:t>Networking</a:t>
            </a:r>
          </a:p>
        </p:txBody>
      </p:sp>
      <p:graphicFrame>
        <p:nvGraphicFramePr>
          <p:cNvPr id="9221" name="Rectangle 3">
            <a:extLst>
              <a:ext uri="{FF2B5EF4-FFF2-40B4-BE49-F238E27FC236}">
                <a16:creationId xmlns:a16="http://schemas.microsoft.com/office/drawing/2014/main" id="{0D6891DD-A9D9-441D-8446-52B31A5C6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64094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FA88378-CA80-4F55-B42A-19BB9BC37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PK" sz="4000"/>
              <a:t>Simplified Network Model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720543-1EAA-4727-8C2B-48B509D61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5C19E5D-3589-47C0-8D5E-A8C42B7A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4"/>
          <a:stretch>
            <a:fillRect/>
          </a:stretch>
        </p:blipFill>
        <p:spPr bwMode="auto">
          <a:xfrm>
            <a:off x="1137490" y="1169581"/>
            <a:ext cx="5926045" cy="451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9C5C1F0-28A6-4ADD-A9ED-730DC87C8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78FE5E2-C57D-4612-A810-25561A0DA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7397" y="102428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en-PK" dirty="0"/>
              <a:t>Wide Area Networks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1EABAF-EAF4-4813-BDA2-782CA3B20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269" name="Rectangle 3">
            <a:extLst>
              <a:ext uri="{FF2B5EF4-FFF2-40B4-BE49-F238E27FC236}">
                <a16:creationId xmlns:a16="http://schemas.microsoft.com/office/drawing/2014/main" id="{EBFA3264-4264-4D1A-9F25-AE4D312C6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276146"/>
              </p:ext>
            </p:extLst>
          </p:nvPr>
        </p:nvGraphicFramePr>
        <p:xfrm>
          <a:off x="-528638" y="1428750"/>
          <a:ext cx="13245832" cy="5429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38C9B3A-AE74-43B7-B227-B6D16C477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altLang="en-PK"/>
              <a:t>Circuit Switching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1EABAF-EAF4-4813-BDA2-782CA3B20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293" name="Rectangle 3">
            <a:extLst>
              <a:ext uri="{FF2B5EF4-FFF2-40B4-BE49-F238E27FC236}">
                <a16:creationId xmlns:a16="http://schemas.microsoft.com/office/drawing/2014/main" id="{BBA5DEEC-5938-4F11-94E5-D23B1931F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185671"/>
              </p:ext>
            </p:extLst>
          </p:nvPr>
        </p:nvGraphicFramePr>
        <p:xfrm>
          <a:off x="351693" y="1935921"/>
          <a:ext cx="11071127" cy="403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</TotalTime>
  <Words>428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Rockwell</vt:lpstr>
      <vt:lpstr>Damask</vt:lpstr>
      <vt:lpstr> Data and Computer Communications</vt:lpstr>
      <vt:lpstr>A Communications Model </vt:lpstr>
      <vt:lpstr>Simplified Communications Model - Diagram</vt:lpstr>
      <vt:lpstr>Key Communications Tasks</vt:lpstr>
      <vt:lpstr>Simplified Data Communications Model</vt:lpstr>
      <vt:lpstr>Networking</vt:lpstr>
      <vt:lpstr>Simplified Network Model</vt:lpstr>
      <vt:lpstr>Wide Area Networks</vt:lpstr>
      <vt:lpstr>Circuit Switching</vt:lpstr>
      <vt:lpstr>Packet Switching</vt:lpstr>
      <vt:lpstr>Frame Relay</vt:lpstr>
      <vt:lpstr>PowerPoint Presentation</vt:lpstr>
      <vt:lpstr>Asynchronous Transfer Mode</vt:lpstr>
      <vt:lpstr>Local Area Networks</vt:lpstr>
      <vt:lpstr>Protocols</vt:lpstr>
      <vt:lpstr>Key Elements of a Protocol</vt:lpstr>
      <vt:lpstr>Protocol Architecture</vt:lpstr>
      <vt:lpstr>Simplified File Transfer Architecture</vt:lpstr>
      <vt:lpstr>A Three Layer Model</vt:lpstr>
      <vt:lpstr>Network Access Layer</vt:lpstr>
      <vt:lpstr>Transport Layer</vt:lpstr>
      <vt:lpstr>Application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and Computer Communications</dc:title>
  <dc:creator>Talha Naqash BUIC</dc:creator>
  <cp:lastModifiedBy>Sulman Ahmed Satti</cp:lastModifiedBy>
  <cp:revision>6</cp:revision>
  <dcterms:created xsi:type="dcterms:W3CDTF">2021-03-08T15:53:52Z</dcterms:created>
  <dcterms:modified xsi:type="dcterms:W3CDTF">2021-04-07T16:06:10Z</dcterms:modified>
</cp:coreProperties>
</file>