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0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73"/>
    <p:restoredTop sz="87915" autoAdjust="0"/>
  </p:normalViewPr>
  <p:slideViewPr>
    <p:cSldViewPr>
      <p:cViewPr varScale="1">
        <p:scale>
          <a:sx n="95" d="100"/>
          <a:sy n="95" d="100"/>
        </p:scale>
        <p:origin x="200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4:25:49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15672 6539 24575,'0'14'0,"0"-2"0,0 1 0,0 0 0,0 1 0,0-1 0,0-5 0,0 0 0,0 0 0,0 1 0,0-1 0,0 0 0,0 0 0,3-3 0,6-6 0,5 0 0,15-13 0,-3 8 0,18-21 0,0 8 0,12-21 0,3 8 0,11-19-629,-9 14 629,-21 11 0,-2 0 0,17-5-192,13-18 192,-15 18 0,0-5 0,4 8 0,-18 6 0,4 1 0,-19 6 622,0 1-622,-11 5 199,0 4-199,-5-3 0,0 8 0,1-8 0,-1 4 0,0-5 0,-4 5 0,0 0 0</inkml:trace>
  <inkml:trace contextRef="#ctx0" brushRef="#br0" timeOffset="138734">14105 13209 24575,'-16'43'0,"-8"10"0,-2 15 0,-4 0 0,5 6 0,6-6 0,1 7 0,5-7 0,6-2 0,2-7 0,5-13 0,19-8 0,12-11 0,21-10 0,14 0 0,-12-10 0,35-2-550,-23-5 550,-19 1 0,-1-2 0,9-8 0,16-10 0,-37-3 0,18-11 0,-21 6 0,3-12 0,-12 6 550,0-5-550,-12 3 0,-5-3 0,0 1 0,-5-5 0,0 10 0,-4-3 0,-6 5 0,-1 5 0,-3 6 0,1 2 0,4 7 0,-4 1 0,5 6 0,3 11 0,2 13 0,3 25 0,0-5 0,0 15 0,0-12 0,0 1 0,0 5 0,9-6 0,8-6 0,15-5 0,7-7 0,19-3 0,3-5 0,14-5 0,1-8 0,-1-5 0,-13 0 0,27-6 0,-49-4 0,39-9 0,-64 9 0,11-1 0</inkml:trace>
  <inkml:trace contextRef="#ctx0" brushRef="#br0" timeOffset="139327">15591 13508 24575,'17'0'0,"4"0"0,14 0 0,3 0 0,12 0 0,-5 0 0,5 0 0,-7 0 0,0 0 0,-5 0 0,-8 0 0,-7 0 0,-9 0 0,-1 0 0,-5 0 0,-4 0 0,0 0 0</inkml:trace>
  <inkml:trace contextRef="#ctx0" brushRef="#br0" timeOffset="140235">15549 13676 24575,'18'0'0,"2"0"0,16 0 0,8 0 0,1 0 0,-1 0 0,-8 0 0,-1 0 0,-3 0 0,3 0 0,-10 0 0,3 0 0,-13 0 0,8 0 0,-10 0 0,5 0 0,0 0 0,1 0 0,-1 0 0,0 0 0,-4 0 0,3 0 0,-8 0 0,3 0 0,-3 0 0,-5 0 0,0 0 0</inkml:trace>
  <inkml:trace contextRef="#ctx0" brushRef="#br0" timeOffset="141507">17098 13320 24575,'-30'0'0,"-6"0"0,-2 0 0,-12 0 0,5 0 0,1 0 0,2 0 0,5 0 0,-1 0 0,8 4 0,6 5 0,6 5 0,4 4 0,0 5 0,9-3 0,-4 3 0,8-5 0,-3 6 0,4-5 0,0 4 0,0 0 0,0-3 0,0 8 0,0-8 0,0 8 0,0-3 0,4-5 0,6 7 0,9-11 0,6 8 0,5-8 0,6-1 0,8-5 0,1-4 0,5 0 0,0-6 0,-5 0 0,12 0 0,-12 0 0,5 0 0,-7-5 0,-6-1 0,-1-4 0,-11-4 0,-2 7 0,-9-4 0,-2 10 0,-7-3 0,-2 4 0</inkml:trace>
  <inkml:trace contextRef="#ctx0" brushRef="#br0" timeOffset="142357">16559 13516 24575,'24'0'0,"18"0"0,-6 0 0,25 0 0,-20 0 0,18 0 0,-8 0 0,6 0 0,-12 0 0,-1 0 0,-13 0 0,-8 0 0,-9 0 0,3 0 0,-8 0 0,4 0 0,-5 0 0,0 0 0,-3 0 0,-2 0 0</inkml:trace>
  <inkml:trace contextRef="#ctx0" brushRef="#br0" timeOffset="146386">17243 13387 24575,'0'-14'0,"-8"1"0,2 5 0,-11-5 0,3-1 0,-4 0 0,0-3 0,0 6 0,0-6 0,-1 7 0,5-3 0,2 4 0,-1 5 0,4-4 0,-4 7 0,5-6 0,-1 6 0,1-3 0,-5 0 0,4 3 0,-8-3 0,7 4 0,-7 0 0,8-3 0,-8 2 0,7-3 0,-7 4 0,8 0 0,-8 0 0,7 0 0,-7 0 0,8 0 0,-9 0 0,9 0 0,-8 0 0,8 0 0,-4 0 0,4 0 0,1 0 0,-5 0 0,4 4 0,-8 1 0,8 3 0,-9 5 0,9 1 0,-9 4 0,4 0 0,-4 0 0,0 0 0,3 5 0,2-3 0,-1 3 0,4-5 0,-3 0 0,3 5 0,1-3 0,3 3 0,-2-5 0,7 0 0,-3 6 0,4-5 0,-4 4 0,3 1 0,-3-5 0,4 9 0,0-8 0,0 8 0,0-8 0,0 8 0,0-3 0,0 5 0,0-1 0,0 1 0,0-5 0,0 3 0,4-3 0,-2-1 0,6 5 0,-2-10 0,3 5 0,0-6 0,0 0 0,4 0 0,1 0 0,0 0 0,3 0 0,-3-4 0,10 4 0,0-3 0,1 0 0,3 4 0,-3-9 0,5 5 0,0-5 0,-1 0 0,7 0 0,-5-4 0,11 3 0,-5-8 0,21 4 0,-17-5 0,15 0 0,-12 0 0,15 0 0,-11 0 0,22-5 0,-35-6 0,21-6 0,-23-9 0,4-2 0,-3-11 0,-6 0 0,-5-6 0,-7-5 0,-5-9 0,1 5 0,-6-27 0,-1 18 0,-5-21 0,0 29 0,0-16 0,-5 30 0,-22-42 0,8 44 0,-5 1 0,-2 1 0,-9 1 0,-13-13 0,-12 13 0,12 8 0,-17 4 0,-12-1 0,19 11 0,13 4 0,0 2 0,-16 7 0,-7-5 0,2 6 0,14 0 0,2 0 0,12 0 0,2 0 0,0 5 0,9 15 0,-5 16 0,19-10 0,3 0 0</inkml:trace>
  <inkml:trace contextRef="#ctx0" brushRef="#br0" timeOffset="150446">11177 4579 24575,'24'0'0,"13"0"0,9 0 0,20 0 0,2 0 0,7 0 0,1 0 0,-15 0 0,11 0 0,-11 0 0,15 0 0,-8 0 0,-9 0 0,-15 0 0,-8 0 0,-12 0 0,-5 0 0,-6 0 0,-5 0 0,0 0 0,1 0 0,-1 0 0,0 0 0,0 0 0,0 0 0,0 0 0,1 0 0,-1 0 0,0 0 0,-3 0 0,-2 0 0</inkml:trace>
  <inkml:trace contextRef="#ctx0" brushRef="#br0" timeOffset="152545">11616 4162 24575,'0'30'0,"0"6"0,0-5 0,0 11 0,0-11 0,0 5 0,0-6 0,0-10 0,0 2 0,0-8 0,0 0 0,0-2 0,3-4 0,2 1 0,3-1 0,0-4 0,1 0 0,-1-4 0,4 0 0,2 0 0,9 0 0,-3 0 0,8 0 0,-8 0 0,3-4 0,0-6 0,-3 0 0,3-4 0,-9 5 0,3 0 0,-8-4 0,4 3 0,-5-3 0,1 1 0,-4 2 0,3-7 0,-7 8 0,3-8 0,-4 7 0,0-2 0,0-1 0,0 3 0,0-2 0,0 3 0,0 1 0,0 0 0,0-1 0,0 1 0,-4 3 0,3 5 0,-3 9 0,4 5 0,0 4 0,0 5 0,0-3 0,0 3 0,0-9 0,0 3 0,0-3 0,0-1 0,4 0 0,1-5 0,3 0 0,0 0 0,5-3 0,0-1 0,5-4 0,6 0 0,0 0 0,14 0 0,-6 0 0,1 0 0,-10 0 0,0 0 0,-4 0 0,0-4 0,-2-1 0,-7-3 0,2-1 0,-4 1 0,-3-1 0,-1-4 0,-4 0 0,0-1 0,0-3 0,0 11 0,0-2 0</inkml:trace>
  <inkml:trace contextRef="#ctx0" brushRef="#br0" timeOffset="154166">12116 4628 24575,'24'0'0,"5"0"0,1 0 0,2 0 0,4 0 0,-1 0 0,-9 0 0,9 0 0,-11 0 0,-3 0 0,1 0 0,-8 0 0,9 0 0,-8 0 0,12 0 0,-16 0 0,16 0 0,-7 0 0,5 0 0,3 0 0,-8 0 0,3 0 0,-5 0 0,0 0 0,0 0 0,-4 0 0,-1 0 0,-5 0 0,0 0 0,0 0 0,0 0 0,-3 0 0,-1 0 0</inkml:trace>
  <inkml:trace contextRef="#ctx0" brushRef="#br0" timeOffset="155974">13045 4681 24575,'23'0'0,"-1"0"0,20 0 0,2 0 0,1 0 0,5 0 0,0 0 0,2 0 0,-6 0 0,-4 0 0,-12 0 0,-6 0 0,0 0 0,-11 0 0,0 0 0,-5 0 0,0 0 0,1 0 0,3 0 0,-2 0 0,12 0 0,-7 0 0,8 0 0,-5 0 0,4 0 0,-8 0 0,3 0 0,-9 0 0,-4-8 0,0 6 0,-4-6 0</inkml:trace>
  <inkml:trace contextRef="#ctx0" brushRef="#br0" timeOffset="161844">13997 4754 24575,'24'0'0,"10"0"0,25 0 0,18 0 0,-26 0 0,3 0-847,4 0 0,2 0 847,3 0 0,1 0 0,9 0 0,0 0 0,-13 0 0,0 0 0,13 0 0,0 0 0,-18 0 0,-2 0-51,-4 0 0,-1 0 51,-1 0 0,-3 0 0,18 0 0,13 0 0,-24 0 0,-6 0 0,-10 0 1249,-10 0-1249,-6 0 547,-7 0-547,-3 0 0,-1 0 0,0 0 0,-4 0 0,0 0 0</inkml:trace>
  <inkml:trace contextRef="#ctx0" brushRef="#br0" timeOffset="164386">14716 4227 24575,'0'-12'0,"0"2"0,-4 1 0,3 2 0,-6 6 0,6 10 0,-3 21 0,4-2 0,11 33 0,7-24 0,13 28 0,-3-24 0,0 7 0,-2-15 0,-4 3 0,9-4 0,-6-6 0,1-6 0,-3-6 0,1-4 0,-5-5 0,10-1 0,-5-4 0,-3-8 0,7-8 0,-16-9 0,13-7 0,-15 8 0,4 0 0,-5 6 0,0 4 0,-4 2 0,-1 3 0,-4 1 0,0 0 0,0-5 0,0 4 0,0-9 0,0 5 0,-5-6 0,4 1 0,-3 0 0,0 0 0,3 4 0,-6 1 0,6 5 0,-3 16 0,4 11 0,0 25 0,0 16 0,5-7 0,5 5 0,3-8 0,7-11 0,-9 3 0,7-17 0,-8-6 0,3-6 0,-8-22 0,-2-17 0,-3-13 0,0-11 0,0 6 0,0 1 0,0 0 0,-4 5 0,-1 7 0,-5 8 0,5 9 0,1 1 0,0 9 0,3 4 0,-3 9 0,9 16 0,1 7 0,11 18 0,0 2 0,13 14 0,-4 2 0,2-13 0,-4 8 0,14 8 0,-6-11 0,8 17 0,-7-31 0,-10-8 0,4 5 0,-7-11 0,1 3 0,-6-10 0,-1 3 0,-5-13 0,0 8 0,-1-14 0,-3 4 0,-1-5 0,-4 0 0,-4 0 0,-10-3 0,-6 3 0,-10-7 0,-6 3 0,-1-4 0,-1 0 0,2 0 0,6 0 0,0 0 0,10-8 0,-3-7 0,11-23 0,2-8 0,5-12 0,5-8 0,16-3 0,19-3-902,19 1 902,-18 37 0,1 1 0,23-20 0,-23 26 0,0 3 0,19-12-46,17 4 46,-12 9 0,21 4 0,-38 12 0,0 1 0,-36 6 0</inkml:trace>
  <inkml:trace contextRef="#ctx0" brushRef="#br0" timeOffset="169631">17623 12754 24575,'0'13'0,"0"1"0,0 4 0,0 0 0,0 0 0,0 5 0,0-3 0,0 3 0,0 0 0,0-8 0,0 13 0,0-18 0,0 8 0,0-10 0,0 0 0,0 1 0,0-1 0,0 0 0,0 0 0,0 0 0,0 1 0,0-1 0,0 0 0,0 0 0,0 0 0,0-7 0,0-11 0,4-6 0,2-12 0,3 3 0,1-5 0,4 0 0,-3 0 0,7 6 0,-2-5 0,2 14 0,1-8 0,-1 13 0,0-3 0,0 8 0,0 1 0,0 4 0,1 0 0,-1 0 0,0 0 0,-5 0 0,4 0 0,-7 0 0,7 4 0,-8 0 0,4 9 0,-4 1 0,0 4 0,0 5 0,0-3 0,-3 3 0,-2-5 0,0 0 0,-3 0 0,3-4 0,-4-1 0,0-5 0,0 0 0,0 0 0,3 0 0,-2 1 0,7-1 0,-4 0 0,4 0 0,-3-3 0,-1-2 0</inkml:trace>
  <inkml:trace contextRef="#ctx0" brushRef="#br0" timeOffset="171569">17120 13453 24575,'-13'4'0,"-7"12"0,-1 5 0,1 0 0,1 7 0,4-8 0,0 4 0,1 0 0,9-11 0,1-7 0,4-23 0,0-5 0,5-14 0,0 6 0,5 0 0,-1 10 0,0-2 0,-4 12 0,-1-2 0,-8 7 0,-5 1 0,-11 19 0,-6 3 0,-1 13 0,-3-4 0,10-4 0,0-4 0,7-5 0,5-2 0,3-3 0,1-9 0,4-10 0,0-10 0,0-10 0,4 5 0,2-4 0,3 10 0,0 4 0,-4 3 0,-9 19 0,-14 12 0,-3 8 0,-13 18 0,12-8 0,-5 2 0,6-3 0,6-12 0,1 0 0,9-11 0,1 0 0,4-5 0,4-3 0,11-16 0,1-6 0,9-9 0,0-4 0,-5 10 0,4-4 0,-10 10 0,-1 5 0,-9 18 0,0 14 0,-4 21 0,-6 8 0,0 0 0,-5-2 0,0-13 0,6-6 0,0-13 0,5-5 0,13-8 0,4-6 0,22-28 0,0-4 0,-2-13 0,8-7 0,-10 12 0,8-7 0,-6 15 0,-11 8 0,-7 14 0,-7 3 0,-7 16 0,-1 13 0,-4 6 0,-16 21 0,2-9 0,-13 11 0,6-13 0,5-6 0,2-8 0,5-9 0,4-1 0,1-17 0,20-15 0,-3-8 0,14-16 0,-1 10 0,-4-3 0,-1 5 0,-3 10 0,-8 3 0,2 13 0,-7 15 0,-1 12 0,-4 9 0,0 5 0,0-6 0,0-5 0,0-7 0,0-5 0,0-5 0,3-3 0,2-2 0,-1-3 0,0 0 0</inkml:trace>
  <inkml:trace contextRef="#ctx0" brushRef="#br0" timeOffset="172775">18425 13372 24575,'0'13'0,"0"13"0,0 17 0,0 21 0,0-3 0,0 7 0,0 6 0,5-6 0,-3 0 0,9-2 0,-5-14 0,0-2 0,3-13 0,-8-1 0,8-12 0,-8-5 0,3-6 0,-4-5 0,0 0 0,0 0 0,0-3 0,0-1 0</inkml:trace>
  <inkml:trace contextRef="#ctx0" brushRef="#br0" timeOffset="175417">13533 15119 24575,'0'24'0,"0"11"0,5 16 0,8 16 0,6 1-843,13 15 843,0-5 0,6-2 0,-13-22 208,8-4-208,-16-12 0,9-5 0,-9 2 0,-5-24 0,-3 6 635,-1-13-635,1 1 0,-1-1 0,0-8 0,1-10 0,1-19 0,1-13 0,0-6 0,1-13 0,-1 12 0,1-14 0,0 9 0,0-1 0,-1 7 0,0 2 0,5 7 0,-4-1 0,7 7 0,-4 6 0,0 8 0,-2 9 0,-4 1 0,-1 9 0,4 0 0,-6 4 0,2 0 0</inkml:trace>
  <inkml:trace contextRef="#ctx0" brushRef="#br0" timeOffset="176683">14870 15173 24575,'0'25'0,"0"5"0,0 32 0,0 4 0,0 2 0,0 0 0,0-2 0,0-7 0,0 0 0,0-19 0,0 1 0,0-26 0,0 3 0,8-13 0,13-11 0,13-18 0,14-26 0,-21 13 0,-1-1 0,14-29 0,-17 25 0,-2 1 0,3-13 0,5-5 0,-11 9 0,-4 22 0,-4-5 0,-1 22 0,-4 5 0,-1 23 0,1 15 0,1 26 0,5-17 0,0 15 0,0-19 0,4 6 0,7-4 0,6-2 0,3-10 0,6-5 0,0-8 0,7-3 0,-1-5 0,0-1 0,-6-5 0,-1 0 0,-6 0 0,-5-4 0,-2-5 0,-4-11 0,-5 1 0,0-10 0,-9 5 0,0-6 0,-5 5 0,0 1 0,0 6 0,0 4 0,0-3 0,-4 3 0,3 1 0,-8-4 0,4 3 0,-4-5 0,0 1 0,4-5 0,-3 3 0,2-8 0,-3 8 0,4-3 0,0 9 0,2 1 0,2 5 0,-3 0 0,4-1 0,0 5 0,0 0 0</inkml:trace>
  <inkml:trace contextRef="#ctx0" brushRef="#br0" timeOffset="177337">16356 15048 24575,'21'16'0,"14"15"0,13 7 0,-13-3 0,3 1-1717,36 15 1717,-35-11 0,1 2 0,9-4 0,-1-3 0,6 18 95,-16-24 1,0-2-96,10 10 370,2 5-370,-5-7 0,-14-14 0,-11-7 865,-2-5-865,-14-1 72,3-4 1,-6 0 0,3-4 0</inkml:trace>
  <inkml:trace contextRef="#ctx0" brushRef="#br0" timeOffset="178106">17141 15004 24575,'-23'0'0,"-10"21"0,-6 5 0,-23 24 0,2 7 0,12-13 0,0 1 0,15-12 0,2-1 0,-10 13 0,3-6 0,4-13 0,-4 16 0,11-22 0,0 12 0,7-12 0,-3-2 0,13-8 0,-9 7 0,6-7 0,7 3 0,-10-4 0,10-5 0,-7 8 0,5-6 0,3 7 0,-2-5 0,6 0 0,-3-3 0,4-2 0</inkml:trace>
  <inkml:trace contextRef="#ctx0" brushRef="#br0" timeOffset="178813">18055 15209 24575,'23'0'0,"22"0"0,11 0 0,28 0-1514,2 0 1514,-39 0 0,0 0 0,25 0 28,16 0-28,-32 0 0,-11 0 0,0 0 0,11 0 361,10 0-361,-23 0 0,-10 0 0,-9 0 757,-7 0-757,-7 0 368,-15 0-368,-2 0 0,-22 0 0,18 0 0,-3 0 0</inkml:trace>
  <inkml:trace contextRef="#ctx0" brushRef="#br0" timeOffset="179611">18002 15451 24575,'29'0'0,"7"0"0,16 0 0,1 0 0,14 0 0,-1 0 0,-19 0 0,16 0 0,-10 0 0,8 0 0,5 0 0,-14 0 0,-8 0 0,-8 0 0,-7 0 0,-9 0 0,3 0 0,-14 0 0,4 0 0,-5 0 0,0 0 0,-4 0 0,0 0 0</inkml:trace>
  <inkml:trace contextRef="#ctx0" brushRef="#br0" timeOffset="180885">19985 14873 24575,'-24'0'0,"7"0"0,-24 0 0,9 0 0,-11 10 0,-2 13 0,5 13 0,-8 18 0,23-13 0,-10 24 0,16-10 0,-1 29 0,7-6 0,7 5 0,6-27 0,0 32 0,5-49 0,5 7 0,5-2 0,16-6 0,12 11 0,23-14 0,-17-16 0,33 6 0,-5-19 0,0 0 0,7-12-573,-6-19 573,-7-9 0,-13-17 0,-5 3 0,-17-4 0,1-18 0,-13 7 0,-11-19 0,-8 22 0,-16-14 0,-14 11 0,-22-7 0,-13 4 0,-14 18 0,-5 3 0,34 19 0,-2 3 0,-19 0 0,-9 3 0,8 6 0,16 9 0,5 4 0,-9-1 0,2 4 0,-18 14 0,30 3 0,-5 15 0,22-1 0,9-12 0,15-7 0,0-10 0</inkml:trace>
  <inkml:trace contextRef="#ctx0" brushRef="#br0" timeOffset="181978">20069 14449 24575,'9'0'0,"-1"0"0,0 0 0,0 0 0,0 0 0,0 3 0,-3 2 0,3 8 0,-7-4 0,3 8 0,0-3 0,-3 9 0,3 2 0,0 4 0,-3 1 0,4-5 0,-5 3 0,0-13 0,0 12 0,0-16 0,0 7 0,0-6 0,0-2 0,0 2 0,0-15 0,0-9 0,0-13 0,0-11 0,0-1 0,4 0 0,7-5 0,4 10 0,12-5 0,0 6 0,-1 5 0,3 0 0,-4 11 0,5 1 0,-6 8 0,5 2 0,-10 4 0,4 0 0,-9 0 0,3 0 0,-7 8 0,8 7 0,-8 10 0,5 11 0,-1 8 0,-2-5 0,2 4 0,-4-18 0,-5-6 0,-1-2 0,-4-8 0,4 3 0,-3-3 0,6-5 0,-6 0 0,3-4 0</inkml:trace>
  <inkml:trace contextRef="#ctx0" brushRef="#br0" timeOffset="183637">14948 16443 24575,'0'43'0,"0"3"0,0 6 0,5-2 0,0-13 0,9-6 0,8 5 0,-6-15 0,14 11 0,-15-18 0,14-4 0,-10-6 0,16-4 0,-14 0 0,13 0 0,-9-9 0,12-9 0,-4-9 0,7-19 0,-6 5 0,-11 1 0,10-9 0,-21 15 0,10-16 0,-16 18 0,3-3 0,-3 11 0,-1-1 0,0 1 0,-5 27 0,0 19 0,0 23 0,0 22 0,6 18-1407,7 3 1407,-2-27 0,1 1 0,2-3 0,1 0 0,1 10 0,-1-1 0,-4-12 0,0-2 0,1 7 0,-2-1-466,-3-11 0,-1-1 466,-2 1 0,0 0-75,0-2 1,-2-1 74,-2 22 0,0 14 0,-4-33 0,-18 18 0,-7-44 1327,-18 14-1327,-3-17 992,-4 3-992,-4-6 169,6-11-169,1 0 0,14-6 0,1 0 0,6-9 0,2-27 0,7-15 0,8-25 0,7 1-467,5 28 0,2 0 467,11-41 0,6 38 0,6 0 0,4-1 0,6 3-1000,16 0 1,6 3 999,-1-7 0,2 2 0,4 9 0,1 3 0,0 1 0,-3 5-294,-14 10 1,0 3 293,5 4 0,0 2 0,28-5 0,1 11 0,-12 1 0,-17 6 0,-12 0 811,-7 13-811,-11 4 0,-10-1 0,-6-3 0</inkml:trace>
  <inkml:trace contextRef="#ctx0" brushRef="#br0" timeOffset="184220">17463 16862 24575,'36'0'0,"15"0"0,10 0 0,15 0 0,8 0 0,2 0 0,-14 0 0,16 0 0,-32 0 0,18 0 0,-22 0 0,-8 0 0,-18 0 0,-3 0 0,-21 0 0,5 0 0,-11 0 0</inkml:trace>
  <inkml:trace contextRef="#ctx0" brushRef="#br0" timeOffset="185071">17573 17229 24575,'59'0'0,"7"0"0,20 0-1335,2 0 1335,-1 0 0,-5 0 0,-5 0 0,0 0 435,-13 0-435,-8 0 221,-25 0-221,-4 0 0,-5 0 0,-13 0 679,0 4-679,-5 0 0,-4 4 0,0-3 0,0-1 0</inkml:trace>
  <inkml:trace contextRef="#ctx0" brushRef="#br0" timeOffset="185963">19216 16407 24575,'0'36'0,"0"15"0,0 19 0,0-24 0,0 3-614,0 4 0,0 0 614,0 37 0,0-7 0,0-17 0,0 2 401,0 0-401,0-8 203,0-16-203,0-9 0,0-5 0,0-5 624,0-2-624,0 0 0,4-3 0,-3-5 0,3-7 0</inkml:trace>
  <inkml:trace contextRef="#ctx0" brushRef="#br0" timeOffset="186852">20263 16864 24575,'-18'0'0,"8"0"0,-18 0 0,21 4 0,-14 5 0,14 9 0,-6 2 0,8 8 0,0-3 0,5 11 0,0-5 0,0 5 0,0-7 0,0 7 0,9-4 0,20 0 0,12-16 0,17 5 0,26-18-930,-3 7 930,-26-9 0,2-2 0,-3 3 0,-2-4 0,-1-8 0,-2-4 0,1 1 0,-4-4 0,13-27 0,2-5 0,-26 3 0,-1 0 0,-4-19 0,-18 11 0,-1-5 930,-15 15-930,-18 5 0,-7 12 0,-39-9 0,19 22 0,-32-15 0,3 26 0,12-8 0,-24 11 0,37 0 0,-14 0 0,15 0 0,2 0 0,13 0 0,1 4 0,6 6 0,5 10 0,-4 1 0,12 8 0,-6-4 0,16 5 0,-2 6 0,9-5 0,0-9 0,0-8 0</inkml:trace>
  <inkml:trace contextRef="#ctx0" brushRef="#br0" timeOffset="187832">21088 16223 24575,'0'20'0,"0"14"0,0-18 0,0 25 0,0-15 0,4 10 0,-3-12 0,8-1 0,-5-9 0,1-1 0,-1-5 0,-4-12 0,0-2 0,0-18 0,0 5 0,0-10 0,0 5 0,4-6 0,5 5 0,12-5 0,4 10 0,6-6 0,-1 6 0,6 4 0,-5 6 0,5 5 0,-7 5 0,1 0 0,0 0 0,-6 0 0,0 0 0,-6 8 0,-4 2 0,3 8 0,-6 6 0,2 0 0,-7 1 0,-2 3 0,-4-8 0,0 8 0,0-8 0,0 3 0,0-9 0,0-2 0,0-4 0,0 5 0,0-4 0,0 0 0,0-5 0</inkml:trace>
  <inkml:trace contextRef="#ctx0" brushRef="#br0" timeOffset="213633">11653 15451 24575,'-43'0'0,"-10"0"0,-24 0-1381,26 0 0,-3 0 1381,-4-2 0,-2-3 0,-8-2 0,-2-1 0,2 0 0,-1-1-666,-5-3 0,0 1 666,8 3 0,2 1 0,-1 0 0,3-1 750,-19 1-750,1-11 0,26 15 0,1-17 0,10 18 1288,18-7-1288,10 1 1832,3 6-1832,7-6 0,1 8 0,0 0 0</inkml:trace>
  <inkml:trace contextRef="#ctx0" brushRef="#br0" timeOffset="214553">11426 15734 24575,'-24'0'0,"8"0"0,-32 0 0,7 0 0,-25 0 0,-2 0 0,-16 0-730,6-11 730,31 7 0,2-1 0,-19-13-255,-24 5 255,32 2 0,-12-6 0,18 4 0,18 2 0,-3 6 0,20 2 720,-3 2-720,10-7 0,3 8 0,1-4 0</inkml:trace>
  <inkml:trace contextRef="#ctx0" brushRef="#br0" timeOffset="-213791.73">10466 14960 24575,'-18'0'0,"-2"0"0,-41 26 0,-8 6-896,28-10 0,0 3 896,-3 5 0,0 0 0,4-6 0,0 0 0,-2 7 0,1-1 0,-26 10 408,2 2-408,24-9 337,-9-2-337,16 0 0,-7-10 0,20-6 910,-8-1-910,15-5 137,5-1-137,1-3 0,7 2 0,11-6 0,13 12 0,15 5 0,13 12 0,2 5 0,10 14-851,6-2 851,-31-15 0,-1 2 0,0-3 0,1-1 0,2 4 0,-1 0 0,-4 0 0,-1-1-202,30 20 202,-1 3 0,-14-19 0,5 5 0,-13-8 0,-4-6 0,-11-3 0,-3-11 842,-9-1-842,-1-4 211,-5-1-211,0 0 0,0 0 0,-3 0 0,3 5 0,-7-7 0,3 2 0</inkml:trace>
  <inkml:trace contextRef="#ctx0" brushRef="#br0" timeOffset="-208510.73">1965 14809 24575,'15'30'0,"0"-4"0,6 15 0,4-14 0,-3 14 0,8-13 0,-7 14 0,8-8 0,-8 2 0,2-5 0,-1-6 0,-12-1 0,10-5 0,-12-1 0,3-5 0,0 0 0,-5-5 0,-3 0 0,2-3 0,-2 2 0,3-6 0,0 6 0,0-2 0,0-1 0,0 0 0,-3-8 0,-1-10 0,-4-6 0,0-10 0,0-6 0,0-16 0,4 11 0,2-15 0,9 19 0,2-7 0,4 7 0,-1 1 0,-1 11 0,1-3 0,-2 12 0,-3-6 0,-2 12 0,-4-3 0,-1 9 0,0-4 0,0 7 0,-3-6 0,2 6 0,-3-6 0,5 2 0,-1-3 0,0-1 0,-3 1 0,2 4 0,-6 0 0,2 4 0</inkml:trace>
  <inkml:trace contextRef="#ctx0" brushRef="#br0" timeOffset="-205293.73">3188 14953 24575,'23'0'0,"5"0"0,15 0 0,1 0 0,-1 0 0,0 0 0,0 0 0,-5 0 0,-3 0 0,-10 0 0,-2 0 0,-9 0 0,-1 0 0,-1 0 0,-6 0 0,2 0 0</inkml:trace>
  <inkml:trace contextRef="#ctx0" brushRef="#br0" timeOffset="-204813.73">3009 15237 24575,'3'0'0,"9"0"0,18 0 0,7 0 0,7 0 0,22 0 0,-23 0 0,28 0 0,-25 0 0,5 0 0,14 0 0,-38 0 0,7 0 0</inkml:trace>
  <inkml:trace contextRef="#ctx0" brushRef="#br0" timeOffset="-203988.73">4403 14798 24575,'-23'0'0,"8"0"0,-13 9 0,17 2 0,-11 7 0,11 6 0,-2 0 0,7 6 0,2-5 0,4 3 0,0-3 0,0 10 0,0-8 0,0-3 0,10 11 0,12-15 0,6 9 0,21-9 0,-10-13 0,18 10 0,2-6 0,17-4 0,-18-1 0,29-6 0,-38 0 0,13-5 0,-13-1 0,-10-15 0,-1-2 0,-8-16 0,1-6 0,-18-1 0,4-10 0,-12 4 0,-5-7 0,-10 7 0,-6 7 0,-13 1 0,-11 9 0,-17-14 0,-6 16-281,20 18 0,-1 3 281,-33 1 0,30 10 0,1 2 0,-17-1-55,-18 0 55,28 5 0,-2 11 0,3 20 0,32 12 0,-3-14 0,23-8 0</inkml:trace>
  <inkml:trace contextRef="#ctx0" brushRef="#br0" timeOffset="-202264.73">2432 16392 24575,'-29'0'0,"3"0"0,12 0 0,-3 0 0,8 0 0,-4 0 0,8-8 0,2 2 0,3-7 0,0 48 0,0 4 0,0 9 0,0 3 0,0 15 0,0 23 0,0-19 0,0-7 0,0 3 0,0-29 0,0-6 0,0-12 0,8-10 0,7-10 0,19-28 0,14-19 0,-17 13 0,-2-3 0,18-26 0,-18 25 0,-2 1 0,5-11 0,10-7 0,-19 24 0,-4 11 0,-10 12 0,-1 6 0,-3 6 0,-2 12 0,-3 0 0,4 8 0,-3-5 0,7-4 0,-4-2 0,5-4 0,-1 1 0,4-1 0,2-3 0,4 3 0,5-7 0,-3 3 0,-1-4 0,-2 0 0,-8 0 0,4 0 0,-5 0 0,0 0 0,0 0 0,0 4 0,1 0 0,10 15 0,-4-8 0,15 9 0,-6-6 0,6-3 0,0 3 0,-1-8 0,9-2 0,-6-4 0,9-21 0,-19 2 0,1-19 0,-13 2 0,-4 5 0,-2-5 0,-4 6 0,0 6 0,0 0 0,0 6 0,0 4 0,0 1 0,0 5 0,0 0 0,0-1 0,0 1 0,0 0 0,0 0 0,0-1 0,0-3 0,0-2 0,0 0 0,0-3 0,0 7 0,0-2 0,0 3 0,0 8 0,0-1 0,0 5 0</inkml:trace>
  <inkml:trace contextRef="#ctx0" brushRef="#br0" timeOffset="-201608.73">3837 16536 24575,'4'0'0,"-2"0"0,33 0 0,-12 0 0,32 0 0,-16 0 0,12 0 0,15 0 0,-29 0 0,33 0 0,-36 0 0,16 0 0,-7 0 0,-11 0 0,-2 0 0,-12 0 0,-4 0 0,-5 4 0,-6 0 0,-3 5 0,0-1 0,0-4 0,0 0 0</inkml:trace>
  <inkml:trace contextRef="#ctx0" brushRef="#br0" timeOffset="-201023.73">3860 16739 24575,'17'0'0,"16"0"0,6 0 0,5 0 0,-2 0 0,2 0 0,1 0 0,5 0 0,-12 0 0,-8 0 0,-1 0 0,-10 0 0,-4 0 0,-7 0 0</inkml:trace>
  <inkml:trace contextRef="#ctx0" brushRef="#br0" timeOffset="-200067.73">5508 16291 24575,'-30'0'0,"-13"0"0,20-4 0,-18 8 0,30 6 0,-12 11 0,12 9 0,-4 6 0,-2 16 0,9-12 0,-3 31 0,11-36 0,0 28 0,0-10 0,0-15 0,0 30 0,3-52 0,12 27 0,18-22 0,6-8 0,25 8 0,-10-14 0,28 0 0,-4-2-377,-31-5 1,0 0 376,1 0 0,-1 0 0,31-5-132,-10-6 132,-4-8 0,-10-9 0,12-3 0,-19-3 0,-3 0 0,-17 3 0,-5-13 748,-8 11-748,-7-23 137,-3 17-137,-14-11 0,-13 5 0,-7-1 0,-15 11 0,4-4 0,-25 7 0,1 1 0,-12 10 0,-5 4 0,26 15 0,-17-4 0,21 6 0,-6 0 0,6 0 0,13 0 0,9 0 0,20 0 0,2 0 0</inkml:trace>
  <inkml:trace contextRef="#ctx0" brushRef="#br0" timeOffset="-198824.73">6153 15915 24575,'0'14'0,"0"-2"0,4 1 0,1-4 0,0 4 0,2-5 0,-6 0 0,6 0 0,-2 0 0,3 5 0,0-4 0,-3 8 0,3-3 0,-3 4 0,4 0 0,0 0 0,4 0 0,-2 6 0,2-5 0,-4 4 0,0-4 0,0-6 0,0 0 0,-5-5 0,3 0 0,-6 0 0,3-11 0,-4-9 0,0-7 0,0-10 0,0-2 0,0 0 0,0-5 0,0 6 0,0 5 0,4-3 0,5 12 0,6-6 0,8 16 0,2-7 0,5 12 0,-1-3 0,14 4 0,-15 0 0,13 0 0,-16 9 0,4 2 0,-8 13 0,4 14 0,-14-5 0,1 9 0,-8-6 0,-4-5 0,0 5 0,0-11 0,0-2 0,0-9 0,0-2 0,0-3 0,0-1 0,0-4 0,0 0 0</inkml:trace>
  <inkml:trace contextRef="#ctx0" brushRef="#br0" timeOffset="-198222.73">7073 16095 24575,'30'0'0,"13"0"0,2 0 0,14 0 0,-13 0 0,16 0 0,-6 0 0,5 0 0,-4 0 0,-13 0 0,-7 0 0,-6 0 0,-13 0 0,-5 0 0,-5 0 0,-3 0 0,-2 0 0</inkml:trace>
  <inkml:trace contextRef="#ctx0" brushRef="#br0" timeOffset="-197639.73">7910 15899 24575,'0'24'0,"0"-2"0,0 20 0,0-11 0,0 11 0,0-11 0,0-1 0,0-1 0,0-14 0,0 3 0,0-10 0,0 4 0,0-2 0,0 2 0,0-3 0,0-1 0,0 16 0,0-16 0,0 11 0</inkml:trace>
  <inkml:trace contextRef="#ctx0" brushRef="#br0" timeOffset="-194898.73">2929 17435 24575,'20'32'0,"22"19"0,9-11-1062,-15-8 0,3 2 1062,5-2 0,2-1 0,0 1 0,0 0 0,0 0 0,-1-2 628,22 6-628,-1 5 363,-34-29-363,1 5 0,1-3 0,-18-12 0,6 8 0,-14-10 0</inkml:trace>
  <inkml:trace contextRef="#ctx0" brushRef="#br0" timeOffset="-194304.73">3456 17721 24575,'-23'5'0,"1"-2"0,-3 12 0,10-12 0,-14 16 0,13-4 0,-12-3 0,12 6 0,-13 1 0,8-7 0,-5 12 0,7-14 0,2 7 0,4-8 0,-1 4 0,-3-8 0,7 2 0,-7-2 0,3 4 0,-4 0 0,0 0 0,4 0 0,1-1 0,5 0 0,3 1 0,2-1 0,3 4 0,0-6 0,0 2 0</inkml:trace>
  <inkml:trace contextRef="#ctx0" brushRef="#br0" timeOffset="-193635.73">4385 17749 24575,'50'0'0,"9"0"0,2 0 0,21 0-1434,-4 0 1434,-30 0 0,-1 0 0,18 0 466,7 0-466,-33 0 238,5 0-238,-9 0 0,-10 0 0,-6 0 0,-10 0 0,-5 0 0</inkml:trace>
  <inkml:trace contextRef="#ctx0" brushRef="#br0" timeOffset="-193092.73">4252 17941 24575,'23'0'0,"14"0"0,17 0 0,22 0 0,10 0-570,-39 0 1,0 0 569,1 0 0,-1 0 0,25 0 279,0 0-279,-20 0 0,0 0 0,5 0 0,-32 0 0,1 0 0</inkml:trace>
  <inkml:trace contextRef="#ctx0" brushRef="#br0" timeOffset="-192405.73">6281 17554 24575,'-31'0'0,"13"0"0,-24 0 0,11 0 0,-6 0 0,0 0 0,-12 0 0,10 0 0,-5 4 0,7 11 0,16-3 0,1 17 0,6-3 0,7 5 0,-3 5 0,10-6 0,0 5 0,0-3 0,0-2 0,0 5 0,0-14 0,0 13 0,15-8 0,1-5 0,10 3 0,9-8 0,11 0 0,8 0 0,19-4 0,4-5-594,0-1 594,-30-6 0,-1 0 0,11 0 0,22 0 0,-38-5 0,16-1 0,-33 0 0,-4 1 0</inkml:trace>
  <inkml:trace contextRef="#ctx0" brushRef="#br0" timeOffset="-191531.73">5897 17847 24575,'23'0'0,"22"0"0,10 0 0,21 0 0,8 0 0,-27 0 0,30 0 0,-37 0 0,18-9 0,-18 6 0,-15-6 0,-4 9 0,-14 0 0,-4 0 0,-9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04:30:29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4308 7116 18821,'0'-18'0,"0"-1"2640,0 6-2640,0 0 981,30 38-981,7 9 0,-7 4 0,3 6-583,10 4 0,1 2 583,0 8 0,0 1 0,-1-6 0,1 2 0,6 10 0,-1 0 0,-9-10 0,-2 0 0,6 11 0,0 1 0,-4-7 0,-3-4 0,7 17 643,-18-29 1,-1-5-644,-1-8 0,8 28 0,-12-32 0,-14-2 0,2-12 1804,-4-9-1804,4 0 208,1-17-208,1-17 0,7-23 0,3-24 0,-4 31 0,1-3-782,2-8 0,-1-2 782,1-4 0,0-1 0,4-6 0,-2 2 0,-9 17 0,0 0 0,6-14 0,-1 1-782,-2-19 782,-5 27 0,1-2 0,-4 10 0,-1 2 0,7-33-82,-6 5 82,-2 22 0,-5 8 0,0 8 1492,0 11-1492,0 6 843,4 10-843,5 5 23,4 4 0,-2 0 0,-3 0 1</inkml:trace>
  <inkml:trace contextRef="#ctx0" brushRef="#br0" timeOffset="651">4494 7685 24575,'74'-6'0,"14"-2"0,-37-2 0,4-1-1631,12 3 0,1 0 1631,-2-4 0,-2 2 0,-7 5 0,-1 1 103,0 0 1,-2 1-104,24 3 0,8 0 0,-9 0 694,-11 0-694,-15 0 0,-7 0 0,-21 0 0,-10 0 0</inkml:trace>
  <inkml:trace contextRef="#ctx0" brushRef="#br0" timeOffset="1250">6726 7537 24575,'0'35'0,"0"9"0,0 16 0,0 8 0,0 16 0,0-27 0,0 22 0,0-32 0,0 19 0,0-20 0,0-8 0,0-15 0,0-9 0,0-6 0,0-4 0</inkml:trace>
  <inkml:trace contextRef="#ctx0" brushRef="#br0" timeOffset="1718">6713 7136 24575,'0'0'0</inkml:trace>
  <inkml:trace contextRef="#ctx0" brushRef="#br0" timeOffset="2553">8067 7479 24575,'35'0'0,"9"0"0,8 0 0,7 0 0,-1 0 0,8 5 0,2 2 0,-12 9 0,6-3 0,-23 2 0,11-4 0,-17-1 0,1 0 0,-19-4 0,3-2 0,-10 0 0,-3 0 0,-2 4 0,-3 5 0,-8-3 0,-20 9 0,-20 4 0,-13 8 0,-21 1-680,39-13 1,-2 0 679,-8 0 0,0-2 0,-30 12-215,37-10 1,3-1 214,-11-4 0,-6 13 0,16-15 0,13 3 0,8-5 1328,13-2-1328,2 1 115,8-1 0,0-3 0,0-2 0</inkml:trace>
  <inkml:trace contextRef="#ctx0" brushRef="#br0" timeOffset="3096">7972 8165 10876,'50'0'0,"17"0"4252,12 0-4252,-33 0 0,2 0 0,4 0 0,0 0 0,-4 0 0,0 0 0,10 0 0,-3 0 0,13 0 2366,20 0-2366,-40 0 1500,11 0-1500,-15 0 4742,-13 0-4742,-13 0 0,-9 0 0,-5 0 0</inkml:trace>
  <inkml:trace contextRef="#ctx0" brushRef="#br0" timeOffset="4282">10284 7374 24575,'-13'0'0,"-1"0"0,0 0 0,-3 0 0,-2 9 0,-5 2 0,-8 15 0,-5 7 0,-5 15 0,-7 8 0,-2 7 0,13-9 0,12-16 0,2 1 0,3 11 0,1-10 0,2 3-490,4 46 490,1-7 0,8-34 0,3-1 0,2 27 0,5-13 0,19 7-45,14-13 45,11-17 0,-9-11 0,4-5-482,30-4 482,-24-1 0,3-1 0,-1-11 0,0-3 0,1 2 0,0-2-516,4-3 0,1-4 516,-3-7 0,-2-4 0,2-4 0,-3-4 0,-4-6 0,-4-4 0,-1-2 0,-2-3 0,-5-3 0,-3 0 0,-5 2 0,-3-1 28,-3-2 0,-3-1-28,6-40 0,-12-2 0,-7 0 0,-6 2 0,-24 6 0,-12 5 0,4 38 0,-4 3 0,-36-21 0,1 14 0,-3 9 0,26 15 0,1 3 0,-15-3 0,11 7 0,4 2 42,6 6-42,-17 0 459,15 5-459,14 10 1063,9 19-1063,15 19 0,5-18 0,0-2 0</inkml:trace>
  <inkml:trace contextRef="#ctx0" brushRef="#br0" timeOffset="6605">14275 7794 24575,'0'52'0,"0"21"0,0-10 0,0 7 0,0 1 0,0-17 0,0 12 0,0-14 0,0-2 0,0-7 0,0-11 0,19-6 0,12-16 0,29-5 0,0-5 0,14 0 0,2 0 0,-6 0 0,7-23 0,-11 1 0,-15-19 0,14-2 0,-35 9 0,15-6 0,-27-3 0,7 3 0,-13-4 0,3 2 0,-5 15 0,-4-2 0,-2 11 0,-4 4 0,0 1 0,-5 22 0,0 4 0,-1 29 0,-3-3 0,8 18 0,-4 2 0,5 2 0,5-2 0,24-6 0,9-17 0,38 1-761,3-18 761,-33-9 0,2-1 0,-1-4 0,0-2 0,1 0 0,-1 0 0,39-3-40,-23-5 40,-5-12 0,-19-12 0,-3-11 0,-13 14 0,-13 7 0</inkml:trace>
  <inkml:trace contextRef="#ctx0" brushRef="#br0" timeOffset="8123">15764 7541 24575,'31'25'0,"5"13"0,20 19-1101,-26-22 0,0 2 1101,4 4 0,1 2 0,0 1 0,0 3 0,3 9 0,-2-2 0,-11-15 0,0 0 0,7 14 0,-2-2 406,1 5-406,14 21 0,-15-18 0,-3-13 434,-10-4-434,1-17 0,-8-6 0,3-7 1119,-5-4-1119,-3 1 243,2-5-243,-3 0 0,5-4 0,-1-4 0,-4-5 0,4-5 0,-7-4 0,7-5 0,-6-2 0,7-11 0,-8-1 0,10-29 0,-10 22 0,10-27 0,-9 25 0,8-12 0,-9 6 0,9 1 0,-4 8 0,0 6 0,3 6 0,-4 2 0,5 10 0,-1 0 0,0 2 0,-1 3 0,1 0 0,0-3 0,-1 7 0,1 1 0,-1 2 0,0 6 0,-3 11 0,-2-7 0,-3 10 0</inkml:trace>
  <inkml:trace contextRef="#ctx0" brushRef="#br0" timeOffset="8644">16846 7247 24575,'0'12'0,"0"7"0,0 12 0,0 0 0,0 0 0,0-3 0,0-3 0,0-1 0,0 5 0,0-14 0,0 3 0,0-10 0,0-4 0,0 0 0</inkml:trace>
  <inkml:trace contextRef="#ctx0" brushRef="#br0" timeOffset="9116">16838 6967 24575,'0'0'0</inkml:trace>
  <inkml:trace contextRef="#ctx0" brushRef="#br0" timeOffset="10429">17998 8635 24575,'0'-9'0,"0"-4"0,0 0 0,0-6 0,0 1 0,0 0 0,0 0 0,0 0 0,0-1 0,0 5 0,0 2 0,0 3 0,0 1 0,0 0 0,0-1 0,0 44 0,0-3 0,0 40 0,1-26 0,2 2 0,5-2 0,1 1 0,-3 1 0,2-2 0,13 24 0,-11-40 0,3-3 0,-4-12 0,4-3 0,-5-8 0,0-8 0,6-16 0,-3-2 0,4-20 0,0 5 0,-3-6 0,3 5 0,-4 2 0,-2 16 0,0-2 0,-4 12 0,-1-3 0,-4 5 0,4 4 0,0 0 0,4 4 0,1 8 0,0 7 0,9 5 0,-2 4 0,13-5 0,-10 0 0,9-4 0,-3 3 0,11-2 0,-5 0 0,5-1 0,-6-5 0,-1 0 0,1-5 0,-5 0 0,-2-5 0,-5-4 0,-3-17 0,5-14 0,-9-4 0,1-32 0,-8 13 0,-4-18 0,0 16 0,0-4 0,0 17 0,-9-11 0,2 21 0,-8 6 0,9 12 0,-1 10 0,6 13 0,-3-2 0,4 7 0</inkml:trace>
  <inkml:trace contextRef="#ctx0" brushRef="#br0" timeOffset="11113">19552 8121 24310,'-4'-1'0,"12"12"132,20 32-132,18 9 0,-9-13 0,2 3-942,4 2 1,1-1 941,0 2 0,1-1 0,-3-4 0,1-1 0,3 4 0,0-1 0,-3-9 0,-1-2 164,30 22-164,-33-24 0,-2-2 0,4-2 61,11 11-61,-18-18 0,-9 0 0,-12-16 0,-8 6 0,-1-8 0</inkml:trace>
  <inkml:trace contextRef="#ctx0" brushRef="#br0" timeOffset="11815">20303 8007 24575,'-19'10'0,"2"9"0,-11 34 0,-7 3 0,1 18-660,-15-10 660,16 10 0,1-28 0,0-1 0,-4 28 0,10-29 0,0-2 163,-12 19-163,9-14 0,2-2 0,2-14 0,14-7 0,1-1 497,2-4-497,7-6 0,-3 0 0,4-5 0,0-3 0,0-2 0</inkml:trace>
  <inkml:trace contextRef="#ctx0" brushRef="#br0" timeOffset="12492">20587 7653 24575,'0'25'0,"0"16"0,0-13 0,0 27 0,0-16 0,0 11 0,0-17 0,0 7 0,0-19 0,0 13 0,0-19 0,0 3 0,0-10 0,0 1 0,0-5 0,0 0 0</inkml:trace>
  <inkml:trace contextRef="#ctx0" brushRef="#br0" timeOffset="12998">20381 6980 24575,'0'0'0</inkml:trace>
  <inkml:trace contextRef="#ctx0" brushRef="#br0" timeOffset="14587">21622 8191 24575,'0'18'0,"0"8"0,0 11 0,0 1 0,0 10 0,0-2 0,0 6 0,0 5 0,0 2 0,0-5 0,0 10 0,8-25 0,4 10 0,20-11 0,-4-4 0,16-2 0,0-15 0,8-1 0,14-4 0,2-6 0,-7 0 0,3-16 0,-16-21 0,-6-6 0,-7-22 0,-13 7 0,4-32 0,-8 26 0,-4-24 0,-9 30 0,-5 1 0,0 6 0,0 15 0,0 6 0,0 10 0,0 9 0,0 28 0,0 29 0,0 27 0,3-24 0,1 3-958,0 6 0,1 1 958,5 9 0,3 3 0,-5-17 0,0 3 0,2-1-861,3-2 0,2-1 0,-2 1 861,0 6 0,-1 1 0,0-1 0,2-3 0,0 0 0,-1-1 0,5 26 0,-2-1-871,-3-5 1,-1-1 870,1-6 0,-3-2-437,-5-9 0,-2-1 437,1-4 0,-1-2 0,-2-4 0,-2-3 1291,-4 29-1291,-19-3 0,-1-28 2368,-22-1-2368,-6-12 0,-10-10 0,7-7 0,-23-12 0,30-6 2082,-8-4-2082,-1-27 0,25-14 0,-1-36 103,24 35 0,3-3-103,6-3 0,2-2 0,-1-3 0,0-1 0,5 0 0,3 1 0,7-3 0,7 2-709,10 0 1,5 3 708,3 2 0,4 2 0,11 4 0,1 3 0,-7 3 0,-1 3 0,-6 11 0,1 2-207,3-2 1,-1 2 206,18-6 0,14 4 0,-11 3 0,-15 18 0,0 0 236,-8 6 0,-19 0 0,-5 0 0</inkml:trace>
  <inkml:trace contextRef="#ctx0" brushRef="#br0" timeOffset="15465">23496 8500 24575,'-36'0'0,"-8"0"0,-15 0 0,-9 0 0,-16 0 0,6 0 0,14 0 0,5 28 0,19-5 0,3 28 0,-5 11 0,28-13 0,-4 11 0,18-11 0,0-10 0,0 18 0,0-18 0,16 16 0,3-14 0,15 4 0,5-11 0,6-6 0,7-11 0,22 1 0,5-12 0,-32-2 0,0-2 0,25-2-218,-17 0 1,-3 0 217,-4 0 0,-2-4 0,-1-2 0,-7-6 0,13-6 0,-19-1 0,-3 8 0,-15 2 0,-5 5 0,-6 4 0</inkml:trace>
  <inkml:trace contextRef="#ctx0" brushRef="#br0" timeOffset="16177">23126 8889 24575,'29'0'0,"18"0"0,22-13 0,17 10 0,-20-9 0,21 6 0,-37 5 0,11-5 0,-18 6 0,-18 0 0,-10 8 0,-7-6 0,-8 6 0</inkml:trace>
  <inkml:trace contextRef="#ctx0" brushRef="#br0" timeOffset="17150">24746 8014 24575,'0'80'0,"0"8"0,0-37 0,0 3-1516,0 4 0,0 2 1516,0 8 0,0 1 0,0 0 0,0 0 0,0-4 0,0-3 0,0-15 0,0-1 183,0 9 1,0-3-184,0 14 0,0 19 0,0-19 632,0-14-632,0-2 0,0-13 0,0-11 1538,0-3-1538,0-14 495,0 3-495,3-11 0,6-2 0,10-13 0,18-2 0,-4 0 0,23-6 0,5 8 0,18-3-709,7 3 709,-39 10 0,-2 1 0,19-3 0,4 6 0,-43 0 0,-4 0 0</inkml:trace>
  <inkml:trace contextRef="#ctx0" brushRef="#br0" timeOffset="25075">4204 10680 24575,'0'-8'0,"0"23"0,0 5 0,0 30 0,0 2 0,0 14 0,0 2 0,0 7 0,-4-19 0,-3 14 0,-10-22 0,9 18 0,-2-15 0,10 0 0,0-8 0,0-6 0,0 5 0,0-16 0,0 8 0,0-14 0,0-1 0,8-2 0,13-7 0,18 5 0,13-9 0,6-1 0,8-5 0,11 0-618,0 0 618,-31 1 0,1-2 0,39-17 0,0-3 0,-44 3 0,0-3 0,27-23 0,-29 18 0,-3 0 0,9-18-196,14-17 196,-30 15 0,12-15 0,-17 2 0,-3-7 0,-10 12 0,-6-10 0,-1 12 0,-5 0 612,0 8-612,0 8 202,0 6-202,-4 5 0,3 6 0,-7 2 0,7 8 0,-3 8 0,4 12 0,0 34 0,0-4 0,0 31 0,0-11 0,11 15 0,8-8 0,11-2 0,12-5 0,7-6 0,9 1 0,10-17 0,-5-3-310,-18-22 0,1-2 310,26 7 0,-21-8 0,0-2 0,26-2 0,-13-1 0,-1-6 0,-30 0 0,-4 0 0,-16 0 0</inkml:trace>
  <inkml:trace contextRef="#ctx0" brushRef="#br0" timeOffset="26852">6947 10519 24575,'0'29'0,"0"-3"0,5 23 0,6-10 0,6 5 0,-1-2 0,-1 2 0,7 2 0,-13 11 0,20 3 0,-16-6 0,8 2 0,-2-24 0,-3 28 0,22-7 0,-13 8 0,8-9 0,-15-27 0,1 6 0,-4-11 0,2 6 0,-4-4 0,-3-3 0,2-1 0,-3-6 0,-1 0 0,-4-3 0,0 3 0,0 0 0,0-3 0,4-1 0,1-4 0,-5-1 0,3-2 0,-2 3 0,3-8 0,1-16 0,1-8 0,12-22 0,18-28 0,-10 28 0,2-1 0,-4 4 0,1 0-334,-1 5 1,1 2 333,-3 1 0,-1 3 0,13-10 0,7-18 0,-12 19 0,5-13 0,-3 0 0,-2 3 0,-15 19 667,-9 22-667,-1 1 0,-3 1 0,2 3 0,-6-3 0,7-1 0,-4 4 0,5-8 0,0 3 0,0-5 0,4-2 0,-3 1 0,6-1 0,-7 8 0,3 1 0,-4 3 0,-3 1 0,-2 0 0,1 3 0,-3-2 0,6-2 0,-6-4 0,6 0 0,-6 1 0,3 41 0,-4-24 0,0 29 0</inkml:trace>
  <inkml:trace contextRef="#ctx0" brushRef="#br0" timeOffset="28060">3039 8896 24575,'0'18'0,"0"8"0,0 18 0,0 15 0,0 9 0,-6 16 0,5-27 0,-5 15 0,6-33 0,0 11 0,0-18 0,0-3 0,0-15 0,0-2 0,0-3 0,0-5 0,0 0 0</inkml:trace>
  <inkml:trace contextRef="#ctx0" brushRef="#br0" timeOffset="28667">2972 8573 24575,'0'0'0</inkml:trace>
  <inkml:trace contextRef="#ctx0" brushRef="#br0" timeOffset="29285">3514 9046 24575,'36'0'0,"-8"0"0,27 0 0,-9 0 0,12 0 0,1 0 0,-1 0 0,-6 0 0,-2 0 0,0 0 0,-11 0 0,4 0 0,-19 0 0,-5 0 0,-2 0 0,-11 0 0,2 0 0</inkml:trace>
  <inkml:trace contextRef="#ctx0" brushRef="#br0" timeOffset="29805">3711 9314 24575,'42'0'0,"12"0"0,22 0 0,10 0-950,0 0 950,-17 0 0,-4 0 312,-13 0-312,-7 0 157,4 0-157,-23 0 0,-1 0 0,-16 0 0,-6 0 0</inkml:trace>
  <inkml:trace contextRef="#ctx0" brushRef="#br0" timeOffset="30862">5103 8933 24575,'-17'0'0,"-4"0"0,-9 0 0,9 19 0,-8 1 0,11 22 0,1-10 0,3 4 0,7 7 0,2-4 0,-1 42 0,6-41 0,0 33 0,0-41 0,0 5 0,0 5 0,4-16 0,1 3 0,9-11 0,11-3 0,7 4 0,5-7 0,5-2 0,2-5 0,-5-5 0,24 0 0,-8 0 0,13 0 0,-9 0 0,6 0 0,-24-9 0,29-10 0,-40-7 0,22-15 0,-24 1 0,-4-5 0,4-7 0,-16 7 0,0-28 0,-8 17 0,-4-18 0,0 22 0,-15 0 0,-31-9 0,1 21 0,-28-9 0,21 21 0,-7 8 0,1-7 0,6 14 0,2 1 0,12 3 0,7 8 0,8-4 0,9 5 0,2 0 0,3 0 0</inkml:trace>
  <inkml:trace contextRef="#ctx0" brushRef="#br0" timeOffset="32519">8716 10152 24575,'-24'0'0,"5"3"0,-11 14 0,21-1 0,-25 10 0,25 3 0,-9-7 0,7 19 0,6-9 0,0 18 0,5-16 0,0 13 0,0-21 0,0 16 0,0-16 0,13 4 0,10-10 0,28-9 0,3-1 0,20-10 0,-14 0 0,22-6 0,-12-13-412,14-2 412,-14-21 0,-21 17 0,2-21 0,-23 12 0,6-5 0,-7-5 0,-11 13 0,-5-11 412,-7 11-412,-4-11 0,-8 15 0,-20-10 0,0 21 0,-27-11 0,9 14 0,-21-4 0,7 5 0,-6 5 0,14 2 0,2 5 0,12 0 0,7 0 0,12 0 0,6 8 0,9 7 0,0 16 0,8 6 0,20 15 0,-14-26 0,13 2 0</inkml:trace>
  <inkml:trace contextRef="#ctx0" brushRef="#br0" timeOffset="33889">10355 11063 24575,'0'58'0,"0"-5"0,0 7 0,0-3 0,0-6 0,0 1 0,0-2 0,0-13 0,0-6 0,0-12 0,3-10 0,6-10 0,13-21 0,7-29 0,17-25-340,-24 29 0,-2-1 340,15-27 0,-12 33 0,-3 1 0,-4-6 0,19-13 0,-24 22 0,4 16 0,-6 8 0,-1 14 0,-4 20 680,5 11-680,3 20 0,11 3 0,12-2 0,14-4 0,-8-17 0,-1-5 0,3-3 0,16-7-348,-9 1 0,2-1 348,34-3 0,-8-5 0,4-2 0,-14-6 0,-21 1 0,0-2 0,32-13 0,-10-3 0,-29-19 0,-25-8 0,-9 5 696,-1-24-696,-5 28 0,0-22 0,-5 13 0,-11 4 0,-2-3 0,-3 12 0,3 10 0,8 3 0,-3 13 0,9 1 0,0 4 0</inkml:trace>
  <inkml:trace contextRef="#ctx0" brushRef="#br0" timeOffset="34849">12720 10852 24575,'66'29'0,"4"10"0,-21-8 0,2 4-2375,2 2 1,2 4 2374,-9-4 0,3 3 0,-1 0 0,20 15 0,-3-1 0,-6 0 0,-2-2-13,1-1-1,-4-3 14,-21-14 0,-2 0 0,14 5 0,-1 0 846,18 26-846,-5-13 0,-19-11 0,3-9 0,-30-6 2334,23-7-2334,-32-3 0,6-15 0,-8 3 0</inkml:trace>
  <inkml:trace contextRef="#ctx0" brushRef="#br0" timeOffset="35620">13943 10909 24575,'-8'0'0,"-10"0"0,-2 0 0,-16 0 0,-34 13 0,12 6 0,-20 18-448,39-12 0,2 3 448,-25 31 0,16-21 0,1 1 0,10-1 0,0 0 0,-3-3 0,2-1 0,-9 21 0,-1-8 0,17-8 0,1 0 0,5-1 0,9-9 896,4 7-896,0-10 0,-1 15 0,2-25 0,-1 18 0,-9-13 0,6 9 0,-11-8 0,14 0 0,-3-12 0,4 7 0,0-8 0,1 0 0,-5-1 0,3 1 0,1-3 0,5 2 0</inkml:trace>
  <inkml:trace contextRef="#ctx0" brushRef="#br0" timeOffset="36535">14181 10031 24575,'0'18'0,"-6"15"0,5-10 0,-9 30 0,8-30 0,-3 26 0,5-12 0,0-5 0,0 3 0,0-16 0,0 4 0,0-9 0,4-5 0,23-5 0,2-4 0,28 0 0,-5 0 0,6 0 0,1 0 0,-14-5 0,4-6 0,-12-5 0,-4-10 0,2 5 0,-23-14 0,6 8 0,-17-15 0,3 5 0,-4-7 0,-9 7 0,-9-7 0,-21 10 0,-16-8 0,1 13 0,-18 4 0,2 2-426,-8 14 426,-6-3 0,23 12 0,8 15 0,8 16 0,19 24 0,-3 8 0,22 11 0,2-14 0,20 6 0,-11-33 0,12-7 0</inkml:trace>
  <inkml:trace contextRef="#ctx0" brushRef="#br0" timeOffset="38042">15574 10949 24575,'0'12'0,"0"13"0,0 1 0,0 16 0,0-5 0,0 1 0,0 10 0,0 5 0,0-10 0,0 12 0,0-34 0,0 13 0,14-8 0,4 5 0,27-2 0,-16-12 0,32-1 0,-18-15 0,30 5 0,-12-6 0,12 0 0,-5-6-492,8-7 492,2-25 0,-6-11 0,-41 15 0,-2-3 0,3-4 0,-4-1 0,0-29 0,10-6 0,-31 11 0,9 5 0,-10-5 0,1 20 0,-2 3 0,-5 18 0,0 6 0,0 24 492,0 20-492,0 29 0,0 22 0,0-30 0,0 3-829,3 13 0,1 3 829,0 4 0,1 2-1125,6 9 1,2 2 1124,-2 3 0,3 3-822,-1-26 1,2 1 0,-1 0 821,-1 0 0,-2 0 0,2 1 0,1 3 0,0 0 0,0-2 0,4 25 0,-3-4-577,-2-17 0,-1-3 577,-1 1 0,0-3 290,-4-14 0,-1-2-290,1 0 0,0 1 0,-3-1 0,0-3 1837,1 16-1837,-5-9 2684,-5-4-2684,-10-23 1609,-19 12-1609,-20-24 815,-14-1-815,7-7 0,-29-5 0,45 0 0,-4-1 0,1-4 0,10-11 0,-38-23 0,49-17 0,-11-25-564,33 35 0,3-3 564,-1-3 0,0-2 0,2-3 0,2-1 0,4-4 0,4-1 0,3 4 0,5 1 0,3-3 0,5 3 0,5 3 0,4 3 0,0 8 0,1 2 0,0-1 0,1 4 0,3 6 0,2 4-305,-2 4 1,3 2 304,1 2 0,2 3 0,2 6 0,0 3 0,0-2 0,1 3 0,0 3 0,-2 2 0,26-3-98,0 6 98,-12 0 0,-7 0 0,5 10 1086,-21 1-1086,-6 9 641,-3-1-641,-12 0 27,14 12 0,-22-17 0,7 6 0</inkml:trace>
  <inkml:trace contextRef="#ctx0" brushRef="#br0" timeOffset="39221">1469 13749 24575,'24'0'0,"10"0"0,26 0 0,8 0 0,-22 0 0,1 0-590,33 0 590,-30 0 0,1 0 0,35 0 0,-14 0 0,16 6 0,-32 1 0,19 0 146,-17-1-146,-12-2 0,-9-3 0,-13 3 0,-6-4 0,-5 0 0,-4 0 0,-5 0 0</inkml:trace>
  <inkml:trace contextRef="#ctx0" brushRef="#br0" timeOffset="39829">1406 14217 24575,'30'0'0,"6"0"0,30 0 0,20 0-1698,2 0 1698,-36 0 0,0 0 0,-5 0 0,0 0 0,5 0 0,0 0 0,-4 0 0,0 0 0,1 0 0,-2 0 331,16 0-331,25 13 0,-62-10 0,25 10 0</inkml:trace>
  <inkml:trace contextRef="#ctx0" brushRef="#br0" timeOffset="40928">3960 13388 24575,'0'-8'0,"0"0"0,0 0 0,0 22 0,0 13 0,0 33 0,0 8 0,0 15-372,0-35 1,0 0 371,0 32 0,-5-29 0,-2-2 0,4 13-8,-9 13 8,12-17 0,0-6 0,0-2 0,0-6 0,0-12 743,14-2-743,15-10 8,17 2-8,28-9 0,5 4-387,-33-16 1,2-1 386,-1 3 0,0 0 0,5-2 0,0-2 0,36-10 0,-35 0 0,-2-7-569,-8-7 1,-3-6 568,9-7 0,-3-6 0,-3-7 0,-3-3 0,-1-2 0,-4 0 0,-10 6 0,-4-1 0,3 0 0,-3 1 0,1-36 0,-8 43 0,-1-1 0,-3-1 0,-2 1 0,-1-12 0,-3 6 728,-4 31-728,-3 10 1182,-2 5-1182,-4 12 0,0 13 0,4 12 0,-6 33 0,9-11 0,-4 27 0,6-14 0,6 8 0,18-6-479,17 0 479,18-4-625,-23-32 0,2-1 625,3-1 0,1-1 0,2-3 0,1-2 0,3 0 0,2-4 0,6-6 0,1-3 0,-3 2 0,0-4 0,9-5 0,-1-3 0,-8 1 0,-2-2-61,-3-3 0,-3-3 61,20-19 0,-28 12 0,-23-9 0</inkml:trace>
  <inkml:trace contextRef="#ctx0" brushRef="#br0" timeOffset="42425">7891 13452 24575,'0'30'0,"0"14"0,0 32 0,0 10 0,0-14 0,-6 8 0,5-10 0,-5 0 0,6 4 0,0-28 0,0-3 0,0-19 0,8-8 0,8-8 0,8-8 0,12-5 0,6-32 0,9-22-248,-23 18 1,-2-1 247,10-31 0,10 11 0,-25 11 0,11 11 0,-15 2 0,-4 19 0,0 10 0,1 6 0,1 29 495,10 6-495,0 27 0,10-1 0,5-4 0,9-1 0,5-11 0,14 1 0,0-17-645,16-2 645,-7-17 0,7-1 0,-8-6 0,-8-11 0,0-14 0,-13-19 0,-6-12 0,-11-12 0,-14-8 0,-5-10 0,-15 39 0,-1-1 0,1 0 0,-2 2 0,-2-26 0,0-1 0,-9 28 0,-3 1 0,-13 12 0,5 13 0,1 9 161,2 6 0,11 4 0,-2 0 1</inkml:trace>
  <inkml:trace contextRef="#ctx0" brushRef="#br0" timeOffset="43696">10893 13706 24575,'0'23'0,"0"2"0,-4 0 0,18 4 0,-7-17 0,62 28 0,-15-33 0,-8 6 0,2 0 0,36-13 0,-14 0 0,12 0 0,-5-12 0,-30-7 0,-1-3 0,12-8 0,-17-12 0,-6-3 0,-9 4 0,8-24 0,-13 13 0,-16 15 0,-1 2 0,-4 21 0,0 37 0,0 13 0,5 15 0,2 6 0,-3-11 0,1 4 0,3 18 0,2 11 0,-1-5-1055,0 4 1,-1 0 1054,-2-5 0,-1 4 0,0-5 0,2 5 0,0-3 0,-6 5 0,-1 1 0,4 3 0,-1 0 0,-2-11 0,-2 0 0,1 6 0,0-5-257,0-22 1,0-4 256,0 38 0,0-19 0,-9-14 0,-3-8 0,-32-8 2050,8-14-2050,-28-2 572,0-14-572,-17-1 0,17-14 0,1-8 0,24-23 0,19-15 0,-3-24-786,21 17 1,4-3 785,-2 13 0,0-1 0,2-24 0,3-1 0,8 18 0,3 2 0,2-11 0,5 0 0,13 1 0,5 3 0,-4 2 0,4 3 0,8 3 0,3 4 0,-4 2 0,4 3 0,6 7 0,4 4 0,-1 1 0,2 4 0,4 7 0,3 4 0,4 1 0,0 2 0,-3 2 0,-2 1 0,-12 6 0,-1 0-413,5-2 0,-3 2 413,22 8 0,-32-5 0,0 0 0,36 4 0,-23-3 0,-10 5 0,-20 0 0,-8 0 0,-13 0 0,-2 0 0</inkml:trace>
  <inkml:trace contextRef="#ctx0" brushRef="#br0" timeOffset="45157">1851 15481 24575,'4'0'0,"7"0"0,27 0 0,7 0 0,1 0 0,9-6 0,-16 5 0,11 6 0,-6-3 0,-12 12 0,2-9 0,-19 0 0,3 3 0,-10-7 0,0 3 0,1-1 0,-5-2 0,0 3 0</inkml:trace>
  <inkml:trace contextRef="#ctx0" brushRef="#br0" timeOffset="45794">1347 15953 24575,'29'0'0,"17"0"0,24 0 0,-24 0 0,3 0-1062,3 0 1,2 0 1061,3 0 0,1 0 0,-1 0 0,1 0 0,1 0 0,-3 0 0,21 0 252,11 0-252,-33 0 0,13 0 451,-2 0-451,-20 0 0,-4 0 0,-17 0 1072,-6 0-1072,-2 0 87,-8 0 0,0 0 0,-5 0 0</inkml:trace>
  <inkml:trace contextRef="#ctx0" brushRef="#br0" timeOffset="60303">4866 15823 24575,'-18'0'0,"-13"16"0,-11 10 0,-6 16 0,5-1 0,5 4 0,16-14 0,-11 14 0,15-7 0,-4 14 0,16 7 0,0-5 0,6 10 0,0-19 0,5 5 0,11-11 0,20 6 0,5-16 0,25 2 0,4-14-557,16-4 557,-39-9 0,0-1 0,39 3 0,-40-4 0,1-4 0,39-16 0,-39 8 0,0-2 0,-4-7 0,0-2 0,1-2 0,-2 0 0,14-9-59,6-22 59,-28 17 0,-7 0 0,-2-4 0,2-17 0,0-27 0,-22 17 0,-5-8 0,-24-2-543,5 37 0,-6 1 543,-12 0 0,-5 3 0,-6-1 0,-4 4 0,-7 3 0,-1 3 0,2 5 0,-2 3 0,-7 2 0,-1 5 0,8 5 0,3 2 0,10 2 0,1 1 0,-16 2 0,7 2 0,12-1 0,-39 5 525,53 22-525,6 10 58,7 38-58,21-20 0,-4-8 0,4-28 0</inkml:trace>
  <inkml:trace contextRef="#ctx0" brushRef="#br0" timeOffset="75508">6170 15060 24575,'0'24'0,"0"-2"0,0 13 0,0 1 0,0 8 0,0 1 0,0 5 0,0-7 0,0-5 0,0-3 0,0-5 0,0-5 0,0-2 0,0-9 0,0-2 0,0-15 0,0-9 0,0-19 0,4 0 0,2-11 0,9 5 0,2-7 0,4 1 0,6 4 0,-6 8 0,10 0 0,-11 16 0,4-5 0,-1 10 0,-3 5 0,8 1 0,-8 4 0,3 0 0,-5 4 0,-3 16 0,10 15 0,-12 10 0,9 5 0,-11 0 0,0 2 0,-4-1 0,3-1 0,-9-12 0,4-2 0,-5-12 0,0-5 0,4-2 0,-3-11 0,3 2 0</inkml:trace>
  <inkml:trace contextRef="#ctx0" brushRef="#br0" timeOffset="76288">7480 15508 24319,'0'-8'0,"0"0"127,0 58-127,-6 2 0,-1 14 0,-2 6-1064,2-22 0,-1 1 1064,-7 26 0,0 0 0,6-15 0,1-3 0,-3-2 0,1-1-24,5 0 0,2-2 24,-9 24 0,11 1 57,-5-5-57,6-28 0,0-9 0,0-8 1606,0-10-1606,0 0 0,0-10 0,0-5 0</inkml:trace>
  <inkml:trace contextRef="#ctx0" brushRef="#br0" timeOffset="78719">10148 15712 24575,'-13'0'0,"-12"0"0,-7 0 0,-6 0 0,-18 0 0,8 0 0,-25 0 0,10 22 0,-20 2-668,17 25 668,-6 3 0,11-1 0,9 11 0,2-7 0,14 6 0,13-15 0,6 2 0,7-4 0,3 1 0,2 5 0,5 0 668,0 10-668,0-18 0,0 20 0,0-22 0,0 12 0,4-13 0,20 10 0,-7-30 0,44 34 0,-18-27 0,12 2 0,-6-3 0,2-12 0,19 6 0,8-1-349,-32-11 1,0-1 348,32 1 0,-32-3 0,0-2 0,31-7 0,10-21 0,-9-15 0,-40 9 0,-1-4 0,2-4 0,-3-4 0,-6 0 0,-4-1 0,-4 6 0,-2-3 0,3-23 0,-4-2-607,-10 23 1,-1-1 606,5-27 0,-2-1 0,-7 24 0,-2 1-175,-1 0 1,-2 1 174,-16-37 0,-10 14 0,0 33 0,-4 3 0,-14-10 0,-28 1 0,-1 20 0,2 10 0,20 6 0,3 3 0,4 4 0,-12 0 0,30 26 160,10 7 1,1-1 0,16-6-1</inkml:trace>
  <inkml:trace contextRef="#ctx0" brushRef="#br0" timeOffset="79552">10588 15273 24575,'0'18'0,"0"8"0,0 11 0,0 21 0,0-22 0,0 18 0,0-22 0,0 6 0,0-3 0,0-14 0,0 1 0,0-20 0,0 1 0,0-27 0,0 12 0,8-21 0,-1 12 0,19-16 0,-10 10 0,16-10 0,0 9 0,1 1 0,5 5 0,-14 8 0,5 4 0,-10 5 0,4 0 0,-4 5 0,-1 0 0,0 4 0,-4 10 0,5 13 0,-7 17 0,4 1 0,-5 5 0,0 0 0,0-11 0,0 10 0,-1-18 0,0-1 0,-5-6 0,-1-6 0,-4-4 0,4 3 0,-3-12 0,3 3 0</inkml:trace>
  <inkml:trace contextRef="#ctx0" brushRef="#br0" timeOffset="80266">11529 15531 24575,'57'0'0,"-3"0"0,28 0 0,-12 0-611,-24 0 0,0 0 611,40 0 0,-14 0 0,8 0 0,-18 0 399,6 0-399,-15 0 203,-11 0-203,-17 0 0,-6 0 0,-7 0 155,-7 13 0,-1-10 0,-4 10 0</inkml:trace>
  <inkml:trace contextRef="#ctx0" brushRef="#br0" timeOffset="81059">13005 15008 24575,'0'18'0,"0"2"0,0 30 0,0 13 0,0 23-693,0-34 1,0 0 692,0-3 0,0-1 0,0 32 19,0 1-19,0-20 0,0 15 0,0-21 0,0-5 0,0-20 0,0-6 1031,0-5-1031,0-6 83,0-5 1,0-4 0,0 0 0</inkml:trace>
  <inkml:trace contextRef="#ctx0" brushRef="#br0" timeOffset="83129">14702 15407 24575,'0'24'0,"0"18"0,0 19 0,0-16 0,0 3-1482,0 0 1,0 2 1481,0 16 0,0 3 0,0-4 0,0 0 0,0 9 0,0 0 0,0-4 0,0-2 0,0-3 0,0-3 0,0-11 0,0-2 275,0 2 0,0-3-275,0 22 0,0 7 0,0-18 575,0-15-575,0-13 0,0-8 0,0-9 1515,0-2-1515,0-4 80,0 1 1,0-5 0,0 0 0</inkml:trace>
  <inkml:trace contextRef="#ctx0" brushRef="#br0" timeOffset="83944">16008 15875 24575,'0'18'0,"0"5"0,0 8 0,-14 1 0,5 17 0,-22-14 0,18 8 0,-12-6 0,8 1 0,0 5 0,7-6 0,5-1 0,5-6 0,0 5 0,0-13 0,0 18 0,8-28 0,20 19 0,12-14 0,35 2 0,12-7-828,-30-9 1,2 0 827,4-3 0,2 0 0,3 0 0,1 0 0,5 0 0,0 0 0,-4 0 0,0 0 0,4-6 0,0-2 0,-9-2 0,-3-3 0,-14 3 0,-3-3-173,3-8 0,-4-2 173,12-11 0,8-16 0,-26-4 0,-10-7 0,-21-7 0,-2-8 0,-29-2 0,-18 6-686,5 28 0,-6 3 686,-5 7 0,-3 3 0,-4-1 0,-2 4 0,-4 4 0,-3 5 0,1 10 0,-1 2 0,-5-1 0,0 3 0,4 4 0,3 2 0,14-2 0,3 2-1,-37 9 1,28 15 0,0 12 376,20 16 0,14-25 0,20-2 0</inkml:trace>
  <inkml:trace contextRef="#ctx0" brushRef="#br0" timeOffset="85062">17082 15035 24575,'0'44'0,"0"-1"0,0 15 0,0-12 0,0 12 0,0-8 0,0-11 0,0 4 0,0-19 0,0-1 0,0-4 0,0-13 0,0-25 0,0-11 0,0-54 0,14 5 0,-5 34 0,1 0 0,18-28 0,6 16 0,-6 17 0,5-4 0,-1 17 0,-1 6 0,-2 6 0,-4 6 0,3 3 0,-3 2 0,0 4 0,3 0 0,-3 5 0,-4 9 0,9 20 0,-12 11 0,5 1 0,-1 9 0,-10-9 0,9 6 0,-8-2 0,2-13 0,-5-1 0,-4-6 0,-2-6 0,-4 0 0,0-11 0,0 4 0,0-7 0,0 2 0,0-4 0,0 1 0,0 3 0,0-6 0,0 2 0</inkml:trace>
  <inkml:trace contextRef="#ctx0" brushRef="#br0" timeOffset="88678">20300 15619 24575,'-30'0'0,"-2"0"0,-26 0 0,-3 0 0,-23 0-789,37 0 1,-1 0 788,-5 0 0,0 0 0,0-1 0,0 2 0,-4 7 0,1 3 0,6-1 0,3 3-121,1 8 0,2 4 121,3 1 0,3 2 0,-7 21 0,1 19 0,32-14 0,1 19 0,11-5 0,0-7 0,0 11 0,15-18 0,10 7 0,22-14 0,16 1 58,-21-29 0,2-3-58,1 1 0,1-1 0,10-1 0,1-3 0,-4-4 0,-1-1 0,-6 1 0,-2-1 58,7 0 0,-2-2-58,21-4 0,6 5 0,4-6 0,-31 0 0,1 0 0,-26 0 261,-6 0 0,-8 0 1,-2 0-1</inkml:trace>
  <inkml:trace contextRef="#ctx0" brushRef="#br0" timeOffset="89629">19154 16074 15756,'29'0'0,"1"0"3793,13 0-3793,10 0 1521,7 0-1521,14 0 0,2 0 0,2 0 0,6 0 0,-23 0 0,4 0 815,-6 0-815,1 0 2690,6 0-2690,-14 0 0,-8 0 0,-8 0 0,-6 0 0,-10 0 0,2 0 0,-13 0 0,8 0 0,-11 3 0,2-2 0,-8 3 0</inkml:trace>
  <inkml:trace contextRef="#ctx0" brushRef="#br0" timeOffset="90693">22304 15182 24575,'0'18'0,"0"40"0,0 19-1466,0-26 1,0 4 1465,0 11 0,0 1 0,0-1 0,0 0 0,0 4 0,0 1 0,0 8 0,0-2 0,1-16 0,-2-2 0,-2 11 0,0-4 0,1 11 414,-10 11-414,11-33 0,-10 6 599,6-14-599,-1-18 0,2-6 0,0-11 1490,4 4-1490,-4-18 428,17 4-428,10-15 0,14 6 0,20-15 0,13 8-548,-24 4 0,3 1 548,8 1 0,2 1-924,3-1 0,3 1 924,14 3 0,2 0-1097,-5 0 0,1 1 1097,-16 3 0,1 0 0,0 0 0,20 0 0,0 0 0,5 0 0,-1 0 0,-4 0 0,-3 0-632,-8 0 1,-1 0 631,0 3 0,-4 0 176,-21 0 0,-1 1-176,7 3 0,-2 0 0,21 5 0,14 1 0,-16-1 1520,-9 0-1520,-9-6 2281,-18-1-2281,-2-5 1636,-17 0-1636,0 0 153,-5 0 0,-3 0 0,-2 0 0</inkml:trace>
  <inkml:trace contextRef="#ctx0" brushRef="#br0" timeOffset="92230">20820 14527 24575,'0'3'0,"0"9"0,0 7 0,0 9 0,0 3 0,0 6 0,0 13 0,0-5 0,0 20 0,-10-12 0,-3 14 0,-17-1-535,-2 2 535,13-27 0,-1 1 0,-2-1 0,-1-2 0,-4 5 0,0-1 0,2 1 0,0-1 0,-4-2 0,0 1 0,2 1 0,0 0 0,0-2 0,-2-1 0,-4 1 0,0-1 0,5 1 0,1-1 0,-6 1 0,0-1 0,5-4 0,2 1 0,-4 3 0,0-1 0,-21 26 0,5 11 0,-3-11 0,11 1 0,2-18 0,3 7 0,4-14 0,-6 16 0,6-10 0,-5 4 0,4 7 0,0-9 0,-5 15 535,11-12-535,-3-6 0,-1 4 0,6-12 0,-6 6 0,11 0 0,-3-7 0,3 5 0,2-11 0,-5 5 0,9-6 0,-3-6 0,4-1 0,5-4 0,-3-6 0,7 0 0,-6-5 0,6 0 0,-3 0 0,4-11 0,0-4 0,0-3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950C1-D37D-47C4-89BB-8272811579C9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0295-33B7-44E3-8DAC-42A7457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4E831-8DFB-5449-8ACA-969E77945495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54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1696A-1B61-7246-95B8-34A3F16ABAFB}" type="slidenum">
              <a:rPr lang="en-US"/>
              <a:pPr/>
              <a:t>12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69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4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A615-E2D7-6347-A829-4FE8028A94A4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3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49471-F57E-D84A-A367-91D187E51E90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72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BBE1B-C6F9-8246-B7FF-9A7A29491BFE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39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6B110-7622-2F42-A69F-04102F051EC2}" type="slidenum">
              <a:rPr lang="en-US"/>
              <a:pPr/>
              <a:t>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66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90938-D645-044C-89DC-91B6F4C2787E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3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37886-A8D3-7B43-959C-1C5DF38C5225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57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1DA7B-0B01-C34D-A425-27B032540DF5}" type="slidenum">
              <a:rPr lang="en-US"/>
              <a:pPr/>
              <a:t>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142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FE263-E2B2-4A47-BF4E-C66C52BEA26D}" type="slidenum">
              <a:rPr lang="en-US"/>
              <a:pPr/>
              <a:t>10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2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6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ialc/spr10/spr10.html#LECTURE NO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>
            <a:normAutofit/>
          </a:bodyPr>
          <a:lstStyle/>
          <a:p>
            <a:r>
              <a:rPr lang="en-US" dirty="0"/>
              <a:t>Theory of Automata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Pumping lemma for CFL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Dr. Sabina </a:t>
            </a:r>
            <a:r>
              <a:rPr lang="en-US" dirty="0" err="1"/>
              <a:t>Akhtar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05600" y="6051550"/>
            <a:ext cx="2133600" cy="365125"/>
          </a:xfrm>
        </p:spPr>
        <p:txBody>
          <a:bodyPr/>
          <a:lstStyle/>
          <a:p>
            <a:fld id="{166F77AD-4947-A74A-A2AA-A55210C1E0B9}" type="slidenum">
              <a:rPr lang="en-US"/>
              <a:pPr/>
              <a:t>10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9144000" cy="1143000"/>
          </a:xfrm>
        </p:spPr>
        <p:txBody>
          <a:bodyPr/>
          <a:lstStyle/>
          <a:p>
            <a:r>
              <a:rPr lang="en-US"/>
              <a:t>Using the Pumping Lemma –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r>
              <a:rPr lang="en-US" dirty="0"/>
              <a:t>{0</a:t>
            </a:r>
            <a:r>
              <a:rPr lang="en-US" baseline="30000" dirty="0"/>
              <a:t>i</a:t>
            </a:r>
            <a:r>
              <a:rPr lang="en-US" dirty="0"/>
              <a:t>10</a:t>
            </a:r>
            <a:r>
              <a:rPr lang="en-US" baseline="30000" dirty="0"/>
              <a:t>i</a:t>
            </a:r>
            <a:r>
              <a:rPr lang="en-US" dirty="0"/>
              <a:t> |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1} is a CFL.</a:t>
            </a:r>
          </a:p>
          <a:p>
            <a:pPr lvl="1"/>
            <a:r>
              <a:rPr lang="en-US" dirty="0"/>
              <a:t>We can match one pair of strings.</a:t>
            </a:r>
          </a:p>
          <a:p>
            <a:r>
              <a:rPr lang="en-US" dirty="0"/>
              <a:t>But L = {0</a:t>
            </a:r>
            <a:r>
              <a:rPr lang="en-US" baseline="30000" dirty="0"/>
              <a:t>i</a:t>
            </a:r>
            <a:r>
              <a:rPr lang="en-US" dirty="0"/>
              <a:t>10</a:t>
            </a:r>
            <a:r>
              <a:rPr lang="en-US" baseline="30000" dirty="0"/>
              <a:t>i</a:t>
            </a:r>
            <a:r>
              <a:rPr lang="en-US" dirty="0"/>
              <a:t>10</a:t>
            </a:r>
            <a:r>
              <a:rPr lang="en-US" baseline="30000" dirty="0"/>
              <a:t>i</a:t>
            </a:r>
            <a:r>
              <a:rPr lang="en-US" dirty="0"/>
              <a:t> |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1} is not.</a:t>
            </a:r>
          </a:p>
          <a:p>
            <a:pPr lvl="1"/>
            <a:r>
              <a:rPr lang="en-US" dirty="0"/>
              <a:t>We 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match two pairs, or three strings as a group.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 using the pumping lemma.</a:t>
            </a:r>
          </a:p>
          <a:p>
            <a:r>
              <a:rPr lang="en-US" dirty="0"/>
              <a:t>Suppose L were a CFL.</a:t>
            </a:r>
          </a:p>
          <a:p>
            <a:r>
              <a:rPr lang="en-US" dirty="0"/>
              <a:t>Let n be 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pumping-lemma constant.</a:t>
            </a:r>
          </a:p>
        </p:txBody>
      </p:sp>
    </p:spTree>
    <p:extLst>
      <p:ext uri="{BB962C8B-B14F-4D97-AF65-F5344CB8AC3E}">
        <p14:creationId xmlns:p14="http://schemas.microsoft.com/office/powerpoint/2010/main" val="242079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0D00-BBCB-6741-AD62-E7DC49CFB77B}" type="slidenum">
              <a:rPr lang="en-US"/>
              <a:pPr/>
              <a:t>11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9144000" cy="1143000"/>
          </a:xfrm>
        </p:spPr>
        <p:txBody>
          <a:bodyPr/>
          <a:lstStyle/>
          <a:p>
            <a:r>
              <a:rPr lang="en-US" dirty="0"/>
              <a:t>Using the Pumping Lemma – (3)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z = 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We can write z = </a:t>
            </a:r>
            <a:r>
              <a:rPr lang="en-US" dirty="0" err="1"/>
              <a:t>uvwxy</a:t>
            </a:r>
            <a:r>
              <a:rPr lang="en-US" dirty="0"/>
              <a:t>, where      |</a:t>
            </a:r>
            <a:r>
              <a:rPr lang="en-US" dirty="0" err="1"/>
              <a:t>vwx</a:t>
            </a:r>
            <a:r>
              <a:rPr lang="en-US" dirty="0"/>
              <a:t>| </a:t>
            </a:r>
            <a:r>
              <a:rPr lang="en-US" u="sng" dirty="0"/>
              <a:t>&lt;</a:t>
            </a:r>
            <a:r>
              <a:rPr lang="en-US" dirty="0"/>
              <a:t> n, and |</a:t>
            </a:r>
            <a:r>
              <a:rPr lang="en-US" dirty="0" err="1"/>
              <a:t>vx</a:t>
            </a:r>
            <a:r>
              <a:rPr lang="en-US" dirty="0"/>
              <a:t>| </a:t>
            </a:r>
            <a:r>
              <a:rPr lang="en-US" u="sng" dirty="0"/>
              <a:t>&gt;</a:t>
            </a:r>
            <a:r>
              <a:rPr lang="en-US" dirty="0"/>
              <a:t> 1.</a:t>
            </a:r>
          </a:p>
          <a:p>
            <a:r>
              <a:rPr lang="en-US" dirty="0">
                <a:solidFill>
                  <a:srgbClr val="CC3300"/>
                </a:solidFill>
              </a:rPr>
              <a:t>Case 1</a:t>
            </a:r>
            <a:r>
              <a:rPr lang="en-US" dirty="0"/>
              <a:t>: </a:t>
            </a:r>
            <a:r>
              <a:rPr lang="en-US" dirty="0" err="1"/>
              <a:t>vx</a:t>
            </a:r>
            <a:r>
              <a:rPr lang="en-US" dirty="0"/>
              <a:t> has no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pPr lvl="1"/>
            <a:r>
              <a:rPr lang="en-US" dirty="0"/>
              <a:t>u=0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 err="1"/>
              <a:t>vwx</a:t>
            </a:r>
            <a:r>
              <a:rPr lang="en-US" dirty="0"/>
              <a:t>=1, y=0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</a:t>
            </a:r>
          </a:p>
          <a:p>
            <a:pPr lvl="1"/>
            <a:r>
              <a:rPr lang="en-US" dirty="0"/>
              <a:t>v=1, w= e, x=e</a:t>
            </a:r>
          </a:p>
          <a:p>
            <a:pPr lvl="1"/>
            <a:r>
              <a:rPr lang="en-US" dirty="0"/>
              <a:t>If we pump down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lvl="1"/>
            <a:r>
              <a:rPr lang="en-US" dirty="0" err="1"/>
              <a:t>uv</a:t>
            </a:r>
            <a:r>
              <a:rPr lang="en-US" baseline="30000" dirty="0" err="1"/>
              <a:t>i</a:t>
            </a:r>
            <a:r>
              <a:rPr lang="en-US" dirty="0" err="1"/>
              <a:t>wx</a:t>
            </a:r>
            <a:r>
              <a:rPr lang="en-US" baseline="30000" dirty="0" err="1"/>
              <a:t>i</a:t>
            </a:r>
            <a:r>
              <a:rPr lang="en-US" dirty="0" err="1"/>
              <a:t>y</a:t>
            </a:r>
            <a:r>
              <a:rPr lang="en-US" dirty="0"/>
              <a:t> = 0</a:t>
            </a:r>
            <a:r>
              <a:rPr lang="en-US" baseline="30000" dirty="0"/>
              <a:t>n</a:t>
            </a:r>
            <a:r>
              <a:rPr lang="en-US" dirty="0"/>
              <a:t> 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 </a:t>
            </a:r>
            <a:r>
              <a:rPr lang="en-US" dirty="0"/>
              <a:t>does not belong to language.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1A03-1F2E-144E-AE9E-73EF619055BB}" type="slidenum">
              <a:rPr lang="en-US"/>
              <a:pPr/>
              <a:t>12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Using the Pumping Lemma – (4)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Still considering z = 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.</a:t>
            </a:r>
          </a:p>
          <a:p>
            <a:r>
              <a:rPr lang="en-US">
                <a:solidFill>
                  <a:srgbClr val="CC3300"/>
                </a:solidFill>
              </a:rPr>
              <a:t>Case 2</a:t>
            </a:r>
            <a:r>
              <a:rPr lang="en-US"/>
              <a:t>: vx has at least one 0.</a:t>
            </a:r>
          </a:p>
          <a:p>
            <a:pPr lvl="1"/>
            <a:r>
              <a:rPr lang="en-US"/>
              <a:t>vwx is too short (length </a:t>
            </a:r>
            <a:r>
              <a:rPr lang="en-US" u="sng"/>
              <a:t>&lt;</a:t>
            </a:r>
            <a:r>
              <a:rPr lang="en-US"/>
              <a:t> n) to extend to all three blocks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in 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.</a:t>
            </a:r>
          </a:p>
          <a:p>
            <a:pPr lvl="1"/>
            <a:r>
              <a:rPr lang="en-US"/>
              <a:t>Thus, uwy has at least one block of n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and at least one block with fewer than n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pPr lvl="1"/>
            <a:r>
              <a:rPr lang="en-US"/>
              <a:t>Thus, uwy is not in 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26E956-8E93-4D49-8E23-BD93BCC07A60}"/>
                  </a:ext>
                </a:extLst>
              </p14:cNvPr>
              <p14:cNvContentPartPr/>
              <p14:nvPr/>
            </p14:nvContentPartPr>
            <p14:xfrm>
              <a:off x="707400" y="1498320"/>
              <a:ext cx="7053840" cy="500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26E956-8E93-4D49-8E23-BD93BCC07A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040" y="1488960"/>
                <a:ext cx="7072560" cy="50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61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296DBC-7841-0343-B5C0-2589541EF848}"/>
                  </a:ext>
                </a:extLst>
              </p14:cNvPr>
              <p14:cNvContentPartPr/>
              <p14:nvPr/>
            </p14:nvContentPartPr>
            <p14:xfrm>
              <a:off x="484920" y="2452320"/>
              <a:ext cx="8659080" cy="379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296DBC-7841-0343-B5C0-2589541EF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560" y="2442960"/>
                <a:ext cx="8677800" cy="3816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E3302-787A-AE4D-B4E8-70EAF2FA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A6F1C2-829A-8C45-878B-EA9A3E3D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940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= {0</a:t>
            </a:r>
            <a:r>
              <a:rPr lang="en-US" baseline="30000" dirty="0"/>
              <a:t>i</a:t>
            </a:r>
            <a:r>
              <a:rPr lang="en-US" dirty="0"/>
              <a:t>1</a:t>
            </a:r>
            <a:r>
              <a:rPr lang="en-US" baseline="30000" dirty="0"/>
              <a:t>i</a:t>
            </a:r>
            <a:r>
              <a:rPr lang="en-US" dirty="0"/>
              <a:t>2</a:t>
            </a:r>
            <a:r>
              <a:rPr lang="en-US" baseline="30000" dirty="0"/>
              <a:t>i</a:t>
            </a:r>
            <a:r>
              <a:rPr lang="en-US" dirty="0"/>
              <a:t> |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1}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38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</a:t>
            </a:r>
            <a:r>
              <a:rPr lang="en-US"/>
              <a:t>Chapter 7</a:t>
            </a:r>
            <a:endParaRPr lang="en-US" dirty="0"/>
          </a:p>
          <a:p>
            <a:r>
              <a:rPr lang="en-US" dirty="0"/>
              <a:t>Lectures from Stanford University</a:t>
            </a:r>
          </a:p>
          <a:p>
            <a:pPr lvl="1"/>
            <a:r>
              <a:rPr lang="en-US" dirty="0">
                <a:hlinkClick r:id="rId3"/>
              </a:rPr>
              <a:t>http://infolab.stanford.edu/~ullman/ialc/spr10/spr10.html#LECTURE%20NOTES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4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Revision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1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F32-1056-3641-9FBD-FF82BAC5BE65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Intuition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the pumping lemma for regular languages.</a:t>
            </a:r>
          </a:p>
          <a:p>
            <a:r>
              <a:rPr lang="en-US"/>
              <a:t>It told us that if there was a string long enough to cause a cycle in the DFA for the language, then we could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pump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the cycle and discover an infinite sequence of strings that had to be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2269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19A0-8538-3F48-AC4D-4FD99E915ED4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Intuition –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the situation is a little more complicated.</a:t>
            </a:r>
          </a:p>
          <a:p>
            <a:r>
              <a:rPr lang="en-US"/>
              <a:t>We can always find </a:t>
            </a:r>
            <a:r>
              <a:rPr lang="en-US">
                <a:solidFill>
                  <a:srgbClr val="33CC33"/>
                </a:solidFill>
              </a:rPr>
              <a:t>two</a:t>
            </a:r>
            <a:r>
              <a:rPr lang="en-US"/>
              <a:t> pieces of any sufficiently long string to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pump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in tandem.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That is</a:t>
            </a:r>
            <a:r>
              <a:rPr lang="en-US"/>
              <a:t>: if we repeat each of the two pieces the same number of times, we get another string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175006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9A9A-5E34-6B47-9579-A1A732AEE60C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/>
              <a:t>Statement of the CFL Pumping Lemma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charset="0"/>
              <a:buNone/>
            </a:pPr>
            <a:r>
              <a:rPr lang="en-US" dirty="0"/>
              <a:t>For every context-free language L</a:t>
            </a:r>
          </a:p>
          <a:p>
            <a:pPr marL="609600" indent="-609600">
              <a:buFont typeface="Monotype Sorts" charset="0"/>
              <a:buNone/>
            </a:pPr>
            <a:r>
              <a:rPr lang="en-US" dirty="0"/>
              <a:t>   There is an integer n, such that</a:t>
            </a:r>
          </a:p>
          <a:p>
            <a:pPr marL="609600" indent="-609600">
              <a:buFont typeface="Monotype Sorts" charset="0"/>
              <a:buNone/>
            </a:pPr>
            <a:r>
              <a:rPr lang="en-US" dirty="0"/>
              <a:t>      For every string z in L of length </a:t>
            </a:r>
            <a:r>
              <a:rPr lang="en-US" u="sng" dirty="0"/>
              <a:t>&gt;</a:t>
            </a:r>
            <a:r>
              <a:rPr lang="en-US" dirty="0"/>
              <a:t> n</a:t>
            </a:r>
          </a:p>
          <a:p>
            <a:pPr marL="609600" indent="-609600">
              <a:buFont typeface="Monotype Sorts" charset="0"/>
              <a:buNone/>
            </a:pPr>
            <a:r>
              <a:rPr lang="en-US" dirty="0"/>
              <a:t>         There exists z = </a:t>
            </a:r>
            <a:r>
              <a:rPr lang="en-US" dirty="0" err="1"/>
              <a:t>uvwxy</a:t>
            </a:r>
            <a:r>
              <a:rPr lang="en-US" dirty="0"/>
              <a:t> such that: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|</a:t>
            </a:r>
            <a:r>
              <a:rPr lang="en-US" dirty="0" err="1"/>
              <a:t>vwx</a:t>
            </a:r>
            <a:r>
              <a:rPr lang="en-US" dirty="0"/>
              <a:t>| </a:t>
            </a:r>
            <a:r>
              <a:rPr lang="en-US" u="sng" dirty="0"/>
              <a:t>&lt;</a:t>
            </a:r>
            <a:r>
              <a:rPr lang="en-US" dirty="0"/>
              <a:t> n.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|</a:t>
            </a:r>
            <a:r>
              <a:rPr lang="en-US" dirty="0" err="1"/>
              <a:t>vx</a:t>
            </a:r>
            <a:r>
              <a:rPr lang="en-US" dirty="0"/>
              <a:t>| &gt; 0.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dirty="0"/>
              <a:t>For all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0, </a:t>
            </a:r>
            <a:r>
              <a:rPr lang="en-US" dirty="0" err="1"/>
              <a:t>uv</a:t>
            </a:r>
            <a:r>
              <a:rPr lang="en-US" baseline="30000" dirty="0" err="1"/>
              <a:t>i</a:t>
            </a:r>
            <a:r>
              <a:rPr lang="en-US" dirty="0" err="1"/>
              <a:t>wx</a:t>
            </a:r>
            <a:r>
              <a:rPr lang="en-US" baseline="30000" dirty="0" err="1"/>
              <a:t>i</a:t>
            </a:r>
            <a:r>
              <a:rPr lang="en-US" dirty="0" err="1"/>
              <a:t>y</a:t>
            </a:r>
            <a:r>
              <a:rPr lang="en-US" dirty="0"/>
              <a:t> is in L.</a:t>
            </a:r>
          </a:p>
          <a:p>
            <a:pPr marL="609600" indent="-609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1BC3-1410-644D-8C74-B7740AD2CD65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Pump Zero Times</a:t>
            </a:r>
          </a:p>
        </p:txBody>
      </p: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4582" name="Freeform 6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4581" name="Freeform 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4590" name="Group 14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4597" name="Group 21"/>
          <p:cNvGrpSpPr>
            <a:grpSpLocks/>
          </p:cNvGrpSpPr>
          <p:nvPr/>
        </p:nvGrpSpPr>
        <p:grpSpPr bwMode="auto">
          <a:xfrm>
            <a:off x="5334000" y="2819400"/>
            <a:ext cx="911225" cy="1290638"/>
            <a:chOff x="816" y="2403"/>
            <a:chExt cx="574" cy="813"/>
          </a:xfrm>
        </p:grpSpPr>
        <p:sp>
          <p:nvSpPr>
            <p:cNvPr id="24598" name="AutoShape 22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47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48F-0FAE-BB41-AF43-33B195CC6F82}" type="slidenum">
              <a:rPr lang="en-US"/>
              <a:pPr/>
              <a:t>7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Pump Twice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5616" name="Group 16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5620" name="Group 20"/>
          <p:cNvGrpSpPr>
            <a:grpSpLocks/>
          </p:cNvGrpSpPr>
          <p:nvPr/>
        </p:nvGrpSpPr>
        <p:grpSpPr bwMode="auto">
          <a:xfrm>
            <a:off x="5105400" y="4114800"/>
            <a:ext cx="911225" cy="1290638"/>
            <a:chOff x="816" y="2403"/>
            <a:chExt cx="574" cy="813"/>
          </a:xfrm>
        </p:grpSpPr>
        <p:sp>
          <p:nvSpPr>
            <p:cNvPr id="25621" name="AutoShape 21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4724400" y="3429000"/>
            <a:ext cx="1858963" cy="1908175"/>
            <a:chOff x="615" y="2016"/>
            <a:chExt cx="1171" cy="1202"/>
          </a:xfrm>
        </p:grpSpPr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4800600" y="2819400"/>
            <a:ext cx="1858963" cy="1908175"/>
            <a:chOff x="615" y="2016"/>
            <a:chExt cx="1171" cy="1202"/>
          </a:xfrm>
        </p:grpSpPr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5633" name="Text Box 33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29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15E6-C5A9-1941-A795-832CF37DFA4D}" type="slidenum">
              <a:rPr lang="en-US"/>
              <a:pPr/>
              <a:t>8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Pump Thrice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6628" name="Freeform 4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6637" name="AutoShape 13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6640" name="Group 16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6641" name="Freeform 17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5029200" y="4724400"/>
            <a:ext cx="911225" cy="1290638"/>
            <a:chOff x="816" y="2403"/>
            <a:chExt cx="574" cy="813"/>
          </a:xfrm>
        </p:grpSpPr>
        <p:sp>
          <p:nvSpPr>
            <p:cNvPr id="26645" name="AutoShape 21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4648200" y="4038600"/>
            <a:ext cx="1858963" cy="1908175"/>
            <a:chOff x="615" y="2016"/>
            <a:chExt cx="1171" cy="1202"/>
          </a:xfrm>
        </p:grpSpPr>
        <p:sp>
          <p:nvSpPr>
            <p:cNvPr id="26649" name="Freeform 2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4724400" y="3429000"/>
            <a:ext cx="1858963" cy="1908175"/>
            <a:chOff x="615" y="2016"/>
            <a:chExt cx="1171" cy="1202"/>
          </a:xfrm>
        </p:grpSpPr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57" name="Text Box 33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4800600" y="2819400"/>
            <a:ext cx="1858963" cy="1908175"/>
            <a:chOff x="615" y="2016"/>
            <a:chExt cx="1171" cy="1202"/>
          </a:xfrm>
        </p:grpSpPr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61" name="Text Box 3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62" name="Text Box 3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51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78E2-38BD-5243-951E-17A8D3DD4C4E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Pumping Lemma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Non-CFL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typically involve trying to match two pairs of counts or match two strings.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text uses the pumping lemma to show that {ww | w in (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</a:t>
            </a:r>
            <a:r>
              <a:rPr lang="en-US"/>
              <a:t>)*} is not a CFL.</a:t>
            </a:r>
          </a:p>
        </p:txBody>
      </p:sp>
    </p:spTree>
    <p:extLst>
      <p:ext uri="{BB962C8B-B14F-4D97-AF65-F5344CB8AC3E}">
        <p14:creationId xmlns:p14="http://schemas.microsoft.com/office/powerpoint/2010/main" val="34435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Words>593</Words>
  <Application>Microsoft Macintosh PowerPoint</Application>
  <PresentationFormat>On-screen Show (4:3)</PresentationFormat>
  <Paragraphs>122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Monotype Sorts</vt:lpstr>
      <vt:lpstr>Office Theme</vt:lpstr>
      <vt:lpstr>Theory of Automata  Pumping lemma for CFL</vt:lpstr>
      <vt:lpstr>Revision</vt:lpstr>
      <vt:lpstr>Intuition</vt:lpstr>
      <vt:lpstr>Intuition – (2)</vt:lpstr>
      <vt:lpstr>Statement of the CFL Pumping Lemma</vt:lpstr>
      <vt:lpstr>Pump Zero Times</vt:lpstr>
      <vt:lpstr>Pump Twice</vt:lpstr>
      <vt:lpstr>Pump Thrice</vt:lpstr>
      <vt:lpstr>Using the Pumping Lemma</vt:lpstr>
      <vt:lpstr>Using the Pumping Lemma – (2)</vt:lpstr>
      <vt:lpstr>Using the Pumping Lemma – (3)</vt:lpstr>
      <vt:lpstr>Using the Pumping Lemma – (4)</vt:lpstr>
      <vt:lpstr>PowerPoint Presentation</vt:lpstr>
      <vt:lpstr>Class Activity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Sabina</dc:creator>
  <cp:lastModifiedBy>Sabina Akhtar</cp:lastModifiedBy>
  <cp:revision>588</cp:revision>
  <cp:lastPrinted>2021-01-04T07:39:48Z</cp:lastPrinted>
  <dcterms:created xsi:type="dcterms:W3CDTF">2015-08-20T05:09:16Z</dcterms:created>
  <dcterms:modified xsi:type="dcterms:W3CDTF">2021-06-17T13:11:36Z</dcterms:modified>
</cp:coreProperties>
</file>