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778FA-000C-41F7-9BE8-FF3B2558387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1B23A-CD6F-4381-B35C-34D5F568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2A64-F69D-4214-9853-FEA826A09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481D-CA7F-4917-9318-39972876D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1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918E-EDA6-47B6-AB60-7E850432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2733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databases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98C62-DFFA-4117-8E02-2910A8EC4DBF}"/>
              </a:ext>
            </a:extLst>
          </p:cNvPr>
          <p:cNvSpPr txBox="1"/>
          <p:nvPr/>
        </p:nvSpPr>
        <p:spPr>
          <a:xfrm>
            <a:off x="1349406" y="1315224"/>
            <a:ext cx="93481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open the </a:t>
            </a:r>
            <a:r>
              <a:rPr lang="en-US" dirty="0" err="1"/>
              <a:t>cmd</a:t>
            </a:r>
            <a:r>
              <a:rPr lang="en-US" dirty="0"/>
              <a:t> and type this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solidFill>
                  <a:srgbClr val="FFC000"/>
                </a:solidFill>
              </a:rPr>
              <a:t>mysql</a:t>
            </a:r>
            <a:r>
              <a:rPr lang="en-US" dirty="0">
                <a:solidFill>
                  <a:srgbClr val="FFC000"/>
                </a:solidFill>
              </a:rPr>
              <a:t>&gt; show databases;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see this,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currently databases in my PC’s memory. You can see databases in your PC’s following this statement.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5E27E-70C1-4BDF-96E6-ECB3616B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08" y="2923504"/>
            <a:ext cx="2370025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64D9-3D24-4314-BC92-82A07261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Use currently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BF04A-B565-431C-BCBA-C4B9176A710F}"/>
              </a:ext>
            </a:extLst>
          </p:cNvPr>
          <p:cNvSpPr txBox="1"/>
          <p:nvPr/>
        </p:nvSpPr>
        <p:spPr>
          <a:xfrm>
            <a:off x="1376039" y="1438183"/>
            <a:ext cx="10178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&gt; use </a:t>
            </a:r>
            <a:r>
              <a:rPr lang="en-US" dirty="0">
                <a:solidFill>
                  <a:srgbClr val="FF0000"/>
                </a:solidFill>
              </a:rPr>
              <a:t>world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this,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work in this database. You can try work with your PC’s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84BC6-4AA8-4274-8A91-A32B7CBB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16" y="2696041"/>
            <a:ext cx="2034716" cy="1607959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CEC4158F-231A-4541-8B5E-032094369978}"/>
              </a:ext>
            </a:extLst>
          </p:cNvPr>
          <p:cNvSpPr/>
          <p:nvPr/>
        </p:nvSpPr>
        <p:spPr>
          <a:xfrm rot="1597302">
            <a:off x="3295027" y="1882224"/>
            <a:ext cx="978408" cy="31941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EDB00A7-CDB2-4F35-AED7-758291A116DA}"/>
              </a:ext>
            </a:extLst>
          </p:cNvPr>
          <p:cNvSpPr/>
          <p:nvPr/>
        </p:nvSpPr>
        <p:spPr>
          <a:xfrm>
            <a:off x="4216735" y="2112885"/>
            <a:ext cx="1737064" cy="7239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49542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4A21-98BD-4CA2-8488-84D6A037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7623"/>
          </a:xfrm>
        </p:spPr>
        <p:txBody>
          <a:bodyPr>
            <a:normAutofit/>
          </a:bodyPr>
          <a:lstStyle/>
          <a:p>
            <a:r>
              <a:rPr lang="en-US" sz="4600" dirty="0"/>
              <a:t>show currently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43681-4329-478D-B9DE-667E54A5609B}"/>
              </a:ext>
            </a:extLst>
          </p:cNvPr>
          <p:cNvSpPr txBox="1"/>
          <p:nvPr/>
        </p:nvSpPr>
        <p:spPr>
          <a:xfrm>
            <a:off x="1493631" y="1577674"/>
            <a:ext cx="969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&gt; show tables;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this,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tables are in my </a:t>
            </a:r>
            <a:r>
              <a:rPr lang="en-US" dirty="0" err="1"/>
              <a:t>ijse</a:t>
            </a:r>
            <a:r>
              <a:rPr lang="en-US" dirty="0"/>
              <a:t> database. You can see tables in previous you changed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CB6F2-2122-4BFB-AACF-5C354104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58" y="2593609"/>
            <a:ext cx="2354784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1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9713-3A10-4125-A89E-87DB57F0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5999"/>
          </a:xfrm>
        </p:spPr>
        <p:txBody>
          <a:bodyPr>
            <a:normAutofit/>
          </a:bodyPr>
          <a:lstStyle/>
          <a:p>
            <a:r>
              <a:rPr lang="en-US" sz="4600" dirty="0"/>
              <a:t>drop table customer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E01E3-19E7-4324-AB46-F3FD08861A57}"/>
              </a:ext>
            </a:extLst>
          </p:cNvPr>
          <p:cNvSpPr txBox="1"/>
          <p:nvPr/>
        </p:nvSpPr>
        <p:spPr>
          <a:xfrm>
            <a:off x="1084714" y="1216838"/>
            <a:ext cx="1025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&gt; drop table </a:t>
            </a:r>
            <a:r>
              <a:rPr lang="en-US" dirty="0">
                <a:solidFill>
                  <a:srgbClr val="FF0000"/>
                </a:solidFill>
              </a:rPr>
              <a:t>city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6C99F-E576-4F96-A06D-7A023DF1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531802"/>
            <a:ext cx="3383573" cy="124216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7EC3D698-6996-4661-8CA8-F20E78CBC5FC}"/>
              </a:ext>
            </a:extLst>
          </p:cNvPr>
          <p:cNvSpPr/>
          <p:nvPr/>
        </p:nvSpPr>
        <p:spPr>
          <a:xfrm rot="1597302">
            <a:off x="3052015" y="1670220"/>
            <a:ext cx="978408" cy="31941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232C2B3-6DA5-4BF0-9ED4-0B099497FD03}"/>
              </a:ext>
            </a:extLst>
          </p:cNvPr>
          <p:cNvSpPr/>
          <p:nvPr/>
        </p:nvSpPr>
        <p:spPr>
          <a:xfrm>
            <a:off x="4050126" y="1750848"/>
            <a:ext cx="1737064" cy="7239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AFF13-85FB-4D7F-89E5-B822247E9CBC}"/>
              </a:ext>
            </a:extLst>
          </p:cNvPr>
          <p:cNvSpPr txBox="1"/>
          <p:nvPr/>
        </p:nvSpPr>
        <p:spPr>
          <a:xfrm>
            <a:off x="1340528" y="3915053"/>
            <a:ext cx="988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check this,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&gt; show tables;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0A111-7ADD-4471-AAAE-BDD6CBFB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59" y="4559174"/>
            <a:ext cx="2644369" cy="1394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B3234-9B79-4B44-8B4C-C2FBD79183E3}"/>
              </a:ext>
            </a:extLst>
          </p:cNvPr>
          <p:cNvSpPr txBox="1"/>
          <p:nvPr/>
        </p:nvSpPr>
        <p:spPr>
          <a:xfrm>
            <a:off x="1251678" y="6001611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see dropped table is not tables list. </a:t>
            </a:r>
          </a:p>
        </p:txBody>
      </p:sp>
    </p:spTree>
    <p:extLst>
      <p:ext uri="{BB962C8B-B14F-4D97-AF65-F5344CB8AC3E}">
        <p14:creationId xmlns:p14="http://schemas.microsoft.com/office/powerpoint/2010/main" val="397482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C239-75FA-4477-ADE1-83257C71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8446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drop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58C78-5411-46C8-A126-12A11ED7C6FD}"/>
              </a:ext>
            </a:extLst>
          </p:cNvPr>
          <p:cNvSpPr txBox="1"/>
          <p:nvPr/>
        </p:nvSpPr>
        <p:spPr>
          <a:xfrm>
            <a:off x="1331650" y="924284"/>
            <a:ext cx="9778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&gt; drop database world;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3F49A65-3DEF-4EA8-AD8B-0E69E661FC41}"/>
              </a:ext>
            </a:extLst>
          </p:cNvPr>
          <p:cNvSpPr/>
          <p:nvPr/>
        </p:nvSpPr>
        <p:spPr>
          <a:xfrm rot="1597302">
            <a:off x="3784703" y="1369826"/>
            <a:ext cx="978408" cy="31941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4B833C2-8FE5-4C08-B6AF-BF40B5C14F6B}"/>
              </a:ext>
            </a:extLst>
          </p:cNvPr>
          <p:cNvSpPr/>
          <p:nvPr/>
        </p:nvSpPr>
        <p:spPr>
          <a:xfrm>
            <a:off x="4782814" y="1343998"/>
            <a:ext cx="1737064" cy="7239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7DA60-9280-44E3-A6B1-F9783566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969247"/>
            <a:ext cx="3581710" cy="1127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FFC6A-A540-44FD-9646-42CFF2EB0B32}"/>
              </a:ext>
            </a:extLst>
          </p:cNvPr>
          <p:cNvSpPr txBox="1"/>
          <p:nvPr/>
        </p:nvSpPr>
        <p:spPr>
          <a:xfrm>
            <a:off x="1074785" y="3218738"/>
            <a:ext cx="7253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check this,</a:t>
            </a:r>
          </a:p>
          <a:p>
            <a:r>
              <a:rPr lang="en-US" dirty="0">
                <a:solidFill>
                  <a:srgbClr val="FFC000"/>
                </a:solidFill>
              </a:rPr>
              <a:t>     </a:t>
            </a:r>
            <a:r>
              <a:rPr lang="en-US" dirty="0" err="1">
                <a:solidFill>
                  <a:srgbClr val="FFC000"/>
                </a:solidFill>
              </a:rPr>
              <a:t>mysql</a:t>
            </a:r>
            <a:r>
              <a:rPr lang="en-US" dirty="0">
                <a:solidFill>
                  <a:srgbClr val="FFC000"/>
                </a:solidFill>
              </a:rPr>
              <a:t>&gt; show databases;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A976F2-8471-46AB-B5CE-66C49F22A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05" y="3439100"/>
            <a:ext cx="2781541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4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C941-8199-4426-8036-6DAF13C8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6335"/>
          </a:xfrm>
        </p:spPr>
        <p:txBody>
          <a:bodyPr>
            <a:normAutofit/>
          </a:bodyPr>
          <a:lstStyle/>
          <a:p>
            <a:r>
              <a:rPr lang="en-US" sz="4600" dirty="0"/>
              <a:t>create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530D9-4F9D-41B5-86E3-797F2CB1B157}"/>
              </a:ext>
            </a:extLst>
          </p:cNvPr>
          <p:cNvSpPr txBox="1"/>
          <p:nvPr/>
        </p:nvSpPr>
        <p:spPr>
          <a:xfrm>
            <a:off x="1251678" y="1361440"/>
            <a:ext cx="1017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&gt; create database </a:t>
            </a:r>
            <a:r>
              <a:rPr lang="en-US" dirty="0" err="1">
                <a:solidFill>
                  <a:schemeClr val="accent1"/>
                </a:solidFill>
              </a:rPr>
              <a:t>Foodcity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6781A-56F3-423C-A756-0B24FDBB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5" y="2472452"/>
            <a:ext cx="3330229" cy="121930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6160BDAA-A946-48DA-AA0F-463A95508544}"/>
              </a:ext>
            </a:extLst>
          </p:cNvPr>
          <p:cNvSpPr/>
          <p:nvPr/>
        </p:nvSpPr>
        <p:spPr>
          <a:xfrm rot="1597302">
            <a:off x="4213751" y="1789027"/>
            <a:ext cx="978408" cy="31941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18B64F9-22DE-4F15-A7CB-EA082295FBB5}"/>
              </a:ext>
            </a:extLst>
          </p:cNvPr>
          <p:cNvSpPr/>
          <p:nvPr/>
        </p:nvSpPr>
        <p:spPr>
          <a:xfrm>
            <a:off x="5243076" y="1586747"/>
            <a:ext cx="1737064" cy="10221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Database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A719F-1117-4F67-96E4-CA1C38DBEBD6}"/>
              </a:ext>
            </a:extLst>
          </p:cNvPr>
          <p:cNvSpPr txBox="1"/>
          <p:nvPr/>
        </p:nvSpPr>
        <p:spPr>
          <a:xfrm>
            <a:off x="1251678" y="3901440"/>
            <a:ext cx="1017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check this,</a:t>
            </a:r>
          </a:p>
          <a:p>
            <a:r>
              <a:rPr lang="en-US" dirty="0">
                <a:solidFill>
                  <a:srgbClr val="FFC000"/>
                </a:solidFill>
              </a:rPr>
              <a:t>  </a:t>
            </a:r>
            <a:r>
              <a:rPr lang="en-US" dirty="0" err="1">
                <a:solidFill>
                  <a:srgbClr val="FFC000"/>
                </a:solidFill>
              </a:rPr>
              <a:t>mysql</a:t>
            </a:r>
            <a:r>
              <a:rPr lang="en-US" dirty="0">
                <a:solidFill>
                  <a:srgbClr val="FFC000"/>
                </a:solidFill>
              </a:rPr>
              <a:t>&gt; show databases;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BFF60-4489-4B94-B913-88D004B4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98" y="3830948"/>
            <a:ext cx="2583404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177B-021A-4E59-A536-A5E570D8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5055"/>
          </a:xfrm>
        </p:spPr>
        <p:txBody>
          <a:bodyPr>
            <a:normAutofit/>
          </a:bodyPr>
          <a:lstStyle/>
          <a:p>
            <a:r>
              <a:rPr lang="en-US" sz="4600" dirty="0"/>
              <a:t>create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AD7C8-F341-40C1-9F79-7FC82B75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699" y="1660444"/>
            <a:ext cx="4854361" cy="2080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ED3DF-AB7F-4E04-A0F6-034A5DE6BCD1}"/>
              </a:ext>
            </a:extLst>
          </p:cNvPr>
          <p:cNvSpPr txBox="1"/>
          <p:nvPr/>
        </p:nvSpPr>
        <p:spPr>
          <a:xfrm>
            <a:off x="1442720" y="1270000"/>
            <a:ext cx="661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use a database and then give this statement,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     create table customer(id varchar(6),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              name varchar(10),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              address varchar(20), 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              salary int(10));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9C21A-FC37-4435-AE32-72B24C6BBD9D}"/>
              </a:ext>
            </a:extLst>
          </p:cNvPr>
          <p:cNvSpPr txBox="1"/>
          <p:nvPr/>
        </p:nvSpPr>
        <p:spPr>
          <a:xfrm>
            <a:off x="1442720" y="3946967"/>
            <a:ext cx="647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&gt; desc customer;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D829AC-E57D-4BAE-867D-901153259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1" y="4109527"/>
            <a:ext cx="525063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026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149</TotalTime>
  <Words>232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Badge</vt:lpstr>
      <vt:lpstr>dATABASE</vt:lpstr>
      <vt:lpstr>Check databases </vt:lpstr>
      <vt:lpstr>Use currently database</vt:lpstr>
      <vt:lpstr>show currently tables</vt:lpstr>
      <vt:lpstr>drop table customer</vt:lpstr>
      <vt:lpstr>drop database</vt:lpstr>
      <vt:lpstr>create database</vt:lpstr>
      <vt:lpstr>create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ADMIN</dc:creator>
  <cp:lastModifiedBy>ADMIN</cp:lastModifiedBy>
  <cp:revision>21</cp:revision>
  <dcterms:created xsi:type="dcterms:W3CDTF">2019-02-23T07:42:22Z</dcterms:created>
  <dcterms:modified xsi:type="dcterms:W3CDTF">2019-02-23T10:12:03Z</dcterms:modified>
</cp:coreProperties>
</file>