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66" r:id="rId3"/>
    <p:sldId id="257" r:id="rId4"/>
    <p:sldId id="267" r:id="rId5"/>
    <p:sldId id="259" r:id="rId6"/>
    <p:sldId id="260" r:id="rId7"/>
    <p:sldId id="262" r:id="rId8"/>
    <p:sldId id="263" r:id="rId9"/>
    <p:sldId id="258" r:id="rId10"/>
    <p:sldId id="264" r:id="rId11"/>
    <p:sldId id="26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5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7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287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96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8902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13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99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9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6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4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0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1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9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8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6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69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74567" y="2055400"/>
            <a:ext cx="10000211" cy="164630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Projet libre : </a:t>
            </a:r>
            <a:r>
              <a:rPr lang="fr-FR" dirty="0" err="1" smtClean="0"/>
              <a:t>JudoCommando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23198" y="3701702"/>
            <a:ext cx="7766936" cy="1124372"/>
          </a:xfrm>
        </p:spPr>
        <p:txBody>
          <a:bodyPr/>
          <a:lstStyle/>
          <a:p>
            <a:r>
              <a:rPr lang="fr-FR" dirty="0" smtClean="0"/>
              <a:t>gauthier.albien@epitech.eu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456" y="178839"/>
            <a:ext cx="1476899" cy="54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Intérêts personnels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Défit technique (C++ / SFML)</a:t>
            </a:r>
          </a:p>
          <a:p>
            <a:endParaRPr lang="fr-FR" dirty="0"/>
          </a:p>
          <a:p>
            <a:r>
              <a:rPr lang="fr-FR" dirty="0" smtClean="0"/>
              <a:t>Défit en terme organisationnel (UML)</a:t>
            </a:r>
          </a:p>
          <a:p>
            <a:endParaRPr lang="fr-FR" dirty="0"/>
          </a:p>
          <a:p>
            <a:r>
              <a:rPr lang="fr-FR" dirty="0" smtClean="0"/>
              <a:t>Créer un projet vitrine de mes compétences</a:t>
            </a:r>
          </a:p>
          <a:p>
            <a:endParaRPr lang="fr-FR" dirty="0"/>
          </a:p>
          <a:p>
            <a:r>
              <a:rPr lang="fr-FR" dirty="0" smtClean="0"/>
              <a:t>Valider ma cinquième année </a:t>
            </a:r>
            <a:r>
              <a:rPr lang="fr-FR" dirty="0" err="1" smtClean="0"/>
              <a:t>Epitech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456" y="178839"/>
            <a:ext cx="1476899" cy="54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Finalité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Aucunes finalités commerciales</a:t>
            </a:r>
          </a:p>
          <a:p>
            <a:endParaRPr lang="fr-FR" dirty="0"/>
          </a:p>
          <a:p>
            <a:r>
              <a:rPr lang="fr-FR" dirty="0" smtClean="0"/>
              <a:t>Distribution du jeu dans le cercle privé</a:t>
            </a:r>
          </a:p>
          <a:p>
            <a:endParaRPr lang="fr-FR" dirty="0"/>
          </a:p>
          <a:p>
            <a:r>
              <a:rPr lang="fr-FR" dirty="0" smtClean="0"/>
              <a:t>Portage éventuel sur téléphone (partenariat avec Motion </a:t>
            </a:r>
            <a:r>
              <a:rPr lang="fr-FR" dirty="0" err="1" smtClean="0"/>
              <a:t>Twin</a:t>
            </a:r>
            <a:r>
              <a:rPr lang="fr-FR" dirty="0" smtClean="0"/>
              <a:t> ?)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456" y="178839"/>
            <a:ext cx="1476899" cy="54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2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0867" y="2449513"/>
            <a:ext cx="8998681" cy="1526771"/>
          </a:xfrm>
        </p:spPr>
        <p:txBody>
          <a:bodyPr>
            <a:normAutofit/>
          </a:bodyPr>
          <a:lstStyle/>
          <a:p>
            <a:r>
              <a:rPr lang="fr-FR" sz="4800" dirty="0" smtClean="0"/>
              <a:t>Des questions ?</a:t>
            </a: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9102" y="2368407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2400" dirty="0" smtClean="0">
                <a:solidFill>
                  <a:srgbClr val="90C026"/>
                </a:solidFill>
              </a:rPr>
              <a:t>Merci de votre attention !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456" y="178839"/>
            <a:ext cx="1476899" cy="54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"Equipe" et contexte  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projet en solo</a:t>
            </a:r>
          </a:p>
          <a:p>
            <a:endParaRPr lang="fr-FR" dirty="0"/>
          </a:p>
          <a:p>
            <a:r>
              <a:rPr lang="fr-FR" dirty="0" smtClean="0"/>
              <a:t>Etudiant en 5</a:t>
            </a:r>
            <a:r>
              <a:rPr lang="fr-FR" baseline="30000" dirty="0" smtClean="0"/>
              <a:t>e</a:t>
            </a:r>
            <a:r>
              <a:rPr lang="fr-FR" dirty="0" smtClean="0"/>
              <a:t> année à </a:t>
            </a:r>
            <a:r>
              <a:rPr lang="fr-FR" dirty="0" err="1" smtClean="0"/>
              <a:t>Epitech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Part time à compenser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456" y="178839"/>
            <a:ext cx="1476899" cy="54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5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clone éponyme d’un jeu flash (2D) disponible en ligne</a:t>
            </a:r>
          </a:p>
          <a:p>
            <a:endParaRPr lang="fr-FR" dirty="0" smtClean="0"/>
          </a:p>
          <a:p>
            <a:r>
              <a:rPr lang="fr-FR" dirty="0" smtClean="0"/>
              <a:t>Une application de bureau </a:t>
            </a:r>
            <a:r>
              <a:rPr lang="fr-FR" dirty="0"/>
              <a:t>Windows et Linux ( et OSX ?)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Tout coder de A à Z (</a:t>
            </a:r>
            <a:r>
              <a:rPr lang="fr-FR" dirty="0" err="1" smtClean="0"/>
              <a:t>tilemaps</a:t>
            </a:r>
            <a:r>
              <a:rPr lang="fr-FR" dirty="0" smtClean="0"/>
              <a:t>, collisions, etc.)</a:t>
            </a:r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 smtClean="0"/>
              <a:t>Technologies </a:t>
            </a:r>
            <a:r>
              <a:rPr lang="fr-FR" dirty="0"/>
              <a:t>utilisées : C</a:t>
            </a:r>
            <a:r>
              <a:rPr lang="fr-FR" dirty="0" smtClean="0"/>
              <a:t>++ / SFML    </a:t>
            </a:r>
            <a:r>
              <a:rPr lang="fr-FR" dirty="0" err="1" smtClean="0"/>
              <a:t>Atom</a:t>
            </a:r>
            <a:r>
              <a:rPr lang="fr-FR" dirty="0" smtClean="0"/>
              <a:t> (linux) </a:t>
            </a:r>
            <a:r>
              <a:rPr lang="fr-FR" dirty="0" err="1" smtClean="0"/>
              <a:t>Codeblocks</a:t>
            </a:r>
            <a:r>
              <a:rPr lang="fr-FR" dirty="0" smtClean="0"/>
              <a:t>(Windows)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456" y="178839"/>
            <a:ext cx="1476899" cy="54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Obtenir 12 crédits soit 36 jours / homme de travail</a:t>
            </a:r>
          </a:p>
          <a:p>
            <a:endParaRPr lang="fr-FR" dirty="0"/>
          </a:p>
          <a:p>
            <a:r>
              <a:rPr lang="fr-FR" dirty="0" smtClean="0"/>
              <a:t>Porter le jeu à un stade de développement avancé dans le temps imparti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456" y="178839"/>
            <a:ext cx="1476899" cy="54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jeu d’origine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jeu flash disponible uniquement en ligne</a:t>
            </a:r>
          </a:p>
          <a:p>
            <a:endParaRPr lang="fr-FR" dirty="0" smtClean="0"/>
          </a:p>
          <a:p>
            <a:r>
              <a:rPr lang="fr-FR" dirty="0" smtClean="0"/>
              <a:t>Hébergé sur la plateforme de jeux d’arcade </a:t>
            </a:r>
            <a:r>
              <a:rPr lang="fr-FR" dirty="0" err="1" smtClean="0"/>
              <a:t>kadokado</a:t>
            </a:r>
            <a:r>
              <a:rPr lang="fr-FR" dirty="0" smtClean="0"/>
              <a:t> (                      )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Des </a:t>
            </a:r>
            <a:r>
              <a:rPr lang="fr-FR" dirty="0"/>
              <a:t>parties durant de 5 à 10 minutes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607" y="3044390"/>
            <a:ext cx="1526825" cy="2274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456" y="178839"/>
            <a:ext cx="1476899" cy="54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6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jeu - Aperçu des règles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Des niveaux fermés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Tuer tout les ennemis d’un niveau amène </a:t>
            </a:r>
          </a:p>
          <a:p>
            <a:pPr marL="0" indent="0">
              <a:buNone/>
            </a:pPr>
            <a:r>
              <a:rPr lang="fr-FR" dirty="0" smtClean="0"/>
              <a:t>     au suivant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Ennemis de plus en plus nombreux</a:t>
            </a:r>
          </a:p>
          <a:p>
            <a:endParaRPr lang="fr-FR" dirty="0"/>
          </a:p>
          <a:p>
            <a:r>
              <a:rPr lang="fr-FR" dirty="0"/>
              <a:t>Objectif : faire le meilleur score </a:t>
            </a:r>
            <a:r>
              <a:rPr lang="fr-FR" dirty="0" smtClean="0"/>
              <a:t>possible</a:t>
            </a:r>
          </a:p>
          <a:p>
            <a:endParaRPr lang="fr-FR" dirty="0"/>
          </a:p>
          <a:p>
            <a:r>
              <a:rPr lang="fr-FR" dirty="0" smtClean="0"/>
              <a:t>Game over : L’avatar du joueur meurt 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447" y="1713743"/>
            <a:ext cx="3698958" cy="386423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456" y="178839"/>
            <a:ext cx="1476899" cy="54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Aperçu des contrôles – généralités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                :   se déplacer / se baisser / utiliser échelles / combos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          :   sauter / lâcher / combos</a:t>
            </a:r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89893"/>
            <a:ext cx="1326990" cy="37331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0472" y="2237204"/>
            <a:ext cx="1200713" cy="75159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456" y="178839"/>
            <a:ext cx="1476899" cy="54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6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</a:t>
            </a:r>
            <a:r>
              <a:rPr lang="fr-FR" dirty="0" smtClean="0"/>
              <a:t>perçu des contrôles - Combos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Position de garde au contact d’un ennemi</a:t>
            </a:r>
          </a:p>
          <a:p>
            <a:endParaRPr lang="fr-FR" dirty="0"/>
          </a:p>
          <a:p>
            <a:r>
              <a:rPr lang="fr-FR" dirty="0" smtClean="0"/>
              <a:t>Aperçu des combos (9 différents): </a:t>
            </a:r>
          </a:p>
          <a:p>
            <a:pPr marL="0" indent="0">
              <a:buNone/>
            </a:pPr>
            <a:r>
              <a:rPr lang="fr-FR" dirty="0"/>
              <a:t>	 </a:t>
            </a:r>
            <a:r>
              <a:rPr lang="fr-FR" dirty="0" smtClean="0"/>
              <a:t>   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    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/>
              <a:t>	 </a:t>
            </a:r>
            <a:r>
              <a:rPr lang="fr-FR" dirty="0" smtClean="0"/>
              <a:t>   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	     :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529" y="3600610"/>
            <a:ext cx="619086" cy="59094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689" y="1996501"/>
            <a:ext cx="519417" cy="51154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957" y="4579287"/>
            <a:ext cx="408686" cy="41230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70957" y="3776360"/>
            <a:ext cx="408686" cy="40013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957" y="5354267"/>
            <a:ext cx="408686" cy="40868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6202" y="5436524"/>
            <a:ext cx="498193" cy="32642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3202" y="4421745"/>
            <a:ext cx="768473" cy="590077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456" y="178839"/>
            <a:ext cx="1476899" cy="54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ce jeu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jeu méconnu </a:t>
            </a:r>
          </a:p>
          <a:p>
            <a:endParaRPr lang="fr-FR" dirty="0" smtClean="0"/>
          </a:p>
          <a:p>
            <a:r>
              <a:rPr lang="fr-FR" dirty="0" smtClean="0"/>
              <a:t>Plateforme hébergeuse en déclin de popularité</a:t>
            </a:r>
          </a:p>
          <a:p>
            <a:endParaRPr lang="fr-FR" dirty="0" smtClean="0"/>
          </a:p>
          <a:p>
            <a:r>
              <a:rPr lang="fr-FR" dirty="0" smtClean="0"/>
              <a:t>Jeu à débloquer, encore indisponible après l’inscription</a:t>
            </a:r>
          </a:p>
          <a:p>
            <a:endParaRPr lang="fr-FR" dirty="0"/>
          </a:p>
          <a:p>
            <a:r>
              <a:rPr lang="fr-FR" dirty="0" smtClean="0"/>
              <a:t>Un projet d’envergure réalisable</a:t>
            </a:r>
          </a:p>
          <a:p>
            <a:endParaRPr lang="fr-FR" dirty="0"/>
          </a:p>
          <a:p>
            <a:r>
              <a:rPr lang="fr-FR" dirty="0" smtClean="0"/>
              <a:t>Ressources graphiques déjà extraites (à la main)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456" y="178839"/>
            <a:ext cx="1476899" cy="54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</TotalTime>
  <Words>287</Words>
  <Application>Microsoft Office PowerPoint</Application>
  <PresentationFormat>Grand écran</PresentationFormat>
  <Paragraphs>86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Facette</vt:lpstr>
      <vt:lpstr> Projet libre : JudoCommando</vt:lpstr>
      <vt:lpstr>"Equipe" et contexte  </vt:lpstr>
      <vt:lpstr>Présentation du projet</vt:lpstr>
      <vt:lpstr>Objectifs</vt:lpstr>
      <vt:lpstr>Le jeu d’origine</vt:lpstr>
      <vt:lpstr>Le jeu - Aperçu des règles</vt:lpstr>
      <vt:lpstr>Aperçu des contrôles – généralités</vt:lpstr>
      <vt:lpstr>Aperçu des contrôles - Combos</vt:lpstr>
      <vt:lpstr>Pourquoi ce jeu ?</vt:lpstr>
      <vt:lpstr>Intérêts personnels</vt:lpstr>
      <vt:lpstr>Finalité du projet</vt:lpstr>
      <vt:lpstr>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libre : JudoCommando</dc:title>
  <dc:creator>moi</dc:creator>
  <cp:lastModifiedBy>moi</cp:lastModifiedBy>
  <cp:revision>23</cp:revision>
  <dcterms:created xsi:type="dcterms:W3CDTF">2019-01-21T14:06:33Z</dcterms:created>
  <dcterms:modified xsi:type="dcterms:W3CDTF">2019-01-21T17:19:10Z</dcterms:modified>
</cp:coreProperties>
</file>