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43920-DD24-6C8C-DCF1-85BA32A47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DEC5A1-9743-9980-D9B4-FF371342B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CA1708-1DDE-B773-AF1C-5C662DEC1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6642-BFEC-4F5C-93D2-396FD982B078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39A3C9-1D69-138F-0A32-0EB00E843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757C4C-4993-A471-C50B-362917B2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8C4B-0B8C-424C-A6DB-308426370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42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1B8EC-FED2-DE5F-0D41-29FE80E5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88B011-930E-01EC-78AC-5DC53254B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8036EA-5DE3-C037-5E95-43972CE1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6642-BFEC-4F5C-93D2-396FD982B078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5E051F-B751-0555-951C-33FF9A5F4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39584-7A22-1BEF-8797-7787F85F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8C4B-0B8C-424C-A6DB-308426370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72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72865C-63C8-6F75-7903-369F658191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2595A3-3B1A-24A7-3A6D-1C4815D63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9D770-3E56-AF2A-B509-8042CE536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6642-BFEC-4F5C-93D2-396FD982B078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265AE2-2858-9F15-CE91-ED228A71A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C39DEE-FF1D-C317-8CB7-E19FAA43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8C4B-0B8C-424C-A6DB-308426370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57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5F5B5-D085-6B6E-C858-0BE1AA08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002C59-6A13-4645-5538-FDA3C11A5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5E5C66-E563-577B-6A78-88F0E30AA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6642-BFEC-4F5C-93D2-396FD982B078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6CB582-2E9F-CB74-D5F1-A6E196A5D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3DA875-6DE8-F617-EAB3-3675D5713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8C4B-0B8C-424C-A6DB-308426370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E0879-88A4-C2EF-B303-1A94E864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980900-6BAC-D9C1-B76A-90B4FE4B2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D701BF-9F79-3960-DDA5-EDBC46B82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6642-BFEC-4F5C-93D2-396FD982B078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515E1A-8F92-6273-36D5-2B456CBCC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21219D-CB1F-54D6-BBC2-9C5EB0C7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8C4B-0B8C-424C-A6DB-308426370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60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39C8D-A8C0-E7C4-70A8-429940CE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10CE6-5626-6930-B074-78210F6E7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B6E360-C726-9888-E9E4-F10E1163A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4B88F5-B673-7EAB-7F1B-02D6E2AF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6642-BFEC-4F5C-93D2-396FD982B078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5488EC-7FB4-BED5-9042-696AEFF2B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802AA9-B624-749D-2A56-FDCAE103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8C4B-0B8C-424C-A6DB-308426370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63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0B64E-07EB-683B-C598-D574064D3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235B6D-6D09-E2B8-33CE-0480A3653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B908E6-308D-2F17-3BE1-F9AF4A05E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2E3EBF-1C37-7FE4-753E-049B7A040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CC8EA9-1267-0F3F-F024-BBFFE38BB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50D725-5F57-6413-BF45-E635EDBA5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6642-BFEC-4F5C-93D2-396FD982B078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AB27D9-F980-454A-A9EF-12C7E731F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57CF8E-59A3-C464-406D-6E1AF04D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8C4B-0B8C-424C-A6DB-308426370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661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56A76-9D3C-BCBF-B04D-A51BF2E51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E478C8-7F38-4D0B-AB31-57951489F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6642-BFEC-4F5C-93D2-396FD982B078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26C83C-485E-4639-CBF6-C8BF66FA6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D199F8-EF51-A58D-AC1C-DC75540BE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8C4B-0B8C-424C-A6DB-308426370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9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1735B3-F961-0DB3-9B21-87397219B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6642-BFEC-4F5C-93D2-396FD982B078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C07261-F9A0-B5F4-0529-192A3281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E21C79-A49B-6EAF-3D35-35EC432F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8C4B-0B8C-424C-A6DB-308426370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51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CE146-6406-64F2-E03D-9D8EDE701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CBEBAC-0560-7F3A-371A-02F70C3FE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74CA8C-3516-96E8-A770-FF558D340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49D9F5-D0FC-B3C2-1B3E-F1A214A82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6642-BFEC-4F5C-93D2-396FD982B078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8F0FDC-6579-7BDA-967D-78EC0A2E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7ACB43-8D9D-7BDB-A32F-319D9546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8C4B-0B8C-424C-A6DB-308426370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99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A4C65-A82B-51F2-0266-8CB028045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A07FA0-225C-F564-6546-219B4E0E2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69D412-5F18-7AF0-937A-59CE45FCB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02ADF3-3AD1-7469-3B36-DF289F93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6642-BFEC-4F5C-93D2-396FD982B078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182823-2EEB-EE7D-18B6-4343B6E1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5004C2-18A8-8DFC-7F51-319F8F61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8C4B-0B8C-424C-A6DB-308426370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38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AE2CED-90FD-2272-3C02-F62272E6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D6D2B5-F688-99FB-122D-83E25FC18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023519-6587-E5F1-87E8-A97D851B5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D6642-BFEC-4F5C-93D2-396FD982B078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E3BF5C-480D-10C3-A643-735AF8D593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E56201-91DD-7B5F-E7FE-A74CC4BAC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D8C4B-0B8C-424C-A6DB-308426370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06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9A2AB5-BE61-C7F6-36F3-179971142338}"/>
              </a:ext>
            </a:extLst>
          </p:cNvPr>
          <p:cNvSpPr txBox="1"/>
          <p:nvPr/>
        </p:nvSpPr>
        <p:spPr>
          <a:xfrm>
            <a:off x="2881554" y="339387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words[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][j]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0AFC4-5D67-C778-3518-2B0C625CC3AC}"/>
              </a:ext>
            </a:extLst>
          </p:cNvPr>
          <p:cNvSpPr txBox="1"/>
          <p:nvPr/>
        </p:nvSpPr>
        <p:spPr>
          <a:xfrm>
            <a:off x="2605838" y="847218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ko-KR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)words[</a:t>
            </a:r>
            <a:r>
              <a:rPr lang="en-US" altLang="ko-KR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93965F-39C0-1E9D-B889-8EB6F302DBDC}"/>
              </a:ext>
            </a:extLst>
          </p:cNvPr>
          <p:cNvSpPr txBox="1"/>
          <p:nvPr/>
        </p:nvSpPr>
        <p:spPr>
          <a:xfrm>
            <a:off x="2605838" y="1299046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ko-KR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)words[</a:t>
            </a:r>
            <a:r>
              <a:rPr lang="en-US" altLang="ko-KR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3099EE-7F68-7AFF-5397-62B750027B4C}"/>
              </a:ext>
            </a:extLst>
          </p:cNvPr>
          <p:cNvSpPr txBox="1"/>
          <p:nvPr/>
        </p:nvSpPr>
        <p:spPr>
          <a:xfrm>
            <a:off x="2605838" y="1750874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ko-KR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)words[</a:t>
            </a:r>
            <a:r>
              <a:rPr lang="en-US" altLang="ko-KR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CB6833-211C-D20F-7992-87376BB4E418}"/>
              </a:ext>
            </a:extLst>
          </p:cNvPr>
          <p:cNvSpPr txBox="1"/>
          <p:nvPr/>
        </p:nvSpPr>
        <p:spPr>
          <a:xfrm>
            <a:off x="2605838" y="2202702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ko-KR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)words[</a:t>
            </a:r>
            <a:r>
              <a:rPr lang="en-US" altLang="ko-KR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833C01-19A0-ECA0-0F8C-AB6E34B544E6}"/>
              </a:ext>
            </a:extLst>
          </p:cNvPr>
          <p:cNvSpPr txBox="1"/>
          <p:nvPr/>
        </p:nvSpPr>
        <p:spPr>
          <a:xfrm>
            <a:off x="854717" y="514216"/>
            <a:ext cx="784189" cy="2308324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입력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en-US" altLang="ko-K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bba</a:t>
            </a:r>
            <a:endParaRPr lang="en-US" altLang="ko-K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</a:p>
          <a:p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</a:p>
          <a:p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endParaRPr lang="en-US" altLang="ko-K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B31612-D23C-46F9-6A72-C8686FC44DEC}"/>
              </a:ext>
            </a:extLst>
          </p:cNvPr>
          <p:cNvSpPr txBox="1"/>
          <p:nvPr/>
        </p:nvSpPr>
        <p:spPr>
          <a:xfrm>
            <a:off x="2605838" y="2654530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ko-KR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)words[</a:t>
            </a:r>
            <a:r>
              <a:rPr lang="en-US" altLang="ko-KR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8EA4F-AA5F-378F-41CE-8FA9E65377C8}"/>
              </a:ext>
            </a:extLst>
          </p:cNvPr>
          <p:cNvSpPr txBox="1"/>
          <p:nvPr/>
        </p:nvSpPr>
        <p:spPr>
          <a:xfrm>
            <a:off x="4582661" y="200887"/>
            <a:ext cx="1701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(j=</a:t>
            </a:r>
            <a:r>
              <a:rPr lang="en-US" altLang="ko-K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words[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altLang="ko-K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162297-2E62-2479-22CD-A7E074B18DBB}"/>
              </a:ext>
            </a:extLst>
          </p:cNvPr>
          <p:cNvSpPr txBox="1"/>
          <p:nvPr/>
        </p:nvSpPr>
        <p:spPr>
          <a:xfrm>
            <a:off x="6283768" y="200887"/>
            <a:ext cx="1701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(j=</a:t>
            </a:r>
            <a:r>
              <a:rPr lang="en-US" altLang="ko-K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words[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altLang="ko-K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3E96AC-E9DB-9B8B-11A4-CFD3767E0F78}"/>
              </a:ext>
            </a:extLst>
          </p:cNvPr>
          <p:cNvSpPr txBox="1"/>
          <p:nvPr/>
        </p:nvSpPr>
        <p:spPr>
          <a:xfrm>
            <a:off x="7984875" y="200887"/>
            <a:ext cx="1701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(j=</a:t>
            </a:r>
            <a:r>
              <a:rPr lang="en-US" altLang="ko-K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words[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altLang="ko-K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BFEB0B-351A-B267-406E-81F615C7C27D}"/>
              </a:ext>
            </a:extLst>
          </p:cNvPr>
          <p:cNvSpPr txBox="1"/>
          <p:nvPr/>
        </p:nvSpPr>
        <p:spPr>
          <a:xfrm>
            <a:off x="9685982" y="200887"/>
            <a:ext cx="1701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(j=</a:t>
            </a:r>
            <a:r>
              <a:rPr lang="en-US" altLang="ko-K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words[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altLang="ko-K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02C6F5-76EB-B83F-4D00-97A39784DA69}"/>
              </a:ext>
            </a:extLst>
          </p:cNvPr>
          <p:cNvSpPr txBox="1"/>
          <p:nvPr/>
        </p:nvSpPr>
        <p:spPr>
          <a:xfrm>
            <a:off x="5271952" y="84721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056DD6-BA3C-AD7B-0D81-AD3C3C265FB8}"/>
              </a:ext>
            </a:extLst>
          </p:cNvPr>
          <p:cNvSpPr txBox="1"/>
          <p:nvPr/>
        </p:nvSpPr>
        <p:spPr>
          <a:xfrm>
            <a:off x="5271952" y="129904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C39E1F-01B1-D1D5-D76E-3A74C87A64BE}"/>
              </a:ext>
            </a:extLst>
          </p:cNvPr>
          <p:cNvSpPr txBox="1"/>
          <p:nvPr/>
        </p:nvSpPr>
        <p:spPr>
          <a:xfrm>
            <a:off x="5271952" y="175087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5AD865-2CBA-331F-0301-2B42ED5C5480}"/>
              </a:ext>
            </a:extLst>
          </p:cNvPr>
          <p:cNvSpPr txBox="1"/>
          <p:nvPr/>
        </p:nvSpPr>
        <p:spPr>
          <a:xfrm>
            <a:off x="5271952" y="220270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CB2281-3E8C-623F-EA97-B642596896AC}"/>
              </a:ext>
            </a:extLst>
          </p:cNvPr>
          <p:cNvSpPr txBox="1"/>
          <p:nvPr/>
        </p:nvSpPr>
        <p:spPr>
          <a:xfrm>
            <a:off x="5271952" y="265453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3A0133-2D4B-10FA-94B1-8C98E570E139}"/>
              </a:ext>
            </a:extLst>
          </p:cNvPr>
          <p:cNvSpPr txBox="1"/>
          <p:nvPr/>
        </p:nvSpPr>
        <p:spPr>
          <a:xfrm>
            <a:off x="6973059" y="84721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365EF0-67E0-DEF1-C6F2-AEEFC893D645}"/>
              </a:ext>
            </a:extLst>
          </p:cNvPr>
          <p:cNvSpPr txBox="1"/>
          <p:nvPr/>
        </p:nvSpPr>
        <p:spPr>
          <a:xfrm>
            <a:off x="6973059" y="129904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7DFF97-2F0C-F521-B9FA-9C4ADD43483E}"/>
              </a:ext>
            </a:extLst>
          </p:cNvPr>
          <p:cNvSpPr txBox="1"/>
          <p:nvPr/>
        </p:nvSpPr>
        <p:spPr>
          <a:xfrm>
            <a:off x="6973059" y="175087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8922D9-EC72-1AE4-BEE4-26E5A267021C}"/>
              </a:ext>
            </a:extLst>
          </p:cNvPr>
          <p:cNvSpPr txBox="1"/>
          <p:nvPr/>
        </p:nvSpPr>
        <p:spPr>
          <a:xfrm>
            <a:off x="6973059" y="220270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238073-6EA2-FF34-CC24-98010345AE97}"/>
              </a:ext>
            </a:extLst>
          </p:cNvPr>
          <p:cNvSpPr txBox="1"/>
          <p:nvPr/>
        </p:nvSpPr>
        <p:spPr>
          <a:xfrm>
            <a:off x="6973059" y="265453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BEE59E-B04D-9429-5022-95C87990DD7B}"/>
              </a:ext>
            </a:extLst>
          </p:cNvPr>
          <p:cNvSpPr txBox="1"/>
          <p:nvPr/>
        </p:nvSpPr>
        <p:spPr>
          <a:xfrm>
            <a:off x="8674166" y="84721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26EE7A-CA94-9643-D071-5DBD7B8B35B9}"/>
              </a:ext>
            </a:extLst>
          </p:cNvPr>
          <p:cNvSpPr txBox="1"/>
          <p:nvPr/>
        </p:nvSpPr>
        <p:spPr>
          <a:xfrm>
            <a:off x="8674166" y="175087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911038-B0B3-EF75-4F31-8C605619E380}"/>
              </a:ext>
            </a:extLst>
          </p:cNvPr>
          <p:cNvSpPr txBox="1"/>
          <p:nvPr/>
        </p:nvSpPr>
        <p:spPr>
          <a:xfrm>
            <a:off x="8674166" y="220270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6C4DBF-40DB-9F9D-BD0F-D47B2EF6DD6D}"/>
              </a:ext>
            </a:extLst>
          </p:cNvPr>
          <p:cNvSpPr txBox="1"/>
          <p:nvPr/>
        </p:nvSpPr>
        <p:spPr>
          <a:xfrm>
            <a:off x="8674166" y="265453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89C8A1-99A9-C491-4B27-F5882ECA54F3}"/>
              </a:ext>
            </a:extLst>
          </p:cNvPr>
          <p:cNvSpPr txBox="1"/>
          <p:nvPr/>
        </p:nvSpPr>
        <p:spPr>
          <a:xfrm>
            <a:off x="10373397" y="84721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EB9E1F-A596-C47A-81E3-58C7152FCA62}"/>
              </a:ext>
            </a:extLst>
          </p:cNvPr>
          <p:cNvSpPr txBox="1"/>
          <p:nvPr/>
        </p:nvSpPr>
        <p:spPr>
          <a:xfrm>
            <a:off x="10373397" y="265453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1C689F-99C2-3AF6-97BB-B2AA84CA7DA8}"/>
              </a:ext>
            </a:extLst>
          </p:cNvPr>
          <p:cNvSpPr txBox="1"/>
          <p:nvPr/>
        </p:nvSpPr>
        <p:spPr>
          <a:xfrm>
            <a:off x="2881554" y="3954011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words[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][j]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024F46-B4ED-D08D-6248-D10E0BD9D9D2}"/>
              </a:ext>
            </a:extLst>
          </p:cNvPr>
          <p:cNvSpPr txBox="1"/>
          <p:nvPr/>
        </p:nvSpPr>
        <p:spPr>
          <a:xfrm>
            <a:off x="2605838" y="4461842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ko-KR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)words[</a:t>
            </a:r>
            <a:r>
              <a:rPr lang="en-US" altLang="ko-KR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D62FFA-16A0-840F-A3B7-583F14005A18}"/>
              </a:ext>
            </a:extLst>
          </p:cNvPr>
          <p:cNvSpPr txBox="1"/>
          <p:nvPr/>
        </p:nvSpPr>
        <p:spPr>
          <a:xfrm>
            <a:off x="2605838" y="4913670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ko-KR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)words[</a:t>
            </a:r>
            <a:r>
              <a:rPr lang="en-US" altLang="ko-KR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D0B376-FF86-E80F-C4D5-1AB524DA554E}"/>
              </a:ext>
            </a:extLst>
          </p:cNvPr>
          <p:cNvSpPr txBox="1"/>
          <p:nvPr/>
        </p:nvSpPr>
        <p:spPr>
          <a:xfrm>
            <a:off x="2605838" y="5365498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ko-KR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)words[</a:t>
            </a:r>
            <a:r>
              <a:rPr lang="en-US" altLang="ko-KR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2E09E3-AA63-35CE-1C12-7EE1E6D412DA}"/>
              </a:ext>
            </a:extLst>
          </p:cNvPr>
          <p:cNvSpPr txBox="1"/>
          <p:nvPr/>
        </p:nvSpPr>
        <p:spPr>
          <a:xfrm>
            <a:off x="2605838" y="5817326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ko-KR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)words[</a:t>
            </a:r>
            <a:r>
              <a:rPr lang="en-US" altLang="ko-KR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9707A2-ADBE-D441-7DDC-6AF27CF2B075}"/>
              </a:ext>
            </a:extLst>
          </p:cNvPr>
          <p:cNvSpPr txBox="1"/>
          <p:nvPr/>
        </p:nvSpPr>
        <p:spPr>
          <a:xfrm>
            <a:off x="392257" y="3549369"/>
            <a:ext cx="188705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C++ </a:t>
            </a:r>
            <a:r>
              <a:rPr lang="ko-KR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내장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19AC0D-3756-4D0C-6356-9ECE1E2F67BD}"/>
              </a:ext>
            </a:extLst>
          </p:cNvPr>
          <p:cNvSpPr txBox="1"/>
          <p:nvPr/>
        </p:nvSpPr>
        <p:spPr>
          <a:xfrm>
            <a:off x="2605838" y="6269154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ko-KR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)words[</a:t>
            </a:r>
            <a:r>
              <a:rPr lang="en-US" altLang="ko-KR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69709A4-FC30-6BC4-942C-3C76E7B48869}"/>
              </a:ext>
            </a:extLst>
          </p:cNvPr>
          <p:cNvSpPr txBox="1"/>
          <p:nvPr/>
        </p:nvSpPr>
        <p:spPr>
          <a:xfrm>
            <a:off x="4582661" y="3815511"/>
            <a:ext cx="1701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(j=</a:t>
            </a:r>
            <a:r>
              <a:rPr lang="en-US" altLang="ko-K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words[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altLang="ko-K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E4C75FF-5E4E-CE96-E687-3E4F2A035FD5}"/>
              </a:ext>
            </a:extLst>
          </p:cNvPr>
          <p:cNvSpPr txBox="1"/>
          <p:nvPr/>
        </p:nvSpPr>
        <p:spPr>
          <a:xfrm>
            <a:off x="6283768" y="3815511"/>
            <a:ext cx="1701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(j=</a:t>
            </a:r>
            <a:r>
              <a:rPr lang="en-US" altLang="ko-K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words[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altLang="ko-K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26E1483-13BF-AC75-AA4A-28C83B1B63AC}"/>
              </a:ext>
            </a:extLst>
          </p:cNvPr>
          <p:cNvSpPr txBox="1"/>
          <p:nvPr/>
        </p:nvSpPr>
        <p:spPr>
          <a:xfrm>
            <a:off x="7984875" y="3815511"/>
            <a:ext cx="1701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(j=</a:t>
            </a:r>
            <a:r>
              <a:rPr lang="en-US" altLang="ko-K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words[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altLang="ko-K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FC20CBF-AADC-0266-262F-E6D45A96E468}"/>
              </a:ext>
            </a:extLst>
          </p:cNvPr>
          <p:cNvSpPr txBox="1"/>
          <p:nvPr/>
        </p:nvSpPr>
        <p:spPr>
          <a:xfrm>
            <a:off x="9685982" y="3815511"/>
            <a:ext cx="1701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(j=</a:t>
            </a:r>
            <a:r>
              <a:rPr lang="en-US" altLang="ko-K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words[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altLang="ko-K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B7C91F-3CBB-9028-ADCC-0B85ACE55F50}"/>
              </a:ext>
            </a:extLst>
          </p:cNvPr>
          <p:cNvSpPr txBox="1"/>
          <p:nvPr/>
        </p:nvSpPr>
        <p:spPr>
          <a:xfrm>
            <a:off x="5271952" y="446184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5F43439-9F55-A939-86D5-9256DE73E5DB}"/>
              </a:ext>
            </a:extLst>
          </p:cNvPr>
          <p:cNvSpPr txBox="1"/>
          <p:nvPr/>
        </p:nvSpPr>
        <p:spPr>
          <a:xfrm>
            <a:off x="5271952" y="491367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CB8EEAB-34EE-1129-52B7-0A14A2921D25}"/>
              </a:ext>
            </a:extLst>
          </p:cNvPr>
          <p:cNvSpPr txBox="1"/>
          <p:nvPr/>
        </p:nvSpPr>
        <p:spPr>
          <a:xfrm>
            <a:off x="5271952" y="536549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09F5BD-CF6C-2011-0324-48BD2C04FF42}"/>
              </a:ext>
            </a:extLst>
          </p:cNvPr>
          <p:cNvSpPr txBox="1"/>
          <p:nvPr/>
        </p:nvSpPr>
        <p:spPr>
          <a:xfrm>
            <a:off x="5271952" y="581732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E2BF56-5711-4F8E-5C59-CABCDF29E4CD}"/>
              </a:ext>
            </a:extLst>
          </p:cNvPr>
          <p:cNvSpPr txBox="1"/>
          <p:nvPr/>
        </p:nvSpPr>
        <p:spPr>
          <a:xfrm>
            <a:off x="5271952" y="626915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5709A67-8D77-172B-6DD0-777B96A3EFC5}"/>
              </a:ext>
            </a:extLst>
          </p:cNvPr>
          <p:cNvSpPr txBox="1"/>
          <p:nvPr/>
        </p:nvSpPr>
        <p:spPr>
          <a:xfrm>
            <a:off x="6973059" y="446184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4779830-D2B1-7C27-CE52-589E6A41FF7E}"/>
              </a:ext>
            </a:extLst>
          </p:cNvPr>
          <p:cNvSpPr txBox="1"/>
          <p:nvPr/>
        </p:nvSpPr>
        <p:spPr>
          <a:xfrm>
            <a:off x="6973059" y="491367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026C891-2B77-0C28-CDAC-DA848BF2F2A9}"/>
              </a:ext>
            </a:extLst>
          </p:cNvPr>
          <p:cNvSpPr txBox="1"/>
          <p:nvPr/>
        </p:nvSpPr>
        <p:spPr>
          <a:xfrm>
            <a:off x="6973059" y="536549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A2582C-0ED2-16EF-58CD-B6B0E41210B9}"/>
              </a:ext>
            </a:extLst>
          </p:cNvPr>
          <p:cNvSpPr txBox="1"/>
          <p:nvPr/>
        </p:nvSpPr>
        <p:spPr>
          <a:xfrm>
            <a:off x="6973059" y="581732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C95B0D-80A9-B9F2-720C-696091AB59E0}"/>
              </a:ext>
            </a:extLst>
          </p:cNvPr>
          <p:cNvSpPr txBox="1"/>
          <p:nvPr/>
        </p:nvSpPr>
        <p:spPr>
          <a:xfrm>
            <a:off x="6973059" y="626915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5556F0-33A3-EE28-5B9D-F890FD206BC8}"/>
              </a:ext>
            </a:extLst>
          </p:cNvPr>
          <p:cNvSpPr txBox="1"/>
          <p:nvPr/>
        </p:nvSpPr>
        <p:spPr>
          <a:xfrm>
            <a:off x="8674166" y="536549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4DBF4DF-652A-5032-B60C-AD4FE69958AA}"/>
              </a:ext>
            </a:extLst>
          </p:cNvPr>
          <p:cNvSpPr txBox="1"/>
          <p:nvPr/>
        </p:nvSpPr>
        <p:spPr>
          <a:xfrm>
            <a:off x="8674166" y="581732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37EE5-3BD3-E935-F9A4-04EF3506BB14}"/>
              </a:ext>
            </a:extLst>
          </p:cNvPr>
          <p:cNvSpPr txBox="1"/>
          <p:nvPr/>
        </p:nvSpPr>
        <p:spPr>
          <a:xfrm>
            <a:off x="8674166" y="626915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A4D976E-558A-366F-3075-2CF4DC675B7A}"/>
              </a:ext>
            </a:extLst>
          </p:cNvPr>
          <p:cNvSpPr txBox="1"/>
          <p:nvPr/>
        </p:nvSpPr>
        <p:spPr>
          <a:xfrm>
            <a:off x="10373397" y="581732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E5F5504-EB82-A870-A770-7C000B1204AF}"/>
              </a:ext>
            </a:extLst>
          </p:cNvPr>
          <p:cNvSpPr txBox="1"/>
          <p:nvPr/>
        </p:nvSpPr>
        <p:spPr>
          <a:xfrm>
            <a:off x="10373397" y="626915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967DBFD-6CD8-72D0-BC5C-267FA9E7D7D2}"/>
              </a:ext>
            </a:extLst>
          </p:cNvPr>
          <p:cNvCxnSpPr>
            <a:cxnSpLocks/>
          </p:cNvCxnSpPr>
          <p:nvPr/>
        </p:nvCxnSpPr>
        <p:spPr>
          <a:xfrm>
            <a:off x="2372285" y="2905035"/>
            <a:ext cx="0" cy="165600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9434AF9-3654-64B5-4EFF-399A095E1AA7}"/>
              </a:ext>
            </a:extLst>
          </p:cNvPr>
          <p:cNvSpPr txBox="1"/>
          <p:nvPr/>
        </p:nvSpPr>
        <p:spPr>
          <a:xfrm>
            <a:off x="8674166" y="491367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4" name="표 74">
            <a:extLst>
              <a:ext uri="{FF2B5EF4-FFF2-40B4-BE49-F238E27FC236}">
                <a16:creationId xmlns:a16="http://schemas.microsoft.com/office/drawing/2014/main" id="{70A2BCA0-3B45-1B4A-FBBC-399081674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011314"/>
              </p:ext>
            </p:extLst>
          </p:nvPr>
        </p:nvGraphicFramePr>
        <p:xfrm>
          <a:off x="4582661" y="872202"/>
          <a:ext cx="6804428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1107">
                  <a:extLst>
                    <a:ext uri="{9D8B030D-6E8A-4147-A177-3AD203B41FA5}">
                      <a16:colId xmlns:a16="http://schemas.microsoft.com/office/drawing/2014/main" val="55843283"/>
                    </a:ext>
                  </a:extLst>
                </a:gridCol>
                <a:gridCol w="1701107">
                  <a:extLst>
                    <a:ext uri="{9D8B030D-6E8A-4147-A177-3AD203B41FA5}">
                      <a16:colId xmlns:a16="http://schemas.microsoft.com/office/drawing/2014/main" val="3881239769"/>
                    </a:ext>
                  </a:extLst>
                </a:gridCol>
                <a:gridCol w="1701107">
                  <a:extLst>
                    <a:ext uri="{9D8B030D-6E8A-4147-A177-3AD203B41FA5}">
                      <a16:colId xmlns:a16="http://schemas.microsoft.com/office/drawing/2014/main" val="65768214"/>
                    </a:ext>
                  </a:extLst>
                </a:gridCol>
                <a:gridCol w="1701107">
                  <a:extLst>
                    <a:ext uri="{9D8B030D-6E8A-4147-A177-3AD203B41FA5}">
                      <a16:colId xmlns:a16="http://schemas.microsoft.com/office/drawing/2014/main" val="2675174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923380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91FA86AB-1085-A1D3-BF77-30FDABBD3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407836"/>
              </p:ext>
            </p:extLst>
          </p:nvPr>
        </p:nvGraphicFramePr>
        <p:xfrm>
          <a:off x="4582661" y="2641661"/>
          <a:ext cx="6804428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1107">
                  <a:extLst>
                    <a:ext uri="{9D8B030D-6E8A-4147-A177-3AD203B41FA5}">
                      <a16:colId xmlns:a16="http://schemas.microsoft.com/office/drawing/2014/main" val="55843283"/>
                    </a:ext>
                  </a:extLst>
                </a:gridCol>
                <a:gridCol w="1701107">
                  <a:extLst>
                    <a:ext uri="{9D8B030D-6E8A-4147-A177-3AD203B41FA5}">
                      <a16:colId xmlns:a16="http://schemas.microsoft.com/office/drawing/2014/main" val="3881239769"/>
                    </a:ext>
                  </a:extLst>
                </a:gridCol>
                <a:gridCol w="1701107">
                  <a:extLst>
                    <a:ext uri="{9D8B030D-6E8A-4147-A177-3AD203B41FA5}">
                      <a16:colId xmlns:a16="http://schemas.microsoft.com/office/drawing/2014/main" val="65768214"/>
                    </a:ext>
                  </a:extLst>
                </a:gridCol>
                <a:gridCol w="1701107">
                  <a:extLst>
                    <a:ext uri="{9D8B030D-6E8A-4147-A177-3AD203B41FA5}">
                      <a16:colId xmlns:a16="http://schemas.microsoft.com/office/drawing/2014/main" val="2675174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923380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E4473068-CA30-68C2-0905-C36A0CEE1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3264"/>
              </p:ext>
            </p:extLst>
          </p:nvPr>
        </p:nvGraphicFramePr>
        <p:xfrm>
          <a:off x="4582661" y="5815818"/>
          <a:ext cx="6804428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1107">
                  <a:extLst>
                    <a:ext uri="{9D8B030D-6E8A-4147-A177-3AD203B41FA5}">
                      <a16:colId xmlns:a16="http://schemas.microsoft.com/office/drawing/2014/main" val="55843283"/>
                    </a:ext>
                  </a:extLst>
                </a:gridCol>
                <a:gridCol w="1701107">
                  <a:extLst>
                    <a:ext uri="{9D8B030D-6E8A-4147-A177-3AD203B41FA5}">
                      <a16:colId xmlns:a16="http://schemas.microsoft.com/office/drawing/2014/main" val="3881239769"/>
                    </a:ext>
                  </a:extLst>
                </a:gridCol>
                <a:gridCol w="1701107">
                  <a:extLst>
                    <a:ext uri="{9D8B030D-6E8A-4147-A177-3AD203B41FA5}">
                      <a16:colId xmlns:a16="http://schemas.microsoft.com/office/drawing/2014/main" val="65768214"/>
                    </a:ext>
                  </a:extLst>
                </a:gridCol>
                <a:gridCol w="1701107">
                  <a:extLst>
                    <a:ext uri="{9D8B030D-6E8A-4147-A177-3AD203B41FA5}">
                      <a16:colId xmlns:a16="http://schemas.microsoft.com/office/drawing/2014/main" val="2675174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923380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9986F5E5-8267-2B47-BE40-51819C263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3264"/>
              </p:ext>
            </p:extLst>
          </p:nvPr>
        </p:nvGraphicFramePr>
        <p:xfrm>
          <a:off x="4582661" y="6262181"/>
          <a:ext cx="6804428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1107">
                  <a:extLst>
                    <a:ext uri="{9D8B030D-6E8A-4147-A177-3AD203B41FA5}">
                      <a16:colId xmlns:a16="http://schemas.microsoft.com/office/drawing/2014/main" val="55843283"/>
                    </a:ext>
                  </a:extLst>
                </a:gridCol>
                <a:gridCol w="1701107">
                  <a:extLst>
                    <a:ext uri="{9D8B030D-6E8A-4147-A177-3AD203B41FA5}">
                      <a16:colId xmlns:a16="http://schemas.microsoft.com/office/drawing/2014/main" val="3881239769"/>
                    </a:ext>
                  </a:extLst>
                </a:gridCol>
                <a:gridCol w="1701107">
                  <a:extLst>
                    <a:ext uri="{9D8B030D-6E8A-4147-A177-3AD203B41FA5}">
                      <a16:colId xmlns:a16="http://schemas.microsoft.com/office/drawing/2014/main" val="65768214"/>
                    </a:ext>
                  </a:extLst>
                </a:gridCol>
                <a:gridCol w="1701107">
                  <a:extLst>
                    <a:ext uri="{9D8B030D-6E8A-4147-A177-3AD203B41FA5}">
                      <a16:colId xmlns:a16="http://schemas.microsoft.com/office/drawing/2014/main" val="2675174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923380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9F76CFBC-AA6A-FD19-5DDE-9BDE5316B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684661"/>
              </p:ext>
            </p:extLst>
          </p:nvPr>
        </p:nvGraphicFramePr>
        <p:xfrm>
          <a:off x="4582661" y="2182232"/>
          <a:ext cx="5103321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1107">
                  <a:extLst>
                    <a:ext uri="{9D8B030D-6E8A-4147-A177-3AD203B41FA5}">
                      <a16:colId xmlns:a16="http://schemas.microsoft.com/office/drawing/2014/main" val="55843283"/>
                    </a:ext>
                  </a:extLst>
                </a:gridCol>
                <a:gridCol w="1701107">
                  <a:extLst>
                    <a:ext uri="{9D8B030D-6E8A-4147-A177-3AD203B41FA5}">
                      <a16:colId xmlns:a16="http://schemas.microsoft.com/office/drawing/2014/main" val="3881239769"/>
                    </a:ext>
                  </a:extLst>
                </a:gridCol>
                <a:gridCol w="1701107">
                  <a:extLst>
                    <a:ext uri="{9D8B030D-6E8A-4147-A177-3AD203B41FA5}">
                      <a16:colId xmlns:a16="http://schemas.microsoft.com/office/drawing/2014/main" val="65768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923380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5B9B33D9-4185-D0F1-677C-38268DC19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831211"/>
              </p:ext>
            </p:extLst>
          </p:nvPr>
        </p:nvGraphicFramePr>
        <p:xfrm>
          <a:off x="4582661" y="1767098"/>
          <a:ext cx="5103321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1107">
                  <a:extLst>
                    <a:ext uri="{9D8B030D-6E8A-4147-A177-3AD203B41FA5}">
                      <a16:colId xmlns:a16="http://schemas.microsoft.com/office/drawing/2014/main" val="55843283"/>
                    </a:ext>
                  </a:extLst>
                </a:gridCol>
                <a:gridCol w="1701107">
                  <a:extLst>
                    <a:ext uri="{9D8B030D-6E8A-4147-A177-3AD203B41FA5}">
                      <a16:colId xmlns:a16="http://schemas.microsoft.com/office/drawing/2014/main" val="3881239769"/>
                    </a:ext>
                  </a:extLst>
                </a:gridCol>
                <a:gridCol w="1701107">
                  <a:extLst>
                    <a:ext uri="{9D8B030D-6E8A-4147-A177-3AD203B41FA5}">
                      <a16:colId xmlns:a16="http://schemas.microsoft.com/office/drawing/2014/main" val="65768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923380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8B32687A-9490-B276-95B1-FE245F6A9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127295"/>
              </p:ext>
            </p:extLst>
          </p:nvPr>
        </p:nvGraphicFramePr>
        <p:xfrm>
          <a:off x="4582661" y="4894012"/>
          <a:ext cx="5103321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1107">
                  <a:extLst>
                    <a:ext uri="{9D8B030D-6E8A-4147-A177-3AD203B41FA5}">
                      <a16:colId xmlns:a16="http://schemas.microsoft.com/office/drawing/2014/main" val="55843283"/>
                    </a:ext>
                  </a:extLst>
                </a:gridCol>
                <a:gridCol w="1701107">
                  <a:extLst>
                    <a:ext uri="{9D8B030D-6E8A-4147-A177-3AD203B41FA5}">
                      <a16:colId xmlns:a16="http://schemas.microsoft.com/office/drawing/2014/main" val="3881239769"/>
                    </a:ext>
                  </a:extLst>
                </a:gridCol>
                <a:gridCol w="1701107">
                  <a:extLst>
                    <a:ext uri="{9D8B030D-6E8A-4147-A177-3AD203B41FA5}">
                      <a16:colId xmlns:a16="http://schemas.microsoft.com/office/drawing/2014/main" val="65768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923380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DF971DC9-0485-B7E7-24D9-7BA9C84D3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226217"/>
              </p:ext>
            </p:extLst>
          </p:nvPr>
        </p:nvGraphicFramePr>
        <p:xfrm>
          <a:off x="4582661" y="5362152"/>
          <a:ext cx="5103321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1107">
                  <a:extLst>
                    <a:ext uri="{9D8B030D-6E8A-4147-A177-3AD203B41FA5}">
                      <a16:colId xmlns:a16="http://schemas.microsoft.com/office/drawing/2014/main" val="55843283"/>
                    </a:ext>
                  </a:extLst>
                </a:gridCol>
                <a:gridCol w="1701107">
                  <a:extLst>
                    <a:ext uri="{9D8B030D-6E8A-4147-A177-3AD203B41FA5}">
                      <a16:colId xmlns:a16="http://schemas.microsoft.com/office/drawing/2014/main" val="3881239769"/>
                    </a:ext>
                  </a:extLst>
                </a:gridCol>
                <a:gridCol w="1701107">
                  <a:extLst>
                    <a:ext uri="{9D8B030D-6E8A-4147-A177-3AD203B41FA5}">
                      <a16:colId xmlns:a16="http://schemas.microsoft.com/office/drawing/2014/main" val="65768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923380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6644FD1E-8287-B17B-E860-3E0DF5052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816381"/>
              </p:ext>
            </p:extLst>
          </p:nvPr>
        </p:nvGraphicFramePr>
        <p:xfrm>
          <a:off x="4582661" y="4479992"/>
          <a:ext cx="3402214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1107">
                  <a:extLst>
                    <a:ext uri="{9D8B030D-6E8A-4147-A177-3AD203B41FA5}">
                      <a16:colId xmlns:a16="http://schemas.microsoft.com/office/drawing/2014/main" val="55843283"/>
                    </a:ext>
                  </a:extLst>
                </a:gridCol>
                <a:gridCol w="1701107">
                  <a:extLst>
                    <a:ext uri="{9D8B030D-6E8A-4147-A177-3AD203B41FA5}">
                      <a16:colId xmlns:a16="http://schemas.microsoft.com/office/drawing/2014/main" val="3881239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923380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9A36D561-8F87-859B-9E25-647F395E8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816381"/>
              </p:ext>
            </p:extLst>
          </p:nvPr>
        </p:nvGraphicFramePr>
        <p:xfrm>
          <a:off x="4582661" y="1326309"/>
          <a:ext cx="3402214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1107">
                  <a:extLst>
                    <a:ext uri="{9D8B030D-6E8A-4147-A177-3AD203B41FA5}">
                      <a16:colId xmlns:a16="http://schemas.microsoft.com/office/drawing/2014/main" val="55843283"/>
                    </a:ext>
                  </a:extLst>
                </a:gridCol>
                <a:gridCol w="1701107">
                  <a:extLst>
                    <a:ext uri="{9D8B030D-6E8A-4147-A177-3AD203B41FA5}">
                      <a16:colId xmlns:a16="http://schemas.microsoft.com/office/drawing/2014/main" val="3881239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923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802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6A375-7A39-FEFE-7052-4541DAA15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160F6B-6845-01FC-7353-1B65B6C84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7E47FC-B43F-2471-3577-73F4B8B93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73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234</Words>
  <Application>Microsoft Office PowerPoint</Application>
  <PresentationFormat>와이드스크린</PresentationFormat>
  <Paragraphs>69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Courier New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Huidon Jeong</dc:creator>
  <cp:lastModifiedBy>Huidon Jeong</cp:lastModifiedBy>
  <cp:revision>1</cp:revision>
  <dcterms:created xsi:type="dcterms:W3CDTF">2022-12-29T15:06:44Z</dcterms:created>
  <dcterms:modified xsi:type="dcterms:W3CDTF">2022-12-29T16:10:32Z</dcterms:modified>
</cp:coreProperties>
</file>