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2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78" d="100"/>
          <a:sy n="78" d="100"/>
        </p:scale>
        <p:origin x="13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30F7-E37E-B44F-BC37-DC975D0CE6F2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21005-C3B7-CB47-B236-56AD3B774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21005-C3B7-CB47-B236-56AD3B774F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3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2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3955-C6A8-774F-B0EE-EB96B2844D27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3C26-54A0-244E-ADA9-7D0D41513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tackoverflow.com/questions/7571635/fastest-way-to-check-if-a-value-exist-in-a-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238" y="628650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3088" y="1700213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4651" y="628649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6214" y="1700212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72064" y="628649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6353" y="2771775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07508" y="2771774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7238" y="2771774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1658" y="3843335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6214" y="3843335"/>
            <a:ext cx="1085850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57801" y="782240"/>
            <a:ext cx="714375" cy="7643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71951" y="1853803"/>
            <a:ext cx="714375" cy="7643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00388" y="791170"/>
            <a:ext cx="714375" cy="7643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28825" y="1853803"/>
            <a:ext cx="714375" cy="7643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529513" y="791170"/>
            <a:ext cx="41290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Get available valid moves</a:t>
            </a:r>
          </a:p>
          <a:p>
            <a:pPr marL="342900" indent="-342900">
              <a:buAutoNum type="arabicPeriod"/>
            </a:pPr>
            <a:r>
              <a:rPr lang="en-US" dirty="0" smtClean="0"/>
              <a:t>Score moves using historical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ucb1 to select best move</a:t>
            </a:r>
          </a:p>
          <a:p>
            <a:pPr marL="342900" indent="-342900">
              <a:buAutoNum type="arabicPeriod"/>
            </a:pPr>
            <a:r>
              <a:rPr lang="en-US" dirty="0" smtClean="0"/>
              <a:t>Log move taken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At end of game increase count of each move taken if you win, otherwise decrease it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amount increased Is based upon if you take a piece as well.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29513" y="3843335"/>
            <a:ext cx="412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At end of game is player wins increase count of each move taken if player wins, otherwise if computer wins, decrease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6654" y="9797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6654" y="18991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6654" y="31228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020" y="419445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200150" y="285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4583" y="285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50433" y="285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29138" y="285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14975" y="285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08402" y="2994303"/>
            <a:ext cx="714375" cy="7643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19164" y="776885"/>
            <a:ext cx="714375" cy="7643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074" y="248164"/>
            <a:ext cx="511750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Game logic, free moves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968" y="1825625"/>
            <a:ext cx="5169032" cy="435133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If you take a piece, then you get another ‘free’ go with the piece you used to take the piece </a:t>
            </a:r>
            <a:r>
              <a:rPr lang="en-US" b="1" dirty="0" smtClean="0"/>
              <a:t>as along as you are taking another piece.  </a:t>
            </a:r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8218" y="135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8218" y="63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8218" y="135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8218" y="63645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647" y="821651"/>
            <a:ext cx="292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B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9266" y="248164"/>
            <a:ext cx="611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1        2            3            4            5           6           7          8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09810" y="136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9810" y="64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49810" y="136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8218" y="205689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8218" y="279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68218" y="207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88218" y="279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08218" y="207586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09810" y="280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29810" y="208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49810" y="280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28218" y="350513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48218" y="424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68218" y="352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88218" y="424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08218" y="35240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09810" y="425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29810" y="353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49810" y="425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28218" y="494513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48218" y="568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68218" y="496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88218" y="568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08218" y="49640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09810" y="569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29810" y="497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49810" y="569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259168" y="439362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816874" y="50914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Down board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02968" y="1337496"/>
            <a:ext cx="0" cy="483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26308" y="751927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721376" y="4360830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552494" y="5050830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13593383">
            <a:off x="2093900" y="2959102"/>
            <a:ext cx="490995" cy="173674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957099" y="3633185"/>
            <a:ext cx="530137" cy="5360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3772" y="5060974"/>
            <a:ext cx="5061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white piece could move f2-d4(e3)  , then because white took a piece and because move d4-b2(c3) </a:t>
            </a:r>
            <a:r>
              <a:rPr lang="en-US" dirty="0" err="1" smtClean="0"/>
              <a:t>exists,it</a:t>
            </a:r>
            <a:r>
              <a:rPr lang="en-US" dirty="0" smtClean="0"/>
              <a:t> could take that move as well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127489" y="439362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637777" y="439362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026456" y="5089666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28886" y="5066640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869253" y="508966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292194" y="5800831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8985" y="5809666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69264" y="580966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586906" y="5797653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 rot="8001266">
            <a:off x="1952233" y="1700339"/>
            <a:ext cx="490995" cy="145394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964133" y="2225329"/>
            <a:ext cx="530137" cy="5360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783093" y="2843328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/>
          <p:cNvSpPr/>
          <p:nvPr/>
        </p:nvSpPr>
        <p:spPr>
          <a:xfrm>
            <a:off x="1263965" y="1505199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452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hecker</a:t>
            </a:r>
          </a:p>
          <a:p>
            <a:pPr lvl="1"/>
            <a:r>
              <a:rPr lang="en-US" dirty="0" smtClean="0"/>
              <a:t>Data: Position on board, </a:t>
            </a:r>
            <a:r>
              <a:rPr lang="en-US" dirty="0" err="1" smtClean="0"/>
              <a:t>Colour</a:t>
            </a:r>
            <a:r>
              <a:rPr lang="en-US" dirty="0" smtClean="0"/>
              <a:t>, Double-</a:t>
            </a:r>
            <a:r>
              <a:rPr lang="en-US" dirty="0" err="1" smtClean="0"/>
              <a:t>piece,isonboard</a:t>
            </a:r>
            <a:endParaRPr lang="en-US" dirty="0" smtClean="0"/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err="1" smtClean="0"/>
              <a:t>getposition</a:t>
            </a:r>
            <a:endParaRPr lang="en-US" dirty="0" smtClean="0"/>
          </a:p>
          <a:p>
            <a:r>
              <a:rPr lang="en-US" dirty="0" smtClean="0"/>
              <a:t>game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-game</a:t>
            </a:r>
          </a:p>
          <a:p>
            <a:pPr lvl="1"/>
            <a:r>
              <a:rPr lang="en-US" dirty="0" smtClean="0"/>
              <a:t>Data: List of checkers, who’s turn, </a:t>
            </a:r>
          </a:p>
          <a:p>
            <a:pPr lvl="1"/>
            <a:r>
              <a:rPr lang="en-US" dirty="0" smtClean="0"/>
              <a:t>Valid-moves</a:t>
            </a:r>
          </a:p>
          <a:p>
            <a:pPr lvl="1"/>
            <a:r>
              <a:rPr lang="en-US" dirty="0" smtClean="0"/>
              <a:t>Get-best-move</a:t>
            </a:r>
          </a:p>
          <a:p>
            <a:pPr lvl="1"/>
            <a:r>
              <a:rPr lang="en-US" dirty="0" smtClean="0"/>
              <a:t>Make-move</a:t>
            </a:r>
          </a:p>
          <a:p>
            <a:pPr lvl="1"/>
            <a:r>
              <a:rPr lang="en-US" dirty="0" smtClean="0"/>
              <a:t>Draw-board-on-screen</a:t>
            </a:r>
          </a:p>
          <a:p>
            <a:pPr lvl="1"/>
            <a:r>
              <a:rPr lang="en-US" dirty="0" smtClean="0"/>
              <a:t>Get-move-from-player</a:t>
            </a:r>
          </a:p>
          <a:p>
            <a:endParaRPr lang="en-US" dirty="0" smtClean="0"/>
          </a:p>
          <a:p>
            <a:r>
              <a:rPr lang="en-US" dirty="0" smtClean="0"/>
              <a:t>Current-game-moves</a:t>
            </a:r>
          </a:p>
          <a:p>
            <a:pPr lvl="1"/>
            <a:r>
              <a:rPr lang="en-US" dirty="0" err="1" smtClean="0"/>
              <a:t>AddMove</a:t>
            </a:r>
            <a:endParaRPr lang="en-US" dirty="0" smtClean="0"/>
          </a:p>
          <a:p>
            <a:pPr lvl="1"/>
            <a:r>
              <a:rPr lang="en-US" dirty="0" smtClean="0"/>
              <a:t>data: source, destination, number of times used</a:t>
            </a:r>
          </a:p>
          <a:p>
            <a:pPr lvl="1"/>
            <a:endParaRPr lang="en-US" dirty="0"/>
          </a:p>
          <a:p>
            <a:r>
              <a:rPr lang="en-US" dirty="0" smtClean="0"/>
              <a:t>Learning-data</a:t>
            </a:r>
          </a:p>
          <a:p>
            <a:pPr lvl="1"/>
            <a:r>
              <a:rPr lang="en-US" dirty="0" smtClean="0"/>
              <a:t>Load from file</a:t>
            </a:r>
          </a:p>
          <a:p>
            <a:pPr lvl="1"/>
            <a:r>
              <a:rPr lang="en-US" dirty="0" smtClean="0"/>
              <a:t>Add-move-to-learning-data</a:t>
            </a:r>
          </a:p>
          <a:p>
            <a:pPr lvl="1"/>
            <a:r>
              <a:rPr lang="en-US" dirty="0" smtClean="0"/>
              <a:t>Write to file</a:t>
            </a:r>
          </a:p>
          <a:p>
            <a:pPr lvl="1"/>
            <a:r>
              <a:rPr lang="en-US" dirty="0" smtClean="0"/>
              <a:t>Data: source, destination, number of times used, </a:t>
            </a:r>
            <a:r>
              <a:rPr lang="en-US" dirty="0" err="1" smtClean="0"/>
              <a:t>game_score</a:t>
            </a:r>
            <a:r>
              <a:rPr lang="en-US" dirty="0" smtClean="0"/>
              <a:t>(reward);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27471" y="865414"/>
            <a:ext cx="4201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Key assumptions</a:t>
            </a:r>
          </a:p>
          <a:p>
            <a:r>
              <a:rPr lang="en-US" dirty="0" smtClean="0"/>
              <a:t>Blacks always at top of board (move down)</a:t>
            </a:r>
          </a:p>
          <a:p>
            <a:r>
              <a:rPr lang="en-US" dirty="0" smtClean="0"/>
              <a:t>Whites at bottom (move 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1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074" y="248164"/>
            <a:ext cx="511750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class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getMoveToLeft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err="1" smtClean="0"/>
              <a:t>getMoveToRight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968" y="1825625"/>
            <a:ext cx="433083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blank (no valid move to the left)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 smtClean="0">
                <a:solidFill>
                  <a:schemeClr val="accent2"/>
                </a:solidFill>
              </a:rPr>
              <a:t>C3-E1(D2) </a:t>
            </a:r>
            <a:r>
              <a:rPr lang="en-US" dirty="0" smtClean="0"/>
              <a:t>as valid 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 smtClean="0">
                <a:solidFill>
                  <a:schemeClr val="accent2"/>
                </a:solidFill>
              </a:rPr>
              <a:t>D4-E3</a:t>
            </a:r>
            <a:r>
              <a:rPr lang="en-US" dirty="0" smtClean="0"/>
              <a:t> as valid move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8218" y="135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8218" y="63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8218" y="135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8218" y="63645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647" y="821651"/>
            <a:ext cx="292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B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9266" y="248164"/>
            <a:ext cx="611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1        2            3            4            5           6           7          8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09810" y="136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9810" y="64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49810" y="136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8218" y="205689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8218" y="279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68218" y="207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88218" y="279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08218" y="207586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09810" y="280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29810" y="208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49810" y="280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28218" y="350513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48218" y="424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68218" y="352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88218" y="424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08218" y="35240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09810" y="425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29810" y="353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49810" y="425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28218" y="494513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48218" y="568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68218" y="496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88218" y="568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08218" y="49640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09810" y="569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29810" y="497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49810" y="569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42892" y="2185488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816874" y="50914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Down board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02968" y="1337496"/>
            <a:ext cx="0" cy="483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26308" y="751927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733374" y="2940820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5564881" y="1473194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 rot="18443021">
            <a:off x="5879728" y="1774490"/>
            <a:ext cx="350019" cy="41896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 rot="18443021">
            <a:off x="3157713" y="3351267"/>
            <a:ext cx="350019" cy="41896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 rot="19123227">
            <a:off x="1357072" y="2483841"/>
            <a:ext cx="410528" cy="142916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85711" y="2940820"/>
            <a:ext cx="432724" cy="43005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23772" y="5060974"/>
            <a:ext cx="5061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When returning valid moves,  does not perform multiple takes, and the piece in the brackets is </a:t>
            </a:r>
            <a:r>
              <a:rPr lang="en-US" smtClean="0"/>
              <a:t>the opponents piece which gets taken.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9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074" y="248164"/>
            <a:ext cx="5117506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class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getValidMoves</a:t>
            </a:r>
            <a:r>
              <a:rPr lang="en-US" dirty="0" smtClean="0"/>
              <a:t>(</a:t>
            </a:r>
            <a:r>
              <a:rPr lang="en-US" dirty="0" err="1" smtClean="0"/>
              <a:t>colour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968" y="1825625"/>
            <a:ext cx="4330831" cy="4351338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Works by calling </a:t>
            </a:r>
            <a:r>
              <a:rPr lang="en-US" dirty="0" err="1" smtClean="0"/>
              <a:t>getmovetoleft</a:t>
            </a:r>
            <a:r>
              <a:rPr lang="en-US" dirty="0" smtClean="0"/>
              <a:t>[/right] to build a list of possible moves which are returned.  White moves up, black down the board.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8218" y="135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8218" y="63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88218" y="135772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8218" y="63645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647" y="821651"/>
            <a:ext cx="292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B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9266" y="248164"/>
            <a:ext cx="611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1        2            3            4            5           6           7          8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09810" y="136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9810" y="64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49810" y="1366561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8218" y="205689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48218" y="279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68218" y="207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88218" y="279712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08218" y="2075860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009810" y="280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29810" y="208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49810" y="2805962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28218" y="350513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48218" y="424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68218" y="352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88218" y="424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08218" y="35240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09810" y="425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29810" y="353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49810" y="425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28218" y="494513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48218" y="568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68218" y="496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588218" y="568536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08218" y="496409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09810" y="569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29810" y="497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49810" y="5694198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259168" y="439362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816874" y="50914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Down board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02968" y="1337496"/>
            <a:ext cx="0" cy="483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26308" y="751927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2721376" y="4360830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552494" y="5050830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 rot="13593383">
            <a:off x="1721916" y="3823746"/>
            <a:ext cx="490995" cy="71206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9823" y="3616071"/>
            <a:ext cx="530137" cy="5360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23772" y="5060974"/>
            <a:ext cx="5061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When returning valid moves,  does not perform multiple takes, and the piece in the brackets is </a:t>
            </a:r>
            <a:r>
              <a:rPr lang="en-US" smtClean="0"/>
              <a:t>the opponents piece which gets taken.</a:t>
            </a: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127489" y="439362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637777" y="439362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2026456" y="5089666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428886" y="5066640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4869253" y="508966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292194" y="5800831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728985" y="5809666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69264" y="5809665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586906" y="5797653"/>
            <a:ext cx="489857" cy="489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 rot="13593383">
            <a:off x="3214179" y="3813203"/>
            <a:ext cx="490995" cy="71206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rot="13593383">
            <a:off x="4554231" y="3876656"/>
            <a:ext cx="490995" cy="71206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own Arrow 77"/>
          <p:cNvSpPr/>
          <p:nvPr/>
        </p:nvSpPr>
        <p:spPr>
          <a:xfrm rot="7752786">
            <a:off x="2298740" y="3840886"/>
            <a:ext cx="490995" cy="71206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 rot="7752786">
            <a:off x="3773719" y="3813202"/>
            <a:ext cx="490995" cy="71206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own Arrow 79"/>
          <p:cNvSpPr/>
          <p:nvPr/>
        </p:nvSpPr>
        <p:spPr>
          <a:xfrm rot="7752786">
            <a:off x="5178288" y="3892980"/>
            <a:ext cx="490995" cy="71206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game loop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Flags for controlling logic and for determining what to show user</a:t>
            </a:r>
          </a:p>
          <a:p>
            <a:pPr lvl="1"/>
            <a:r>
              <a:rPr lang="en-US" dirty="0" err="1" smtClean="0"/>
              <a:t>gameStatus</a:t>
            </a:r>
            <a:r>
              <a:rPr lang="en-US" dirty="0" smtClean="0"/>
              <a:t>  = </a:t>
            </a:r>
            <a:r>
              <a:rPr lang="en-US" dirty="0" err="1" smtClean="0"/>
              <a:t>gameLoading</a:t>
            </a:r>
            <a:r>
              <a:rPr lang="en-US" dirty="0" smtClean="0"/>
              <a:t>, </a:t>
            </a:r>
            <a:r>
              <a:rPr lang="en-US" dirty="0" err="1" smtClean="0"/>
              <a:t>gameMenu</a:t>
            </a:r>
            <a:r>
              <a:rPr lang="en-US" dirty="0" smtClean="0"/>
              <a:t>, </a:t>
            </a:r>
            <a:r>
              <a:rPr lang="en-US" dirty="0" err="1" smtClean="0"/>
              <a:t>gamePlaying</a:t>
            </a:r>
            <a:r>
              <a:rPr lang="en-US" dirty="0" smtClean="0"/>
              <a:t>, </a:t>
            </a:r>
            <a:r>
              <a:rPr lang="en-US" dirty="0" err="1" smtClean="0"/>
              <a:t>gameOver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gameMode</a:t>
            </a:r>
            <a:r>
              <a:rPr lang="en-US" dirty="0" smtClean="0"/>
              <a:t> = </a:t>
            </a:r>
            <a:r>
              <a:rPr lang="en-US" dirty="0" err="1" smtClean="0"/>
              <a:t>vsComputer</a:t>
            </a:r>
            <a:r>
              <a:rPr lang="en-US" dirty="0" smtClean="0"/>
              <a:t> or </a:t>
            </a:r>
            <a:r>
              <a:rPr lang="en-US" dirty="0" err="1" smtClean="0"/>
              <a:t>vsPlayer</a:t>
            </a:r>
            <a:r>
              <a:rPr lang="en-US" dirty="0" smtClean="0"/>
              <a:t> or </a:t>
            </a:r>
            <a:r>
              <a:rPr lang="en-US" dirty="0" err="1" smtClean="0"/>
              <a:t>autoLearning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autoLearning</a:t>
            </a:r>
            <a:r>
              <a:rPr lang="en-US" dirty="0" smtClean="0"/>
              <a:t> is when the computer plays it’s self)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7286" y="5686661"/>
            <a:ext cx="273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loading is needed as learning </a:t>
            </a:r>
            <a:r>
              <a:rPr lang="en-US" smtClean="0"/>
              <a:t>data will be large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best moves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that </a:t>
            </a:r>
            <a:r>
              <a:rPr lang="en-US" smtClean="0"/>
              <a:t>some moves don’t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Flaws in the process (improvement opportunities)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determining best move is by single move, ideally you would would a combination of moves to be scored, because taking a single move in isolation, means you don’t understand what else if going on with the board.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the games takes a random move, these should be scored in accordance as to which move closest to the opponents pieces to stop the game moving pieces around the board in a silly manner and games never ending.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stackoverflow.com/questions/7571635/fastest-way-to-check-if-a-value-exist-in-a-list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498</Words>
  <Application>Microsoft Macintosh PowerPoint</Application>
  <PresentationFormat>Widescreen</PresentationFormat>
  <Paragraphs>147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PowerPoint Presentation</vt:lpstr>
      <vt:lpstr>Game logic, free moves</vt:lpstr>
      <vt:lpstr>classes</vt:lpstr>
      <vt:lpstr>Game class – getMoveToLeft  getMoveToRight</vt:lpstr>
      <vt:lpstr>Game class – getValidMoves(colour)</vt:lpstr>
      <vt:lpstr>Main game loop logic</vt:lpstr>
      <vt:lpstr>Calculating best moves</vt:lpstr>
      <vt:lpstr>Flaws in the process (improvement opportunities)</vt:lpstr>
      <vt:lpstr>Game performance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Harfords</dc:creator>
  <cp:lastModifiedBy>The Harfords</cp:lastModifiedBy>
  <cp:revision>34</cp:revision>
  <dcterms:created xsi:type="dcterms:W3CDTF">2017-11-22T21:31:52Z</dcterms:created>
  <dcterms:modified xsi:type="dcterms:W3CDTF">2017-11-30T22:46:38Z</dcterms:modified>
</cp:coreProperties>
</file>