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1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bYVgeKxOG2JQaa+l0AnHCp/Q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2447777" y="2538395"/>
            <a:ext cx="7005710" cy="118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mbria"/>
              <a:buNone/>
            </a:pPr>
            <a:r>
              <a:rPr lang="en-US" b="1" dirty="0" smtClean="0"/>
              <a:t>E-Auction System</a:t>
            </a:r>
            <a:r>
              <a:rPr lang="en-US" dirty="0"/>
              <a:t/>
            </a:r>
            <a:br>
              <a:rPr lang="en-US" dirty="0"/>
            </a:br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9551962" y="3242602"/>
            <a:ext cx="2640037" cy="275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800" b="1" dirty="0">
                <a:solidFill>
                  <a:schemeClr val="accent1"/>
                </a:solidFill>
              </a:rPr>
              <a:t>Presented by </a:t>
            </a:r>
            <a:endParaRPr/>
          </a:p>
          <a:p>
            <a:pPr marL="0" lvl="0" indent="0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Deepshikha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Harsh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Prasad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Raixi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 Singh</a:t>
            </a:r>
          </a:p>
          <a:p>
            <a:pPr marL="0" lvl="0" indent="0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Manish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Saha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lvl="0" indent="-342900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</a:pP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Karishma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Rani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Patro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lvl="0" indent="-342900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</a:pP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Manjulika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Sahoo</a:t>
            </a:r>
            <a:endParaRPr>
              <a:solidFill>
                <a:schemeClr val="bg2">
                  <a:lumMod val="25000"/>
                </a:schemeClr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Guided by: </a:t>
            </a:r>
            <a:r>
              <a:rPr lang="en-US" sz="1800" b="1" dirty="0" err="1" smtClean="0">
                <a:solidFill>
                  <a:schemeClr val="bg2">
                    <a:lumMod val="25000"/>
                  </a:schemeClr>
                </a:solidFill>
              </a:rPr>
              <a:t>Shailaja</a:t>
            </a:r>
            <a:r>
              <a:rPr lang="en-US" sz="1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2">
                    <a:lumMod val="25000"/>
                  </a:schemeClr>
                </a:solidFill>
              </a:rPr>
              <a:t>Patil</a:t>
            </a:r>
            <a:endParaRPr b="1">
              <a:solidFill>
                <a:schemeClr val="bg2">
                  <a:lumMod val="25000"/>
                </a:schemeClr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endParaRPr>
              <a:solidFill>
                <a:schemeClr val="bg2">
                  <a:lumMod val="25000"/>
                </a:schemeClr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04452" name="AutoShape 4" descr="capgemini-logo - Auto News Press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54" name="AutoShape 6" descr="capgemini-logo - Auto News Press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4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8554" y="197339"/>
            <a:ext cx="3211407" cy="208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406405" y="92538"/>
            <a:ext cx="9029700" cy="88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 i="1"/>
              <a:t>Implementation</a:t>
            </a:r>
            <a:endParaRPr sz="3200" i="1"/>
          </a:p>
        </p:txBody>
      </p:sp>
      <p:sp>
        <p:nvSpPr>
          <p:cNvPr id="163" name="Google Shape;163;p10"/>
          <p:cNvSpPr txBox="1">
            <a:spLocks noGrp="1"/>
          </p:cNvSpPr>
          <p:nvPr>
            <p:ph sz="quarter" idx="1"/>
          </p:nvPr>
        </p:nvSpPr>
        <p:spPr>
          <a:xfrm>
            <a:off x="792546" y="861516"/>
            <a:ext cx="9791700" cy="471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After giving the input as per the requirement: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9183" y="1822866"/>
            <a:ext cx="42767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75047" y="1852760"/>
            <a:ext cx="2961322" cy="394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1222327" y="308854"/>
            <a:ext cx="807524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5400" b="1" dirty="0" smtClean="0"/>
              <a:t>ADVANTAGES:</a:t>
            </a:r>
            <a:endParaRPr sz="5400" b="1"/>
          </a:p>
        </p:txBody>
      </p:sp>
      <p:sp>
        <p:nvSpPr>
          <p:cNvPr id="181" name="Google Shape;181;p13"/>
          <p:cNvSpPr txBox="1">
            <a:spLocks noGrp="1"/>
          </p:cNvSpPr>
          <p:nvPr>
            <p:ph sz="quarter" idx="1"/>
          </p:nvPr>
        </p:nvSpPr>
        <p:spPr>
          <a:xfrm>
            <a:off x="1137920" y="1720899"/>
            <a:ext cx="106648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MORE CONVENIENT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LESS STRESSFUL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MORE COST EFFECTIVE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LARGER REACH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MORE BUYERS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7262" y="1870532"/>
            <a:ext cx="3342835" cy="273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Security Risk Posed by Threat Vectors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Finding Suitable Reverse Auction Software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Price is Often the Major Driving Force</a:t>
            </a:r>
          </a:p>
          <a:p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1501" y="1808652"/>
            <a:ext cx="3679791" cy="194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5"/>
          <p:cNvPicPr preferRelativeResize="0">
            <a:picLocks noGrp="1"/>
          </p:cNvPicPr>
          <p:nvPr>
            <p:ph sz="quarter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78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634067" y="365125"/>
            <a:ext cx="97197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/>
              <a:t>Index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sz="quarter" idx="1"/>
          </p:nvPr>
        </p:nvSpPr>
        <p:spPr>
          <a:xfrm>
            <a:off x="1562100" y="1473200"/>
            <a:ext cx="9791700" cy="470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/>
              <a:t>Aim of the project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 smtClean="0"/>
              <a:t>About E-auction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/>
              <a:t>Objectives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/>
              <a:t>Software Requirements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/>
              <a:t>Flowchart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/>
              <a:t>Implementation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 smtClean="0"/>
              <a:t>Advantages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 smtClean="0"/>
              <a:t>Limitations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4703" y="3348111"/>
            <a:ext cx="5017687" cy="260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1562100" y="349494"/>
            <a:ext cx="9791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/>
              <a:t>Aim of the Project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To develop an </a:t>
            </a:r>
            <a:r>
              <a:rPr lang="en-US" dirty="0" smtClean="0"/>
              <a:t>E-Auction System </a:t>
            </a:r>
            <a:r>
              <a:rPr lang="en-US" dirty="0"/>
              <a:t>using c programming</a:t>
            </a:r>
            <a:r>
              <a:rPr lang="en-US" dirty="0" smtClean="0"/>
              <a:t>.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7922" y="2377439"/>
            <a:ext cx="5006243" cy="375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1473200" y="342265"/>
            <a:ext cx="915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4800" b="1" dirty="0" smtClean="0"/>
              <a:t>About E-Auction</a:t>
            </a:r>
            <a:endParaRPr sz="4800" b="1"/>
          </a:p>
        </p:txBody>
      </p:sp>
      <p:sp>
        <p:nvSpPr>
          <p:cNvPr id="115" name="Google Shape;115;p4"/>
          <p:cNvSpPr txBox="1">
            <a:spLocks noGrp="1"/>
          </p:cNvSpPr>
          <p:nvPr>
            <p:ph sz="quarter" idx="1"/>
          </p:nvPr>
        </p:nvSpPr>
        <p:spPr>
          <a:xfrm>
            <a:off x="1350499" y="1679282"/>
            <a:ext cx="3841652" cy="482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tifakt Element Black" pitchFamily="34" charset="0"/>
                <a:ea typeface="Artifakt Element Black" pitchFamily="34" charset="0"/>
              </a:rPr>
              <a:t>Auction:-</a:t>
            </a: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8306" name="AutoShape 2" descr="Auction Images | Free Vectors, Stock Photos &amp; PSD"/>
          <p:cNvSpPr>
            <a:spLocks noChangeAspect="1" noChangeArrowheads="1"/>
          </p:cNvSpPr>
          <p:nvPr/>
        </p:nvSpPr>
        <p:spPr bwMode="auto">
          <a:xfrm>
            <a:off x="155575" y="-960438"/>
            <a:ext cx="2276475" cy="2009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08" name="AutoShape 4" descr="Auction Images | Free Vectors, Stock Photos &amp; PSD"/>
          <p:cNvSpPr>
            <a:spLocks noChangeAspect="1" noChangeArrowheads="1"/>
          </p:cNvSpPr>
          <p:nvPr/>
        </p:nvSpPr>
        <p:spPr bwMode="auto">
          <a:xfrm>
            <a:off x="155575" y="-960438"/>
            <a:ext cx="2276475" cy="2009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83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0835" y="2620304"/>
            <a:ext cx="4487596" cy="370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061981" y="1744394"/>
            <a:ext cx="414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Artifakt Element Black" pitchFamily="34" charset="0"/>
                <a:ea typeface="Artifakt Element Black" pitchFamily="34" charset="0"/>
              </a:rPr>
              <a:t>E-Auction:-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Artifakt Element Black" pitchFamily="34" charset="0"/>
              <a:ea typeface="Artifakt Element Black" pitchFamily="34" charset="0"/>
            </a:endParaRPr>
          </a:p>
        </p:txBody>
      </p:sp>
      <p:sp>
        <p:nvSpPr>
          <p:cNvPr id="98313" name="AutoShape 9" descr="Beroe LiVE Poll: E-Auction is out of flavor, yet benefits linger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15" name="AutoShape 11" descr="Beroe LiVE Poll: E-Auction is out of flavor, yet benefits linger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8319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4400" y="2602522"/>
            <a:ext cx="4896192" cy="378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18038" y="548005"/>
            <a:ext cx="9791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 dirty="0" smtClean="0"/>
              <a:t>Objectives</a:t>
            </a:r>
            <a:br>
              <a:rPr lang="en-US" sz="3200" dirty="0" smtClean="0"/>
            </a:br>
            <a:endParaRPr sz="3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5560" y="1897747"/>
            <a:ext cx="1826937" cy="12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97965" y="1761100"/>
            <a:ext cx="1592288" cy="139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AutoShape 5" descr="blob:https://web.whatsapp.com/3eae398d-cd3d-41ad-932f-0fb86288b1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AutoShape 7" descr="blob:https://web.whatsapp.com/3eae398d-cd3d-41ad-932f-0fb86288b1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32197" y="4175467"/>
            <a:ext cx="1884446" cy="132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3657" y="4171039"/>
            <a:ext cx="2012215" cy="142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89317" y="1631853"/>
            <a:ext cx="59506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Remove intermediaries/middlemen.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Provide market space to admin/seller.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Provide a space of online advertisement to                     business companies.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Reduce the workload of maintaining data.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/>
              <a:t>Software Requirements</a:t>
            </a:r>
            <a:endParaRPr sz="3200"/>
          </a:p>
        </p:txBody>
      </p:sp>
      <p:sp>
        <p:nvSpPr>
          <p:cNvPr id="127" name="Google Shape;127;p6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 dirty="0"/>
              <a:t>This </a:t>
            </a:r>
            <a:r>
              <a:rPr lang="en-US" dirty="0" smtClean="0"/>
              <a:t>E-Auction System </a:t>
            </a:r>
            <a:r>
              <a:rPr lang="en-US" dirty="0"/>
              <a:t>is coded and made using the following: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endParaRPr lang="en-US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Operating </a:t>
            </a:r>
            <a:r>
              <a:rPr lang="en-US" dirty="0">
                <a:solidFill>
                  <a:srgbClr val="FF0000"/>
                </a:solidFill>
              </a:rPr>
              <a:t>system: </a:t>
            </a:r>
            <a:r>
              <a:rPr lang="en-US" dirty="0"/>
              <a:t>Linux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        Software : </a:t>
            </a:r>
            <a:r>
              <a:rPr lang="en-US" dirty="0" err="1" smtClean="0"/>
              <a:t>Ubuntu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        Back-end: </a:t>
            </a:r>
            <a:r>
              <a:rPr lang="en-US" dirty="0"/>
              <a:t>C programming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0111" y="2349305"/>
            <a:ext cx="2139021" cy="18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204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 dirty="0"/>
              <a:t>Flow chart of </a:t>
            </a:r>
            <a:r>
              <a:rPr lang="en-US" sz="3200" dirty="0" smtClean="0"/>
              <a:t>Admin </a:t>
            </a:r>
            <a:endParaRPr sz="32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3539" y="1541463"/>
            <a:ext cx="6583680" cy="514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/>
        </p:nvSpPr>
        <p:spPr>
          <a:xfrm>
            <a:off x="1587500" y="-317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2E75B5"/>
                </a:solidFill>
                <a:latin typeface="Cambria"/>
                <a:ea typeface="Cambria"/>
                <a:cs typeface="Cambria"/>
                <a:sym typeface="Cambria"/>
              </a:rPr>
              <a:t>Flow chart </a:t>
            </a:r>
            <a:r>
              <a:rPr lang="en-US" sz="3200" b="0" i="0" u="none" strike="noStrike" cap="none" dirty="0" smtClean="0">
                <a:solidFill>
                  <a:srgbClr val="2E75B5"/>
                </a:solidFill>
                <a:latin typeface="Cambria"/>
                <a:ea typeface="Cambria"/>
                <a:cs typeface="Cambria"/>
                <a:sym typeface="Cambria"/>
              </a:rPr>
              <a:t>of User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1169" y="1575582"/>
            <a:ext cx="7610621" cy="502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584960" y="31940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 i="1"/>
              <a:t>Implementation</a:t>
            </a:r>
            <a:endParaRPr sz="3200" i="1"/>
          </a:p>
        </p:txBody>
      </p:sp>
      <p:sp>
        <p:nvSpPr>
          <p:cNvPr id="145" name="Google Shape;145;p9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After Execution the screen appears like this: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4099" y="2347327"/>
            <a:ext cx="24479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2554" y="2260942"/>
            <a:ext cx="44672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1981" y="4364624"/>
            <a:ext cx="2174265" cy="194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96226" y="4405092"/>
            <a:ext cx="4325743" cy="192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1031</TotalTime>
  <Words>163</Words>
  <PresentationFormat>Custom</PresentationFormat>
  <Paragraphs>57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E-Auction System </vt:lpstr>
      <vt:lpstr>Index</vt:lpstr>
      <vt:lpstr>Aim of the Project</vt:lpstr>
      <vt:lpstr>About E-Auction</vt:lpstr>
      <vt:lpstr>Objectives </vt:lpstr>
      <vt:lpstr>Software Requirements</vt:lpstr>
      <vt:lpstr>Flow chart of Admin </vt:lpstr>
      <vt:lpstr>Slide 8</vt:lpstr>
      <vt:lpstr>Implementation</vt:lpstr>
      <vt:lpstr>Implementation</vt:lpstr>
      <vt:lpstr>ADVANTAGES:</vt:lpstr>
      <vt:lpstr>LIMITATION:-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E-Auction System </dc:title>
  <dc:creator>Meghana</dc:creator>
  <cp:lastModifiedBy>SHISHRAM</cp:lastModifiedBy>
  <cp:revision>77</cp:revision>
  <dcterms:created xsi:type="dcterms:W3CDTF">2022-10-21T16:18:44Z</dcterms:created>
  <dcterms:modified xsi:type="dcterms:W3CDTF">2022-12-13T14:00:57Z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