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EBFE8B-1B69-41F3-9907-470FDA31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2C49B0-8A7A-4728-8E1A-F9435E33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EBD0E1-9693-43A7-A10F-5A8A7C64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4284EA-00E9-46C5-800F-5012E042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A512A7-C071-4FAB-8301-67827C63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208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7AAAEB-BF9F-44CD-A061-A1F837B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7DA66FC-8A92-4C9F-BF96-F5F74A08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6CACB3-9662-44AA-86C1-C7AFEA62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884A43-97C1-4C3D-9C67-AF67E0B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129CA1-D905-4C95-BA1B-86E83059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5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C5FD0DC-4C3E-49E2-90AE-AE59D7A6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274F357-7B30-4990-9ED8-41516BCC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BCE6C3-FE32-4591-9D3D-23FDECA0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A68A8F-9E89-486B-AF39-B1F0AC8B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3110B7-7143-498F-A1A4-DC4FC02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6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6234F6-F488-4CD7-AC50-7361D1A6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17B3D-30C4-4960-851A-78BA2549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A36127-94E6-43C9-9C5E-47AB27E2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C26658-28DE-4D78-9631-258B1BC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9FE551-DEAD-4A76-8F36-8D686A2F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3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E4DD27-B25C-4AA2-93DE-F193CF8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329595-F271-4CAD-85C8-FBAF5E3F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DBDAD3-83DD-40FF-A291-98A6E932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614186-6F6D-462F-9F04-A4554290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CE515E-DBD1-4CA7-8D99-7BB0E298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8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C1F15-C161-4E7E-A1D5-2C305F12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57236A-1663-49D0-8162-3C95447AD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019CA5-85AA-4719-B3D5-A73EFBFD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0534D7-A455-48D3-B8A4-215FA700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BE52A3-D254-4006-B57B-4FD4DA1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88ECDF-6204-4FFE-B792-94F4D906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1E8C5C-C3D1-45F5-8C84-6EA61CE1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2268EF-914D-4CBF-8B95-FB4ED150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5CCE5A-BCDC-4987-B561-594A1D3B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9749CE-6924-4438-A4C4-E7879118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B0E551-2C54-40A8-8FCF-2D7235A1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ABDA13-DCBD-454C-8342-83A91BE1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2768BB-6993-4609-AED1-2267D22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510FC4-45C7-4A63-A733-42EE722D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3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92E225-9AE1-48B3-965B-91EB68AC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9E0566-502C-458C-89ED-06BC5C8B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C168B56-8A3B-4D46-BE69-F62176EA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BCF95C5-E078-4C89-8EFB-7D125D8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1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6094DA2-FEF5-44F5-8263-73577A93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E26D46B-313C-455F-8D44-3FDA5BC0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50078A-BBBA-4CF5-B48D-C70FAE1E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9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D84059-4D26-46CD-BAB0-26069672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D10B7C-A855-488F-8F69-30EB382A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210E87-810B-4085-B581-D65A934C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226B7B-F19E-4012-93A7-0B626E59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D14FFF6-756E-4C02-8B4F-A8C5036C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0ED80-D47F-4709-9D88-0DB5C925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4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4BEF94-566C-4EE8-8A5A-2D4ADDCA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6F8A5E9-DA65-43E9-970E-5274B88AE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4BF250-6F99-4A87-91D4-8C036557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6C7772-A302-41F7-AEEB-5A39A3F3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D32664-F43A-4CFC-B9F0-E3ADF971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3A20AF-0907-47F5-A20D-7FEA20B2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4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7DF1868-032E-4E41-98F9-37E2594D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A8A144-71AA-45FC-9903-1521E885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FC035D-06EE-466E-BAEB-4124CFF2A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3658-17A2-48FC-A969-9A86CCCAA714}" type="datetimeFigureOut">
              <a:rPr lang="tr-TR" smtClean="0"/>
              <a:t>18.12.2021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24FA9B-6B47-4FC5-8ED6-2AF9F3B20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2C0F69-9DD9-45BB-BE7D-55235DDFF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601D-E94D-4F87-B0BE-4AE42C4F2B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84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A9F2A8-7952-44A6-8068-B9B4C2D5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Assembler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8,9,15,16 december21</a:t>
            </a:r>
          </a:p>
        </p:txBody>
      </p:sp>
    </p:spTree>
    <p:extLst>
      <p:ext uri="{BB962C8B-B14F-4D97-AF65-F5344CB8AC3E}">
        <p14:creationId xmlns:p14="http://schemas.microsoft.com/office/powerpoint/2010/main" val="15706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7139BA-4179-4BF6-ABF2-EA9F2219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8th </a:t>
            </a:r>
            <a:r>
              <a:rPr lang="tr-TR" dirty="0" err="1"/>
              <a:t>dec</a:t>
            </a:r>
            <a:r>
              <a:rPr lang="tr-TR" dirty="0"/>
              <a:t> </a:t>
            </a:r>
            <a:r>
              <a:rPr lang="tr-TR" dirty="0" err="1"/>
              <a:t>wednesday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7F4B9-2CDF-4D00-9040-5D723783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</a:t>
            </a:r>
            <a:endParaRPr lang="tr-TR" dirty="0"/>
          </a:p>
          <a:p>
            <a:pPr lvl="1"/>
            <a:r>
              <a:rPr lang="tr-TR" b="1" dirty="0"/>
              <a:t>0xF0F1F3F4 </a:t>
            </a:r>
            <a:r>
              <a:rPr lang="tr-TR" dirty="0"/>
              <a:t>is s</a:t>
            </a:r>
            <a:r>
              <a:rPr lang="en-US" dirty="0" err="1"/>
              <a:t>aved</a:t>
            </a:r>
            <a:r>
              <a:rPr lang="en-US" dirty="0"/>
              <a:t> in memory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en-US" dirty="0"/>
              <a:t>0x200. </a:t>
            </a:r>
            <a:endParaRPr lang="tr-TR" dirty="0"/>
          </a:p>
          <a:p>
            <a:pPr lvl="1"/>
            <a:r>
              <a:rPr lang="tr-TR" dirty="0" err="1"/>
              <a:t>Aim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en-US" dirty="0"/>
              <a:t>find the average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byte</a:t>
            </a:r>
            <a:r>
              <a:rPr lang="tr-TR" dirty="0"/>
              <a:t>: </a:t>
            </a:r>
            <a:r>
              <a:rPr lang="tr-TR" b="1" dirty="0"/>
              <a:t>0xF2</a:t>
            </a:r>
            <a:r>
              <a:rPr lang="tr-TR" dirty="0"/>
              <a:t>.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en-US" dirty="0"/>
              <a:t>Form an assembly code by reaching the memory content.</a:t>
            </a:r>
            <a:endParaRPr lang="tr-TR" dirty="0"/>
          </a:p>
          <a:p>
            <a:pPr lvl="1"/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at </a:t>
            </a:r>
            <a:r>
              <a:rPr lang="en-US" dirty="0"/>
              <a:t>0x20</a:t>
            </a:r>
            <a:r>
              <a:rPr lang="tr-TR" dirty="0"/>
              <a:t>4</a:t>
            </a:r>
            <a:r>
              <a:rPr lang="en-US" dirty="0"/>
              <a:t>. 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r>
              <a:rPr lang="en-US" b="1" dirty="0"/>
              <a:t>Hint: </a:t>
            </a:r>
            <a:endParaRPr lang="tr-TR" dirty="0"/>
          </a:p>
          <a:p>
            <a:pPr lvl="1"/>
            <a:r>
              <a:rPr lang="en-US" dirty="0"/>
              <a:t>Division by four corresponds to right shift the number by two bits in assembly language.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79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E2A9C9-85CE-4B8C-A0F4-5550CD83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9th </a:t>
            </a:r>
            <a:r>
              <a:rPr lang="tr-TR" dirty="0" err="1"/>
              <a:t>dec</a:t>
            </a:r>
            <a:r>
              <a:rPr lang="tr-TR" dirty="0"/>
              <a:t> </a:t>
            </a:r>
            <a:r>
              <a:rPr lang="tr-TR" dirty="0" err="1"/>
              <a:t>thursday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FC0C20-0773-44CA-A804-1A63D986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Task:</a:t>
            </a:r>
            <a:endParaRPr lang="tr-TR" dirty="0"/>
          </a:p>
          <a:p>
            <a:pPr lvl="1"/>
            <a:r>
              <a:rPr lang="tr-TR" b="1" dirty="0"/>
              <a:t>0xF7F6F5F4 </a:t>
            </a:r>
            <a:r>
              <a:rPr lang="tr-TR" dirty="0"/>
              <a:t>is s</a:t>
            </a:r>
            <a:r>
              <a:rPr lang="en-US" dirty="0" err="1"/>
              <a:t>aved</a:t>
            </a:r>
            <a:r>
              <a:rPr lang="en-US" dirty="0"/>
              <a:t> in memory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en-US" dirty="0"/>
              <a:t>0x200. </a:t>
            </a:r>
            <a:endParaRPr lang="tr-TR" dirty="0"/>
          </a:p>
          <a:p>
            <a:pPr lvl="1"/>
            <a:r>
              <a:rPr lang="en-US" dirty="0"/>
              <a:t>Check for the memory content in character level. Find the total number of even and odd characters and save the results in two separate memory locations.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039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1CD29B-09B8-45C9-A3BA-FE44D5B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15th </a:t>
            </a:r>
            <a:r>
              <a:rPr lang="tr-TR" dirty="0" err="1"/>
              <a:t>dec</a:t>
            </a:r>
            <a:r>
              <a:rPr lang="tr-TR" dirty="0"/>
              <a:t> </a:t>
            </a:r>
            <a:r>
              <a:rPr lang="tr-TR" dirty="0" err="1"/>
              <a:t>wednesday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AFC086-DAB7-40BA-8B78-483C6795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dirty="0"/>
              <a:t>A) </a:t>
            </a:r>
          </a:p>
          <a:p>
            <a:pPr lvl="1"/>
            <a:r>
              <a:rPr lang="en-US" dirty="0"/>
              <a:t>Sixteen characters are saved in memory starting from 0x</a:t>
            </a:r>
            <a:r>
              <a:rPr lang="tr-TR" dirty="0"/>
              <a:t>3</a:t>
            </a:r>
            <a:r>
              <a:rPr lang="en-US" dirty="0"/>
              <a:t>040. </a:t>
            </a:r>
            <a:endParaRPr lang="tr-TR" dirty="0"/>
          </a:p>
          <a:p>
            <a:pPr lvl="1"/>
            <a:r>
              <a:rPr lang="en-US" dirty="0"/>
              <a:t>The content will be as follows</a:t>
            </a:r>
            <a:r>
              <a:rPr lang="tr-TR" dirty="0"/>
              <a:t>: </a:t>
            </a:r>
            <a:r>
              <a:rPr lang="en-US" dirty="0"/>
              <a:t>0x0F, 0x1F, 0x2F, 0x3F, 0x4F, 0x5F, …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B) </a:t>
            </a:r>
          </a:p>
          <a:p>
            <a:pPr lvl="1"/>
            <a:r>
              <a:rPr lang="en-US" dirty="0"/>
              <a:t>Form an assembly code to find their average by reaching the memory content. Do not forget to use branching instructions during operations.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6F869BC-ACAC-4418-8BA1-71E2D095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207793"/>
            <a:ext cx="4448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C37E31-B50A-4CAC-8053-BCB3B4A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16th </a:t>
            </a:r>
            <a:r>
              <a:rPr lang="tr-TR" dirty="0" err="1"/>
              <a:t>dec</a:t>
            </a:r>
            <a:r>
              <a:rPr lang="tr-TR" dirty="0"/>
              <a:t> </a:t>
            </a:r>
            <a:r>
              <a:rPr lang="tr-TR" dirty="0" err="1"/>
              <a:t>thursday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3AD166-43A3-4A26-AB85-B7D7A0B4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tr-TR" dirty="0"/>
              <a:t>A)</a:t>
            </a:r>
          </a:p>
          <a:p>
            <a:pPr lvl="1"/>
            <a:r>
              <a:rPr lang="en-US" dirty="0"/>
              <a:t>Sixteen characters are saved in memory starting from 0x</a:t>
            </a:r>
            <a:r>
              <a:rPr lang="tr-TR" dirty="0"/>
              <a:t>20000</a:t>
            </a:r>
            <a:r>
              <a:rPr lang="en-US" dirty="0"/>
              <a:t>040. </a:t>
            </a:r>
            <a:endParaRPr lang="tr-TR" dirty="0"/>
          </a:p>
          <a:p>
            <a:pPr lvl="1"/>
            <a:r>
              <a:rPr lang="en-US" dirty="0"/>
              <a:t>The content will be as follows</a:t>
            </a:r>
            <a:r>
              <a:rPr lang="tr-TR" dirty="0"/>
              <a:t>: </a:t>
            </a:r>
            <a:r>
              <a:rPr lang="en-US" dirty="0"/>
              <a:t>0xF</a:t>
            </a:r>
            <a:r>
              <a:rPr lang="tr-TR" dirty="0"/>
              <a:t>0</a:t>
            </a:r>
            <a:r>
              <a:rPr lang="en-US" dirty="0"/>
              <a:t>, 0xF</a:t>
            </a:r>
            <a:r>
              <a:rPr lang="tr-TR" dirty="0"/>
              <a:t>1</a:t>
            </a:r>
            <a:r>
              <a:rPr lang="en-US" dirty="0"/>
              <a:t>, 0xF</a:t>
            </a:r>
            <a:r>
              <a:rPr lang="tr-TR" dirty="0"/>
              <a:t>2</a:t>
            </a:r>
            <a:r>
              <a:rPr lang="en-US" dirty="0"/>
              <a:t>, 0xF</a:t>
            </a:r>
            <a:r>
              <a:rPr lang="tr-TR" dirty="0"/>
              <a:t>3</a:t>
            </a:r>
            <a:r>
              <a:rPr lang="en-US" dirty="0"/>
              <a:t>, 0xF</a:t>
            </a:r>
            <a:r>
              <a:rPr lang="tr-TR" dirty="0"/>
              <a:t>4</a:t>
            </a:r>
            <a:r>
              <a:rPr lang="en-US" dirty="0"/>
              <a:t>, 0xF</a:t>
            </a:r>
            <a:r>
              <a:rPr lang="tr-TR" dirty="0"/>
              <a:t>5</a:t>
            </a:r>
            <a:r>
              <a:rPr lang="en-US" dirty="0"/>
              <a:t>, …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dirty="0"/>
              <a:t>B)</a:t>
            </a:r>
          </a:p>
          <a:p>
            <a:pPr lvl="1"/>
            <a:r>
              <a:rPr lang="en-US" dirty="0"/>
              <a:t>Form an assembly code to find the</a:t>
            </a:r>
            <a:r>
              <a:rPr lang="tr-TR" dirty="0"/>
              <a:t> 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odd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en-US" dirty="0"/>
              <a:t>by reaching the memory content. Do not forget to use branching instructions during operations.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en-US" dirty="0"/>
              <a:t>in memory </a:t>
            </a:r>
            <a:r>
              <a:rPr lang="tr-TR" dirty="0" err="1"/>
              <a:t>location</a:t>
            </a:r>
            <a:r>
              <a:rPr lang="tr-TR" dirty="0"/>
              <a:t> of</a:t>
            </a:r>
            <a:r>
              <a:rPr lang="en-US" dirty="0"/>
              <a:t> 0x</a:t>
            </a:r>
            <a:r>
              <a:rPr lang="tr-TR" dirty="0"/>
              <a:t>30000</a:t>
            </a:r>
            <a:r>
              <a:rPr lang="en-US" dirty="0"/>
              <a:t>040. 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C7898FD-CA2D-4F96-BFB4-27E6651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49" y="2971795"/>
            <a:ext cx="4495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270</Words>
  <Application>Microsoft Office PowerPoint</Application>
  <PresentationFormat>Geniş ekran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Assembler Tasks for 8,9,15,16 december21</vt:lpstr>
      <vt:lpstr>Task for 8th dec wednesday</vt:lpstr>
      <vt:lpstr>Task for 9th dec thursday</vt:lpstr>
      <vt:lpstr>Task for 15th dec wednesday</vt:lpstr>
      <vt:lpstr>Task for 16th dec thursday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Tasks for 8,9,15,16 december21</dc:title>
  <dc:creator>kml</dc:creator>
  <cp:lastModifiedBy>kml</cp:lastModifiedBy>
  <cp:revision>11</cp:revision>
  <dcterms:created xsi:type="dcterms:W3CDTF">2021-12-07T18:34:38Z</dcterms:created>
  <dcterms:modified xsi:type="dcterms:W3CDTF">2021-12-18T15:43:56Z</dcterms:modified>
</cp:coreProperties>
</file>