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6" r:id="rId7"/>
    <p:sldId id="267" r:id="rId8"/>
    <p:sldId id="268" r:id="rId9"/>
    <p:sldId id="269" r:id="rId10"/>
    <p:sldId id="270" r:id="rId11"/>
    <p:sldId id="271" r:id="rId12"/>
    <p:sldId id="260" r:id="rId13"/>
    <p:sldId id="261" r:id="rId14"/>
    <p:sldId id="262" r:id="rId15"/>
    <p:sldId id="263" r:id="rId16"/>
    <p:sldId id="26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8/19/2020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93379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234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9981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7693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1265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3526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5390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087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8720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6710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8/19/2020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369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8/19/2020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72567311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5" r:id="rId6"/>
    <p:sldLayoutId id="2147483690"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B88B7993-D947-47B7-8367-161D74C568A9}"/>
              </a:ext>
            </a:extLst>
          </p:cNvPr>
          <p:cNvPicPr>
            <a:picLocks noChangeAspect="1"/>
          </p:cNvPicPr>
          <p:nvPr/>
        </p:nvPicPr>
        <p:blipFill rotWithShape="1">
          <a:blip r:embed="rId2"/>
          <a:srcRect t="9091"/>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6"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89DDC45-EF23-45CD-A65B-89AC2ECA1F7C}"/>
              </a:ext>
            </a:extLst>
          </p:cNvPr>
          <p:cNvSpPr>
            <a:spLocks noGrp="1"/>
          </p:cNvSpPr>
          <p:nvPr>
            <p:ph type="ctrTitle"/>
          </p:nvPr>
        </p:nvSpPr>
        <p:spPr>
          <a:xfrm>
            <a:off x="762000" y="1523999"/>
            <a:ext cx="5334000" cy="1985963"/>
          </a:xfrm>
        </p:spPr>
        <p:txBody>
          <a:bodyPr>
            <a:normAutofit fontScale="90000"/>
          </a:bodyPr>
          <a:lstStyle/>
          <a:p>
            <a:pPr algn="l"/>
            <a:r>
              <a:rPr lang="en-GB" sz="8000" dirty="0">
                <a:solidFill>
                  <a:srgbClr val="FFFFFF"/>
                </a:solidFill>
              </a:rPr>
              <a:t>Covid-Tracker Project </a:t>
            </a:r>
          </a:p>
        </p:txBody>
      </p:sp>
      <p:sp>
        <p:nvSpPr>
          <p:cNvPr id="3" name="Subtitle 2">
            <a:extLst>
              <a:ext uri="{FF2B5EF4-FFF2-40B4-BE49-F238E27FC236}">
                <a16:creationId xmlns:a16="http://schemas.microsoft.com/office/drawing/2014/main" id="{44EC02A6-B96D-40CB-8340-00F5B75CADFF}"/>
              </a:ext>
            </a:extLst>
          </p:cNvPr>
          <p:cNvSpPr>
            <a:spLocks noGrp="1"/>
          </p:cNvSpPr>
          <p:nvPr>
            <p:ph type="subTitle" idx="1"/>
          </p:nvPr>
        </p:nvSpPr>
        <p:spPr>
          <a:xfrm>
            <a:off x="762000" y="3809999"/>
            <a:ext cx="8382000" cy="1338471"/>
          </a:xfrm>
        </p:spPr>
        <p:txBody>
          <a:bodyPr>
            <a:normAutofit/>
          </a:bodyPr>
          <a:lstStyle/>
          <a:p>
            <a:pPr algn="l"/>
            <a:r>
              <a:rPr lang="en-GB" dirty="0">
                <a:solidFill>
                  <a:srgbClr val="FFFFFF"/>
                </a:solidFill>
              </a:rPr>
              <a:t>By Yusuf Oguntoyinbo &amp; Zeeshan Khan</a:t>
            </a:r>
          </a:p>
        </p:txBody>
      </p:sp>
    </p:spTree>
    <p:extLst>
      <p:ext uri="{BB962C8B-B14F-4D97-AF65-F5344CB8AC3E}">
        <p14:creationId xmlns:p14="http://schemas.microsoft.com/office/powerpoint/2010/main" val="83077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6D92-7C2C-49A1-97CA-6BC09245A132}"/>
              </a:ext>
            </a:extLst>
          </p:cNvPr>
          <p:cNvSpPr>
            <a:spLocks noGrp="1"/>
          </p:cNvSpPr>
          <p:nvPr>
            <p:ph type="title"/>
          </p:nvPr>
        </p:nvSpPr>
        <p:spPr>
          <a:xfrm>
            <a:off x="495300" y="266700"/>
            <a:ext cx="9144000" cy="1263649"/>
          </a:xfrm>
        </p:spPr>
        <p:txBody>
          <a:bodyPr/>
          <a:lstStyle/>
          <a:p>
            <a:r>
              <a:rPr lang="en-GB" dirty="0"/>
              <a:t>Delete data</a:t>
            </a:r>
          </a:p>
        </p:txBody>
      </p:sp>
      <p:pic>
        <p:nvPicPr>
          <p:cNvPr id="5" name="Content Placeholder 4">
            <a:extLst>
              <a:ext uri="{FF2B5EF4-FFF2-40B4-BE49-F238E27FC236}">
                <a16:creationId xmlns:a16="http://schemas.microsoft.com/office/drawing/2014/main" id="{251A3A19-2382-4338-A5B0-6D2833EFB2B4}"/>
              </a:ext>
            </a:extLst>
          </p:cNvPr>
          <p:cNvPicPr>
            <a:picLocks noGrp="1" noChangeAspect="1"/>
          </p:cNvPicPr>
          <p:nvPr>
            <p:ph idx="1"/>
          </p:nvPr>
        </p:nvPicPr>
        <p:blipFill>
          <a:blip r:embed="rId2"/>
          <a:stretch>
            <a:fillRect/>
          </a:stretch>
        </p:blipFill>
        <p:spPr>
          <a:xfrm>
            <a:off x="495300" y="1273174"/>
            <a:ext cx="8040678" cy="4565651"/>
          </a:xfrm>
        </p:spPr>
      </p:pic>
    </p:spTree>
    <p:extLst>
      <p:ext uri="{BB962C8B-B14F-4D97-AF65-F5344CB8AC3E}">
        <p14:creationId xmlns:p14="http://schemas.microsoft.com/office/powerpoint/2010/main" val="403011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48B6-7581-4F93-862A-7ED15ABC18F6}"/>
              </a:ext>
            </a:extLst>
          </p:cNvPr>
          <p:cNvSpPr>
            <a:spLocks noGrp="1"/>
          </p:cNvSpPr>
          <p:nvPr>
            <p:ph type="title"/>
          </p:nvPr>
        </p:nvSpPr>
        <p:spPr>
          <a:xfrm>
            <a:off x="762000" y="298882"/>
            <a:ext cx="9144000" cy="1263649"/>
          </a:xfrm>
        </p:spPr>
        <p:txBody>
          <a:bodyPr/>
          <a:lstStyle/>
          <a:p>
            <a:r>
              <a:rPr lang="en-GB" dirty="0"/>
              <a:t>Add data - HTML</a:t>
            </a:r>
          </a:p>
        </p:txBody>
      </p:sp>
      <p:pic>
        <p:nvPicPr>
          <p:cNvPr id="5" name="Content Placeholder 4">
            <a:extLst>
              <a:ext uri="{FF2B5EF4-FFF2-40B4-BE49-F238E27FC236}">
                <a16:creationId xmlns:a16="http://schemas.microsoft.com/office/drawing/2014/main" id="{B563D7E8-9F54-4E0A-9B82-3DD430921AD2}"/>
              </a:ext>
            </a:extLst>
          </p:cNvPr>
          <p:cNvPicPr>
            <a:picLocks noGrp="1" noChangeAspect="1"/>
          </p:cNvPicPr>
          <p:nvPr>
            <p:ph idx="1"/>
          </p:nvPr>
        </p:nvPicPr>
        <p:blipFill>
          <a:blip r:embed="rId2"/>
          <a:stretch>
            <a:fillRect/>
          </a:stretch>
        </p:blipFill>
        <p:spPr>
          <a:xfrm>
            <a:off x="761999" y="1639189"/>
            <a:ext cx="9972675" cy="4157472"/>
          </a:xfrm>
        </p:spPr>
      </p:pic>
    </p:spTree>
    <p:extLst>
      <p:ext uri="{BB962C8B-B14F-4D97-AF65-F5344CB8AC3E}">
        <p14:creationId xmlns:p14="http://schemas.microsoft.com/office/powerpoint/2010/main" val="239804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5857-6100-4001-A892-986D971EB9CD}"/>
              </a:ext>
            </a:extLst>
          </p:cNvPr>
          <p:cNvSpPr>
            <a:spLocks noGrp="1"/>
          </p:cNvSpPr>
          <p:nvPr>
            <p:ph type="title"/>
          </p:nvPr>
        </p:nvSpPr>
        <p:spPr/>
        <p:txBody>
          <a:bodyPr/>
          <a:lstStyle/>
          <a:p>
            <a:r>
              <a:rPr lang="en-GB" dirty="0"/>
              <a:t>Homepage</a:t>
            </a:r>
          </a:p>
        </p:txBody>
      </p:sp>
      <p:pic>
        <p:nvPicPr>
          <p:cNvPr id="4" name="Content Placeholder 3">
            <a:extLst>
              <a:ext uri="{FF2B5EF4-FFF2-40B4-BE49-F238E27FC236}">
                <a16:creationId xmlns:a16="http://schemas.microsoft.com/office/drawing/2014/main" id="{C8B3E583-8E8A-47D3-917A-E6F5BC7A0F9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5800" y="3133725"/>
            <a:ext cx="5740400" cy="2876550"/>
          </a:xfrm>
          <a:prstGeom prst="rect">
            <a:avLst/>
          </a:prstGeom>
          <a:noFill/>
          <a:ln>
            <a:noFill/>
          </a:ln>
        </p:spPr>
      </p:pic>
    </p:spTree>
    <p:extLst>
      <p:ext uri="{BB962C8B-B14F-4D97-AF65-F5344CB8AC3E}">
        <p14:creationId xmlns:p14="http://schemas.microsoft.com/office/powerpoint/2010/main" val="11393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0BECC2-34EC-4394-AA48-EEF7104F5F9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9066" y="1599911"/>
            <a:ext cx="9544050" cy="1758950"/>
          </a:xfrm>
          <a:prstGeom prst="rect">
            <a:avLst/>
          </a:prstGeom>
          <a:noFill/>
          <a:ln>
            <a:noFill/>
          </a:ln>
        </p:spPr>
      </p:pic>
      <p:pic>
        <p:nvPicPr>
          <p:cNvPr id="5" name="Picture 4">
            <a:extLst>
              <a:ext uri="{FF2B5EF4-FFF2-40B4-BE49-F238E27FC236}">
                <a16:creationId xmlns:a16="http://schemas.microsoft.com/office/drawing/2014/main" id="{0442E362-894A-44BD-A80D-A429A01BDFFA}"/>
              </a:ext>
            </a:extLst>
          </p:cNvPr>
          <p:cNvPicPr>
            <a:picLocks noChangeAspect="1"/>
          </p:cNvPicPr>
          <p:nvPr/>
        </p:nvPicPr>
        <p:blipFill>
          <a:blip r:embed="rId3"/>
          <a:stretch>
            <a:fillRect/>
          </a:stretch>
        </p:blipFill>
        <p:spPr>
          <a:xfrm>
            <a:off x="839067" y="4779674"/>
            <a:ext cx="9544050" cy="956829"/>
          </a:xfrm>
          <a:prstGeom prst="rect">
            <a:avLst/>
          </a:prstGeom>
        </p:spPr>
      </p:pic>
      <p:sp>
        <p:nvSpPr>
          <p:cNvPr id="6" name="TextBox 5">
            <a:extLst>
              <a:ext uri="{FF2B5EF4-FFF2-40B4-BE49-F238E27FC236}">
                <a16:creationId xmlns:a16="http://schemas.microsoft.com/office/drawing/2014/main" id="{B65FA164-7D78-4837-8AFC-F5DC706645C8}"/>
              </a:ext>
            </a:extLst>
          </p:cNvPr>
          <p:cNvSpPr txBox="1"/>
          <p:nvPr/>
        </p:nvSpPr>
        <p:spPr>
          <a:xfrm>
            <a:off x="839066" y="651164"/>
            <a:ext cx="8728363" cy="646331"/>
          </a:xfrm>
          <a:prstGeom prst="rect">
            <a:avLst/>
          </a:prstGeom>
          <a:noFill/>
        </p:spPr>
        <p:txBody>
          <a:bodyPr wrap="square" rtlCol="0">
            <a:spAutoFit/>
          </a:bodyPr>
          <a:lstStyle/>
          <a:p>
            <a:r>
              <a:rPr lang="en-GB" sz="3600" dirty="0">
                <a:latin typeface="+mj-lt"/>
              </a:rPr>
              <a:t>Add New Entries</a:t>
            </a:r>
          </a:p>
        </p:txBody>
      </p:sp>
    </p:spTree>
    <p:extLst>
      <p:ext uri="{BB962C8B-B14F-4D97-AF65-F5344CB8AC3E}">
        <p14:creationId xmlns:p14="http://schemas.microsoft.com/office/powerpoint/2010/main" val="233086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CE6D-1A69-4320-8E61-A759B1BAE12C}"/>
              </a:ext>
            </a:extLst>
          </p:cNvPr>
          <p:cNvSpPr>
            <a:spLocks noGrp="1"/>
          </p:cNvSpPr>
          <p:nvPr>
            <p:ph type="title"/>
          </p:nvPr>
        </p:nvSpPr>
        <p:spPr>
          <a:xfrm>
            <a:off x="789709" y="249382"/>
            <a:ext cx="9144000" cy="1263649"/>
          </a:xfrm>
        </p:spPr>
        <p:txBody>
          <a:bodyPr/>
          <a:lstStyle/>
          <a:p>
            <a:r>
              <a:rPr lang="en-GB" dirty="0"/>
              <a:t>All Data</a:t>
            </a:r>
          </a:p>
        </p:txBody>
      </p:sp>
      <p:pic>
        <p:nvPicPr>
          <p:cNvPr id="4" name="Content Placeholder 3">
            <a:extLst>
              <a:ext uri="{FF2B5EF4-FFF2-40B4-BE49-F238E27FC236}">
                <a16:creationId xmlns:a16="http://schemas.microsoft.com/office/drawing/2014/main" id="{6AF02EB1-6B6B-4264-AFD3-5C119BD4DC1F}"/>
              </a:ext>
            </a:extLst>
          </p:cNvPr>
          <p:cNvPicPr>
            <a:picLocks noGrp="1" noChangeAspect="1"/>
          </p:cNvPicPr>
          <p:nvPr>
            <p:ph idx="1"/>
          </p:nvPr>
        </p:nvPicPr>
        <p:blipFill>
          <a:blip r:embed="rId2"/>
          <a:stretch>
            <a:fillRect/>
          </a:stretch>
        </p:blipFill>
        <p:spPr>
          <a:xfrm>
            <a:off x="1360758" y="1651576"/>
            <a:ext cx="8381305" cy="4582969"/>
          </a:xfrm>
          <a:prstGeom prst="rect">
            <a:avLst/>
          </a:prstGeom>
        </p:spPr>
      </p:pic>
    </p:spTree>
    <p:extLst>
      <p:ext uri="{BB962C8B-B14F-4D97-AF65-F5344CB8AC3E}">
        <p14:creationId xmlns:p14="http://schemas.microsoft.com/office/powerpoint/2010/main" val="183473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B664-2038-4133-AED6-258F37F18437}"/>
              </a:ext>
            </a:extLst>
          </p:cNvPr>
          <p:cNvSpPr>
            <a:spLocks noGrp="1"/>
          </p:cNvSpPr>
          <p:nvPr>
            <p:ph type="title"/>
          </p:nvPr>
        </p:nvSpPr>
        <p:spPr/>
        <p:txBody>
          <a:bodyPr/>
          <a:lstStyle/>
          <a:p>
            <a:r>
              <a:rPr lang="en-GB" dirty="0"/>
              <a:t>Cases More Than 1</a:t>
            </a:r>
          </a:p>
        </p:txBody>
      </p:sp>
      <p:pic>
        <p:nvPicPr>
          <p:cNvPr id="4" name="Content Placeholder 3">
            <a:extLst>
              <a:ext uri="{FF2B5EF4-FFF2-40B4-BE49-F238E27FC236}">
                <a16:creationId xmlns:a16="http://schemas.microsoft.com/office/drawing/2014/main" id="{2273DE47-0437-483A-9ABB-DF297BCDA05D}"/>
              </a:ext>
            </a:extLst>
          </p:cNvPr>
          <p:cNvPicPr>
            <a:picLocks noGrp="1" noChangeAspect="1"/>
          </p:cNvPicPr>
          <p:nvPr>
            <p:ph idx="1"/>
          </p:nvPr>
        </p:nvPicPr>
        <p:blipFill>
          <a:blip r:embed="rId2"/>
          <a:stretch>
            <a:fillRect/>
          </a:stretch>
        </p:blipFill>
        <p:spPr>
          <a:xfrm>
            <a:off x="912797" y="3704625"/>
            <a:ext cx="9137144" cy="1955945"/>
          </a:xfrm>
          <a:prstGeom prst="rect">
            <a:avLst/>
          </a:prstGeom>
        </p:spPr>
      </p:pic>
    </p:spTree>
    <p:extLst>
      <p:ext uri="{BB962C8B-B14F-4D97-AF65-F5344CB8AC3E}">
        <p14:creationId xmlns:p14="http://schemas.microsoft.com/office/powerpoint/2010/main" val="344132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D4-67C3-4223-8BD5-15686B4503B2}"/>
              </a:ext>
            </a:extLst>
          </p:cNvPr>
          <p:cNvSpPr>
            <a:spLocks noGrp="1"/>
          </p:cNvSpPr>
          <p:nvPr>
            <p:ph type="title"/>
          </p:nvPr>
        </p:nvSpPr>
        <p:spPr>
          <a:xfrm>
            <a:off x="762000" y="329625"/>
            <a:ext cx="9144000" cy="718126"/>
          </a:xfrm>
        </p:spPr>
        <p:txBody>
          <a:bodyPr/>
          <a:lstStyle/>
          <a:p>
            <a:r>
              <a:rPr lang="en-GB" dirty="0"/>
              <a:t>View Total &amp; Total Results</a:t>
            </a:r>
          </a:p>
        </p:txBody>
      </p:sp>
      <p:pic>
        <p:nvPicPr>
          <p:cNvPr id="4" name="Content Placeholder 3">
            <a:extLst>
              <a:ext uri="{FF2B5EF4-FFF2-40B4-BE49-F238E27FC236}">
                <a16:creationId xmlns:a16="http://schemas.microsoft.com/office/drawing/2014/main" id="{980D050B-9D5E-4AD3-8FB1-03D5C660FE21}"/>
              </a:ext>
            </a:extLst>
          </p:cNvPr>
          <p:cNvPicPr>
            <a:picLocks noGrp="1" noChangeAspect="1"/>
          </p:cNvPicPr>
          <p:nvPr>
            <p:ph idx="1"/>
          </p:nvPr>
        </p:nvPicPr>
        <p:blipFill>
          <a:blip r:embed="rId2"/>
          <a:stretch>
            <a:fillRect/>
          </a:stretch>
        </p:blipFill>
        <p:spPr>
          <a:xfrm>
            <a:off x="762000" y="1169201"/>
            <a:ext cx="5420096" cy="2767222"/>
          </a:xfrm>
          <a:prstGeom prst="rect">
            <a:avLst/>
          </a:prstGeom>
        </p:spPr>
      </p:pic>
      <p:pic>
        <p:nvPicPr>
          <p:cNvPr id="5" name="Picture 4">
            <a:extLst>
              <a:ext uri="{FF2B5EF4-FFF2-40B4-BE49-F238E27FC236}">
                <a16:creationId xmlns:a16="http://schemas.microsoft.com/office/drawing/2014/main" id="{8C7E11E2-6FD8-48A0-AE4C-A564DDAF3248}"/>
              </a:ext>
            </a:extLst>
          </p:cNvPr>
          <p:cNvPicPr>
            <a:picLocks noChangeAspect="1"/>
          </p:cNvPicPr>
          <p:nvPr/>
        </p:nvPicPr>
        <p:blipFill>
          <a:blip r:embed="rId3"/>
          <a:stretch>
            <a:fillRect/>
          </a:stretch>
        </p:blipFill>
        <p:spPr>
          <a:xfrm>
            <a:off x="6191251" y="3936423"/>
            <a:ext cx="5810298" cy="2767222"/>
          </a:xfrm>
          <a:prstGeom prst="rect">
            <a:avLst/>
          </a:prstGeom>
        </p:spPr>
      </p:pic>
    </p:spTree>
    <p:extLst>
      <p:ext uri="{BB962C8B-B14F-4D97-AF65-F5344CB8AC3E}">
        <p14:creationId xmlns:p14="http://schemas.microsoft.com/office/powerpoint/2010/main" val="414020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E3BF-4F22-402B-9B46-6348DE3F31F7}"/>
              </a:ext>
            </a:extLst>
          </p:cNvPr>
          <p:cNvSpPr>
            <a:spLocks noGrp="1"/>
          </p:cNvSpPr>
          <p:nvPr>
            <p:ph type="title"/>
          </p:nvPr>
        </p:nvSpPr>
        <p:spPr>
          <a:xfrm>
            <a:off x="673223" y="201227"/>
            <a:ext cx="9144000" cy="1263649"/>
          </a:xfrm>
        </p:spPr>
        <p:txBody>
          <a:bodyPr/>
          <a:lstStyle/>
          <a:p>
            <a:r>
              <a:rPr lang="en-GB" dirty="0"/>
              <a:t>Working Demo</a:t>
            </a:r>
          </a:p>
        </p:txBody>
      </p:sp>
      <p:sp>
        <p:nvSpPr>
          <p:cNvPr id="3" name="Content Placeholder 2">
            <a:extLst>
              <a:ext uri="{FF2B5EF4-FFF2-40B4-BE49-F238E27FC236}">
                <a16:creationId xmlns:a16="http://schemas.microsoft.com/office/drawing/2014/main" id="{BB6B6061-4BDD-4ABD-A90C-1C52F62298E2}"/>
              </a:ext>
            </a:extLst>
          </p:cNvPr>
          <p:cNvSpPr>
            <a:spLocks noGrp="1"/>
          </p:cNvSpPr>
          <p:nvPr>
            <p:ph idx="1"/>
          </p:nvPr>
        </p:nvSpPr>
        <p:spPr>
          <a:xfrm>
            <a:off x="673223" y="1192566"/>
            <a:ext cx="10668000" cy="5137213"/>
          </a:xfrm>
        </p:spPr>
        <p:txBody>
          <a:bodyPr/>
          <a:lstStyle/>
          <a:p>
            <a:r>
              <a:rPr lang="en-GB" dirty="0"/>
              <a:t>By Zeeshan Khan</a:t>
            </a:r>
          </a:p>
        </p:txBody>
      </p:sp>
    </p:spTree>
    <p:extLst>
      <p:ext uri="{BB962C8B-B14F-4D97-AF65-F5344CB8AC3E}">
        <p14:creationId xmlns:p14="http://schemas.microsoft.com/office/powerpoint/2010/main" val="101885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AF47-C09C-41D5-91BA-2C147AA10502}"/>
              </a:ext>
            </a:extLst>
          </p:cNvPr>
          <p:cNvSpPr>
            <a:spLocks noGrp="1"/>
          </p:cNvSpPr>
          <p:nvPr>
            <p:ph type="title"/>
          </p:nvPr>
        </p:nvSpPr>
        <p:spPr>
          <a:xfrm>
            <a:off x="1524000" y="3201879"/>
            <a:ext cx="9144000" cy="1263649"/>
          </a:xfrm>
        </p:spPr>
        <p:txBody>
          <a:bodyPr/>
          <a:lstStyle/>
          <a:p>
            <a:r>
              <a:rPr lang="en-GB" dirty="0"/>
              <a:t>Thank you</a:t>
            </a:r>
          </a:p>
        </p:txBody>
      </p:sp>
    </p:spTree>
    <p:extLst>
      <p:ext uri="{BB962C8B-B14F-4D97-AF65-F5344CB8AC3E}">
        <p14:creationId xmlns:p14="http://schemas.microsoft.com/office/powerpoint/2010/main" val="420506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4F33-082E-46C8-ADA7-5C9CD9F8C6A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9FD1DB12-39BE-4A36-8C84-AD3C28187508}"/>
              </a:ext>
            </a:extLst>
          </p:cNvPr>
          <p:cNvSpPr>
            <a:spLocks noGrp="1"/>
          </p:cNvSpPr>
          <p:nvPr>
            <p:ph idx="1"/>
          </p:nvPr>
        </p:nvSpPr>
        <p:spPr>
          <a:xfrm>
            <a:off x="762000" y="2299855"/>
            <a:ext cx="10668000" cy="3796145"/>
          </a:xfrm>
        </p:spPr>
        <p:txBody>
          <a:bodyPr>
            <a:normAutofit fontScale="70000" lnSpcReduction="20000"/>
          </a:bodyPr>
          <a:lstStyle/>
          <a:p>
            <a:pPr marL="0" indent="0">
              <a:lnSpc>
                <a:spcPct val="107000"/>
              </a:lnSpc>
              <a:spcAft>
                <a:spcPts val="8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For this project we was required to develop a web server application using node js express to design the RESTAPI .The RESTAPI should have endpoint to perform following task </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Adding data to the Covid collection.</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It should also have an separate endpoint for update case, death and date for a given state and country, the updated record should be displayed on the browser</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It should show separate endpoint to show total number of cases and deaths for a given state and country</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A separate endpoint for deleting a document for  given state and country.</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it should have an endpoint to display first   20 documents from the </a:t>
            </a:r>
            <a:r>
              <a:rPr lang="en-GB" sz="2600" dirty="0" err="1">
                <a:effectLst/>
                <a:latin typeface="Calibri" panose="020F0502020204030204" pitchFamily="34" charset="0"/>
                <a:ea typeface="Calibri" panose="020F0502020204030204" pitchFamily="34" charset="0"/>
                <a:cs typeface="Times New Roman" panose="02020603050405020304" pitchFamily="18" charset="0"/>
              </a:rPr>
              <a:t>covid</a:t>
            </a:r>
            <a:r>
              <a:rPr lang="en-GB" sz="2600" dirty="0">
                <a:effectLst/>
                <a:latin typeface="Calibri" panose="020F0502020204030204" pitchFamily="34" charset="0"/>
                <a:ea typeface="Calibri" panose="020F0502020204030204" pitchFamily="34" charset="0"/>
                <a:cs typeface="Times New Roman" panose="02020603050405020304" pitchFamily="18" charset="0"/>
              </a:rPr>
              <a:t> database for a given date and state</a:t>
            </a:r>
          </a:p>
          <a:p>
            <a:pPr marL="342900" lvl="0" indent="-342900">
              <a:lnSpc>
                <a:spcPct val="107000"/>
              </a:lnSpc>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It should have an endpoint to display the states where Cases are more than 1 in a single day</a:t>
            </a:r>
          </a:p>
          <a:p>
            <a:pPr marL="342900" lvl="0" indent="-342900">
              <a:lnSpc>
                <a:spcPct val="107000"/>
              </a:lnSpc>
              <a:spcAft>
                <a:spcPts val="800"/>
              </a:spcAft>
              <a:buFont typeface="Symbol" panose="05050102010706020507" pitchFamily="18" charset="2"/>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OS information</a:t>
            </a:r>
          </a:p>
          <a:p>
            <a:endParaRPr lang="en-GB" dirty="0"/>
          </a:p>
        </p:txBody>
      </p:sp>
    </p:spTree>
    <p:extLst>
      <p:ext uri="{BB962C8B-B14F-4D97-AF65-F5344CB8AC3E}">
        <p14:creationId xmlns:p14="http://schemas.microsoft.com/office/powerpoint/2010/main" val="411793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7D7D-3DD6-490E-9133-1ED556380EB3}"/>
              </a:ext>
            </a:extLst>
          </p:cNvPr>
          <p:cNvSpPr>
            <a:spLocks noGrp="1"/>
          </p:cNvSpPr>
          <p:nvPr>
            <p:ph type="title"/>
          </p:nvPr>
        </p:nvSpPr>
        <p:spPr/>
        <p:txBody>
          <a:bodyPr/>
          <a:lstStyle/>
          <a:p>
            <a:r>
              <a:rPr lang="en-GB" dirty="0"/>
              <a:t>Project Assumption</a:t>
            </a:r>
          </a:p>
        </p:txBody>
      </p:sp>
      <p:sp>
        <p:nvSpPr>
          <p:cNvPr id="3" name="Content Placeholder 2">
            <a:extLst>
              <a:ext uri="{FF2B5EF4-FFF2-40B4-BE49-F238E27FC236}">
                <a16:creationId xmlns:a16="http://schemas.microsoft.com/office/drawing/2014/main" id="{6B88874B-358B-4E7E-BD82-65ABCDD29997}"/>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this project there are some assumption we must ensure are in place before we can begin the project.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Correct and Valid data: it is important that we valid the data we will be using and ensure that the data is accurate.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Git user account: All member of the team must ensure that they are registered and have access to the repository to ensure that we can simultaneously work on the project.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Software Installation: As a team we must ensure that we have all the required software required to develop and manage our web server application</a:t>
            </a:r>
          </a:p>
          <a:p>
            <a:endParaRPr lang="en-GB" dirty="0"/>
          </a:p>
        </p:txBody>
      </p:sp>
    </p:spTree>
    <p:extLst>
      <p:ext uri="{BB962C8B-B14F-4D97-AF65-F5344CB8AC3E}">
        <p14:creationId xmlns:p14="http://schemas.microsoft.com/office/powerpoint/2010/main" val="293807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BBC2-5D4F-4AC7-A664-A94823AC1B38}"/>
              </a:ext>
            </a:extLst>
          </p:cNvPr>
          <p:cNvSpPr>
            <a:spLocks noGrp="1"/>
          </p:cNvSpPr>
          <p:nvPr>
            <p:ph type="title"/>
          </p:nvPr>
        </p:nvSpPr>
        <p:spPr>
          <a:xfrm>
            <a:off x="762000" y="360218"/>
            <a:ext cx="9144000" cy="1263649"/>
          </a:xfrm>
        </p:spPr>
        <p:txBody>
          <a:bodyPr/>
          <a:lstStyle/>
          <a:p>
            <a:r>
              <a:rPr lang="en-GB" dirty="0"/>
              <a:t>Design Methodology</a:t>
            </a:r>
          </a:p>
        </p:txBody>
      </p:sp>
      <p:sp>
        <p:nvSpPr>
          <p:cNvPr id="3" name="Content Placeholder 2">
            <a:extLst>
              <a:ext uri="{FF2B5EF4-FFF2-40B4-BE49-F238E27FC236}">
                <a16:creationId xmlns:a16="http://schemas.microsoft.com/office/drawing/2014/main" id="{02A29FCA-53E3-40F8-8AA9-8E93206DD436}"/>
              </a:ext>
            </a:extLst>
          </p:cNvPr>
          <p:cNvSpPr>
            <a:spLocks noGrp="1"/>
          </p:cNvSpPr>
          <p:nvPr>
            <p:ph idx="1"/>
          </p:nvPr>
        </p:nvSpPr>
        <p:spPr>
          <a:xfrm>
            <a:off x="762000" y="1191491"/>
            <a:ext cx="10668000" cy="4904509"/>
          </a:xfrm>
        </p:spPr>
        <p:txBody>
          <a:bodyPr/>
          <a:lstStyle/>
          <a:p>
            <a:r>
              <a:rPr lang="en-GB" dirty="0"/>
              <a:t>For this project we have decided to take the Agile approach. This design methodology allows us to Focus on the code rather than the design, it is important for this application that we put an emphasis on functionality rather than design, and Agile allows us to do that in the most effective way. </a:t>
            </a:r>
          </a:p>
        </p:txBody>
      </p:sp>
    </p:spTree>
    <p:extLst>
      <p:ext uri="{BB962C8B-B14F-4D97-AF65-F5344CB8AC3E}">
        <p14:creationId xmlns:p14="http://schemas.microsoft.com/office/powerpoint/2010/main" val="255308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193-05CB-41F6-9041-7C8D0B9EE49A}"/>
              </a:ext>
            </a:extLst>
          </p:cNvPr>
          <p:cNvSpPr>
            <a:spLocks noGrp="1"/>
          </p:cNvSpPr>
          <p:nvPr>
            <p:ph type="title"/>
          </p:nvPr>
        </p:nvSpPr>
        <p:spPr>
          <a:xfrm>
            <a:off x="690979" y="272248"/>
            <a:ext cx="9144000" cy="804077"/>
          </a:xfrm>
        </p:spPr>
        <p:txBody>
          <a:bodyPr/>
          <a:lstStyle/>
          <a:p>
            <a:r>
              <a:rPr lang="en-GB" dirty="0"/>
              <a:t>Code – Covidinfo.js </a:t>
            </a:r>
          </a:p>
        </p:txBody>
      </p:sp>
      <p:pic>
        <p:nvPicPr>
          <p:cNvPr id="5" name="Content Placeholder 4">
            <a:extLst>
              <a:ext uri="{FF2B5EF4-FFF2-40B4-BE49-F238E27FC236}">
                <a16:creationId xmlns:a16="http://schemas.microsoft.com/office/drawing/2014/main" id="{2594A3B2-531D-464F-B6BE-3385732F9A66}"/>
              </a:ext>
            </a:extLst>
          </p:cNvPr>
          <p:cNvPicPr>
            <a:picLocks noGrp="1" noChangeAspect="1"/>
          </p:cNvPicPr>
          <p:nvPr>
            <p:ph idx="1"/>
          </p:nvPr>
        </p:nvPicPr>
        <p:blipFill>
          <a:blip r:embed="rId2"/>
          <a:stretch>
            <a:fillRect/>
          </a:stretch>
        </p:blipFill>
        <p:spPr>
          <a:xfrm>
            <a:off x="690979" y="1169163"/>
            <a:ext cx="6030004" cy="4945887"/>
          </a:xfrm>
        </p:spPr>
      </p:pic>
    </p:spTree>
    <p:extLst>
      <p:ext uri="{BB962C8B-B14F-4D97-AF65-F5344CB8AC3E}">
        <p14:creationId xmlns:p14="http://schemas.microsoft.com/office/powerpoint/2010/main" val="240240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D9C8-A2F2-4085-B594-B913E46F127A}"/>
              </a:ext>
            </a:extLst>
          </p:cNvPr>
          <p:cNvSpPr>
            <a:spLocks noGrp="1"/>
          </p:cNvSpPr>
          <p:nvPr>
            <p:ph type="title"/>
          </p:nvPr>
        </p:nvSpPr>
        <p:spPr>
          <a:xfrm>
            <a:off x="531180" y="218983"/>
            <a:ext cx="9144000" cy="543018"/>
          </a:xfrm>
        </p:spPr>
        <p:txBody>
          <a:bodyPr>
            <a:normAutofit fontScale="90000"/>
          </a:bodyPr>
          <a:lstStyle/>
          <a:p>
            <a:r>
              <a:rPr lang="en-GB" dirty="0"/>
              <a:t>Update - HTML</a:t>
            </a:r>
          </a:p>
        </p:txBody>
      </p:sp>
      <p:pic>
        <p:nvPicPr>
          <p:cNvPr id="9" name="Content Placeholder 8">
            <a:extLst>
              <a:ext uri="{FF2B5EF4-FFF2-40B4-BE49-F238E27FC236}">
                <a16:creationId xmlns:a16="http://schemas.microsoft.com/office/drawing/2014/main" id="{2C10A311-9A72-457C-80F6-9135AAE1BC57}"/>
              </a:ext>
            </a:extLst>
          </p:cNvPr>
          <p:cNvPicPr>
            <a:picLocks noGrp="1" noChangeAspect="1"/>
          </p:cNvPicPr>
          <p:nvPr>
            <p:ph idx="1"/>
          </p:nvPr>
        </p:nvPicPr>
        <p:blipFill>
          <a:blip r:embed="rId2"/>
          <a:stretch>
            <a:fillRect/>
          </a:stretch>
        </p:blipFill>
        <p:spPr>
          <a:xfrm>
            <a:off x="531180" y="1185971"/>
            <a:ext cx="6308504" cy="4776679"/>
          </a:xfrm>
        </p:spPr>
      </p:pic>
    </p:spTree>
    <p:extLst>
      <p:ext uri="{BB962C8B-B14F-4D97-AF65-F5344CB8AC3E}">
        <p14:creationId xmlns:p14="http://schemas.microsoft.com/office/powerpoint/2010/main" val="40949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68D3-7AA2-4A3F-90BD-7D7CBFDFFFF2}"/>
              </a:ext>
            </a:extLst>
          </p:cNvPr>
          <p:cNvSpPr>
            <a:spLocks noGrp="1"/>
          </p:cNvSpPr>
          <p:nvPr>
            <p:ph type="title"/>
          </p:nvPr>
        </p:nvSpPr>
        <p:spPr>
          <a:xfrm>
            <a:off x="762000" y="238125"/>
            <a:ext cx="9144000" cy="1263649"/>
          </a:xfrm>
        </p:spPr>
        <p:txBody>
          <a:bodyPr/>
          <a:lstStyle/>
          <a:p>
            <a:r>
              <a:rPr lang="en-GB" dirty="0"/>
              <a:t>View Totals – HTML</a:t>
            </a:r>
          </a:p>
        </p:txBody>
      </p:sp>
      <p:pic>
        <p:nvPicPr>
          <p:cNvPr id="5" name="Content Placeholder 4">
            <a:extLst>
              <a:ext uri="{FF2B5EF4-FFF2-40B4-BE49-F238E27FC236}">
                <a16:creationId xmlns:a16="http://schemas.microsoft.com/office/drawing/2014/main" id="{B55D9DF4-B3D7-4407-BE7D-6723559D9946}"/>
              </a:ext>
            </a:extLst>
          </p:cNvPr>
          <p:cNvPicPr>
            <a:picLocks noGrp="1" noChangeAspect="1"/>
          </p:cNvPicPr>
          <p:nvPr>
            <p:ph idx="1"/>
          </p:nvPr>
        </p:nvPicPr>
        <p:blipFill>
          <a:blip r:embed="rId2"/>
          <a:stretch>
            <a:fillRect/>
          </a:stretch>
        </p:blipFill>
        <p:spPr>
          <a:xfrm>
            <a:off x="762000" y="1809750"/>
            <a:ext cx="8017953" cy="4286250"/>
          </a:xfrm>
        </p:spPr>
      </p:pic>
    </p:spTree>
    <p:extLst>
      <p:ext uri="{BB962C8B-B14F-4D97-AF65-F5344CB8AC3E}">
        <p14:creationId xmlns:p14="http://schemas.microsoft.com/office/powerpoint/2010/main" val="419138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D1C7-F025-49CB-B304-5B049C234938}"/>
              </a:ext>
            </a:extLst>
          </p:cNvPr>
          <p:cNvSpPr>
            <a:spLocks noGrp="1"/>
          </p:cNvSpPr>
          <p:nvPr>
            <p:ph type="title"/>
          </p:nvPr>
        </p:nvSpPr>
        <p:spPr>
          <a:xfrm>
            <a:off x="657225" y="209550"/>
            <a:ext cx="9144000" cy="1263649"/>
          </a:xfrm>
        </p:spPr>
        <p:txBody>
          <a:bodyPr/>
          <a:lstStyle/>
          <a:p>
            <a:r>
              <a:rPr lang="en-GB" dirty="0"/>
              <a:t>Find 20 - HTML</a:t>
            </a:r>
          </a:p>
        </p:txBody>
      </p:sp>
      <p:pic>
        <p:nvPicPr>
          <p:cNvPr id="5" name="Content Placeholder 4">
            <a:extLst>
              <a:ext uri="{FF2B5EF4-FFF2-40B4-BE49-F238E27FC236}">
                <a16:creationId xmlns:a16="http://schemas.microsoft.com/office/drawing/2014/main" id="{0DB40CF8-450B-4E04-AAFE-E35B7FC528AD}"/>
              </a:ext>
            </a:extLst>
          </p:cNvPr>
          <p:cNvPicPr>
            <a:picLocks noGrp="1" noChangeAspect="1"/>
          </p:cNvPicPr>
          <p:nvPr>
            <p:ph idx="1"/>
          </p:nvPr>
        </p:nvPicPr>
        <p:blipFill>
          <a:blip r:embed="rId2"/>
          <a:stretch>
            <a:fillRect/>
          </a:stretch>
        </p:blipFill>
        <p:spPr>
          <a:xfrm>
            <a:off x="657226" y="1654444"/>
            <a:ext cx="8279746" cy="4441556"/>
          </a:xfrm>
        </p:spPr>
      </p:pic>
    </p:spTree>
    <p:extLst>
      <p:ext uri="{BB962C8B-B14F-4D97-AF65-F5344CB8AC3E}">
        <p14:creationId xmlns:p14="http://schemas.microsoft.com/office/powerpoint/2010/main" val="66058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8F83-86D6-496C-B59C-6A00605B756D}"/>
              </a:ext>
            </a:extLst>
          </p:cNvPr>
          <p:cNvSpPr>
            <a:spLocks noGrp="1"/>
          </p:cNvSpPr>
          <p:nvPr>
            <p:ph type="title"/>
          </p:nvPr>
        </p:nvSpPr>
        <p:spPr>
          <a:xfrm>
            <a:off x="476250" y="297815"/>
            <a:ext cx="9144000" cy="1263649"/>
          </a:xfrm>
        </p:spPr>
        <p:txBody>
          <a:bodyPr/>
          <a:lstStyle/>
          <a:p>
            <a:r>
              <a:rPr lang="en-GB" dirty="0"/>
              <a:t>Find more than One – HTML</a:t>
            </a:r>
          </a:p>
        </p:txBody>
      </p:sp>
      <p:pic>
        <p:nvPicPr>
          <p:cNvPr id="5" name="Content Placeholder 4">
            <a:extLst>
              <a:ext uri="{FF2B5EF4-FFF2-40B4-BE49-F238E27FC236}">
                <a16:creationId xmlns:a16="http://schemas.microsoft.com/office/drawing/2014/main" id="{CF771E0C-FF27-4CC7-B8CF-18F62D52C666}"/>
              </a:ext>
            </a:extLst>
          </p:cNvPr>
          <p:cNvPicPr>
            <a:picLocks noGrp="1" noChangeAspect="1"/>
          </p:cNvPicPr>
          <p:nvPr>
            <p:ph idx="1"/>
          </p:nvPr>
        </p:nvPicPr>
        <p:blipFill>
          <a:blip r:embed="rId2"/>
          <a:stretch>
            <a:fillRect/>
          </a:stretch>
        </p:blipFill>
        <p:spPr>
          <a:xfrm>
            <a:off x="476250" y="1228725"/>
            <a:ext cx="9496747" cy="4495800"/>
          </a:xfrm>
        </p:spPr>
      </p:pic>
    </p:spTree>
    <p:extLst>
      <p:ext uri="{BB962C8B-B14F-4D97-AF65-F5344CB8AC3E}">
        <p14:creationId xmlns:p14="http://schemas.microsoft.com/office/powerpoint/2010/main" val="3884588896"/>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141"/>
      </a:dk2>
      <a:lt2>
        <a:srgbClr val="E8E5E2"/>
      </a:lt2>
      <a:accent1>
        <a:srgbClr val="8EA6C2"/>
      </a:accent1>
      <a:accent2>
        <a:srgbClr val="79AAB1"/>
      </a:accent2>
      <a:accent3>
        <a:srgbClr val="81AA9E"/>
      </a:accent3>
      <a:accent4>
        <a:srgbClr val="77AF87"/>
      </a:accent4>
      <a:accent5>
        <a:srgbClr val="87AB81"/>
      </a:accent5>
      <a:accent6>
        <a:srgbClr val="91A974"/>
      </a:accent6>
      <a:hlink>
        <a:srgbClr val="9A7E5D"/>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23</TotalTime>
  <Words>362</Words>
  <Application>Microsoft Office PowerPoint</Application>
  <PresentationFormat>Widescreen</PresentationFormat>
  <Paragraphs>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Cond</vt:lpstr>
      <vt:lpstr>Calibri</vt:lpstr>
      <vt:lpstr>Modern Love</vt:lpstr>
      <vt:lpstr>Symbol</vt:lpstr>
      <vt:lpstr>TornVTI</vt:lpstr>
      <vt:lpstr>Covid-Tracker Project </vt:lpstr>
      <vt:lpstr>Introduction</vt:lpstr>
      <vt:lpstr>Project Assumption</vt:lpstr>
      <vt:lpstr>Design Methodology</vt:lpstr>
      <vt:lpstr>Code – Covidinfo.js </vt:lpstr>
      <vt:lpstr>Update - HTML</vt:lpstr>
      <vt:lpstr>View Totals – HTML</vt:lpstr>
      <vt:lpstr>Find 20 - HTML</vt:lpstr>
      <vt:lpstr>Find more than One – HTML</vt:lpstr>
      <vt:lpstr>Delete data</vt:lpstr>
      <vt:lpstr>Add data - HTML</vt:lpstr>
      <vt:lpstr>Homepage</vt:lpstr>
      <vt:lpstr>PowerPoint Presentation</vt:lpstr>
      <vt:lpstr>All Data</vt:lpstr>
      <vt:lpstr>Cases More Than 1</vt:lpstr>
      <vt:lpstr>View Total &amp; Total Results</vt:lpstr>
      <vt:lpstr>Working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Covid-Tracker Project </dc:title>
  <dc:creator>Yusuf Oguntoyinbo</dc:creator>
  <cp:lastModifiedBy>Yusuf Oguntoyinbo</cp:lastModifiedBy>
  <cp:revision>3</cp:revision>
  <dcterms:created xsi:type="dcterms:W3CDTF">2020-08-19T09:51:28Z</dcterms:created>
  <dcterms:modified xsi:type="dcterms:W3CDTF">2020-08-19T10:17:40Z</dcterms:modified>
</cp:coreProperties>
</file>