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1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69" r:id="rId4"/>
    <p:sldId id="270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5" r:id="rId16"/>
    <p:sldId id="276" r:id="rId17"/>
    <p:sldId id="273" r:id="rId18"/>
    <p:sldId id="274" r:id="rId19"/>
    <p:sldId id="277" r:id="rId20"/>
    <p:sldId id="278" r:id="rId21"/>
    <p:sldId id="279" r:id="rId22"/>
    <p:sldId id="280" r:id="rId23"/>
    <p:sldId id="281" r:id="rId24"/>
    <p:sldId id="282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76"/>
  </p:normalViewPr>
  <p:slideViewPr>
    <p:cSldViewPr snapToObjects="1">
      <p:cViewPr>
        <p:scale>
          <a:sx n="360" d="100"/>
          <a:sy n="360" d="100"/>
        </p:scale>
        <p:origin x="-9536" y="-9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0B4F3-2363-2846-84B7-68ECE0678999}" type="datetimeFigureOut">
              <a:rPr lang="es-ES_tradnl" smtClean="0"/>
              <a:t>30/11/16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EA30A-85BD-FE40-946C-06B8E5476C0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7582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1935F-83C2-4146-BB42-FB0686344319}" type="datetimeFigureOut">
              <a:rPr lang="es-ES_tradnl" smtClean="0"/>
              <a:t>30/11/16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FA396-270B-5440-B700-57E25C6C7D8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0654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61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Redux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219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estado es de solo lectura 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_tradnl" dirty="0" smtClean="0"/>
              <a:t>La </a:t>
            </a:r>
            <a:r>
              <a:rPr lang="es-ES_tradnl" dirty="0"/>
              <a:t>única forma de modificar el estado es emitiendo una "acción", que es un objeto describiendo qué ocurrió</a:t>
            </a:r>
            <a:r>
              <a:rPr lang="es-ES_tradnl" dirty="0" smtClean="0"/>
              <a:t>.</a:t>
            </a:r>
            <a:endParaRPr lang="es-ES" dirty="0" smtClean="0"/>
          </a:p>
          <a:p>
            <a:pPr marL="0" indent="0">
              <a:buNone/>
            </a:pPr>
            <a:endParaRPr lang="es-ES_tradnl" dirty="0"/>
          </a:p>
          <a:p>
            <a:r>
              <a:rPr lang="es-ES_tradnl" dirty="0" smtClean="0"/>
              <a:t>Ventajas</a:t>
            </a:r>
            <a:r>
              <a:rPr lang="es-ES_tradnl" dirty="0"/>
              <a:t>:</a:t>
            </a:r>
          </a:p>
          <a:p>
            <a:pPr lvl="1"/>
            <a:r>
              <a:rPr lang="es-ES_tradnl" dirty="0" smtClean="0"/>
              <a:t>Ni </a:t>
            </a:r>
            <a:r>
              <a:rPr lang="es-ES_tradnl" dirty="0"/>
              <a:t>la vista ni eventuales </a:t>
            </a:r>
            <a:r>
              <a:rPr lang="es-ES_tradnl" dirty="0" err="1"/>
              <a:t>callbacks</a:t>
            </a:r>
            <a:r>
              <a:rPr lang="es-ES_tradnl" dirty="0"/>
              <a:t> modifican el estado directamente, pero expresan un intento de modificarlo</a:t>
            </a:r>
          </a:p>
          <a:p>
            <a:r>
              <a:rPr lang="es-ES_tradnl" dirty="0" smtClean="0"/>
              <a:t>Todas </a:t>
            </a:r>
            <a:r>
              <a:rPr lang="es-ES_tradnl" dirty="0"/>
              <a:t>las modificaciones</a:t>
            </a:r>
          </a:p>
          <a:p>
            <a:pPr lvl="1"/>
            <a:r>
              <a:rPr lang="es-ES_tradnl" dirty="0" smtClean="0"/>
              <a:t>Están </a:t>
            </a:r>
            <a:r>
              <a:rPr lang="es-ES_tradnl" dirty="0"/>
              <a:t>centralizadas</a:t>
            </a:r>
          </a:p>
          <a:p>
            <a:pPr lvl="1"/>
            <a:r>
              <a:rPr lang="es-ES_tradnl" dirty="0" smtClean="0"/>
              <a:t>Suceden </a:t>
            </a:r>
            <a:r>
              <a:rPr lang="es-ES_tradnl" dirty="0"/>
              <a:t>en orden </a:t>
            </a:r>
            <a:r>
              <a:rPr lang="es-ES_tradnl" dirty="0" smtClean="0"/>
              <a:t>estricto</a:t>
            </a:r>
            <a:r>
              <a:rPr lang="es-ES" dirty="0" smtClean="0"/>
              <a:t> </a:t>
            </a:r>
            <a:r>
              <a:rPr lang="es-ES_tradnl" dirty="0" smtClean="0"/>
              <a:t>=&gt; </a:t>
            </a:r>
            <a:r>
              <a:rPr lang="es-ES_tradnl" dirty="0"/>
              <a:t>no hay race </a:t>
            </a:r>
            <a:r>
              <a:rPr lang="es-ES_tradnl" dirty="0" err="1"/>
              <a:t>conditions</a:t>
            </a:r>
            <a:r>
              <a:rPr lang="es-ES_tradnl" dirty="0" smtClean="0"/>
              <a:t>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7724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7943" cy="1325563"/>
          </a:xfrm>
        </p:spPr>
        <p:txBody>
          <a:bodyPr>
            <a:normAutofit fontScale="90000"/>
          </a:bodyPr>
          <a:lstStyle/>
          <a:p>
            <a:r>
              <a:rPr lang="es-ES" dirty="0"/>
              <a:t>C</a:t>
            </a:r>
            <a:r>
              <a:rPr lang="es-ES" dirty="0" smtClean="0"/>
              <a:t>ambios realizados por funciones puras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Reducers</a:t>
            </a:r>
            <a:r>
              <a:rPr lang="es-ES_tradnl" dirty="0"/>
              <a:t>:</a:t>
            </a:r>
          </a:p>
          <a:p>
            <a:pPr lvl="1"/>
            <a:r>
              <a:rPr lang="es-ES_tradnl" dirty="0" smtClean="0"/>
              <a:t>Funciones </a:t>
            </a:r>
            <a:r>
              <a:rPr lang="es-ES_tradnl" dirty="0"/>
              <a:t>puras =&gt; se puede controlar el orden de ejecución, pasar datos o reutilizarlos</a:t>
            </a:r>
          </a:p>
          <a:p>
            <a:pPr lvl="1"/>
            <a:r>
              <a:rPr lang="es-ES_tradnl" dirty="0" smtClean="0"/>
              <a:t>NO </a:t>
            </a:r>
            <a:r>
              <a:rPr lang="es-ES_tradnl" dirty="0"/>
              <a:t>DEBEN mutar el estado</a:t>
            </a:r>
          </a:p>
          <a:p>
            <a:pPr lvl="1"/>
            <a:r>
              <a:rPr lang="es-ES_tradnl" dirty="0" smtClean="0"/>
              <a:t>SIEMPRE </a:t>
            </a:r>
            <a:r>
              <a:rPr lang="es-ES_tradnl" dirty="0"/>
              <a:t>devolver un nuevo estado =&gt; </a:t>
            </a:r>
            <a:r>
              <a:rPr lang="es-ES_tradnl" dirty="0" err="1"/>
              <a:t>spread</a:t>
            </a:r>
            <a:r>
              <a:rPr lang="es-ES_tradnl" dirty="0"/>
              <a:t> operator de </a:t>
            </a:r>
            <a:r>
              <a:rPr lang="es-ES_tradnl" dirty="0" smtClean="0"/>
              <a:t>ES6</a:t>
            </a:r>
            <a:r>
              <a:rPr lang="es-ES" dirty="0" smtClean="0"/>
              <a:t>.</a:t>
            </a:r>
          </a:p>
          <a:p>
            <a:pPr lvl="1"/>
            <a:r>
              <a:rPr lang="es-ES_tradnl" dirty="0" smtClean="0"/>
              <a:t>Toma </a:t>
            </a:r>
            <a:r>
              <a:rPr lang="es-ES_tradnl" dirty="0"/>
              <a:t>el estado anterior y una acción y retornan un nuevo estado</a:t>
            </a:r>
            <a:r>
              <a:rPr lang="es-ES_tradnl" dirty="0" smtClean="0"/>
              <a:t>:</a:t>
            </a:r>
            <a:endParaRPr lang="es-ES" dirty="0" smtClean="0"/>
          </a:p>
          <a:p>
            <a:pPr marL="457200" lvl="1" indent="0">
              <a:buNone/>
            </a:pPr>
            <a:endParaRPr lang="es-ES_tradnl" dirty="0"/>
          </a:p>
          <a:p>
            <a:pPr marL="457200" lvl="1" indent="0" algn="ctr">
              <a:buNone/>
            </a:pPr>
            <a:r>
              <a:rPr lang="es-ES_tradnl" dirty="0" smtClean="0"/>
              <a:t>(</a:t>
            </a:r>
            <a:r>
              <a:rPr lang="es-ES_tradnl" dirty="0"/>
              <a:t>estadoPrevio, </a:t>
            </a:r>
            <a:r>
              <a:rPr lang="es-ES_tradnl" dirty="0" err="1"/>
              <a:t>accion</a:t>
            </a:r>
            <a:r>
              <a:rPr lang="es-ES_tradnl" dirty="0"/>
              <a:t>) =&gt; </a:t>
            </a:r>
            <a:r>
              <a:rPr lang="es-ES_tradnl" dirty="0" smtClean="0"/>
              <a:t>estadoNuevo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4190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7943" cy="1325563"/>
          </a:xfrm>
        </p:spPr>
        <p:txBody>
          <a:bodyPr>
            <a:normAutofit fontScale="90000"/>
          </a:bodyPr>
          <a:lstStyle/>
          <a:p>
            <a:r>
              <a:rPr lang="es-ES" dirty="0"/>
              <a:t>C</a:t>
            </a:r>
            <a:r>
              <a:rPr lang="es-ES" dirty="0" smtClean="0"/>
              <a:t>ambios realizados por funciones puras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Por qué se llaman </a:t>
            </a:r>
            <a:r>
              <a:rPr lang="es-ES_tradnl" dirty="0" err="1"/>
              <a:t>reducers</a:t>
            </a:r>
            <a:r>
              <a:rPr lang="es-ES_tradnl" dirty="0"/>
              <a:t>?</a:t>
            </a:r>
          </a:p>
          <a:p>
            <a:pPr lvl="1"/>
            <a:r>
              <a:rPr lang="es-ES_tradnl" dirty="0" smtClean="0"/>
              <a:t>Porque </a:t>
            </a:r>
            <a:r>
              <a:rPr lang="es-ES_tradnl" dirty="0"/>
              <a:t>son el tipo de funciones que se definirían como: </a:t>
            </a: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 algn="ctr">
              <a:buNone/>
            </a:pPr>
            <a:r>
              <a:rPr lang="es-ES_tradnl" dirty="0" err="1" smtClean="0"/>
              <a:t>Array.prototype.reduce</a:t>
            </a:r>
            <a:r>
              <a:rPr lang="es-ES_tradnl" dirty="0" smtClean="0"/>
              <a:t>(</a:t>
            </a:r>
            <a:r>
              <a:rPr lang="es-ES_tradnl" dirty="0" err="1" smtClean="0"/>
              <a:t>reducer</a:t>
            </a:r>
            <a:r>
              <a:rPr lang="es-ES_tradnl" dirty="0"/>
              <a:t>, [</a:t>
            </a:r>
            <a:r>
              <a:rPr lang="es-ES_tradnl" dirty="0" err="1"/>
              <a:t>initialValue</a:t>
            </a:r>
            <a:r>
              <a:rPr lang="es-ES_tradnl" dirty="0" smtClean="0"/>
              <a:t>])</a:t>
            </a:r>
            <a:endParaRPr lang="es-ES" dirty="0" smtClean="0"/>
          </a:p>
          <a:p>
            <a:pPr marL="457200" lvl="1" indent="0" algn="ctr">
              <a:buNone/>
            </a:pPr>
            <a:endParaRPr lang="es-ES_tradnl" dirty="0"/>
          </a:p>
          <a:p>
            <a:r>
              <a:rPr lang="es-ES_tradnl" dirty="0"/>
              <a:t>Buena práctica:</a:t>
            </a:r>
          </a:p>
          <a:p>
            <a:pPr lvl="1"/>
            <a:r>
              <a:rPr lang="es-ES_tradnl" dirty="0" smtClean="0"/>
              <a:t>Comenzar </a:t>
            </a:r>
            <a:r>
              <a:rPr lang="es-ES_tradnl" dirty="0"/>
              <a:t>con 1 </a:t>
            </a:r>
            <a:r>
              <a:rPr lang="es-ES_tradnl" dirty="0" err="1"/>
              <a:t>reducer</a:t>
            </a:r>
            <a:r>
              <a:rPr lang="es-ES_tradnl" dirty="0"/>
              <a:t> y dividirlo en varios archivos a medida que la </a:t>
            </a:r>
            <a:r>
              <a:rPr lang="es-ES_tradnl" dirty="0" err="1" smtClean="0"/>
              <a:t>aplicaci</a:t>
            </a:r>
            <a:r>
              <a:rPr lang="es-ES" dirty="0" smtClean="0"/>
              <a:t>ó</a:t>
            </a:r>
            <a:r>
              <a:rPr lang="es-ES_tradnl" dirty="0" smtClean="0"/>
              <a:t>n crece</a:t>
            </a:r>
            <a:r>
              <a:rPr lang="es-ES" dirty="0" smtClean="0"/>
              <a:t>.</a:t>
            </a:r>
            <a:endParaRPr lang="es-ES_tradnl" dirty="0"/>
          </a:p>
          <a:p>
            <a:pPr lvl="1"/>
            <a:r>
              <a:rPr lang="es-ES" dirty="0" smtClean="0"/>
              <a:t>Que </a:t>
            </a:r>
            <a:r>
              <a:rPr lang="es-ES_tradnl" dirty="0" smtClean="0"/>
              <a:t>Cada </a:t>
            </a:r>
            <a:r>
              <a:rPr lang="es-ES_tradnl" dirty="0" err="1"/>
              <a:t>reducer</a:t>
            </a:r>
            <a:r>
              <a:rPr lang="es-ES_tradnl" dirty="0"/>
              <a:t> </a:t>
            </a:r>
            <a:r>
              <a:rPr lang="es-ES_tradnl" dirty="0" err="1" smtClean="0"/>
              <a:t>manej</a:t>
            </a:r>
            <a:r>
              <a:rPr lang="es-ES" dirty="0" smtClean="0"/>
              <a:t>e </a:t>
            </a:r>
            <a:r>
              <a:rPr lang="es-ES_tradnl" dirty="0" smtClean="0"/>
              <a:t>partes </a:t>
            </a:r>
            <a:r>
              <a:rPr lang="es-ES_tradnl" dirty="0"/>
              <a:t>específicas del árbol de estado.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35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Flujo de datos</a:t>
            </a:r>
            <a:endParaRPr lang="es-ES_tradn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Acciones, </a:t>
            </a:r>
            <a:r>
              <a:rPr lang="es-ES" sz="2400" dirty="0" err="1" smtClean="0"/>
              <a:t>Reducers</a:t>
            </a:r>
            <a:r>
              <a:rPr lang="es-ES" sz="2400" dirty="0" smtClean="0"/>
              <a:t>, Store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39733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Acciones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s-ES_tradnl" dirty="0" smtClean="0"/>
              <a:t>Bloque </a:t>
            </a:r>
            <a:r>
              <a:rPr lang="es-ES_tradnl" dirty="0"/>
              <a:t>de información que </a:t>
            </a:r>
            <a:r>
              <a:rPr lang="es-ES_tradnl" dirty="0" smtClean="0"/>
              <a:t>envía </a:t>
            </a:r>
            <a:r>
              <a:rPr lang="es-ES_tradnl" dirty="0"/>
              <a:t>datos desde la aplicación al store.</a:t>
            </a:r>
          </a:p>
          <a:p>
            <a:r>
              <a:rPr lang="es-ES_tradnl" dirty="0" smtClean="0"/>
              <a:t>Unica </a:t>
            </a:r>
            <a:r>
              <a:rPr lang="es-ES_tradnl" dirty="0"/>
              <a:t>fuente de información para el </a:t>
            </a:r>
            <a:r>
              <a:rPr lang="es-ES_tradnl" dirty="0" smtClean="0"/>
              <a:t>store</a:t>
            </a:r>
            <a:r>
              <a:rPr lang="es-ES" dirty="0" smtClean="0"/>
              <a:t>.</a:t>
            </a:r>
          </a:p>
          <a:p>
            <a:r>
              <a:rPr lang="es-ES" dirty="0"/>
              <a:t>Envío:</a:t>
            </a:r>
          </a:p>
          <a:p>
            <a:pPr lvl="1"/>
            <a:r>
              <a:rPr lang="es-ES" dirty="0" err="1" smtClean="0"/>
              <a:t>Redux</a:t>
            </a:r>
            <a:r>
              <a:rPr lang="es-ES" dirty="0"/>
              <a:t>: </a:t>
            </a:r>
            <a:r>
              <a:rPr lang="es-ES" dirty="0" err="1"/>
              <a:t>store.dispatch</a:t>
            </a:r>
            <a:r>
              <a:rPr lang="es-ES" dirty="0"/>
              <a:t>()</a:t>
            </a:r>
          </a:p>
          <a:p>
            <a:pPr lvl="1"/>
            <a:r>
              <a:rPr lang="es-ES" dirty="0" err="1" smtClean="0"/>
              <a:t>React-Redux</a:t>
            </a:r>
            <a:r>
              <a:rPr lang="es-ES" dirty="0"/>
              <a:t>: </a:t>
            </a:r>
            <a:endParaRPr lang="es-ES" dirty="0" smtClean="0"/>
          </a:p>
          <a:p>
            <a:pPr lvl="2"/>
            <a:r>
              <a:rPr lang="es-ES" dirty="0" err="1" smtClean="0"/>
              <a:t>connect</a:t>
            </a:r>
            <a:r>
              <a:rPr lang="es-ES" dirty="0"/>
              <a:t>([</a:t>
            </a:r>
            <a:r>
              <a:rPr lang="es-ES" dirty="0" err="1"/>
              <a:t>mapStateToProps</a:t>
            </a:r>
            <a:r>
              <a:rPr lang="es-ES" dirty="0"/>
              <a:t>], [</a:t>
            </a:r>
            <a:r>
              <a:rPr lang="es-ES" dirty="0" err="1"/>
              <a:t>mapDispatchToProps</a:t>
            </a:r>
            <a:r>
              <a:rPr lang="es-ES" dirty="0"/>
              <a:t>], [</a:t>
            </a:r>
            <a:r>
              <a:rPr lang="es-ES" dirty="0" err="1"/>
              <a:t>mergeProps</a:t>
            </a:r>
            <a:r>
              <a:rPr lang="es-ES" dirty="0"/>
              <a:t>], [</a:t>
            </a:r>
            <a:r>
              <a:rPr lang="es-ES" dirty="0" err="1"/>
              <a:t>options</a:t>
            </a:r>
            <a:r>
              <a:rPr lang="es-ES" dirty="0"/>
              <a:t>])</a:t>
            </a:r>
          </a:p>
          <a:p>
            <a:pPr lvl="2"/>
            <a:r>
              <a:rPr lang="es-ES" dirty="0" smtClean="0"/>
              <a:t>Conecta </a:t>
            </a:r>
            <a:r>
              <a:rPr lang="es-ES" dirty="0"/>
              <a:t>un componente </a:t>
            </a:r>
            <a:r>
              <a:rPr lang="es-ES" dirty="0" err="1"/>
              <a:t>react</a:t>
            </a:r>
            <a:r>
              <a:rPr lang="es-ES" dirty="0"/>
              <a:t> a un store de </a:t>
            </a:r>
            <a:r>
              <a:rPr lang="es-ES" dirty="0" err="1"/>
              <a:t>redux</a:t>
            </a:r>
            <a:endParaRPr lang="es-ES" dirty="0"/>
          </a:p>
          <a:p>
            <a:pPr lvl="2"/>
            <a:r>
              <a:rPr lang="es-ES" dirty="0" smtClean="0"/>
              <a:t>No </a:t>
            </a:r>
            <a:r>
              <a:rPr lang="es-ES" dirty="0"/>
              <a:t>modifica el componente existente, retorna uno NUEVO listo para utilizar con </a:t>
            </a:r>
            <a:r>
              <a:rPr lang="es-ES" dirty="0" err="1"/>
              <a:t>redux</a:t>
            </a:r>
            <a:r>
              <a:rPr lang="es-ES" dirty="0"/>
              <a:t>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242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Acciones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¿Cómo luce una acción?</a:t>
            </a:r>
          </a:p>
          <a:p>
            <a:pPr lvl="1"/>
            <a:r>
              <a:rPr lang="es-ES_tradnl" dirty="0"/>
              <a:t>Objetos Planos </a:t>
            </a:r>
            <a:r>
              <a:rPr lang="es-ES_tradnl" dirty="0" err="1" smtClean="0"/>
              <a:t>javascript</a:t>
            </a:r>
            <a:r>
              <a:rPr lang="es-ES_tradnl" dirty="0" smtClean="0"/>
              <a:t>.</a:t>
            </a:r>
            <a:endParaRPr lang="es-ES_tradnl" dirty="0"/>
          </a:p>
          <a:p>
            <a:pPr lvl="1"/>
            <a:r>
              <a:rPr lang="es-ES_tradnl" dirty="0" smtClean="0"/>
              <a:t>Deben </a:t>
            </a:r>
            <a:r>
              <a:rPr lang="es-ES_tradnl" dirty="0"/>
              <a:t>tener una propiedad </a:t>
            </a:r>
            <a:r>
              <a:rPr lang="es-ES_tradnl" dirty="0" err="1"/>
              <a:t>type</a:t>
            </a:r>
            <a:r>
              <a:rPr lang="es-ES_tradnl" dirty="0"/>
              <a:t>. Indica el tipo de acción a realizar</a:t>
            </a:r>
          </a:p>
          <a:p>
            <a:pPr lvl="1"/>
            <a:r>
              <a:rPr lang="es-ES_tradnl" dirty="0" smtClean="0"/>
              <a:t>Los </a:t>
            </a:r>
            <a:r>
              <a:rPr lang="es-ES_tradnl" dirty="0"/>
              <a:t>tipos son definidos como </a:t>
            </a:r>
            <a:r>
              <a:rPr lang="es-ES_tradnl" dirty="0" err="1"/>
              <a:t>strings</a:t>
            </a:r>
            <a:r>
              <a:rPr lang="es-ES_tradnl" dirty="0"/>
              <a:t> </a:t>
            </a:r>
            <a:r>
              <a:rPr lang="es-ES_tradnl" dirty="0" smtClean="0"/>
              <a:t>constantes.</a:t>
            </a:r>
          </a:p>
          <a:p>
            <a:pPr lvl="1"/>
            <a:r>
              <a:rPr lang="es-ES_tradnl" dirty="0" smtClean="0"/>
              <a:t>Ejemplo:</a:t>
            </a:r>
          </a:p>
          <a:p>
            <a:pPr marL="457200" lvl="1" indent="0">
              <a:buNone/>
            </a:pPr>
            <a:endParaRPr lang="es-ES_tradnl" sz="3200" dirty="0">
              <a:latin typeface="Menlo" charset="0"/>
              <a:ea typeface="Menlo" charset="0"/>
              <a:cs typeface="Menlo" charset="0"/>
            </a:endParaRPr>
          </a:p>
          <a:p>
            <a:pPr marL="2286000" lvl="5" indent="0">
              <a:buNone/>
            </a:pPr>
            <a:r>
              <a:rPr lang="es-ES_tradnl" sz="2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const</a:t>
            </a:r>
            <a:r>
              <a:rPr lang="es-ES_tradnl" sz="2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ADD_TODO = ‘ADD_TODO’</a:t>
            </a:r>
          </a:p>
          <a:p>
            <a:pPr marL="2286000" lvl="5" indent="0">
              <a:buNone/>
            </a:pPr>
            <a:r>
              <a:rPr lang="es-ES_tradnl" sz="2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{ </a:t>
            </a:r>
          </a:p>
          <a:p>
            <a:pPr marL="2286000" lvl="5" indent="0">
              <a:buNone/>
            </a:pPr>
            <a:r>
              <a:rPr lang="es-ES_tradnl" sz="2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  <a:r>
              <a:rPr lang="es-ES_tradnl" sz="26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type</a:t>
            </a:r>
            <a:r>
              <a:rPr lang="es-ES_tradnl" sz="2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: ‘ADD_TODO’,</a:t>
            </a:r>
          </a:p>
          <a:p>
            <a:pPr marL="2286000" lvl="5" indent="0">
              <a:buNone/>
            </a:pPr>
            <a:r>
              <a:rPr lang="es-ES_tradnl" sz="2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  <a:r>
              <a:rPr lang="es-ES_tradnl" sz="26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text</a:t>
            </a:r>
            <a:r>
              <a:rPr lang="es-ES_tradnl" sz="2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: ‘el texto de una tarea por hacer’ </a:t>
            </a:r>
          </a:p>
          <a:p>
            <a:pPr marL="2286000" lvl="5" indent="0">
              <a:buNone/>
            </a:pPr>
            <a:r>
              <a:rPr lang="es-ES_tradnl" sz="2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}</a:t>
            </a:r>
            <a:endParaRPr lang="es-ES_tradnl" sz="2600" dirty="0">
              <a:solidFill>
                <a:schemeClr val="accent5">
                  <a:lumMod val="40000"/>
                  <a:lumOff val="60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0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ActionCreators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/>
              <a:t>Creadores de acciones:</a:t>
            </a:r>
          </a:p>
          <a:p>
            <a:r>
              <a:rPr lang="es-ES_tradnl" dirty="0" smtClean="0"/>
              <a:t>Son </a:t>
            </a:r>
            <a:r>
              <a:rPr lang="es-ES_tradnl" dirty="0"/>
              <a:t>funciones que crean acciones</a:t>
            </a:r>
          </a:p>
          <a:p>
            <a:r>
              <a:rPr lang="es-ES_tradnl" dirty="0" smtClean="0"/>
              <a:t>Lo </a:t>
            </a:r>
            <a:r>
              <a:rPr lang="es-ES_tradnl" dirty="0"/>
              <a:t>único que retornan son una acción:</a:t>
            </a:r>
          </a:p>
          <a:p>
            <a:r>
              <a:rPr lang="es-ES_tradnl" dirty="0" smtClean="0"/>
              <a:t>Ejemplo:</a:t>
            </a:r>
          </a:p>
          <a:p>
            <a:endParaRPr lang="es-ES_tradnl" dirty="0"/>
          </a:p>
          <a:p>
            <a:pPr marL="457200" lvl="1" indent="0">
              <a:buNone/>
            </a:pPr>
            <a:r>
              <a:rPr lang="es-ES_tradnl" dirty="0"/>
              <a:t>		</a:t>
            </a:r>
            <a:r>
              <a:rPr lang="es-ES_tradnl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function</a:t>
            </a:r>
            <a:r>
              <a:rPr lang="es-ES_tradnl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s-ES_tradnl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addTodo</a:t>
            </a:r>
            <a:r>
              <a:rPr lang="es-ES_tradnl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s-ES_tradnl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text</a:t>
            </a:r>
            <a:r>
              <a:rPr lang="es-ES_tradnl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) {</a:t>
            </a:r>
          </a:p>
          <a:p>
            <a:pPr marL="457200" lvl="1" indent="0">
              <a:buNone/>
            </a:pPr>
            <a:r>
              <a:rPr lang="es-ES_tradnl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s-ES_tradnl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s-ES_tradnl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return</a:t>
            </a:r>
            <a:r>
              <a:rPr lang="es-ES_tradnl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s-ES_tradnl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{</a:t>
            </a:r>
          </a:p>
          <a:p>
            <a:pPr marL="457200" lvl="1" indent="0">
              <a:buNone/>
            </a:pPr>
            <a:r>
              <a:rPr lang="es-ES_tradnl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			</a:t>
            </a:r>
            <a:r>
              <a:rPr lang="es-ES_tradnl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s-ES_tradnl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type</a:t>
            </a:r>
            <a:r>
              <a:rPr lang="es-ES_tradnl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: ADD_TODO,</a:t>
            </a:r>
          </a:p>
          <a:p>
            <a:pPr marL="457200" lvl="1" indent="0">
              <a:buNone/>
            </a:pPr>
            <a:r>
              <a:rPr lang="es-ES_tradnl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				</a:t>
            </a:r>
            <a:r>
              <a:rPr lang="es-ES_tradnl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text</a:t>
            </a:r>
            <a:r>
              <a:rPr lang="es-ES_tradnl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s-ES_tradnl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text</a:t>
            </a:r>
            <a:endParaRPr lang="es-ES_tradnl" dirty="0">
              <a:solidFill>
                <a:schemeClr val="accent5">
                  <a:lumMod val="40000"/>
                  <a:lumOff val="6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marL="457200" lvl="1" indent="0">
              <a:buNone/>
            </a:pPr>
            <a:r>
              <a:rPr lang="es-ES_tradnl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			</a:t>
            </a:r>
            <a:r>
              <a:rPr lang="es-ES_tradnl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s-ES_tradnl" dirty="0">
              <a:solidFill>
                <a:schemeClr val="accent5">
                  <a:lumMod val="40000"/>
                  <a:lumOff val="6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marL="457200" lvl="1" indent="0">
              <a:buNone/>
            </a:pPr>
            <a:r>
              <a:rPr lang="es-ES_tradnl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s-ES_tradnl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s-ES_tradnl" dirty="0">
              <a:solidFill>
                <a:schemeClr val="accent5">
                  <a:lumMod val="40000"/>
                  <a:lumOff val="60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10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Acciones más utilizadas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_tradnl" sz="2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mapStateToProps</a:t>
            </a:r>
            <a:r>
              <a:rPr lang="es-ES_tradnl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s-ES_tradnl" sz="2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state</a:t>
            </a:r>
            <a:r>
              <a:rPr lang="es-ES_tradnl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, [</a:t>
            </a:r>
            <a:r>
              <a:rPr lang="es-ES_tradnl" sz="2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ownProps</a:t>
            </a:r>
            <a:r>
              <a:rPr lang="es-ES_tradnl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]): </a:t>
            </a:r>
            <a:r>
              <a:rPr lang="es-ES_tradnl" sz="2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stateProps</a:t>
            </a:r>
            <a:endParaRPr lang="es-ES_tradnl" sz="2400" dirty="0" smtClean="0">
              <a:solidFill>
                <a:schemeClr val="accent5">
                  <a:lumMod val="40000"/>
                  <a:lumOff val="6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s-ES_tradnl" dirty="0"/>
          </a:p>
          <a:p>
            <a:pPr lvl="1"/>
            <a:r>
              <a:rPr lang="es-ES_tradnl" dirty="0" smtClean="0"/>
              <a:t>Es </a:t>
            </a:r>
            <a:r>
              <a:rPr lang="es-ES_tradnl" dirty="0"/>
              <a:t>una función.</a:t>
            </a:r>
          </a:p>
          <a:p>
            <a:pPr lvl="1"/>
            <a:r>
              <a:rPr lang="es-ES_tradnl" dirty="0" smtClean="0"/>
              <a:t>Si </a:t>
            </a:r>
            <a:r>
              <a:rPr lang="es-ES_tradnl" dirty="0"/>
              <a:t>se especifica, el componente se suscribe a las actualizaciones del store</a:t>
            </a:r>
          </a:p>
          <a:p>
            <a:pPr lvl="1"/>
            <a:r>
              <a:rPr lang="es-ES_tradnl" dirty="0" smtClean="0"/>
              <a:t>Cada </a:t>
            </a:r>
            <a:r>
              <a:rPr lang="es-ES_tradnl" dirty="0"/>
              <a:t>vez que el store se </a:t>
            </a:r>
            <a:r>
              <a:rPr lang="es-ES_tradnl" dirty="0" smtClean="0"/>
              <a:t>actualiza</a:t>
            </a:r>
            <a:r>
              <a:rPr lang="es-ES_tradnl" dirty="0"/>
              <a:t>, se ejecuta </a:t>
            </a:r>
            <a:r>
              <a:rPr lang="es-ES_tradnl" dirty="0" err="1"/>
              <a:t>mapStateToProps</a:t>
            </a:r>
            <a:r>
              <a:rPr lang="es-ES_tradnl" dirty="0"/>
              <a:t>.</a:t>
            </a:r>
          </a:p>
          <a:p>
            <a:pPr lvl="1"/>
            <a:r>
              <a:rPr lang="es-ES_tradnl" dirty="0" smtClean="0"/>
              <a:t>El </a:t>
            </a:r>
            <a:r>
              <a:rPr lang="es-ES_tradnl" dirty="0"/>
              <a:t>resultado debe ser un objeto </a:t>
            </a:r>
            <a:r>
              <a:rPr lang="es-ES_tradnl" dirty="0" err="1"/>
              <a:t>javascript</a:t>
            </a:r>
            <a:r>
              <a:rPr lang="es-ES_tradnl" dirty="0"/>
              <a:t> estándar y será fusionado a los </a:t>
            </a:r>
            <a:r>
              <a:rPr lang="es-ES_tradnl" dirty="0" err="1"/>
              <a:t>props</a:t>
            </a:r>
            <a:r>
              <a:rPr lang="es-ES_tradnl" dirty="0"/>
              <a:t> del componente</a:t>
            </a:r>
          </a:p>
          <a:p>
            <a:pPr lvl="1"/>
            <a:r>
              <a:rPr lang="es-ES_tradnl" dirty="0" smtClean="0"/>
              <a:t>Si </a:t>
            </a:r>
            <a:r>
              <a:rPr lang="es-ES_tradnl" dirty="0"/>
              <a:t>se especifica </a:t>
            </a:r>
            <a:r>
              <a:rPr lang="es-ES_tradnl" dirty="0" err="1"/>
              <a:t>ownProps</a:t>
            </a:r>
            <a:r>
              <a:rPr lang="es-ES_tradnl" dirty="0"/>
              <a:t>, su valor serán los </a:t>
            </a:r>
            <a:r>
              <a:rPr lang="es-ES_tradnl" dirty="0" err="1"/>
              <a:t>props</a:t>
            </a:r>
            <a:r>
              <a:rPr lang="es-ES_tradnl" dirty="0"/>
              <a:t> pasados al componente y </a:t>
            </a:r>
            <a:r>
              <a:rPr lang="es-ES_tradnl" dirty="0" err="1"/>
              <a:t>mapStateToProps</a:t>
            </a:r>
            <a:r>
              <a:rPr lang="es-ES_tradnl" dirty="0"/>
              <a:t> se </a:t>
            </a:r>
            <a:r>
              <a:rPr lang="es-ES_tradnl" dirty="0" smtClean="0"/>
              <a:t>re-invocará cuando </a:t>
            </a:r>
            <a:r>
              <a:rPr lang="es-ES_tradnl" dirty="0"/>
              <a:t>el componente reciba nuevos </a:t>
            </a:r>
            <a:r>
              <a:rPr lang="es-ES_tradnl" dirty="0" err="1"/>
              <a:t>props</a:t>
            </a:r>
            <a:r>
              <a:rPr lang="es-ES_trad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220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Acciones más utilizadas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_tradnl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mapDispatchToProps</a:t>
            </a:r>
            <a:r>
              <a:rPr lang="es-ES_tradnl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s-ES_tradnl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dispatch</a:t>
            </a:r>
            <a:r>
              <a:rPr lang="es-ES_tradn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, [</a:t>
            </a:r>
            <a:r>
              <a:rPr lang="es-ES_tradnl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ownProps</a:t>
            </a:r>
            <a:r>
              <a:rPr lang="es-ES_tradn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]): </a:t>
            </a:r>
            <a:r>
              <a:rPr lang="es-ES_tradnl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dispatchProps</a:t>
            </a:r>
            <a:endParaRPr lang="es-ES_tradnl" sz="2000" dirty="0" smtClean="0">
              <a:solidFill>
                <a:schemeClr val="accent5">
                  <a:lumMod val="40000"/>
                  <a:lumOff val="6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 algn="ctr">
              <a:buNone/>
            </a:pPr>
            <a:endParaRPr lang="es-ES_tradnl" sz="2000" dirty="0">
              <a:latin typeface="Menlo" charset="0"/>
              <a:ea typeface="Menlo" charset="0"/>
              <a:cs typeface="Menlo" charset="0"/>
            </a:endParaRPr>
          </a:p>
          <a:p>
            <a:pPr lvl="1"/>
            <a:r>
              <a:rPr lang="es-ES_tradnl" dirty="0" smtClean="0"/>
              <a:t>Es </a:t>
            </a:r>
            <a:r>
              <a:rPr lang="es-ES_tradnl" dirty="0"/>
              <a:t>un objeto o una función.</a:t>
            </a:r>
          </a:p>
          <a:p>
            <a:pPr lvl="1"/>
            <a:r>
              <a:rPr lang="es-ES_tradnl" dirty="0" smtClean="0"/>
              <a:t>Si </a:t>
            </a:r>
            <a:r>
              <a:rPr lang="es-ES_tradnl" dirty="0"/>
              <a:t>se pasa un objeto, cada función dentro de él será asumida como un </a:t>
            </a:r>
            <a:r>
              <a:rPr lang="es-ES_tradnl" dirty="0" err="1"/>
              <a:t>ActionCreator</a:t>
            </a:r>
            <a:r>
              <a:rPr lang="es-ES_tradnl" dirty="0"/>
              <a:t>.</a:t>
            </a:r>
          </a:p>
          <a:p>
            <a:pPr lvl="1"/>
            <a:r>
              <a:rPr lang="es-ES_tradnl" dirty="0" smtClean="0"/>
              <a:t>Un </a:t>
            </a:r>
            <a:r>
              <a:rPr lang="es-ES_tradnl" dirty="0"/>
              <a:t>objeto con los mismos nombres de función, pero con cada </a:t>
            </a:r>
            <a:r>
              <a:rPr lang="es-ES_tradnl" dirty="0" err="1"/>
              <a:t>action</a:t>
            </a:r>
            <a:r>
              <a:rPr lang="es-ES_tradnl" dirty="0"/>
              <a:t> </a:t>
            </a:r>
            <a:r>
              <a:rPr lang="es-ES_tradnl" dirty="0" err="1"/>
              <a:t>creator</a:t>
            </a:r>
            <a:r>
              <a:rPr lang="es-ES_tradnl" dirty="0"/>
              <a:t> envuelto en una llamada a </a:t>
            </a:r>
            <a:r>
              <a:rPr lang="es-ES_tradnl" dirty="0" err="1" smtClean="0"/>
              <a:t>dispatch</a:t>
            </a:r>
            <a:r>
              <a:rPr lang="es-ES_tradnl" dirty="0" smtClean="0"/>
              <a:t> puede </a:t>
            </a:r>
            <a:r>
              <a:rPr lang="es-ES_tradnl" dirty="0"/>
              <a:t>ser invocado directamente y será fusionado a los </a:t>
            </a:r>
            <a:r>
              <a:rPr lang="es-ES_tradnl" dirty="0" err="1"/>
              <a:t>props</a:t>
            </a:r>
            <a:r>
              <a:rPr lang="es-ES_tradnl" dirty="0"/>
              <a:t> del componente</a:t>
            </a:r>
          </a:p>
          <a:p>
            <a:pPr lvl="1"/>
            <a:r>
              <a:rPr lang="es-ES_tradnl" dirty="0" smtClean="0"/>
              <a:t>Si </a:t>
            </a:r>
            <a:r>
              <a:rPr lang="es-ES_tradnl" dirty="0"/>
              <a:t>se pasa una función, se le dará el </a:t>
            </a:r>
            <a:r>
              <a:rPr lang="es-ES_tradnl" dirty="0" err="1"/>
              <a:t>dispatch</a:t>
            </a:r>
            <a:r>
              <a:rPr lang="es-ES_tradnl" dirty="0"/>
              <a:t>(). En este caso, el </a:t>
            </a:r>
            <a:r>
              <a:rPr lang="es-ES_tradnl" dirty="0" err="1"/>
              <a:t>binding</a:t>
            </a:r>
            <a:r>
              <a:rPr lang="es-ES_tradnl" dirty="0"/>
              <a:t> de las funciones es a mano.</a:t>
            </a:r>
          </a:p>
          <a:p>
            <a:pPr lvl="1"/>
            <a:r>
              <a:rPr lang="es-ES_tradnl" dirty="0" smtClean="0"/>
              <a:t>Es </a:t>
            </a:r>
            <a:r>
              <a:rPr lang="es-ES_tradnl" dirty="0" err="1"/>
              <a:t>peferible</a:t>
            </a:r>
            <a:r>
              <a:rPr lang="es-ES_tradnl" dirty="0"/>
              <a:t> pasar el objeto.</a:t>
            </a:r>
          </a:p>
        </p:txBody>
      </p:sp>
    </p:spTree>
    <p:extLst>
      <p:ext uri="{BB962C8B-B14F-4D97-AF65-F5344CB8AC3E}">
        <p14:creationId xmlns:p14="http://schemas.microsoft.com/office/powerpoint/2010/main" val="77771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Reductores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/>
              <a:t>Si las acciones describen </a:t>
            </a:r>
            <a:r>
              <a:rPr lang="es-ES_tradnl" b="1" i="1" dirty="0"/>
              <a:t>QUE</a:t>
            </a:r>
            <a:r>
              <a:rPr lang="es-ES_tradnl" dirty="0"/>
              <a:t> </a:t>
            </a:r>
            <a:r>
              <a:rPr lang="es-ES_tradnl" dirty="0" smtClean="0"/>
              <a:t>pasó</a:t>
            </a:r>
            <a:r>
              <a:rPr lang="es-ES_tradnl" dirty="0"/>
              <a:t>, los reductores especifican </a:t>
            </a:r>
            <a:r>
              <a:rPr lang="es-ES_tradnl" b="1" i="1" dirty="0"/>
              <a:t>COMO</a:t>
            </a:r>
            <a:r>
              <a:rPr lang="es-ES_tradnl" dirty="0"/>
              <a:t> cambió el estado</a:t>
            </a:r>
            <a:r>
              <a:rPr lang="es-ES_tradnl" dirty="0" smtClean="0"/>
              <a:t>.</a:t>
            </a:r>
          </a:p>
          <a:p>
            <a:r>
              <a:rPr lang="es-ES_tradnl" dirty="0"/>
              <a:t>Dado que el estado es único, se debe modelar su forma.</a:t>
            </a:r>
          </a:p>
          <a:p>
            <a:r>
              <a:rPr lang="es-ES_tradnl" dirty="0"/>
              <a:t>Los </a:t>
            </a:r>
            <a:r>
              <a:rPr lang="es-ES_tradnl" dirty="0" err="1"/>
              <a:t>reducers</a:t>
            </a:r>
            <a:r>
              <a:rPr lang="es-ES_tradnl" dirty="0"/>
              <a:t> deben permanecer </a:t>
            </a:r>
            <a:r>
              <a:rPr lang="es-ES_tradnl" dirty="0" smtClean="0"/>
              <a:t>puros, es decir </a:t>
            </a:r>
            <a:r>
              <a:rPr lang="es-ES_tradnl" b="1" i="1" dirty="0" smtClean="0"/>
              <a:t>NUNCA</a:t>
            </a:r>
            <a:r>
              <a:rPr lang="es-ES_tradnl" dirty="0" smtClean="0"/>
              <a:t>:</a:t>
            </a:r>
            <a:endParaRPr lang="es-ES_tradnl" dirty="0"/>
          </a:p>
          <a:p>
            <a:pPr lvl="1"/>
            <a:r>
              <a:rPr lang="es-ES_tradnl" dirty="0" smtClean="0"/>
              <a:t>Modificar </a:t>
            </a:r>
            <a:r>
              <a:rPr lang="es-ES_tradnl" dirty="0"/>
              <a:t>los argumentos</a:t>
            </a:r>
          </a:p>
          <a:p>
            <a:pPr lvl="1"/>
            <a:r>
              <a:rPr lang="es-ES_tradnl" dirty="0" smtClean="0"/>
              <a:t>Realizar </a:t>
            </a:r>
            <a:r>
              <a:rPr lang="es-ES_tradnl" dirty="0"/>
              <a:t>tareas como efectos secundarios: llama una API o transiciones de Rutas</a:t>
            </a:r>
          </a:p>
          <a:p>
            <a:pPr lvl="1"/>
            <a:r>
              <a:rPr lang="es-ES_tradnl" dirty="0" smtClean="0"/>
              <a:t>Llamar </a:t>
            </a:r>
            <a:r>
              <a:rPr lang="es-ES_tradnl" dirty="0"/>
              <a:t>una función no pura: </a:t>
            </a:r>
            <a:r>
              <a:rPr lang="es-ES_tradnl" dirty="0" err="1"/>
              <a:t>Date.now</a:t>
            </a:r>
            <a:r>
              <a:rPr lang="es-ES_tradnl" dirty="0"/>
              <a:t>() o </a:t>
            </a:r>
            <a:r>
              <a:rPr lang="es-ES_tradnl" dirty="0" err="1"/>
              <a:t>Math.random</a:t>
            </a:r>
            <a:r>
              <a:rPr lang="es-ES_tradnl" dirty="0" smtClean="0"/>
              <a:t>()</a:t>
            </a:r>
          </a:p>
          <a:p>
            <a:r>
              <a:rPr lang="es-ES_tradnl" dirty="0"/>
              <a:t>Dado que nunca se modifica el </a:t>
            </a:r>
            <a:r>
              <a:rPr lang="es-ES_tradnl" dirty="0" err="1"/>
              <a:t>state</a:t>
            </a:r>
            <a:r>
              <a:rPr lang="es-ES_tradnl" dirty="0"/>
              <a:t>, </a:t>
            </a:r>
            <a:r>
              <a:rPr lang="es-ES_tradnl" dirty="0" smtClean="0"/>
              <a:t>el </a:t>
            </a:r>
            <a:r>
              <a:rPr lang="es-ES_tradnl" dirty="0" err="1" smtClean="0"/>
              <a:t>reducer</a:t>
            </a:r>
            <a:r>
              <a:rPr lang="es-ES_tradnl" dirty="0" smtClean="0"/>
              <a:t> </a:t>
            </a:r>
            <a:r>
              <a:rPr lang="es-ES_tradnl" dirty="0"/>
              <a:t>retorna uno </a:t>
            </a:r>
            <a:r>
              <a:rPr lang="es-ES_tradnl" dirty="0" smtClean="0"/>
              <a:t>nuevo.</a:t>
            </a:r>
            <a:endParaRPr lang="es-ES_tradnl" dirty="0"/>
          </a:p>
          <a:p>
            <a:r>
              <a:rPr lang="es-ES_tradnl" dirty="0" smtClean="0"/>
              <a:t>En </a:t>
            </a:r>
            <a:r>
              <a:rPr lang="es-ES_tradnl" dirty="0"/>
              <a:t>reductor por default, retorna el estado anterior (el estado del que estamos saliendo</a:t>
            </a:r>
            <a:r>
              <a:rPr lang="es-ES_tradnl" dirty="0" smtClean="0"/>
              <a:t>).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1863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Introducción 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9527" y="1825625"/>
            <a:ext cx="10233800" cy="4351338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Maquinas </a:t>
            </a:r>
            <a:r>
              <a:rPr lang="es-ES_tradnl" dirty="0"/>
              <a:t>de estado</a:t>
            </a:r>
          </a:p>
          <a:p>
            <a:r>
              <a:rPr lang="es-ES_tradnl" dirty="0" smtClean="0"/>
              <a:t>Contenedor </a:t>
            </a:r>
            <a:r>
              <a:rPr lang="es-ES_tradnl" dirty="0"/>
              <a:t>de estados</a:t>
            </a:r>
          </a:p>
          <a:p>
            <a:r>
              <a:rPr lang="es-ES" dirty="0"/>
              <a:t>¿</a:t>
            </a:r>
            <a:r>
              <a:rPr lang="es-ES_tradnl" dirty="0" smtClean="0"/>
              <a:t>Para </a:t>
            </a:r>
            <a:r>
              <a:rPr lang="es-ES_tradnl" dirty="0"/>
              <a:t>qué sirve? </a:t>
            </a:r>
            <a:endParaRPr lang="es-ES" dirty="0"/>
          </a:p>
          <a:p>
            <a:pPr lvl="1"/>
            <a:r>
              <a:rPr lang="es-ES" dirty="0" smtClean="0"/>
              <a:t>Mantener</a:t>
            </a:r>
            <a:r>
              <a:rPr lang="es-ES_tradnl" dirty="0" smtClean="0"/>
              <a:t> </a:t>
            </a:r>
            <a:r>
              <a:rPr lang="es-ES_tradnl" dirty="0"/>
              <a:t>consistencia en el comportamiento de las aplicaciones</a:t>
            </a:r>
          </a:p>
          <a:p>
            <a:r>
              <a:rPr lang="es-ES_tradnl" dirty="0" smtClean="0"/>
              <a:t>Motivación</a:t>
            </a:r>
            <a:r>
              <a:rPr lang="es-ES_tradnl" dirty="0"/>
              <a:t>:</a:t>
            </a:r>
          </a:p>
          <a:p>
            <a:pPr lvl="1"/>
            <a:r>
              <a:rPr lang="es-ES" dirty="0" smtClean="0"/>
              <a:t>L</a:t>
            </a:r>
            <a:r>
              <a:rPr lang="es-ES_tradnl" dirty="0" smtClean="0"/>
              <a:t>a </a:t>
            </a:r>
            <a:r>
              <a:rPr lang="es-ES_tradnl" dirty="0"/>
              <a:t>creación de una biblioteca de manejo de estados, con comportamiento </a:t>
            </a:r>
            <a:r>
              <a:rPr lang="es-ES_tradnl" dirty="0" smtClean="0"/>
              <a:t>predecible</a:t>
            </a:r>
            <a:endParaRPr lang="es-ES_tradnl" dirty="0"/>
          </a:p>
          <a:p>
            <a:pPr lvl="1"/>
            <a:r>
              <a:rPr lang="es-ES" dirty="0"/>
              <a:t>Q</a:t>
            </a:r>
            <a:r>
              <a:rPr lang="es-ES_tradnl" dirty="0" err="1" smtClean="0"/>
              <a:t>ue</a:t>
            </a:r>
            <a:r>
              <a:rPr lang="es-ES_tradnl" dirty="0" smtClean="0"/>
              <a:t> </a:t>
            </a:r>
            <a:r>
              <a:rPr lang="es-ES_tradnl" dirty="0"/>
              <a:t>implemente </a:t>
            </a:r>
            <a:r>
              <a:rPr lang="es-ES_tradnl" dirty="0" err="1"/>
              <a:t>logs</a:t>
            </a:r>
            <a:r>
              <a:rPr lang="es-ES_tradnl" dirty="0"/>
              <a:t>, recarga automática, "viajar en el tiempo" sin desgastar tanto al desarrollador.</a:t>
            </a:r>
          </a:p>
          <a:p>
            <a:pPr lvl="1"/>
            <a:r>
              <a:rPr lang="es-ES_tradnl" dirty="0" smtClean="0"/>
              <a:t>Predecible</a:t>
            </a:r>
            <a:endParaRPr lang="es-ES_tradnl" dirty="0"/>
          </a:p>
          <a:p>
            <a:pPr lvl="2"/>
            <a:r>
              <a:rPr lang="es-ES_tradnl" dirty="0"/>
              <a:t>Errores pueden ser reproducibles</a:t>
            </a:r>
          </a:p>
          <a:p>
            <a:pPr lvl="2"/>
            <a:r>
              <a:rPr lang="es-ES_tradnl" dirty="0"/>
              <a:t>Es más simple agregar características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112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Reductores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Ejemplo:</a:t>
            </a:r>
          </a:p>
          <a:p>
            <a:pPr marL="914400" lvl="2" indent="0">
              <a:buNone/>
            </a:pPr>
            <a:r>
              <a:rPr lang="es-ES_tradnl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function</a:t>
            </a:r>
            <a:r>
              <a:rPr lang="es-ES_tradnl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s-ES_tradnl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counter</a:t>
            </a:r>
            <a:r>
              <a:rPr lang="es-ES_tradnl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s-ES_tradnl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state</a:t>
            </a:r>
            <a:r>
              <a:rPr lang="es-ES_tradnl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 = { </a:t>
            </a:r>
            <a:r>
              <a:rPr lang="es-ES_tradnl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count</a:t>
            </a:r>
            <a:r>
              <a:rPr lang="es-ES_tradnl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: 0 }, </a:t>
            </a:r>
            <a:r>
              <a:rPr lang="es-ES_tradnl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action</a:t>
            </a:r>
            <a:r>
              <a:rPr lang="es-ES_tradnl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) {  </a:t>
            </a:r>
            <a:endParaRPr lang="es-ES_tradnl" dirty="0" smtClean="0">
              <a:solidFill>
                <a:schemeClr val="accent5">
                  <a:lumMod val="40000"/>
                  <a:lumOff val="6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marL="1371600" lvl="3" indent="0">
              <a:buNone/>
            </a:pPr>
            <a:r>
              <a:rPr lang="es-ES_tradnl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const</a:t>
            </a:r>
            <a:r>
              <a:rPr lang="es-ES_tradnl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s-ES_tradnl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count</a:t>
            </a:r>
            <a:r>
              <a:rPr lang="es-ES_tradn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s-ES_tradnl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state.count</a:t>
            </a:r>
            <a:r>
              <a:rPr lang="es-ES_tradn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endParaRPr lang="es-ES_tradnl" sz="2000" dirty="0" smtClean="0">
              <a:solidFill>
                <a:schemeClr val="accent5">
                  <a:lumMod val="40000"/>
                  <a:lumOff val="6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marL="1371600" lvl="3" indent="0">
              <a:buNone/>
            </a:pPr>
            <a:r>
              <a:rPr lang="es-ES_tradnl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switch</a:t>
            </a:r>
            <a:r>
              <a:rPr lang="es-ES_tradnl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s-ES_tradn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s-ES_tradnl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action.type</a:t>
            </a:r>
            <a:r>
              <a:rPr lang="es-ES_tradn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) {    </a:t>
            </a:r>
            <a:endParaRPr lang="es-ES_tradnl" sz="2000" dirty="0" smtClean="0">
              <a:solidFill>
                <a:schemeClr val="accent5">
                  <a:lumMod val="40000"/>
                  <a:lumOff val="6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marL="1828800" lvl="4" indent="0">
              <a:buNone/>
            </a:pPr>
            <a:r>
              <a:rPr lang="es-ES_tradnl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case </a:t>
            </a:r>
            <a:r>
              <a:rPr lang="es-ES_tradn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s-ES_tradnl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increase</a:t>
            </a:r>
            <a:r>
              <a:rPr lang="es-ES_tradn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':     </a:t>
            </a:r>
            <a:r>
              <a:rPr lang="es-ES_tradnl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marL="2286000" lvl="5" indent="0">
              <a:buNone/>
            </a:pPr>
            <a:r>
              <a:rPr lang="es-ES_tradnl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return</a:t>
            </a:r>
            <a:r>
              <a:rPr lang="es-ES_tradnl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s-ES_tradn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{ </a:t>
            </a:r>
            <a:r>
              <a:rPr lang="es-ES_tradnl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count</a:t>
            </a:r>
            <a:r>
              <a:rPr lang="es-ES_tradn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s-ES_tradnl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count</a:t>
            </a:r>
            <a:r>
              <a:rPr lang="es-ES_tradn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 + 1 }    </a:t>
            </a:r>
            <a:endParaRPr lang="es-ES_tradnl" sz="2000" dirty="0" smtClean="0">
              <a:solidFill>
                <a:schemeClr val="accent5">
                  <a:lumMod val="40000"/>
                  <a:lumOff val="6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marL="1828800" lvl="4" indent="0">
              <a:buNone/>
            </a:pPr>
            <a:r>
              <a:rPr lang="es-ES_tradnl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case </a:t>
            </a:r>
            <a:r>
              <a:rPr lang="es-ES_tradn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s-ES_tradnl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decrease</a:t>
            </a:r>
            <a:r>
              <a:rPr lang="es-ES_tradn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':      </a:t>
            </a:r>
            <a:endParaRPr lang="es-ES_tradnl" sz="2000" dirty="0" smtClean="0">
              <a:solidFill>
                <a:schemeClr val="accent5">
                  <a:lumMod val="40000"/>
                  <a:lumOff val="6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marL="2286000" lvl="5" indent="0">
              <a:buNone/>
            </a:pPr>
            <a:r>
              <a:rPr lang="es-ES_tradnl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return</a:t>
            </a:r>
            <a:r>
              <a:rPr lang="es-ES_tradnl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s-ES_tradn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{ </a:t>
            </a:r>
            <a:r>
              <a:rPr lang="es-ES_tradnl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count</a:t>
            </a:r>
            <a:r>
              <a:rPr lang="es-ES_tradn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s-ES_tradnl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count</a:t>
            </a:r>
            <a:r>
              <a:rPr lang="es-ES_tradn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 - 1 }    </a:t>
            </a:r>
            <a:endParaRPr lang="es-ES_tradnl" sz="2000" dirty="0" smtClean="0">
              <a:solidFill>
                <a:schemeClr val="accent5">
                  <a:lumMod val="40000"/>
                  <a:lumOff val="6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marL="1828800" lvl="4" indent="0">
              <a:buNone/>
            </a:pPr>
            <a:r>
              <a:rPr lang="es-ES_tradnl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default</a:t>
            </a:r>
            <a:r>
              <a:rPr lang="es-ES_tradn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:      </a:t>
            </a:r>
            <a:endParaRPr lang="es-ES_tradnl" sz="2000" dirty="0" smtClean="0">
              <a:solidFill>
                <a:schemeClr val="accent5">
                  <a:lumMod val="40000"/>
                  <a:lumOff val="6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marL="2286000" lvl="5" indent="0">
              <a:buNone/>
            </a:pPr>
            <a:r>
              <a:rPr lang="es-ES_tradnl" sz="2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return</a:t>
            </a:r>
            <a:r>
              <a:rPr lang="es-ES_tradnl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s-ES_tradnl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state</a:t>
            </a:r>
            <a:r>
              <a:rPr lang="es-ES_tradnl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endParaRPr lang="es-ES_tradnl" sz="2000" dirty="0" smtClean="0">
              <a:solidFill>
                <a:schemeClr val="accent5">
                  <a:lumMod val="40000"/>
                  <a:lumOff val="6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marL="1371600" lvl="3" indent="0">
              <a:buNone/>
            </a:pPr>
            <a:r>
              <a:rPr lang="es-ES_tradnl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pPr marL="914400" lvl="2" indent="0">
              <a:buNone/>
            </a:pPr>
            <a:r>
              <a:rPr lang="es-ES_tradnl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s-ES_tradnl" dirty="0">
              <a:solidFill>
                <a:schemeClr val="accent5">
                  <a:lumMod val="40000"/>
                  <a:lumOff val="60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53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Store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Es </a:t>
            </a:r>
            <a:r>
              <a:rPr lang="es-ES_tradnl" dirty="0"/>
              <a:t>el lugar que une las acciones y los </a:t>
            </a:r>
            <a:r>
              <a:rPr lang="es-ES_tradnl" dirty="0" err="1" smtClean="0"/>
              <a:t>reducers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Responsabilidades</a:t>
            </a:r>
          </a:p>
          <a:p>
            <a:pPr lvl="1"/>
            <a:r>
              <a:rPr lang="es-ES_tradnl" dirty="0" smtClean="0"/>
              <a:t>Contiene </a:t>
            </a:r>
            <a:r>
              <a:rPr lang="es-ES_tradnl" dirty="0"/>
              <a:t>el estado de la </a:t>
            </a:r>
            <a:r>
              <a:rPr lang="es-ES_tradnl" dirty="0" smtClean="0"/>
              <a:t>aplicación.</a:t>
            </a:r>
            <a:endParaRPr lang="es-ES_tradnl" dirty="0"/>
          </a:p>
          <a:p>
            <a:pPr lvl="1"/>
            <a:r>
              <a:rPr lang="es-ES_tradnl" dirty="0" smtClean="0"/>
              <a:t>Permite </a:t>
            </a:r>
            <a:r>
              <a:rPr lang="es-ES_tradnl" dirty="0"/>
              <a:t>el acceso al estado, utilizando </a:t>
            </a:r>
            <a:r>
              <a:rPr lang="es-ES_tradnl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getState</a:t>
            </a:r>
            <a:r>
              <a:rPr lang="es-ES_tradnl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()</a:t>
            </a:r>
            <a:r>
              <a:rPr lang="es-ES_tradnl" dirty="0" smtClean="0"/>
              <a:t>.</a:t>
            </a:r>
            <a:endParaRPr lang="es-ES_tradnl" dirty="0"/>
          </a:p>
          <a:p>
            <a:pPr lvl="1"/>
            <a:r>
              <a:rPr lang="es-ES_tradnl" dirty="0" smtClean="0"/>
              <a:t>Permite </a:t>
            </a:r>
            <a:r>
              <a:rPr lang="es-ES_tradnl" dirty="0"/>
              <a:t>que el estado sea actualizado utilizando </a:t>
            </a:r>
            <a:r>
              <a:rPr lang="es-ES_tradnl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dispatch</a:t>
            </a:r>
            <a:r>
              <a:rPr lang="es-ES_tradnl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s-ES_tradnl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action</a:t>
            </a:r>
            <a:r>
              <a:rPr lang="es-ES_tradnl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)</a:t>
            </a:r>
            <a:r>
              <a:rPr lang="es-ES_tradnl" dirty="0" smtClean="0"/>
              <a:t>.</a:t>
            </a:r>
            <a:endParaRPr lang="es-ES_tradnl" dirty="0"/>
          </a:p>
          <a:p>
            <a:pPr lvl="1"/>
            <a:r>
              <a:rPr lang="es-ES_tradnl" dirty="0" smtClean="0"/>
              <a:t>Registra </a:t>
            </a:r>
            <a:r>
              <a:rPr lang="es-ES_tradnl" dirty="0" err="1"/>
              <a:t>listeners</a:t>
            </a:r>
            <a:r>
              <a:rPr lang="es-ES_tradnl" dirty="0"/>
              <a:t> utilizando </a:t>
            </a:r>
            <a:r>
              <a:rPr lang="es-ES_tradnl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subscribe(</a:t>
            </a:r>
            <a:r>
              <a:rPr lang="es-ES_tradnl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listener</a:t>
            </a:r>
            <a:r>
              <a:rPr lang="es-ES_tradnl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)</a:t>
            </a:r>
            <a:r>
              <a:rPr lang="es-ES_tradnl" dirty="0" smtClean="0"/>
              <a:t>.</a:t>
            </a:r>
            <a:endParaRPr lang="es-ES_tradnl" dirty="0"/>
          </a:p>
          <a:p>
            <a:pPr lvl="1"/>
            <a:r>
              <a:rPr lang="es-ES_tradnl" dirty="0" smtClean="0"/>
              <a:t>Maneja </a:t>
            </a:r>
            <a:r>
              <a:rPr lang="es-ES_tradnl" dirty="0"/>
              <a:t>el </a:t>
            </a:r>
            <a:r>
              <a:rPr lang="es-ES_tradnl" dirty="0" err="1"/>
              <a:t>deregistro</a:t>
            </a:r>
            <a:r>
              <a:rPr lang="es-ES_tradnl" dirty="0"/>
              <a:t> de </a:t>
            </a:r>
            <a:r>
              <a:rPr lang="es-ES_tradnl" dirty="0" err="1"/>
              <a:t>listeners</a:t>
            </a:r>
            <a:r>
              <a:rPr lang="es-ES_tradnl" dirty="0"/>
              <a:t> utilizando la </a:t>
            </a:r>
            <a:r>
              <a:rPr lang="es-ES_tradnl" dirty="0" smtClean="0"/>
              <a:t>función </a:t>
            </a:r>
            <a:r>
              <a:rPr lang="es-ES_tradnl" dirty="0"/>
              <a:t>retornada por </a:t>
            </a:r>
            <a:r>
              <a:rPr lang="es-ES_tradnl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subscribe(</a:t>
            </a:r>
            <a:r>
              <a:rPr lang="es-ES_tradnl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listeners</a:t>
            </a:r>
            <a:r>
              <a:rPr lang="es-ES_tradnl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)</a:t>
            </a:r>
            <a:r>
              <a:rPr lang="es-ES_tradnl" dirty="0" smtClean="0"/>
              <a:t>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7628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Store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El store siempre es uno solo para una aplicación </a:t>
            </a:r>
            <a:r>
              <a:rPr lang="es-ES_tradnl" dirty="0" err="1"/>
              <a:t>Redux</a:t>
            </a:r>
            <a:r>
              <a:rPr lang="es-ES_tradnl" dirty="0"/>
              <a:t>.</a:t>
            </a:r>
          </a:p>
          <a:p>
            <a:r>
              <a:rPr lang="es-ES_tradnl" dirty="0" smtClean="0"/>
              <a:t>Si </a:t>
            </a:r>
            <a:r>
              <a:rPr lang="es-ES_tradnl" dirty="0"/>
              <a:t>se desea separar la lógica de manejo de data, se debe utilizar un "</a:t>
            </a:r>
            <a:r>
              <a:rPr lang="es-ES_tradnl" dirty="0" err="1"/>
              <a:t>reducer</a:t>
            </a:r>
            <a:r>
              <a:rPr lang="es-ES_tradnl" dirty="0"/>
              <a:t> </a:t>
            </a:r>
            <a:r>
              <a:rPr lang="es-ES_tradnl" dirty="0" err="1"/>
              <a:t>composition</a:t>
            </a:r>
            <a:r>
              <a:rPr lang="es-ES_tradnl" dirty="0"/>
              <a:t>" en vez de muchos </a:t>
            </a:r>
            <a:r>
              <a:rPr lang="es-ES_tradnl" dirty="0" err="1"/>
              <a:t>stores</a:t>
            </a:r>
            <a:r>
              <a:rPr lang="es-ES_trad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904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Flujo de datos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Unidireccional</a:t>
            </a:r>
            <a:endParaRPr lang="es-ES_tradnl" dirty="0"/>
          </a:p>
          <a:p>
            <a:r>
              <a:rPr lang="es-ES_tradnl" dirty="0" smtClean="0"/>
              <a:t>Los </a:t>
            </a:r>
            <a:r>
              <a:rPr lang="es-ES_tradnl" dirty="0"/>
              <a:t>datos siguen el mismo patrón de ciclo de </a:t>
            </a:r>
            <a:r>
              <a:rPr lang="es-ES_tradnl" dirty="0" smtClean="0"/>
              <a:t>vida</a:t>
            </a:r>
            <a:endParaRPr lang="es-ES_tradnl" dirty="0"/>
          </a:p>
          <a:p>
            <a:pPr lvl="1"/>
            <a:r>
              <a:rPr lang="es-ES_tradnl" dirty="0" smtClean="0"/>
              <a:t>La </a:t>
            </a:r>
            <a:r>
              <a:rPr lang="es-ES_tradnl" dirty="0"/>
              <a:t>lógica de la </a:t>
            </a:r>
            <a:r>
              <a:rPr lang="es-ES_tradnl" dirty="0" smtClean="0"/>
              <a:t>aplicación </a:t>
            </a:r>
            <a:r>
              <a:rPr lang="es-ES_tradnl" dirty="0"/>
              <a:t>es más predecible y fácil de </a:t>
            </a:r>
            <a:r>
              <a:rPr lang="es-ES_tradnl" dirty="0" smtClean="0"/>
              <a:t>comprender.</a:t>
            </a:r>
            <a:endParaRPr lang="es-ES_tradnl" dirty="0"/>
          </a:p>
          <a:p>
            <a:pPr lvl="1"/>
            <a:r>
              <a:rPr lang="es-ES_tradnl" dirty="0" smtClean="0"/>
              <a:t>Impulsa </a:t>
            </a:r>
            <a:r>
              <a:rPr lang="es-ES_tradnl" dirty="0"/>
              <a:t>la normalización de datos =&gt; no existen </a:t>
            </a:r>
            <a:r>
              <a:rPr lang="es-ES_tradnl" dirty="0" smtClean="0"/>
              <a:t>múltiples </a:t>
            </a:r>
            <a:r>
              <a:rPr lang="es-ES_tradnl" dirty="0"/>
              <a:t>copias independientes de los mismos </a:t>
            </a:r>
            <a:r>
              <a:rPr lang="es-ES_tradnl" dirty="0" smtClean="0"/>
              <a:t>datos.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901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En </a:t>
            </a:r>
            <a:r>
              <a:rPr lang="es-ES_tradnl" dirty="0" err="1" smtClean="0"/>
              <a:t>Resúmen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4 Pasos: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_tradnl" dirty="0" smtClean="0"/>
              <a:t>Llamar </a:t>
            </a:r>
            <a:r>
              <a:rPr lang="es-ES_tradnl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store.dispatch</a:t>
            </a:r>
            <a:r>
              <a:rPr lang="es-ES_tradnl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s-ES_tradnl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action</a:t>
            </a:r>
            <a:r>
              <a:rPr lang="es-ES_tradnl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)</a:t>
            </a:r>
            <a:r>
              <a:rPr lang="es-ES_tradnl" dirty="0"/>
              <a:t>. Esta función puede ser llamada desde cualquier lugar de la </a:t>
            </a:r>
            <a:r>
              <a:rPr lang="es-ES_tradnl" dirty="0" smtClean="0"/>
              <a:t>aplicación.</a:t>
            </a:r>
            <a:endParaRPr lang="es-ES_tradnl" dirty="0"/>
          </a:p>
          <a:p>
            <a:pPr marL="914400" lvl="1" indent="-457200">
              <a:buFont typeface="+mj-lt"/>
              <a:buAutoNum type="arabicPeriod"/>
            </a:pPr>
            <a:r>
              <a:rPr lang="es-ES_tradnl" dirty="0" smtClean="0"/>
              <a:t>El </a:t>
            </a:r>
            <a:r>
              <a:rPr lang="es-ES_tradnl" dirty="0"/>
              <a:t>store llama al </a:t>
            </a:r>
            <a:r>
              <a:rPr lang="es-ES_tradnl" dirty="0" err="1"/>
              <a:t>reducer</a:t>
            </a:r>
            <a:r>
              <a:rPr lang="es-ES_tradnl" dirty="0"/>
              <a:t> que se le asignó -&gt; El store pasa 2 argumentos al </a:t>
            </a:r>
            <a:r>
              <a:rPr lang="es-ES_tradnl" dirty="0" err="1"/>
              <a:t>reducer</a:t>
            </a:r>
            <a:r>
              <a:rPr lang="es-ES_tradnl" dirty="0"/>
              <a:t>: el </a:t>
            </a:r>
            <a:r>
              <a:rPr lang="es-ES_tradnl" b="1" i="1" dirty="0"/>
              <a:t>estado actual </a:t>
            </a:r>
            <a:r>
              <a:rPr lang="es-ES_tradnl" dirty="0"/>
              <a:t>y la </a:t>
            </a:r>
            <a:r>
              <a:rPr lang="es-ES_tradnl" b="1" i="1" dirty="0" smtClean="0"/>
              <a:t>acción</a:t>
            </a:r>
            <a:r>
              <a:rPr lang="es-ES_tradnl" dirty="0" smtClean="0"/>
              <a:t>.</a:t>
            </a:r>
            <a:endParaRPr lang="es-ES_tradnl" dirty="0"/>
          </a:p>
          <a:p>
            <a:pPr marL="914400" lvl="1" indent="-457200">
              <a:buFont typeface="+mj-lt"/>
              <a:buAutoNum type="arabicPeriod"/>
            </a:pPr>
            <a:r>
              <a:rPr lang="es-ES_tradnl" dirty="0" smtClean="0"/>
              <a:t>El </a:t>
            </a:r>
            <a:r>
              <a:rPr lang="es-ES_tradnl" dirty="0"/>
              <a:t>reductor </a:t>
            </a:r>
            <a:r>
              <a:rPr lang="es-ES_tradnl" dirty="0" err="1"/>
              <a:t>raiz</a:t>
            </a:r>
            <a:r>
              <a:rPr lang="es-ES_tradnl" dirty="0"/>
              <a:t> puede combinar la salida de múltiples reductores en un único árbol de estado. </a:t>
            </a:r>
            <a:r>
              <a:rPr lang="es-ES_tradnl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combineReducers</a:t>
            </a:r>
            <a:r>
              <a:rPr lang="es-ES_tradnl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()</a:t>
            </a:r>
            <a:r>
              <a:rPr lang="es-ES_tradnl" dirty="0" smtClean="0">
                <a:solidFill>
                  <a:schemeClr val="tx1"/>
                </a:solidFill>
                <a:ea typeface="Menlo" charset="0"/>
                <a:cs typeface="Menlo" charset="0"/>
              </a:rPr>
              <a:t>.</a:t>
            </a:r>
            <a:endParaRPr lang="es-ES_tradnl" dirty="0">
              <a:solidFill>
                <a:schemeClr val="tx1"/>
              </a:solidFill>
              <a:ea typeface="Menlo" charset="0"/>
              <a:cs typeface="Menlo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_tradnl" dirty="0" smtClean="0"/>
              <a:t>El </a:t>
            </a:r>
            <a:r>
              <a:rPr lang="es-ES_tradnl" dirty="0"/>
              <a:t>store guarda el árbol de estado completo que fue retornado por el </a:t>
            </a:r>
            <a:r>
              <a:rPr lang="es-ES_tradnl" dirty="0" err="1"/>
              <a:t>reducer</a:t>
            </a:r>
            <a:r>
              <a:rPr lang="es-ES_tradnl" dirty="0"/>
              <a:t> raíz.</a:t>
            </a:r>
          </a:p>
        </p:txBody>
      </p:sp>
    </p:spTree>
    <p:extLst>
      <p:ext uri="{BB962C8B-B14F-4D97-AF65-F5344CB8AC3E}">
        <p14:creationId xmlns:p14="http://schemas.microsoft.com/office/powerpoint/2010/main" val="31506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_tradnl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1063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¿Por qué usamos </a:t>
            </a:r>
            <a:r>
              <a:rPr lang="es-ES" dirty="0" err="1" smtClean="0"/>
              <a:t>Redux</a:t>
            </a:r>
            <a:r>
              <a:rPr lang="es-ES" dirty="0" smtClean="0"/>
              <a:t>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Ejemplo MVC</a:t>
            </a:r>
            <a:endParaRPr lang="es-ES" sz="5400" dirty="0"/>
          </a:p>
          <a:p>
            <a:pPr lvl="1"/>
            <a:r>
              <a:rPr lang="es-ES" dirty="0" smtClean="0"/>
              <a:t>El usuario hace click en el botón "A".</a:t>
            </a:r>
          </a:p>
          <a:p>
            <a:pPr lvl="1"/>
            <a:r>
              <a:rPr lang="es-ES" dirty="0" smtClean="0"/>
              <a:t>El </a:t>
            </a:r>
            <a:r>
              <a:rPr lang="es-ES" dirty="0" err="1" smtClean="0"/>
              <a:t>handler</a:t>
            </a:r>
            <a:r>
              <a:rPr lang="es-ES" dirty="0"/>
              <a:t> </a:t>
            </a:r>
            <a:r>
              <a:rPr lang="es-ES" dirty="0" smtClean="0"/>
              <a:t>del click del botón "A" </a:t>
            </a:r>
            <a:r>
              <a:rPr lang="es-ES" dirty="0" err="1" smtClean="0"/>
              <a:t>gatilla</a:t>
            </a:r>
            <a:r>
              <a:rPr lang="es-ES" dirty="0" smtClean="0"/>
              <a:t> un cambio en el modelo "A".</a:t>
            </a:r>
          </a:p>
          <a:p>
            <a:pPr lvl="1"/>
            <a:r>
              <a:rPr lang="es-ES" dirty="0" smtClean="0"/>
              <a:t>El cambio del modelo "A" </a:t>
            </a:r>
            <a:r>
              <a:rPr lang="es-ES" dirty="0" err="1" smtClean="0"/>
              <a:t>gatilla</a:t>
            </a:r>
            <a:r>
              <a:rPr lang="es-ES" dirty="0" smtClean="0"/>
              <a:t> un cambio en el modelo "B".</a:t>
            </a:r>
          </a:p>
          <a:p>
            <a:pPr lvl="1"/>
            <a:r>
              <a:rPr lang="es-ES" dirty="0" smtClean="0"/>
              <a:t>El cambio del modelo "B" </a:t>
            </a:r>
            <a:r>
              <a:rPr lang="es-ES" dirty="0" err="1" smtClean="0"/>
              <a:t>gatilla</a:t>
            </a:r>
            <a:r>
              <a:rPr lang="es-ES" dirty="0" smtClean="0"/>
              <a:t> un cambio en la vista "B", la cual se </a:t>
            </a:r>
            <a:r>
              <a:rPr lang="es-ES" dirty="0" err="1" smtClean="0"/>
              <a:t>redibuja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El problema:</a:t>
            </a:r>
          </a:p>
          <a:p>
            <a:pPr lvl="1"/>
            <a:r>
              <a:rPr lang="es-ES" dirty="0" smtClean="0"/>
              <a:t>Encontrar bugs se vuelve engorroso muy rápidamente: cada vista puede ver cada modelo, entonces los datos pueden venir desde cualquier parte y ser cambiada en cualquier parte .</a:t>
            </a:r>
          </a:p>
        </p:txBody>
      </p:sp>
    </p:spTree>
    <p:extLst>
      <p:ext uri="{BB962C8B-B14F-4D97-AF65-F5344CB8AC3E}">
        <p14:creationId xmlns:p14="http://schemas.microsoft.com/office/powerpoint/2010/main" val="11946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¿Por qué usamos </a:t>
            </a:r>
            <a:r>
              <a:rPr lang="es-ES" dirty="0" err="1" smtClean="0"/>
              <a:t>Redux</a:t>
            </a:r>
            <a:r>
              <a:rPr lang="es-ES" dirty="0" smtClean="0"/>
              <a:t>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solución que otorga </a:t>
            </a:r>
            <a:r>
              <a:rPr lang="es-ES" dirty="0" err="1" smtClean="0"/>
              <a:t>Redux</a:t>
            </a:r>
            <a:r>
              <a:rPr lang="es-ES" dirty="0"/>
              <a:t> </a:t>
            </a:r>
            <a:r>
              <a:rPr lang="es-ES" dirty="0" smtClean="0"/>
              <a:t>es un flujo de datos </a:t>
            </a:r>
            <a:r>
              <a:rPr lang="es-ES" dirty="0" err="1" smtClean="0"/>
              <a:t>unidireccional</a:t>
            </a:r>
            <a:endParaRPr lang="es-ES" dirty="0" smtClean="0"/>
          </a:p>
          <a:p>
            <a:r>
              <a:rPr lang="es-ES" dirty="0" smtClean="0"/>
              <a:t>Ejemplo:</a:t>
            </a:r>
          </a:p>
          <a:p>
            <a:pPr lvl="1"/>
            <a:r>
              <a:rPr lang="es-ES" dirty="0" smtClean="0"/>
              <a:t>El usuario hace </a:t>
            </a:r>
            <a:r>
              <a:rPr lang="es-ES" dirty="0" err="1"/>
              <a:t>clicks</a:t>
            </a:r>
            <a:r>
              <a:rPr lang="es-ES" dirty="0"/>
              <a:t> </a:t>
            </a:r>
            <a:r>
              <a:rPr lang="es-ES" dirty="0" smtClean="0"/>
              <a:t>en el botón </a:t>
            </a:r>
            <a:r>
              <a:rPr lang="es-ES" dirty="0"/>
              <a:t>"</a:t>
            </a:r>
            <a:r>
              <a:rPr lang="es-ES" dirty="0" smtClean="0"/>
              <a:t>A". </a:t>
            </a:r>
          </a:p>
          <a:p>
            <a:pPr lvl="1"/>
            <a:r>
              <a:rPr lang="es-ES" dirty="0" smtClean="0"/>
              <a:t>El </a:t>
            </a:r>
            <a:r>
              <a:rPr lang="es-ES" dirty="0" err="1" smtClean="0"/>
              <a:t>handler</a:t>
            </a:r>
            <a:r>
              <a:rPr lang="es-ES" dirty="0" smtClean="0"/>
              <a:t> del botón "A</a:t>
            </a:r>
            <a:r>
              <a:rPr lang="es-ES" dirty="0"/>
              <a:t>" </a:t>
            </a:r>
            <a:r>
              <a:rPr lang="es-ES" dirty="0" err="1" smtClean="0"/>
              <a:t>gatilla</a:t>
            </a:r>
            <a:r>
              <a:rPr lang="es-ES" dirty="0" smtClean="0"/>
              <a:t> una acción que se despacha y produce un cambio en el </a:t>
            </a:r>
            <a:r>
              <a:rPr lang="es-ES" dirty="0"/>
              <a:t>s</a:t>
            </a:r>
            <a:r>
              <a:rPr lang="es-ES" dirty="0" smtClean="0"/>
              <a:t>tore. </a:t>
            </a:r>
          </a:p>
          <a:p>
            <a:pPr lvl="1"/>
            <a:r>
              <a:rPr lang="es-ES" dirty="0" smtClean="0"/>
              <a:t>Como  los otros stores también reciben la notificación respecto a la acción, el store puede reaccionar a la misma acción. La vista "B" recibe la notificación del cambio en los stores "A" y "B" y se </a:t>
            </a:r>
            <a:r>
              <a:rPr lang="es-ES" dirty="0" err="1" smtClean="0"/>
              <a:t>redibuja</a:t>
            </a:r>
            <a:r>
              <a:rPr lang="es-ES" dirty="0" smtClean="0"/>
              <a:t>.</a:t>
            </a:r>
            <a:endParaRPr lang="es-ES" sz="5400" dirty="0"/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995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Idea detrás de </a:t>
            </a:r>
            <a:r>
              <a:rPr lang="es-ES" dirty="0" err="1" smtClean="0"/>
              <a:t>Redux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El </a:t>
            </a:r>
            <a:r>
              <a:rPr lang="es-ES_tradnl" dirty="0"/>
              <a:t>estado COMPLETO de la aplicación se almacena en un objeto javascript dentro de un único lugar llamado "store</a:t>
            </a:r>
            <a:r>
              <a:rPr lang="es-ES_tradnl" dirty="0" smtClean="0"/>
              <a:t>"</a:t>
            </a:r>
            <a:r>
              <a:rPr lang="es-ES" dirty="0" smtClean="0"/>
              <a:t>.</a:t>
            </a:r>
            <a:endParaRPr lang="es-ES_tradnl" dirty="0"/>
          </a:p>
          <a:p>
            <a:r>
              <a:rPr lang="es-ES_tradnl" dirty="0" smtClean="0"/>
              <a:t>La </a:t>
            </a:r>
            <a:r>
              <a:rPr lang="es-ES_tradnl" dirty="0"/>
              <a:t>única manera de cambiar el estado es emitir una acción, que es otro objeto javascript que describe qué </a:t>
            </a:r>
            <a:r>
              <a:rPr lang="es-ES_tradnl" dirty="0" smtClean="0"/>
              <a:t>sucedió</a:t>
            </a:r>
            <a:r>
              <a:rPr lang="es-ES" dirty="0" smtClean="0"/>
              <a:t>.</a:t>
            </a:r>
            <a:endParaRPr lang="es-ES_tradnl" dirty="0"/>
          </a:p>
          <a:p>
            <a:r>
              <a:rPr lang="es-ES_tradnl" dirty="0" smtClean="0"/>
              <a:t>Para </a:t>
            </a:r>
            <a:r>
              <a:rPr lang="es-ES_tradnl" dirty="0"/>
              <a:t>especificar cómo las acciones transforman el estado, se escriben "</a:t>
            </a:r>
            <a:r>
              <a:rPr lang="es-ES_tradnl" dirty="0" err="1"/>
              <a:t>reducers</a:t>
            </a:r>
            <a:r>
              <a:rPr lang="es-ES_tradnl" dirty="0"/>
              <a:t>" </a:t>
            </a:r>
            <a:r>
              <a:rPr lang="es-ES_tradnl" dirty="0" smtClean="0"/>
              <a:t>(reductores)</a:t>
            </a:r>
            <a:r>
              <a:rPr lang="es-ES" dirty="0" smtClean="0"/>
              <a:t>, </a:t>
            </a:r>
            <a:r>
              <a:rPr lang="es-ES_tradnl" dirty="0" smtClean="0"/>
              <a:t>los </a:t>
            </a:r>
            <a:r>
              <a:rPr lang="es-ES_tradnl" dirty="0"/>
              <a:t>que deben ser funciones puras</a:t>
            </a:r>
            <a:r>
              <a:rPr lang="es-ES_tradnl" dirty="0" smtClean="0"/>
              <a:t>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0481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Instalación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Instalación:</a:t>
            </a:r>
          </a:p>
          <a:p>
            <a:pPr marL="0" indent="0" algn="ctr">
              <a:buNone/>
            </a:pPr>
            <a:r>
              <a:rPr lang="es-ES_tradnl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npm</a:t>
            </a:r>
            <a:r>
              <a:rPr lang="es-ES_tradnl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s-ES_tradnl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install</a:t>
            </a:r>
            <a:r>
              <a:rPr lang="es-ES_tradnl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 --</a:t>
            </a:r>
            <a:r>
              <a:rPr lang="es-ES_tradnl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save</a:t>
            </a:r>
            <a:r>
              <a:rPr lang="es-ES_tradnl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s-ES_tradnl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redux</a:t>
            </a:r>
            <a:endParaRPr lang="es-ES_tradnl" dirty="0">
              <a:solidFill>
                <a:schemeClr val="accent5">
                  <a:lumMod val="40000"/>
                  <a:lumOff val="6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s-ES" dirty="0" smtClean="0"/>
          </a:p>
          <a:p>
            <a:r>
              <a:rPr lang="es-ES_tradnl" dirty="0" smtClean="0"/>
              <a:t>Paquetes </a:t>
            </a:r>
            <a:r>
              <a:rPr lang="es-ES_tradnl" dirty="0"/>
              <a:t>complementarios</a:t>
            </a:r>
            <a:r>
              <a:rPr lang="es-ES_tradnl" dirty="0" smtClean="0"/>
              <a:t>:</a:t>
            </a:r>
            <a:endParaRPr lang="es-ES" dirty="0" smtClean="0"/>
          </a:p>
          <a:p>
            <a:pPr marL="0" indent="0">
              <a:buNone/>
            </a:pPr>
            <a:endParaRPr lang="es-ES_tradnl" dirty="0"/>
          </a:p>
          <a:p>
            <a:pPr marL="0" indent="0" algn="ctr">
              <a:buNone/>
            </a:pPr>
            <a:r>
              <a:rPr lang="es-ES_tradnl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npm</a:t>
            </a:r>
            <a:r>
              <a:rPr lang="es-ES_tradnl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s-ES_tradnl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install</a:t>
            </a:r>
            <a:r>
              <a:rPr lang="es-ES_tradnl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 --</a:t>
            </a:r>
            <a:r>
              <a:rPr lang="es-ES_tradnl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save</a:t>
            </a:r>
            <a:r>
              <a:rPr lang="es-ES_tradnl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s-ES_tradnl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react-redux</a:t>
            </a:r>
            <a:endParaRPr lang="es-ES" dirty="0" smtClean="0">
              <a:solidFill>
                <a:schemeClr val="accent5">
                  <a:lumMod val="40000"/>
                  <a:lumOff val="6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 algn="ctr">
              <a:buNone/>
            </a:pPr>
            <a:r>
              <a:rPr lang="es-E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npm</a:t>
            </a:r>
            <a:r>
              <a:rPr lang="es-ES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s-E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install</a:t>
            </a:r>
            <a:r>
              <a:rPr lang="es-ES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 --</a:t>
            </a:r>
            <a:r>
              <a:rPr lang="es-E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save-dev</a:t>
            </a:r>
            <a:r>
              <a:rPr lang="es-ES" dirty="0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s-E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Menlo" charset="0"/>
                <a:ea typeface="Menlo" charset="0"/>
                <a:cs typeface="Menlo" charset="0"/>
              </a:rPr>
              <a:t>redux-devtools</a:t>
            </a:r>
            <a:endParaRPr lang="es-ES" dirty="0">
              <a:solidFill>
                <a:schemeClr val="accent5">
                  <a:lumMod val="40000"/>
                  <a:lumOff val="6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 algn="ctr">
              <a:buNone/>
            </a:pP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4863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3546" y="429155"/>
            <a:ext cx="2548344" cy="5747808"/>
          </a:xfrm>
        </p:spPr>
      </p:pic>
    </p:spTree>
    <p:extLst>
      <p:ext uri="{BB962C8B-B14F-4D97-AF65-F5344CB8AC3E}">
        <p14:creationId xmlns:p14="http://schemas.microsoft.com/office/powerpoint/2010/main" val="14881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Principios de </a:t>
            </a:r>
            <a:r>
              <a:rPr lang="es-ES" dirty="0" err="1" smtClean="0"/>
              <a:t>Redux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El estado es la única fuente de la verdad</a:t>
            </a:r>
          </a:p>
          <a:p>
            <a:r>
              <a:rPr lang="es-ES_tradnl" dirty="0"/>
              <a:t>El estado es de sólo lectura</a:t>
            </a:r>
          </a:p>
          <a:p>
            <a:r>
              <a:rPr lang="es-ES_tradnl" dirty="0"/>
              <a:t>Los cambios se realizan con funciones puras</a:t>
            </a:r>
            <a:r>
              <a:rPr lang="es-ES_tradnl" dirty="0" smtClean="0"/>
              <a:t>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696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8889" cy="1325563"/>
          </a:xfrm>
        </p:spPr>
        <p:txBody>
          <a:bodyPr/>
          <a:lstStyle/>
          <a:p>
            <a:r>
              <a:rPr lang="es-ES" dirty="0" smtClean="0"/>
              <a:t>El estado es la única fuente de verdad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_tradnl" dirty="0" smtClean="0"/>
              <a:t>El </a:t>
            </a:r>
            <a:r>
              <a:rPr lang="es-ES_tradnl" dirty="0"/>
              <a:t>estado de toda la aplicación está almacenado en un árbol </a:t>
            </a:r>
            <a:r>
              <a:rPr lang="es-ES" dirty="0" smtClean="0"/>
              <a:t>(objeto javascript) </a:t>
            </a:r>
            <a:r>
              <a:rPr lang="es-ES_tradnl" dirty="0" smtClean="0"/>
              <a:t>que </a:t>
            </a:r>
            <a:r>
              <a:rPr lang="es-ES_tradnl" dirty="0"/>
              <a:t>se guarda en un único "store</a:t>
            </a:r>
            <a:r>
              <a:rPr lang="es-ES_tradnl" dirty="0" smtClean="0"/>
              <a:t>"</a:t>
            </a:r>
            <a:r>
              <a:rPr lang="es-ES" dirty="0" smtClean="0"/>
              <a:t>.</a:t>
            </a:r>
          </a:p>
          <a:p>
            <a:endParaRPr lang="es-ES_tradnl" dirty="0"/>
          </a:p>
          <a:p>
            <a:r>
              <a:rPr lang="es-ES_tradnl" dirty="0" smtClean="0"/>
              <a:t>Ventajas</a:t>
            </a:r>
            <a:r>
              <a:rPr lang="es-ES_tradnl" dirty="0"/>
              <a:t>:</a:t>
            </a:r>
          </a:p>
          <a:p>
            <a:pPr lvl="1"/>
            <a:r>
              <a:rPr lang="es-ES_tradnl" dirty="0"/>
              <a:t>Es más simple crear aplicaciones </a:t>
            </a:r>
            <a:r>
              <a:rPr lang="es-ES_tradnl" dirty="0" smtClean="0"/>
              <a:t>universales</a:t>
            </a:r>
            <a:r>
              <a:rPr lang="es-ES" dirty="0" smtClean="0"/>
              <a:t>:</a:t>
            </a:r>
            <a:r>
              <a:rPr lang="es-ES_tradnl" dirty="0" smtClean="0"/>
              <a:t> </a:t>
            </a:r>
            <a:r>
              <a:rPr lang="es-ES_tradnl" dirty="0"/>
              <a:t>El estado en el servidor puede ser </a:t>
            </a:r>
            <a:r>
              <a:rPr lang="es-ES_tradnl" dirty="0" err="1"/>
              <a:t>serializado</a:t>
            </a:r>
            <a:r>
              <a:rPr lang="es-ES_tradnl" dirty="0"/>
              <a:t> y enviado al cliente sin </a:t>
            </a:r>
            <a:r>
              <a:rPr lang="es-ES_tradnl" dirty="0" smtClean="0"/>
              <a:t>esfuerzo</a:t>
            </a:r>
            <a:r>
              <a:rPr lang="es-ES" dirty="0" smtClean="0"/>
              <a:t>.</a:t>
            </a:r>
            <a:endParaRPr lang="es-ES_tradnl" dirty="0"/>
          </a:p>
          <a:p>
            <a:pPr lvl="1"/>
            <a:r>
              <a:rPr lang="es-ES_tradnl" dirty="0"/>
              <a:t>Un único árbol de estado</a:t>
            </a:r>
          </a:p>
          <a:p>
            <a:pPr lvl="2"/>
            <a:r>
              <a:rPr lang="es-ES" dirty="0"/>
              <a:t>D</a:t>
            </a:r>
            <a:r>
              <a:rPr lang="es-ES_tradnl" dirty="0" err="1" smtClean="0"/>
              <a:t>ebugging</a:t>
            </a:r>
            <a:r>
              <a:rPr lang="es-ES_tradnl" dirty="0" smtClean="0"/>
              <a:t> </a:t>
            </a:r>
            <a:r>
              <a:rPr lang="es-ES_tradnl" dirty="0"/>
              <a:t>más fácil.</a:t>
            </a:r>
          </a:p>
          <a:p>
            <a:pPr lvl="2"/>
            <a:r>
              <a:rPr lang="es-ES_tradnl" dirty="0" smtClean="0"/>
              <a:t>Desarrollo </a:t>
            </a:r>
            <a:r>
              <a:rPr lang="es-ES_tradnl" dirty="0"/>
              <a:t>más rápido. Todos los datos están en el mismo </a:t>
            </a:r>
            <a:r>
              <a:rPr lang="es-ES_tradnl" dirty="0" smtClean="0"/>
              <a:t>lugar</a:t>
            </a:r>
            <a:r>
              <a:rPr lang="es-ES" dirty="0" smtClean="0"/>
              <a:t>.</a:t>
            </a:r>
            <a:endParaRPr lang="es-ES_tradnl" dirty="0"/>
          </a:p>
          <a:p>
            <a:pPr lvl="2"/>
            <a:r>
              <a:rPr lang="es-ES_tradnl" dirty="0" smtClean="0"/>
              <a:t>Como </a:t>
            </a:r>
            <a:r>
              <a:rPr lang="es-ES_tradnl" dirty="0"/>
              <a:t>es posible devolverse a otros estados, es más simple generar funciones "deshacer()" y "rehacer</a:t>
            </a:r>
            <a:r>
              <a:rPr lang="es-ES_tradnl" dirty="0" smtClean="0"/>
              <a:t>()"</a:t>
            </a:r>
            <a:r>
              <a:rPr lang="es-ES" dirty="0" smtClean="0"/>
              <a:t>.</a:t>
            </a: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8957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Relationship Id="rId2" Type="http://schemas.microsoft.com/office/2011/relationships/webextension" Target="webextension2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30B4A76B-37C9-0F4E-BAFE-B1A7122855FB}">
  <we:reference id="wa104178141" version="3.0.4.1" store="es-CL" storeType="OMEX"/>
  <we:alternateReferences>
    <we:reference id="WA104178141" version="3.0.4.1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1AE0FB0-DEC0-EC4C-AC78-095CA2F7C742}">
  <we:reference id="wa104379279" version="2.0.0.0" store="es-CL" storeType="OMEX"/>
  <we:alternateReferences>
    <we:reference id="WA104379279" version="2.0.0.0" store="WA10437927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Depth_16x9</Template>
  <TotalTime>324</TotalTime>
  <Words>1342</Words>
  <Application>Microsoft Macintosh PowerPoint</Application>
  <PresentationFormat>Panorámica</PresentationFormat>
  <Paragraphs>173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Calibri</vt:lpstr>
      <vt:lpstr>Corbel</vt:lpstr>
      <vt:lpstr>Menlo</vt:lpstr>
      <vt:lpstr>Arial</vt:lpstr>
      <vt:lpstr>Profundidad</vt:lpstr>
      <vt:lpstr>Redux</vt:lpstr>
      <vt:lpstr>Introducción </vt:lpstr>
      <vt:lpstr>¿Por qué usamos Redux?</vt:lpstr>
      <vt:lpstr>¿Por qué usamos Redux?</vt:lpstr>
      <vt:lpstr>Idea detrás de Redux</vt:lpstr>
      <vt:lpstr>Instalación</vt:lpstr>
      <vt:lpstr>Presentación de PowerPoint</vt:lpstr>
      <vt:lpstr>Principios de Redux</vt:lpstr>
      <vt:lpstr>El estado es la única fuente de verdad</vt:lpstr>
      <vt:lpstr>El estado es de solo lectura </vt:lpstr>
      <vt:lpstr>Cambios realizados por funciones puras</vt:lpstr>
      <vt:lpstr>Cambios realizados por funciones puras</vt:lpstr>
      <vt:lpstr>Flujo de datos</vt:lpstr>
      <vt:lpstr>Acciones</vt:lpstr>
      <vt:lpstr>Acciones</vt:lpstr>
      <vt:lpstr>ActionCreators</vt:lpstr>
      <vt:lpstr>Acciones más utilizadas</vt:lpstr>
      <vt:lpstr>Acciones más utilizadas</vt:lpstr>
      <vt:lpstr>Reductores</vt:lpstr>
      <vt:lpstr>Reductores</vt:lpstr>
      <vt:lpstr>Store</vt:lpstr>
      <vt:lpstr>Store</vt:lpstr>
      <vt:lpstr>Flujo de datos</vt:lpstr>
      <vt:lpstr>En Resúmen</vt:lpstr>
      <vt:lpstr>Ejemplo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Hector</dc:creator>
  <cp:lastModifiedBy>Hector</cp:lastModifiedBy>
  <cp:revision>102</cp:revision>
  <dcterms:created xsi:type="dcterms:W3CDTF">2016-11-23T19:36:08Z</dcterms:created>
  <dcterms:modified xsi:type="dcterms:W3CDTF">2016-11-30T21:01:55Z</dcterms:modified>
</cp:coreProperties>
</file>