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9"/>
    <p:restoredTop sz="94576"/>
  </p:normalViewPr>
  <p:slideViewPr>
    <p:cSldViewPr snapToGrid="0" snapToObjects="1">
      <p:cViewPr varScale="1">
        <p:scale>
          <a:sx n="114" d="100"/>
          <a:sy n="11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ABF98-A7E9-A04C-8DF6-5AFCCCA9B660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B9EF-E1D5-3544-B214-B613913CD66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40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40720-9C31-C543-9223-3F74B8AC2A9E}" type="datetimeFigureOut">
              <a:rPr lang="es-ES_tradnl" smtClean="0"/>
              <a:t>02/12/2016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3D22547-03B4-C04E-90AD-39286F8C6D2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03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Normalizr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Lo siguiente está bien escrito:</a:t>
            </a:r>
          </a:p>
        </p:txBody>
      </p:sp>
    </p:spTree>
    <p:extLst>
      <p:ext uri="{BB962C8B-B14F-4D97-AF65-F5344CB8AC3E}">
        <p14:creationId xmlns:p14="http://schemas.microsoft.com/office/powerpoint/2010/main" val="14826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26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1984561"/>
            <a:ext cx="6314487" cy="28888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ES_tradnl" sz="4000"/>
              <a:t>¿Por qué?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1" y="1825625"/>
            <a:ext cx="3153826" cy="4351338"/>
          </a:xfrm>
        </p:spPr>
        <p:txBody>
          <a:bodyPr>
            <a:normAutofit/>
          </a:bodyPr>
          <a:lstStyle/>
          <a:p>
            <a:r>
              <a:rPr lang="es-ES_tradnl" sz="2000"/>
              <a:t>Suponer que una API retorna un objeto complejo con objetos dentro de otros objetos en más de 1 nivel (hijos y nietos)</a:t>
            </a:r>
          </a:p>
        </p:txBody>
      </p:sp>
    </p:spTree>
    <p:extLst>
      <p:ext uri="{BB962C8B-B14F-4D97-AF65-F5344CB8AC3E}">
        <p14:creationId xmlns:p14="http://schemas.microsoft.com/office/powerpoint/2010/main" val="28243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Manejar estructuras anidadas con </a:t>
            </a:r>
            <a:r>
              <a:rPr lang="es-ES_tradnl" dirty="0" err="1"/>
              <a:t>React</a:t>
            </a:r>
            <a:r>
              <a:rPr lang="es-ES_tradnl" dirty="0"/>
              <a:t> y </a:t>
            </a:r>
            <a:r>
              <a:rPr lang="es-ES_tradnl" dirty="0" err="1"/>
              <a:t>Redux</a:t>
            </a:r>
            <a:r>
              <a:rPr lang="es-ES_tradnl" dirty="0"/>
              <a:t> es complejo, así que es necesario aplanarlas =&gt; </a:t>
            </a:r>
            <a:r>
              <a:rPr lang="es-ES_tradnl" dirty="0" err="1"/>
              <a:t>Normalizr</a:t>
            </a:r>
            <a:r>
              <a:rPr lang="es-ES_tradnl" dirty="0"/>
              <a:t>.</a:t>
            </a:r>
          </a:p>
          <a:p>
            <a:r>
              <a:rPr lang="es-ES_tradnl" dirty="0"/>
              <a:t>Buena idea, porque es simple de manipular</a:t>
            </a:r>
          </a:p>
          <a:p>
            <a:r>
              <a:rPr lang="es-ES_tradnl" dirty="0"/>
              <a:t>Reglas básicas:</a:t>
            </a:r>
          </a:p>
          <a:p>
            <a:pPr lvl="1"/>
            <a:r>
              <a:rPr lang="es-ES_tradnl" dirty="0"/>
              <a:t>Usarlo directamente dentro de un </a:t>
            </a:r>
            <a:r>
              <a:rPr lang="es-ES_tradnl" dirty="0" err="1"/>
              <a:t>callback</a:t>
            </a:r>
            <a:r>
              <a:rPr lang="es-ES_tradnl" dirty="0"/>
              <a:t> de la API en las acciones.</a:t>
            </a:r>
          </a:p>
          <a:p>
            <a:pPr lvl="1"/>
            <a:r>
              <a:rPr lang="es-ES_tradnl" dirty="0"/>
              <a:t>Dar los datos normalizados a los </a:t>
            </a:r>
            <a:r>
              <a:rPr lang="es-ES_tradnl" dirty="0" err="1"/>
              <a:t>reducers</a:t>
            </a:r>
            <a:r>
              <a:rPr lang="es-ES_tradnl" dirty="0"/>
              <a:t>. Los </a:t>
            </a:r>
            <a:r>
              <a:rPr lang="es-ES_tradnl" dirty="0" err="1"/>
              <a:t>reducers</a:t>
            </a:r>
            <a:r>
              <a:rPr lang="es-ES_tradnl" dirty="0"/>
              <a:t> solamente debieran almacenar los datos normalizados.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64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se usa?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Instalar</a:t>
            </a:r>
          </a:p>
          <a:p>
            <a:pPr marL="457200" lvl="1" indent="0" algn="ctr">
              <a:buNone/>
            </a:pPr>
            <a:r>
              <a:rPr lang="es-ES_tradnl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s-ES_tradnl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_tradnl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install</a:t>
            </a:r>
            <a:r>
              <a:rPr lang="es-ES_tradnl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–</a:t>
            </a:r>
            <a:r>
              <a:rPr lang="es-ES_tradnl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save-dev</a:t>
            </a:r>
            <a:r>
              <a:rPr lang="es-ES_tradnl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_tradnl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normalizr</a:t>
            </a:r>
            <a:endParaRPr lang="es-ES_tradnl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s-ES_tradnl" dirty="0"/>
          </a:p>
          <a:p>
            <a:r>
              <a:rPr lang="es-ES_tradnl" dirty="0"/>
              <a:t>Ejemplo: canciones de </a:t>
            </a:r>
            <a:r>
              <a:rPr lang="es-ES_tradnl" dirty="0" err="1"/>
              <a:t>Soundcloud</a:t>
            </a:r>
            <a:r>
              <a:rPr lang="es-ES_tradnl" dirty="0"/>
              <a:t>.</a:t>
            </a:r>
          </a:p>
          <a:p>
            <a:pPr lvl="2"/>
            <a:r>
              <a:rPr lang="es-ES_tradnl" dirty="0" err="1"/>
              <a:t>Cancion</a:t>
            </a:r>
            <a:r>
              <a:rPr lang="es-ES_tradnl" dirty="0"/>
              <a:t>. Un </a:t>
            </a:r>
            <a:r>
              <a:rPr lang="es-ES_tradnl" b="1" i="1" dirty="0" err="1"/>
              <a:t>track</a:t>
            </a:r>
            <a:r>
              <a:rPr lang="es-ES_tradnl" dirty="0"/>
              <a:t> contiene un </a:t>
            </a:r>
            <a:r>
              <a:rPr lang="es-ES_tradnl" b="1" i="1" dirty="0" err="1"/>
              <a:t>user</a:t>
            </a:r>
            <a:r>
              <a:rPr lang="es-ES_tradnl" dirty="0"/>
              <a:t>… y muchos otros datos planos.</a:t>
            </a:r>
          </a:p>
          <a:p>
            <a:pPr lvl="2"/>
            <a:r>
              <a:rPr lang="es-ES_tradnl" dirty="0" err="1"/>
              <a:t>User</a:t>
            </a:r>
            <a:r>
              <a:rPr lang="es-ES_tradnl" dirty="0"/>
              <a:t>. Tiene datos del autor de la canción.</a:t>
            </a:r>
          </a:p>
          <a:p>
            <a:pPr lvl="2"/>
            <a:r>
              <a:rPr lang="es-ES_tradnl" dirty="0"/>
              <a:t>O sea… es un objeto dentro de un objeto.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806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1: Definir </a:t>
            </a:r>
            <a:r>
              <a:rPr lang="es-CL" dirty="0" err="1"/>
              <a:t>Schemas</a:t>
            </a:r>
            <a:endParaRPr lang="es-C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User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0" lvl="2" indent="0">
              <a:buNone/>
            </a:pPr>
            <a:endParaRPr lang="es-CL" dirty="0"/>
          </a:p>
          <a:p>
            <a:pPr lvl="1"/>
            <a:endParaRPr lang="es-CL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 err="1"/>
              <a:t>Track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47" y="2626786"/>
            <a:ext cx="4254321" cy="13961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734" y="2626786"/>
            <a:ext cx="3677760" cy="20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2: Acciones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Incluir </a:t>
            </a:r>
            <a:r>
              <a:rPr lang="es-CL" dirty="0" err="1"/>
              <a:t>normalizr</a:t>
            </a:r>
            <a:endParaRPr lang="es-CL" dirty="0"/>
          </a:p>
          <a:p>
            <a:r>
              <a:rPr lang="es-CL" dirty="0"/>
              <a:t>Incluir </a:t>
            </a:r>
            <a:r>
              <a:rPr lang="es-CL" dirty="0" err="1"/>
              <a:t>lodash</a:t>
            </a:r>
            <a:endParaRPr lang="es-CL" dirty="0"/>
          </a:p>
          <a:p>
            <a:r>
              <a:rPr lang="es-CL" dirty="0"/>
              <a:t>Incluir el </a:t>
            </a:r>
            <a:r>
              <a:rPr lang="es-CL" dirty="0" err="1"/>
              <a:t>schema</a:t>
            </a:r>
            <a:r>
              <a:rPr lang="es-CL" dirty="0"/>
              <a:t> del paso 1</a:t>
            </a:r>
          </a:p>
          <a:p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8" y="3538595"/>
            <a:ext cx="5872365" cy="9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 3: Usar </a:t>
            </a:r>
            <a:r>
              <a:rPr lang="es-CL" dirty="0" err="1"/>
              <a:t>normalizr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Dentro del </a:t>
            </a:r>
            <a:r>
              <a:rPr lang="es-CL" dirty="0" err="1"/>
              <a:t>action</a:t>
            </a:r>
            <a:r>
              <a:rPr lang="es-CL" dirty="0"/>
              <a:t> que recibe los datos, </a:t>
            </a:r>
          </a:p>
          <a:p>
            <a:pPr lvl="1"/>
            <a:r>
              <a:rPr lang="es-CL" dirty="0"/>
              <a:t>Obtener data.</a:t>
            </a:r>
          </a:p>
          <a:p>
            <a:pPr lvl="1"/>
            <a:r>
              <a:rPr lang="es-CL" dirty="0"/>
              <a:t>Aplicar </a:t>
            </a:r>
            <a:r>
              <a:rPr lang="es-CL" dirty="0" err="1"/>
              <a:t>normalizr</a:t>
            </a:r>
            <a:r>
              <a:rPr lang="es-CL" dirty="0"/>
              <a:t> y se “mapea” utilizando </a:t>
            </a:r>
            <a:r>
              <a:rPr lang="es-CL" dirty="0" err="1"/>
              <a:t>lodash</a:t>
            </a:r>
            <a:r>
              <a:rPr lang="es-CL" dirty="0"/>
              <a:t> de la siguiente forma: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r>
              <a:rPr lang="es-CL" dirty="0" err="1"/>
              <a:t>Map</a:t>
            </a:r>
            <a:r>
              <a:rPr lang="es-CL" dirty="0"/>
              <a:t>????</a:t>
            </a:r>
          </a:p>
          <a:p>
            <a:pPr lvl="1"/>
            <a:r>
              <a:rPr lang="es-CL" dirty="0"/>
              <a:t>Itera a través de una colección y retorna las propiedades anidadas para cada </a:t>
            </a:r>
            <a:r>
              <a:rPr lang="es-CL" dirty="0" err="1"/>
              <a:t>item</a:t>
            </a:r>
            <a:endParaRPr lang="es-CL" dirty="0"/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3238500"/>
            <a:ext cx="6581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964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76</TotalTime>
  <Words>217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Lucida Console</vt:lpstr>
      <vt:lpstr>Profundidad</vt:lpstr>
      <vt:lpstr>Normalizr</vt:lpstr>
      <vt:lpstr>¿Por qué?</vt:lpstr>
      <vt:lpstr>¿Por qué?</vt:lpstr>
      <vt:lpstr>¿Cómo se usa?</vt:lpstr>
      <vt:lpstr>Paso 1: Definir Schemas</vt:lpstr>
      <vt:lpstr>Paso 2: Acciones</vt:lpstr>
      <vt:lpstr>Paso 3: Usar normalizr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Normalizr</dc:title>
  <dc:creator>Hector</dc:creator>
  <cp:lastModifiedBy>Hector</cp:lastModifiedBy>
  <cp:revision>12</cp:revision>
  <dcterms:created xsi:type="dcterms:W3CDTF">2016-11-29T20:30:42Z</dcterms:created>
  <dcterms:modified xsi:type="dcterms:W3CDTF">2016-12-02T13:19:58Z</dcterms:modified>
</cp:coreProperties>
</file>