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6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hh/redux-inacap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horta@saydex.c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5400" dirty="0" smtClean="0"/>
              <a:t>GIT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>
                <a:hlinkClick r:id="rId2"/>
              </a:rPr>
              <a:t>https://</a:t>
            </a:r>
            <a:r>
              <a:rPr lang="es-ES_tradnl" sz="2800" dirty="0" smtClean="0">
                <a:hlinkClick r:id="rId2"/>
              </a:rPr>
              <a:t>github.com/thehh/redux-inacap.git</a:t>
            </a:r>
            <a:endParaRPr lang="es-ES_tradnl" sz="2800" dirty="0" smtClean="0"/>
          </a:p>
          <a:p>
            <a:endParaRPr lang="es-ES_tradnl" sz="2800" dirty="0" smtClean="0"/>
          </a:p>
          <a:p>
            <a:r>
              <a:rPr lang="es-ES_tradnl" sz="2800" dirty="0" err="1" smtClean="0"/>
              <a:t>Branch</a:t>
            </a:r>
            <a:r>
              <a:rPr lang="es-ES_tradnl" sz="2800" dirty="0" smtClean="0"/>
              <a:t>: clase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9463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Tarea	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Calculadora en notación polaca (valor 1, </a:t>
            </a:r>
            <a:r>
              <a:rPr lang="es-ES_tradnl" dirty="0" err="1" smtClean="0"/>
              <a:t>enter</a:t>
            </a:r>
            <a:r>
              <a:rPr lang="es-ES_tradnl" dirty="0" smtClean="0"/>
              <a:t>, valor 2, </a:t>
            </a:r>
            <a:r>
              <a:rPr lang="es-ES_tradnl" dirty="0" err="1" smtClean="0"/>
              <a:t>enter</a:t>
            </a:r>
            <a:r>
              <a:rPr lang="es-ES_tradnl" dirty="0" smtClean="0"/>
              <a:t>, </a:t>
            </a:r>
            <a:r>
              <a:rPr lang="es-ES_tradnl" dirty="0" err="1" smtClean="0"/>
              <a:t>operacion</a:t>
            </a:r>
            <a:r>
              <a:rPr lang="es-ES_tradnl" dirty="0" smtClean="0"/>
              <a:t>):</a:t>
            </a:r>
          </a:p>
          <a:p>
            <a:pPr lvl="1"/>
            <a:r>
              <a:rPr lang="es-ES_tradnl" dirty="0" smtClean="0"/>
              <a:t>Pila de 2 valores</a:t>
            </a:r>
          </a:p>
          <a:p>
            <a:pPr lvl="1"/>
            <a:r>
              <a:rPr lang="es-ES_tradnl" dirty="0" smtClean="0"/>
              <a:t>Tiene que tener:</a:t>
            </a:r>
          </a:p>
          <a:p>
            <a:pPr lvl="2"/>
            <a:r>
              <a:rPr lang="es-ES_tradnl" dirty="0" smtClean="0"/>
              <a:t>10 dígitos</a:t>
            </a:r>
          </a:p>
          <a:p>
            <a:pPr lvl="2"/>
            <a:r>
              <a:rPr lang="es-ES_tradnl" dirty="0" smtClean="0"/>
              <a:t>4 operaciones</a:t>
            </a:r>
            <a:r>
              <a:rPr lang="mr-IN" dirty="0" smtClean="0"/>
              <a:t>…</a:t>
            </a:r>
            <a:r>
              <a:rPr lang="es-ES" dirty="0" smtClean="0"/>
              <a:t> las </a:t>
            </a:r>
            <a:r>
              <a:rPr lang="es-ES" smtClean="0"/>
              <a:t>de siempre</a:t>
            </a:r>
            <a:endParaRPr lang="es-ES_tradnl" dirty="0" smtClean="0"/>
          </a:p>
          <a:p>
            <a:pPr lvl="2"/>
            <a:r>
              <a:rPr lang="es-ES_tradnl" dirty="0" err="1" smtClean="0"/>
              <a:t>Boton</a:t>
            </a:r>
            <a:r>
              <a:rPr lang="es-ES_tradnl" dirty="0" smtClean="0"/>
              <a:t> “</a:t>
            </a:r>
            <a:r>
              <a:rPr lang="es-ES_tradnl" dirty="0" err="1" smtClean="0"/>
              <a:t>Enter</a:t>
            </a:r>
            <a:r>
              <a:rPr lang="es-ES_tradnl" dirty="0" smtClean="0"/>
              <a:t>” para ingresar un valor</a:t>
            </a:r>
          </a:p>
          <a:p>
            <a:r>
              <a:rPr lang="es-ES_tradnl" dirty="0" smtClean="0"/>
              <a:t>La prueba es en base a la tarea</a:t>
            </a:r>
          </a:p>
          <a:p>
            <a:r>
              <a:rPr lang="es-ES_tradnl" dirty="0" smtClean="0"/>
              <a:t>Entregar a </a:t>
            </a:r>
            <a:r>
              <a:rPr lang="es-ES_tradnl" dirty="0" smtClean="0">
                <a:hlinkClick r:id="rId2"/>
              </a:rPr>
              <a:t>hhorta@saydex.cl</a:t>
            </a:r>
            <a:endParaRPr lang="es-ES_tradnl" dirty="0" smtClean="0"/>
          </a:p>
          <a:p>
            <a:r>
              <a:rPr lang="es-ES_tradnl" dirty="0" smtClean="0"/>
              <a:t>Asunto: [tarea </a:t>
            </a:r>
            <a:r>
              <a:rPr lang="es-ES_tradnl" dirty="0" err="1" smtClean="0"/>
              <a:t>redux</a:t>
            </a:r>
            <a:r>
              <a:rPr lang="es-ES_tradnl" dirty="0" smtClean="0"/>
              <a:t>]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7359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105</TotalTime>
  <Words>66</Words>
  <Application>Microsoft Macintosh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Century Gothic</vt:lpstr>
      <vt:lpstr>Mangal</vt:lpstr>
      <vt:lpstr>Wingdings 3</vt:lpstr>
      <vt:lpstr>Arial</vt:lpstr>
      <vt:lpstr>TF10001029</vt:lpstr>
      <vt:lpstr>GIT</vt:lpstr>
      <vt:lpstr>Tarea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Hector</dc:creator>
  <cp:lastModifiedBy>Hector</cp:lastModifiedBy>
  <cp:revision>3</cp:revision>
  <dcterms:created xsi:type="dcterms:W3CDTF">2016-12-01T18:52:34Z</dcterms:created>
  <dcterms:modified xsi:type="dcterms:W3CDTF">2016-12-01T20:37:42Z</dcterms:modified>
</cp:coreProperties>
</file>