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2b2f875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2b2f875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2b2f8750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2b2f8750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2b2f8750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2b2f8750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2b2f8750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2b2f875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2b2f8750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2b2f8750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b2f8750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2b2f8750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2b2f8750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2b2f8750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2b2f8750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2b2f875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925" y="-114625"/>
            <a:ext cx="9315930" cy="530827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01600" y="1093925"/>
            <a:ext cx="83307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The power of stories...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925" y="-114625"/>
            <a:ext cx="9315930" cy="530827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503025" y="2167675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portfolio presentation by James Hicks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203500" y="945600"/>
            <a:ext cx="55017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CC0000"/>
                </a:solidFill>
              </a:rPr>
              <a:t>E</a:t>
            </a:r>
            <a:r>
              <a:rPr lang="en" sz="7200">
                <a:solidFill>
                  <a:srgbClr val="6AA84F"/>
                </a:solidFill>
              </a:rPr>
              <a:t>X</a:t>
            </a:r>
            <a:r>
              <a:rPr lang="en" sz="7200">
                <a:solidFill>
                  <a:srgbClr val="0B5394"/>
                </a:solidFill>
              </a:rPr>
              <a:t>P</a:t>
            </a:r>
            <a:r>
              <a:rPr lang="en" sz="7200">
                <a:solidFill>
                  <a:srgbClr val="6AA84F"/>
                </a:solidFill>
              </a:rPr>
              <a:t>LO</a:t>
            </a:r>
            <a:r>
              <a:rPr lang="en" sz="7200">
                <a:solidFill>
                  <a:srgbClr val="0B5394"/>
                </a:solidFill>
              </a:rPr>
              <a:t>R</a:t>
            </a:r>
            <a:r>
              <a:rPr lang="en" sz="7200">
                <a:solidFill>
                  <a:srgbClr val="CC0000"/>
                </a:solidFill>
              </a:rPr>
              <a:t>E</a:t>
            </a:r>
            <a:r>
              <a:rPr lang="en" sz="7200"/>
              <a:t>...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925" y="-114625"/>
            <a:ext cx="9315930" cy="530827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0" y="64475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 and Decisions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543100" y="1213650"/>
            <a:ext cx="41262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Preparation and Research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Read all documents, taking notes on what my focus would be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Organise links for website tools, decide which softwares to 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initial Trello boards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925" y="-114625"/>
            <a:ext cx="9315930" cy="53082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0" y="85975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 and Decisions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406975" y="902625"/>
            <a:ext cx="41262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Planning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Reference other profiles and previous work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Notepad sketches and writings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Pencil wireframe design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Sketch out html elements to build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Update Trello boards with timeline of build, split into tests, actual build and review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Create initial directories, github repo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925" y="-114625"/>
            <a:ext cx="9315930" cy="53082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0" y="64475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 and Decisions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2220725" y="580250"/>
            <a:ext cx="41262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Separated major features to test individually before build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Selected background from mood, and visibility compared to others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Overlay worked no problem, decided on animation as transition was effecting layout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Flextest was a success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Grid was not, though it may have enabled more control I didn’t feel familiar enough to get the product completed in time with grid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925" y="-114625"/>
            <a:ext cx="9315930" cy="530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179100" y="157600"/>
            <a:ext cx="2048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Review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2172150" y="836825"/>
            <a:ext cx="47997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Having a good idea about how long things will take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Reconsidering features mid-build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Maintaining trello throughout build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Commenting your code as you go, (stuck in creative mode, so many potential features!)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Sacrificing ideals to get the product completed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Working along-side negative self-talk, remember to keep exploring and you will find solutions!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925" y="-114625"/>
            <a:ext cx="9315930" cy="530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179100" y="157600"/>
            <a:ext cx="2048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Review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851100" y="1303800"/>
            <a:ext cx="41406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Considerations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Copywrite infringements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Ease of use - directions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Image alt tags incase images don’t load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Client/ employer trust; authenticity...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925" y="-114625"/>
            <a:ext cx="9315930" cy="530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1785300" y="85975"/>
            <a:ext cx="5450100" cy="30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EXPLORE epiphany...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was at my lowest point in the dev, overwhelmed that it was taking twice as long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Why did I want a natural background?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Why did I want the text to disappear?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Why did I want the overlay?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Looking at what I’d written to describe myself, I realised I was playing to a narrative, instead of being myself.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Remembering </a:t>
            </a:r>
            <a:r>
              <a:rPr lang="en"/>
              <a:t>intention</a:t>
            </a:r>
            <a:r>
              <a:rPr lang="en"/>
              <a:t> of the site is to show my personality, and fine details about work and attitude will be discussed once someone is interested in you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best way to get someone interested in you is through </a:t>
            </a:r>
            <a:r>
              <a:rPr b="1" lang="en"/>
              <a:t>the power of stories...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925" y="-114625"/>
            <a:ext cx="9315930" cy="530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599763" y="1495000"/>
            <a:ext cx="7457400" cy="1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E</a:t>
            </a:r>
            <a:r>
              <a:rPr lang="en" sz="4800">
                <a:solidFill>
                  <a:srgbClr val="6AA84F"/>
                </a:solidFill>
              </a:rPr>
              <a:t>X</a:t>
            </a:r>
            <a:r>
              <a:rPr lang="en" sz="4800">
                <a:solidFill>
                  <a:srgbClr val="0B5394"/>
                </a:solidFill>
              </a:rPr>
              <a:t>P</a:t>
            </a:r>
            <a:r>
              <a:rPr lang="en" sz="4800">
                <a:solidFill>
                  <a:srgbClr val="6AA84F"/>
                </a:solidFill>
              </a:rPr>
              <a:t>LO</a:t>
            </a:r>
            <a:r>
              <a:rPr lang="en" sz="4800">
                <a:solidFill>
                  <a:srgbClr val="0B5394"/>
                </a:solidFill>
              </a:rPr>
              <a:t>R</a:t>
            </a:r>
            <a:r>
              <a:rPr lang="en" sz="4800">
                <a:solidFill>
                  <a:srgbClr val="CC0000"/>
                </a:solidFill>
              </a:rPr>
              <a:t>E</a:t>
            </a:r>
            <a:r>
              <a:rPr lang="en" sz="3600"/>
              <a:t> some more;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 time!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