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db3854b5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db3854b5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db3854b5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db3854b5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db3854b5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db3854b5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db3854b5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db3854b5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db3854b5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db3854b5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db3854b5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db3854b5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db3854b5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db3854b5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db3854b5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db3854b5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db3854b5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db3854b5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db3854b5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db3854b5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db3854b5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db3854b5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db3854b5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db3854b5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db3854b5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db3854b5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864972"/>
            <a:ext cx="5361300" cy="19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CHATGPT AND GPT MODEL - COMPREHENSIVE STUDY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856067"/>
            <a:ext cx="53613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Rahul Biswas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MSc. Computer Science Semester 3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University of Calcutta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ON EDUCATION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600"/>
              <a:t>AI-powered tutors and learning assistants</a:t>
            </a:r>
            <a:endParaRPr sz="1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600"/>
              <a:t>Automated grading and feedback</a:t>
            </a:r>
            <a:endParaRPr sz="1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600"/>
              <a:t>Helps with research and academic writing</a:t>
            </a:r>
            <a:endParaRPr sz="1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600"/>
              <a:t>Language translation and accessibility for students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6144000" y="372725"/>
            <a:ext cx="3000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07-02-2025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ON HEALTH CARE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500"/>
              <a:t>AI-driven diagnosis and patient support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500"/>
              <a:t>Summarization of medical records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500"/>
              <a:t>Mental health chatbots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500"/>
              <a:t>Drug discovery and personalized medicine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5818550" y="362375"/>
            <a:ext cx="3000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07-02-2025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ON INDUSTRY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500"/>
              <a:t>AI-driven customer support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500"/>
              <a:t>Content creation and marketing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500"/>
              <a:t>Fraud detection in finance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500"/>
              <a:t>Predictive analytics and data-driven decision making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5839225" y="393425"/>
            <a:ext cx="3000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07-02-2025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400"/>
              <a:t>Future implications of ChatGPT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400"/>
              <a:t>Role of AI in shaping future technologies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5818525" y="341650"/>
            <a:ext cx="3000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07-02-2025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2232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									</a:t>
            </a:r>
            <a:r>
              <a:rPr lang="en-GB" sz="1455"/>
              <a:t>07-02-2025</a:t>
            </a:r>
            <a:endParaRPr sz="1455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07925"/>
            <a:ext cx="75057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464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GPT and its importance</a:t>
            </a:r>
            <a:endParaRPr b="1" sz="2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64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2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GPT (Generative Pre-trained Transformer) is an advanced AI model for Natural Language Processing.</a:t>
            </a:r>
            <a:endParaRPr sz="2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64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is ChatGPT revolutionary?</a:t>
            </a:r>
            <a:endParaRPr b="1" sz="2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64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2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ChatGPT can generate human-like text responses.</a:t>
            </a:r>
            <a:endParaRPr sz="2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64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in various fields</a:t>
            </a:r>
            <a:endParaRPr b="1" sz="2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64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2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in education, healthcare, business, and content creation.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GPT? 								</a:t>
            </a:r>
            <a:r>
              <a:rPr lang="en-GB" sz="1455"/>
              <a:t>07-02-2025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600"/>
              <a:t>Generative Pre-trained Transformer (GPT)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600"/>
              <a:t>Developed by OpenAI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600"/>
              <a:t>Uses deep learning for Natural Language Processing (NLP)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600"/>
              <a:t>Based on the Transformer architecture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600"/>
              <a:t>Continuously improving with larger datasets and more powerful models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TRANSFORMER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			</a:t>
            </a:r>
            <a:r>
              <a:rPr lang="en-GB" sz="1455"/>
              <a:t>07-02-2025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700"/>
              <a:t>s</a:t>
            </a:r>
            <a:r>
              <a:rPr lang="en-GB" sz="1700"/>
              <a:t>elf-attention mechanism for understanding context</a:t>
            </a:r>
            <a:endParaRPr sz="17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700"/>
              <a:t>Multi-head attention to process multiple aspects of text</a:t>
            </a:r>
            <a:endParaRPr sz="17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700"/>
              <a:t>Feedforward networks for efficient processing</a:t>
            </a:r>
            <a:endParaRPr sz="17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700"/>
              <a:t>Eliminates need for sequential processing, improving efficiency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675" y="271450"/>
            <a:ext cx="439102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6191250" y="434825"/>
            <a:ext cx="3000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07-02-2025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GPT WORKS?                           </a:t>
            </a:r>
            <a:r>
              <a:rPr lang="en-GB" sz="1455"/>
              <a:t>07-02-2025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526300"/>
            <a:ext cx="75057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500"/>
              <a:t>Pre-training and fine-tuning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500"/>
              <a:t>Predicting the next word using probabilities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500"/>
              <a:t>Uses only the decoder part of the Transformer model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500"/>
              <a:t>Can generate contextually relevant responses</a:t>
            </a:r>
            <a:endParaRPr sz="15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500"/>
              <a:t>Improves over time with reinforcement learning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38" y="304800"/>
            <a:ext cx="6943725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6998800" y="304800"/>
            <a:ext cx="3000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07-02-2025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MODALS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675" y="1422800"/>
            <a:ext cx="6361799" cy="34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5663250" y="496975"/>
            <a:ext cx="3000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07-02-2025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EVOLUTION ON GPT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6666"/>
              <a:buFont typeface="Arial"/>
              <a:buChar char="●"/>
            </a:pPr>
            <a:r>
              <a:rPr lang="en-GB" sz="1500"/>
              <a:t>GPT-1 (2018) – 117M parameters</a:t>
            </a:r>
            <a:endParaRPr sz="1500"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6666"/>
              <a:buFont typeface="Arial"/>
              <a:buChar char="●"/>
            </a:pPr>
            <a:r>
              <a:rPr lang="en-GB" sz="1500"/>
              <a:t>GPT-2 (2019) – 1.5B parameters</a:t>
            </a:r>
            <a:endParaRPr sz="1500"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6666"/>
              <a:buFont typeface="Arial"/>
              <a:buChar char="●"/>
            </a:pPr>
            <a:r>
              <a:rPr lang="en-GB" sz="1500"/>
              <a:t>GPT-3 (2020) – 175B parameters</a:t>
            </a:r>
            <a:endParaRPr sz="1500"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6666"/>
              <a:buFont typeface="Arial"/>
              <a:buChar char="●"/>
            </a:pPr>
            <a:r>
              <a:rPr lang="en-GB" sz="1500"/>
              <a:t>GPT-4 (2023) – Multimodal, enhanced reasoning</a:t>
            </a:r>
            <a:endParaRPr sz="1500"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6666"/>
              <a:buFont typeface="Arial"/>
              <a:buChar char="●"/>
            </a:pPr>
            <a:r>
              <a:rPr lang="en-GB" sz="1500"/>
              <a:t>Future versions may include improved multimodal understanding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5673575" y="320950"/>
            <a:ext cx="3000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5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07-02-2025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