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31"/>
  </p:notesMasterIdLst>
  <p:sldIdLst>
    <p:sldId id="256" r:id="rId3"/>
    <p:sldId id="312" r:id="rId4"/>
    <p:sldId id="257" r:id="rId5"/>
    <p:sldId id="313" r:id="rId6"/>
    <p:sldId id="314" r:id="rId7"/>
    <p:sldId id="315" r:id="rId8"/>
    <p:sldId id="316" r:id="rId9"/>
    <p:sldId id="319" r:id="rId10"/>
    <p:sldId id="317" r:id="rId11"/>
    <p:sldId id="320" r:id="rId12"/>
    <p:sldId id="328" r:id="rId13"/>
    <p:sldId id="321" r:id="rId14"/>
    <p:sldId id="329" r:id="rId15"/>
    <p:sldId id="322" r:id="rId16"/>
    <p:sldId id="330" r:id="rId17"/>
    <p:sldId id="323" r:id="rId18"/>
    <p:sldId id="331" r:id="rId19"/>
    <p:sldId id="332" r:id="rId20"/>
    <p:sldId id="324" r:id="rId21"/>
    <p:sldId id="333" r:id="rId22"/>
    <p:sldId id="334" r:id="rId23"/>
    <p:sldId id="335" r:id="rId24"/>
    <p:sldId id="325" r:id="rId25"/>
    <p:sldId id="326" r:id="rId26"/>
    <p:sldId id="259" r:id="rId27"/>
    <p:sldId id="327" r:id="rId28"/>
    <p:sldId id="336" r:id="rId29"/>
    <p:sldId id="310" r:id="rId30"/>
  </p:sldIdLst>
  <p:sldSz cx="9144000" cy="5143500" type="screen16x9"/>
  <p:notesSz cx="6858000" cy="9144000"/>
  <p:embeddedFontLst>
    <p:embeddedFont>
      <p:font typeface="Proxima Nova" panose="020B0604020202020204" charset="0"/>
      <p:regular r:id="rId32"/>
      <p:bold r:id="rId33"/>
      <p:italic r:id="rId34"/>
      <p:boldItalic r:id="rId35"/>
    </p:embeddedFont>
    <p:embeddedFont>
      <p:font typeface="Viga" panose="020B0604020202020204" charset="0"/>
      <p:regular r:id="rId36"/>
    </p:embeddedFont>
    <p:embeddedFont>
      <p:font typeface="DM Sans" panose="020B0604020202020204" charset="0"/>
      <p:regular r:id="rId37"/>
      <p:bold r:id="rId38"/>
      <p:italic r:id="rId39"/>
      <p:boldItalic r:id="rId40"/>
    </p:embeddedFont>
    <p:embeddedFont>
      <p:font typeface="Proxima Nova Semibold" panose="020B0604020202020204" charset="0"/>
      <p:regular r:id="rId41"/>
      <p:bold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E0A571-F66A-4FDF-A934-A0766C16223E}">
  <a:tblStyle styleId="{4AE0A571-F66A-4FDF-A934-A0766C1622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36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579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514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601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897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908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398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199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863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034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288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5492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104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676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633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948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587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6065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837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" name="Google Shape;16148;g6bdca54fc3_0_25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9" name="Google Shape;16149;g6bdca54fc3_0_25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744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706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275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287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0063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25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3905249" y="1349135"/>
            <a:ext cx="5238751" cy="16444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MỀM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KHU RESORT</a:t>
            </a:r>
            <a:endParaRPr sz="3000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3707754" y="3579826"/>
            <a:ext cx="5293371" cy="1031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b="1" dirty="0"/>
              <a:t>GVHD: TS.NGUYỄN THÀNH SƠN</a:t>
            </a:r>
            <a:endParaRPr lang="en-US" dirty="0"/>
          </a:p>
          <a:p>
            <a:r>
              <a:rPr lang="vi-VN" b="1" dirty="0"/>
              <a:t>SVTH:	</a:t>
            </a:r>
            <a:r>
              <a:rPr lang="en-US" b="1" dirty="0"/>
              <a:t>LÊ TRẦN THÁI NHÂN</a:t>
            </a:r>
            <a:r>
              <a:rPr lang="vi-VN" b="1" dirty="0"/>
              <a:t>	19110414 </a:t>
            </a:r>
            <a:r>
              <a:rPr lang="en-US" b="1" dirty="0"/>
              <a:t>	DƯƠNG THẾ HIẾU</a:t>
            </a:r>
            <a:r>
              <a:rPr lang="vi-VN" b="1" dirty="0"/>
              <a:t>	1911036</a:t>
            </a:r>
            <a:r>
              <a:rPr lang="en-US" b="1" dirty="0"/>
              <a:t>2</a:t>
            </a:r>
            <a:endParaRPr lang="en-US" dirty="0"/>
          </a:p>
        </p:txBody>
      </p:sp>
      <p:pic>
        <p:nvPicPr>
          <p:cNvPr id="1026" name="Picture 2" descr="https://qph.fs.quoracdn.net/main-qimg-a8d8ac4acae05466a22cc75ea099698c">
            <a:extLst>
              <a:ext uri="{FF2B5EF4-FFF2-40B4-BE49-F238E27FC236}">
                <a16:creationId xmlns:a16="http://schemas.microsoft.com/office/drawing/2014/main" id="{F1BDC952-540F-4278-A4AF-F5242C98C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71218" y="0"/>
            <a:ext cx="87230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-429397" y="6299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QUẢN TRỊ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SỞ  DỮ LIỆU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0" y="877874"/>
            <a:ext cx="9143999" cy="4265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buNone/>
            </a:pPr>
            <a:r>
              <a:rPr lang="en-US" sz="2000" b="1" dirty="0"/>
              <a:t>2. </a:t>
            </a:r>
            <a:r>
              <a:rPr lang="en-US" sz="2000" b="1" dirty="0" err="1"/>
              <a:t>Tạo</a:t>
            </a:r>
            <a:r>
              <a:rPr lang="en-US" sz="2000" b="1" dirty="0"/>
              <a:t> View</a:t>
            </a:r>
          </a:p>
          <a:p>
            <a:pPr lvl="0"/>
            <a:r>
              <a:rPr lang="en-US" sz="1800" b="1" dirty="0"/>
              <a:t>View </a:t>
            </a:r>
            <a:r>
              <a:rPr lang="en-US" sz="1800" b="1" dirty="0" smtClean="0"/>
              <a:t>chi </a:t>
            </a:r>
            <a:r>
              <a:rPr lang="en-US" sz="1800" b="1" dirty="0" err="1" smtClean="0"/>
              <a:t>tiết</a:t>
            </a:r>
            <a:r>
              <a:rPr lang="en-US" sz="1800" b="1" dirty="0" smtClean="0"/>
              <a:t> </a:t>
            </a:r>
            <a:r>
              <a:rPr lang="en-US" sz="1800" b="1" dirty="0" err="1"/>
              <a:t>khách</a:t>
            </a:r>
            <a:r>
              <a:rPr lang="en-US" sz="1800" b="1" dirty="0"/>
              <a:t> </a:t>
            </a:r>
            <a:r>
              <a:rPr lang="en-US" sz="1800" b="1" dirty="0" err="1"/>
              <a:t>hàng</a:t>
            </a:r>
            <a:endParaRPr lang="en-US" sz="1800" b="1" dirty="0"/>
          </a:p>
          <a:p>
            <a:pPr lvl="0"/>
            <a:r>
              <a:rPr lang="en-US" sz="1800" b="1" dirty="0"/>
              <a:t>View </a:t>
            </a:r>
            <a:r>
              <a:rPr lang="en-US" sz="1800" b="1" dirty="0" smtClean="0"/>
              <a:t>chi </a:t>
            </a:r>
            <a:r>
              <a:rPr lang="en-US" sz="1800" b="1" dirty="0" err="1" smtClean="0"/>
              <a:t>tiết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nhân</a:t>
            </a:r>
            <a:r>
              <a:rPr lang="en-US" sz="1800" b="1" dirty="0" smtClean="0"/>
              <a:t> </a:t>
            </a:r>
            <a:r>
              <a:rPr lang="en-US" sz="1800" b="1" dirty="0" err="1"/>
              <a:t>viên</a:t>
            </a:r>
            <a:endParaRPr lang="en-US" sz="1800" b="1" dirty="0"/>
          </a:p>
          <a:p>
            <a:pPr lvl="0"/>
            <a:r>
              <a:rPr lang="en-US" sz="1800" b="1" dirty="0"/>
              <a:t>view </a:t>
            </a:r>
            <a:r>
              <a:rPr lang="en-US" sz="1800" b="1" dirty="0" smtClean="0"/>
              <a:t>chi </a:t>
            </a:r>
            <a:r>
              <a:rPr lang="en-US" sz="1800" b="1" dirty="0" err="1" smtClean="0"/>
              <a:t>tiết</a:t>
            </a:r>
            <a:r>
              <a:rPr lang="en-US" sz="1800" b="1" dirty="0" smtClean="0"/>
              <a:t> </a:t>
            </a:r>
            <a:r>
              <a:rPr lang="en-US" sz="1800" b="1" dirty="0"/>
              <a:t>account </a:t>
            </a:r>
            <a:r>
              <a:rPr lang="en-US" sz="1800" b="1" dirty="0" err="1"/>
              <a:t>nhân</a:t>
            </a:r>
            <a:r>
              <a:rPr lang="en-US" sz="1800" b="1" dirty="0"/>
              <a:t> </a:t>
            </a:r>
            <a:r>
              <a:rPr lang="en-US" sz="1800" b="1" dirty="0" err="1"/>
              <a:t>viên</a:t>
            </a:r>
            <a:endParaRPr lang="en-US" sz="1800" b="1" dirty="0"/>
          </a:p>
          <a:p>
            <a:pPr lvl="0"/>
            <a:r>
              <a:rPr lang="en-US" sz="1800" b="1" dirty="0"/>
              <a:t>view </a:t>
            </a:r>
            <a:r>
              <a:rPr lang="en-US" sz="1800" b="1" dirty="0" smtClean="0"/>
              <a:t>chi </a:t>
            </a:r>
            <a:r>
              <a:rPr lang="en-US" sz="1800" b="1" dirty="0" err="1" smtClean="0"/>
              <a:t>tiết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phòng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và</a:t>
            </a:r>
            <a:r>
              <a:rPr lang="en-US" sz="1800" b="1" dirty="0" smtClean="0"/>
              <a:t> view </a:t>
            </a:r>
            <a:r>
              <a:rPr lang="en-US" sz="1800" b="1" dirty="0" err="1" smtClean="0"/>
              <a:t>dach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sách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phòng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còn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trống</a:t>
            </a:r>
            <a:endParaRPr lang="en-US" sz="1800" b="1" dirty="0"/>
          </a:p>
          <a:p>
            <a:pPr lvl="0"/>
            <a:r>
              <a:rPr lang="en-US" sz="1800" b="1" dirty="0"/>
              <a:t>View </a:t>
            </a:r>
            <a:r>
              <a:rPr lang="en-US" sz="1800" b="1" dirty="0" smtClean="0"/>
              <a:t>chi </a:t>
            </a:r>
            <a:r>
              <a:rPr lang="en-US" sz="1800" b="1" dirty="0" err="1" smtClean="0"/>
              <a:t>tiết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đồ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ăn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trong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kho</a:t>
            </a:r>
            <a:r>
              <a:rPr lang="en-US" sz="1800" b="1" dirty="0"/>
              <a:t> </a:t>
            </a:r>
            <a:r>
              <a:rPr lang="en-US" sz="1800" b="1" dirty="0" err="1" smtClean="0"/>
              <a:t>và</a:t>
            </a:r>
            <a:r>
              <a:rPr lang="en-US" sz="1800" b="1" dirty="0" smtClean="0"/>
              <a:t> view </a:t>
            </a:r>
            <a:r>
              <a:rPr lang="en-US" sz="1800" b="1" dirty="0" err="1" smtClean="0"/>
              <a:t>đồ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ăn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còn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trong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kho</a:t>
            </a:r>
            <a:endParaRPr lang="en-US" sz="1800" b="1" dirty="0"/>
          </a:p>
          <a:p>
            <a:pPr lvl="0"/>
            <a:r>
              <a:rPr lang="en-US" sz="1800" b="1" dirty="0"/>
              <a:t>View </a:t>
            </a:r>
            <a:r>
              <a:rPr lang="en-US" sz="1800" b="1" dirty="0" smtClean="0"/>
              <a:t>chi </a:t>
            </a:r>
            <a:r>
              <a:rPr lang="en-US" sz="1800" b="1" dirty="0" err="1" smtClean="0"/>
              <a:t>tiết</a:t>
            </a:r>
            <a:r>
              <a:rPr lang="en-US" sz="1800" b="1" dirty="0" smtClean="0"/>
              <a:t> </a:t>
            </a:r>
            <a:r>
              <a:rPr lang="en-US" sz="1800" b="1" dirty="0" err="1"/>
              <a:t>nhập</a:t>
            </a:r>
            <a:r>
              <a:rPr lang="en-US" sz="1800" b="1" dirty="0"/>
              <a:t> </a:t>
            </a:r>
            <a:r>
              <a:rPr lang="en-US" sz="1800" b="1" dirty="0" err="1" smtClean="0"/>
              <a:t>kho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và</a:t>
            </a:r>
            <a:r>
              <a:rPr lang="en-US" sz="1800" b="1" dirty="0" smtClean="0"/>
              <a:t> view </a:t>
            </a:r>
            <a:r>
              <a:rPr lang="en-US" sz="1800" b="1" dirty="0" err="1" smtClean="0"/>
              <a:t>tổng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nhập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kho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theo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món</a:t>
            </a:r>
            <a:endParaRPr lang="en-US" sz="1800" b="1" dirty="0"/>
          </a:p>
          <a:p>
            <a:pPr lvl="0"/>
            <a:r>
              <a:rPr lang="en-US" sz="1800" b="1" dirty="0"/>
              <a:t>View </a:t>
            </a:r>
            <a:r>
              <a:rPr lang="en-US" sz="1800" b="1" dirty="0" smtClean="0"/>
              <a:t>chi </a:t>
            </a:r>
            <a:r>
              <a:rPr lang="en-US" sz="1800" b="1" dirty="0" err="1" smtClean="0"/>
              <a:t>tiết</a:t>
            </a:r>
            <a:r>
              <a:rPr lang="en-US" sz="1800" b="1" dirty="0" smtClean="0"/>
              <a:t> </a:t>
            </a:r>
            <a:r>
              <a:rPr lang="en-US" sz="1800" b="1" dirty="0" err="1"/>
              <a:t>đặt</a:t>
            </a:r>
            <a:r>
              <a:rPr lang="en-US" sz="1800" b="1" dirty="0"/>
              <a:t> </a:t>
            </a:r>
            <a:r>
              <a:rPr lang="en-US" sz="1800" b="1" dirty="0" err="1"/>
              <a:t>phòng</a:t>
            </a:r>
            <a:endParaRPr lang="en-US" sz="1800" b="1" dirty="0"/>
          </a:p>
          <a:p>
            <a:pPr lvl="0"/>
            <a:r>
              <a:rPr lang="en-US" sz="1800" b="1" dirty="0"/>
              <a:t>View </a:t>
            </a:r>
            <a:r>
              <a:rPr lang="en-US" sz="1800" b="1" dirty="0" smtClean="0"/>
              <a:t>chi </a:t>
            </a:r>
            <a:r>
              <a:rPr lang="en-US" sz="1800" b="1" dirty="0" err="1" smtClean="0"/>
              <a:t>tiết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đặt</a:t>
            </a:r>
            <a:r>
              <a:rPr lang="en-US" sz="1800" b="1" dirty="0" smtClean="0"/>
              <a:t> </a:t>
            </a:r>
            <a:r>
              <a:rPr lang="en-US" sz="1800" b="1" dirty="0" err="1"/>
              <a:t>món</a:t>
            </a:r>
            <a:endParaRPr lang="en-US" sz="1800" b="1" dirty="0"/>
          </a:p>
          <a:p>
            <a:pPr lvl="0"/>
            <a:r>
              <a:rPr lang="en-US" sz="1800" b="1" dirty="0"/>
              <a:t>View </a:t>
            </a:r>
            <a:r>
              <a:rPr lang="en-US" sz="1800" b="1" dirty="0" smtClean="0"/>
              <a:t>chi </a:t>
            </a:r>
            <a:r>
              <a:rPr lang="en-US" sz="1800" b="1" dirty="0" err="1" smtClean="0"/>
              <a:t>tiết</a:t>
            </a:r>
            <a:r>
              <a:rPr lang="en-US" sz="1800" b="1" dirty="0" smtClean="0"/>
              <a:t> </a:t>
            </a:r>
            <a:r>
              <a:rPr lang="en-US" sz="1800" b="1" dirty="0" err="1"/>
              <a:t>thanh</a:t>
            </a:r>
            <a:r>
              <a:rPr lang="en-US" sz="1800" b="1" dirty="0"/>
              <a:t> </a:t>
            </a:r>
            <a:r>
              <a:rPr lang="en-US" sz="1800" b="1" dirty="0" err="1"/>
              <a:t>toán</a:t>
            </a:r>
            <a:endParaRPr lang="en-US" sz="1800" b="1" dirty="0"/>
          </a:p>
          <a:p>
            <a:pPr lvl="0"/>
            <a:r>
              <a:rPr lang="en-US" sz="1800" b="1" dirty="0"/>
              <a:t>View </a:t>
            </a:r>
            <a:r>
              <a:rPr lang="en-US" sz="1800" b="1" dirty="0" smtClean="0"/>
              <a:t>chi </a:t>
            </a:r>
            <a:r>
              <a:rPr lang="en-US" sz="1800" b="1" dirty="0" err="1" smtClean="0"/>
              <a:t>tiết</a:t>
            </a:r>
            <a:r>
              <a:rPr lang="en-US" sz="1800" b="1" dirty="0" smtClean="0"/>
              <a:t> </a:t>
            </a:r>
            <a:r>
              <a:rPr lang="en-US" sz="1800" b="1" dirty="0" err="1"/>
              <a:t>phân</a:t>
            </a:r>
            <a:r>
              <a:rPr lang="en-US" sz="1800" b="1" dirty="0"/>
              <a:t> </a:t>
            </a:r>
            <a:r>
              <a:rPr lang="en-US" sz="1800" b="1" dirty="0" err="1"/>
              <a:t>quyền</a:t>
            </a:r>
            <a:endParaRPr lang="en-US" sz="1800" b="1" dirty="0"/>
          </a:p>
          <a:p>
            <a:pPr marL="152400" lvl="0" indent="0">
              <a:buNone/>
            </a:pPr>
            <a:endParaRPr lang="en-US"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7124510" cy="671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b="1" dirty="0"/>
              <a:t>II</a:t>
            </a:r>
            <a:r>
              <a:rPr lang="vi-VN" sz="4000" b="1" dirty="0"/>
              <a:t>. </a:t>
            </a:r>
            <a:r>
              <a:rPr lang="vi-VN" sz="3200" b="1" dirty="0"/>
              <a:t>CẤU HÌNH VÀ CÀI ĐẶT HỆ THỐNG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31777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0" y="877874"/>
            <a:ext cx="9143999" cy="4265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buNone/>
            </a:pPr>
            <a:r>
              <a:rPr lang="en-US" sz="2000" b="1" dirty="0"/>
              <a:t>2. </a:t>
            </a:r>
            <a:r>
              <a:rPr lang="en-US" sz="2000" b="1" dirty="0" err="1"/>
              <a:t>Tạo</a:t>
            </a:r>
            <a:r>
              <a:rPr lang="en-US" sz="2000" b="1" dirty="0"/>
              <a:t> </a:t>
            </a:r>
            <a:r>
              <a:rPr lang="en-US" sz="2000" b="1" dirty="0" smtClean="0"/>
              <a:t>View</a:t>
            </a:r>
          </a:p>
          <a:p>
            <a:pPr marL="152400" lvl="0" indent="0">
              <a:buNone/>
            </a:pPr>
            <a:endParaRPr lang="en-US" sz="2000" b="1" dirty="0"/>
          </a:p>
          <a:p>
            <a:pPr marL="152400" lvl="0" indent="0">
              <a:buNone/>
            </a:pPr>
            <a:r>
              <a:rPr lang="en-US" sz="2000" b="1" dirty="0" err="1" smtClean="0"/>
              <a:t>Ví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dụ</a:t>
            </a:r>
            <a:r>
              <a:rPr lang="en-US" sz="2000" b="1" dirty="0" smtClean="0"/>
              <a:t>:</a:t>
            </a:r>
          </a:p>
          <a:p>
            <a:pPr marL="152400" indent="0">
              <a:buNone/>
            </a:pPr>
            <a:r>
              <a:rPr lang="en-US" dirty="0"/>
              <a:t>create view </a:t>
            </a:r>
            <a:r>
              <a:rPr lang="en-US" dirty="0" err="1"/>
              <a:t>Phong_trangthai_view</a:t>
            </a:r>
            <a:r>
              <a:rPr lang="en-US" dirty="0"/>
              <a:t>(</a:t>
            </a:r>
            <a:r>
              <a:rPr lang="en-US" dirty="0" err="1"/>
              <a:t>ID_Phong,TenPhong,Vitri,Photo,Gia,TrangThai</a:t>
            </a:r>
            <a:r>
              <a:rPr lang="en-US" dirty="0"/>
              <a:t>)</a:t>
            </a:r>
          </a:p>
          <a:p>
            <a:pPr marL="152400" indent="0">
              <a:buNone/>
            </a:pPr>
            <a:r>
              <a:rPr lang="en-US" dirty="0"/>
              <a:t>as</a:t>
            </a:r>
          </a:p>
          <a:p>
            <a:pPr marL="152400" indent="0">
              <a:buNone/>
            </a:pPr>
            <a:r>
              <a:rPr lang="en-US" dirty="0"/>
              <a:t>select </a:t>
            </a:r>
            <a:r>
              <a:rPr lang="en-US" dirty="0" err="1"/>
              <a:t>ID_Phong,TenPhong,Vitri,Photo,Gia</a:t>
            </a:r>
            <a:r>
              <a:rPr lang="en-US" dirty="0"/>
              <a:t>,(case when </a:t>
            </a:r>
            <a:r>
              <a:rPr lang="en-US" dirty="0" err="1"/>
              <a:t>ID_Phong</a:t>
            </a:r>
            <a:r>
              <a:rPr lang="en-US" dirty="0"/>
              <a:t> in </a:t>
            </a:r>
          </a:p>
          <a:p>
            <a:pPr marL="152400" indent="0">
              <a:buNone/>
            </a:pPr>
            <a:r>
              <a:rPr lang="en-US" dirty="0"/>
              <a:t>(select </a:t>
            </a:r>
            <a:r>
              <a:rPr lang="en-US" dirty="0" err="1"/>
              <a:t>ID_Phong</a:t>
            </a:r>
            <a:r>
              <a:rPr lang="en-US" dirty="0"/>
              <a:t> from </a:t>
            </a:r>
            <a:r>
              <a:rPr lang="en-US" dirty="0" err="1"/>
              <a:t>DatPhong</a:t>
            </a:r>
            <a:r>
              <a:rPr lang="en-US" dirty="0"/>
              <a:t> where </a:t>
            </a:r>
            <a:r>
              <a:rPr lang="en-US" dirty="0" err="1"/>
              <a:t>TrangThai</a:t>
            </a:r>
            <a:r>
              <a:rPr lang="en-US" dirty="0"/>
              <a:t>='Chua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Toan</a:t>
            </a:r>
            <a:r>
              <a:rPr lang="en-US" dirty="0"/>
              <a:t>') </a:t>
            </a:r>
          </a:p>
          <a:p>
            <a:pPr marL="152400" indent="0">
              <a:buNone/>
            </a:pPr>
            <a:r>
              <a:rPr lang="en-US" dirty="0"/>
              <a:t>then 'Dang Su Dung' else 'Con </a:t>
            </a:r>
            <a:r>
              <a:rPr lang="en-US" dirty="0" err="1"/>
              <a:t>Trong</a:t>
            </a:r>
            <a:r>
              <a:rPr lang="en-US" dirty="0"/>
              <a:t>' end) </a:t>
            </a:r>
          </a:p>
          <a:p>
            <a:pPr marL="152400" indent="0">
              <a:buNone/>
            </a:pPr>
            <a:r>
              <a:rPr lang="en-US" dirty="0"/>
              <a:t>from </a:t>
            </a:r>
            <a:r>
              <a:rPr lang="en-US" dirty="0" err="1"/>
              <a:t>Phong</a:t>
            </a:r>
            <a:endParaRPr lang="en-US" dirty="0"/>
          </a:p>
          <a:p>
            <a:pPr marL="152400" indent="0">
              <a:buNone/>
            </a:pPr>
            <a:r>
              <a:rPr lang="en-US" dirty="0"/>
              <a:t>go</a:t>
            </a:r>
            <a:endParaRPr lang="en-US" sz="2000" b="1" dirty="0"/>
          </a:p>
          <a:p>
            <a:pPr marL="152400" lvl="0" indent="0">
              <a:buNone/>
            </a:pPr>
            <a:endParaRPr lang="en-US" dirty="0" smtClean="0"/>
          </a:p>
          <a:p>
            <a:pPr marL="152400" lvl="0" indent="0">
              <a:buNone/>
            </a:pPr>
            <a:endParaRPr lang="en-US"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7124510" cy="671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b="1" dirty="0"/>
              <a:t>II</a:t>
            </a:r>
            <a:r>
              <a:rPr lang="vi-VN" sz="4000" b="1" dirty="0"/>
              <a:t>. </a:t>
            </a:r>
            <a:r>
              <a:rPr lang="vi-VN" sz="3200" b="1" dirty="0"/>
              <a:t>CẤU HÌNH VÀ CÀI ĐẶT HỆ THỐNG</a:t>
            </a:r>
            <a:endParaRPr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19" y="3597350"/>
            <a:ext cx="6904762" cy="1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0" y="877875"/>
            <a:ext cx="9143999" cy="4098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2000" b="1" dirty="0"/>
              <a:t>3. </a:t>
            </a:r>
            <a:r>
              <a:rPr lang="en-US" sz="2000" b="1" dirty="0" err="1"/>
              <a:t>Tạo</a:t>
            </a:r>
            <a:r>
              <a:rPr lang="en-US" sz="2000" b="1" dirty="0"/>
              <a:t> </a:t>
            </a:r>
            <a:r>
              <a:rPr lang="en-US" sz="2000" b="1" dirty="0" err="1"/>
              <a:t>các</a:t>
            </a:r>
            <a:r>
              <a:rPr lang="en-US" sz="2000" b="1" dirty="0"/>
              <a:t> </a:t>
            </a:r>
            <a:r>
              <a:rPr lang="en-US" sz="2000" b="1" dirty="0" err="1"/>
              <a:t>hàm</a:t>
            </a:r>
            <a:r>
              <a:rPr lang="en-US" sz="2000" b="1" dirty="0"/>
              <a:t> function</a:t>
            </a:r>
          </a:p>
          <a:p>
            <a:pPr lvl="0"/>
            <a:r>
              <a:rPr lang="en-US" sz="1800" b="1" dirty="0" err="1"/>
              <a:t>Tìm</a:t>
            </a:r>
            <a:r>
              <a:rPr lang="en-US" sz="1800" b="1" dirty="0"/>
              <a:t> </a:t>
            </a:r>
            <a:r>
              <a:rPr lang="en-US" sz="1800" b="1" dirty="0" err="1"/>
              <a:t>kiếm</a:t>
            </a:r>
            <a:r>
              <a:rPr lang="en-US" sz="1800" b="1" dirty="0"/>
              <a:t> </a:t>
            </a:r>
            <a:r>
              <a:rPr lang="en-US" sz="1800" b="1" dirty="0" err="1"/>
              <a:t>khách</a:t>
            </a:r>
            <a:r>
              <a:rPr lang="en-US" sz="1800" b="1" dirty="0"/>
              <a:t> </a:t>
            </a:r>
            <a:r>
              <a:rPr lang="en-US" sz="1800" b="1" dirty="0" err="1"/>
              <a:t>hàng</a:t>
            </a:r>
            <a:endParaRPr lang="en-US" sz="1800" b="1" dirty="0"/>
          </a:p>
          <a:p>
            <a:pPr lvl="0"/>
            <a:r>
              <a:rPr lang="en-US" sz="1800" b="1" dirty="0" err="1"/>
              <a:t>Tìm</a:t>
            </a:r>
            <a:r>
              <a:rPr lang="en-US" sz="1800" b="1" dirty="0"/>
              <a:t> </a:t>
            </a:r>
            <a:r>
              <a:rPr lang="en-US" sz="1800" b="1" dirty="0" err="1"/>
              <a:t>kiếm</a:t>
            </a:r>
            <a:r>
              <a:rPr lang="en-US" sz="1800" b="1" dirty="0"/>
              <a:t> </a:t>
            </a:r>
            <a:r>
              <a:rPr lang="en-US" sz="1800" b="1" dirty="0" err="1"/>
              <a:t>nhân</a:t>
            </a:r>
            <a:r>
              <a:rPr lang="en-US" sz="1800" b="1" dirty="0"/>
              <a:t> </a:t>
            </a:r>
            <a:r>
              <a:rPr lang="en-US" sz="1800" b="1" dirty="0" err="1"/>
              <a:t>viên</a:t>
            </a:r>
            <a:endParaRPr lang="en-US" sz="1800" b="1" dirty="0"/>
          </a:p>
          <a:p>
            <a:pPr lvl="0"/>
            <a:r>
              <a:rPr lang="en-US" sz="1800" b="1" dirty="0"/>
              <a:t>Login account </a:t>
            </a:r>
            <a:r>
              <a:rPr lang="en-US" sz="1800" b="1" dirty="0" err="1"/>
              <a:t>nhân</a:t>
            </a:r>
            <a:r>
              <a:rPr lang="en-US" sz="1800" b="1" dirty="0"/>
              <a:t> </a:t>
            </a:r>
            <a:r>
              <a:rPr lang="en-US" sz="1800" b="1" dirty="0" err="1"/>
              <a:t>viên</a:t>
            </a:r>
            <a:endParaRPr lang="en-US" sz="1800" b="1" dirty="0"/>
          </a:p>
          <a:p>
            <a:pPr lvl="0"/>
            <a:r>
              <a:rPr lang="en-US" sz="1800" b="1" dirty="0" err="1"/>
              <a:t>Tra</a:t>
            </a:r>
            <a:r>
              <a:rPr lang="en-US" sz="1800" b="1" dirty="0"/>
              <a:t> </a:t>
            </a:r>
            <a:r>
              <a:rPr lang="en-US" sz="1800" b="1" dirty="0" err="1"/>
              <a:t>cứu</a:t>
            </a:r>
            <a:r>
              <a:rPr lang="en-US" sz="1800" b="1" dirty="0"/>
              <a:t> </a:t>
            </a:r>
            <a:r>
              <a:rPr lang="en-US" sz="1800" b="1" dirty="0" err="1"/>
              <a:t>phòng</a:t>
            </a:r>
            <a:endParaRPr lang="en-US" sz="1800" b="1" dirty="0"/>
          </a:p>
          <a:p>
            <a:pPr lvl="0"/>
            <a:r>
              <a:rPr lang="en-US" sz="1800" b="1" dirty="0" err="1"/>
              <a:t>Tra</a:t>
            </a:r>
            <a:r>
              <a:rPr lang="en-US" sz="1800" b="1" dirty="0"/>
              <a:t> </a:t>
            </a:r>
            <a:r>
              <a:rPr lang="en-US" sz="1800" b="1" dirty="0" err="1"/>
              <a:t>cứu</a:t>
            </a:r>
            <a:r>
              <a:rPr lang="en-US" sz="1800" b="1" dirty="0"/>
              <a:t> </a:t>
            </a:r>
            <a:r>
              <a:rPr lang="en-US" sz="1800" b="1" dirty="0" err="1"/>
              <a:t>món</a:t>
            </a:r>
            <a:r>
              <a:rPr lang="en-US" sz="1800" b="1" dirty="0"/>
              <a:t> </a:t>
            </a:r>
            <a:r>
              <a:rPr lang="en-US" sz="1800" b="1" dirty="0" err="1"/>
              <a:t>ăn</a:t>
            </a:r>
            <a:r>
              <a:rPr lang="en-US" sz="1800" b="1" dirty="0"/>
              <a:t> </a:t>
            </a:r>
            <a:r>
              <a:rPr lang="en-US" sz="1800" b="1" dirty="0" err="1"/>
              <a:t>trong</a:t>
            </a:r>
            <a:r>
              <a:rPr lang="en-US" sz="1800" b="1" dirty="0"/>
              <a:t> </a:t>
            </a:r>
            <a:r>
              <a:rPr lang="en-US" sz="1800" b="1" dirty="0" err="1"/>
              <a:t>kho</a:t>
            </a:r>
            <a:r>
              <a:rPr lang="en-US" sz="1800" b="1" dirty="0"/>
              <a:t> </a:t>
            </a:r>
          </a:p>
          <a:p>
            <a:pPr lvl="0"/>
            <a:r>
              <a:rPr lang="en-US" sz="1800" b="1" dirty="0" err="1"/>
              <a:t>Nhập</a:t>
            </a:r>
            <a:r>
              <a:rPr lang="en-US" sz="1800" b="1" dirty="0"/>
              <a:t> </a:t>
            </a:r>
            <a:r>
              <a:rPr lang="en-US" sz="1800" b="1" dirty="0" err="1"/>
              <a:t>kho</a:t>
            </a:r>
            <a:endParaRPr lang="en-US" sz="1800" b="1" dirty="0"/>
          </a:p>
          <a:p>
            <a:pPr lvl="0"/>
            <a:r>
              <a:rPr lang="en-US" sz="1800" b="1" dirty="0" err="1"/>
              <a:t>Tổng</a:t>
            </a:r>
            <a:r>
              <a:rPr lang="en-US" sz="1800" b="1" dirty="0"/>
              <a:t> </a:t>
            </a:r>
            <a:r>
              <a:rPr lang="en-US" sz="1800" b="1" dirty="0" err="1"/>
              <a:t>tiền</a:t>
            </a:r>
            <a:r>
              <a:rPr lang="en-US" sz="1800" b="1" dirty="0"/>
              <a:t> </a:t>
            </a:r>
            <a:r>
              <a:rPr lang="en-US" sz="1800" b="1" dirty="0" err="1"/>
              <a:t>đặt</a:t>
            </a:r>
            <a:r>
              <a:rPr lang="en-US" sz="1800" b="1" dirty="0"/>
              <a:t> </a:t>
            </a:r>
            <a:r>
              <a:rPr lang="en-US" sz="1800" b="1" dirty="0" err="1"/>
              <a:t>phòng</a:t>
            </a:r>
            <a:r>
              <a:rPr lang="en-US" sz="1800" b="1" dirty="0"/>
              <a:t>, </a:t>
            </a:r>
            <a:r>
              <a:rPr lang="en-US" sz="1800" b="1" dirty="0" err="1"/>
              <a:t>tìm</a:t>
            </a:r>
            <a:r>
              <a:rPr lang="en-US" sz="1800" b="1" dirty="0"/>
              <a:t> </a:t>
            </a:r>
            <a:r>
              <a:rPr lang="en-US" sz="1800" b="1" dirty="0" err="1"/>
              <a:t>kiếm</a:t>
            </a:r>
            <a:r>
              <a:rPr lang="en-US" sz="1800" b="1" dirty="0"/>
              <a:t>, </a:t>
            </a:r>
            <a:r>
              <a:rPr lang="en-US" sz="1800" b="1" dirty="0" err="1"/>
              <a:t>lấy</a:t>
            </a:r>
            <a:r>
              <a:rPr lang="en-US" sz="1800" b="1" dirty="0"/>
              <a:t> </a:t>
            </a:r>
            <a:r>
              <a:rPr lang="en-US" sz="1800" b="1" dirty="0" err="1"/>
              <a:t>mã</a:t>
            </a:r>
            <a:r>
              <a:rPr lang="en-US" sz="1800" b="1" dirty="0"/>
              <a:t> </a:t>
            </a:r>
            <a:r>
              <a:rPr lang="en-US" sz="1800" b="1" dirty="0" err="1"/>
              <a:t>đặt</a:t>
            </a:r>
            <a:r>
              <a:rPr lang="en-US" sz="1800" b="1" dirty="0"/>
              <a:t> </a:t>
            </a:r>
            <a:r>
              <a:rPr lang="en-US" sz="1800" b="1" dirty="0" err="1"/>
              <a:t>phòng</a:t>
            </a:r>
            <a:endParaRPr lang="en-US" sz="1800" b="1" dirty="0"/>
          </a:p>
          <a:p>
            <a:pPr lvl="0"/>
            <a:r>
              <a:rPr lang="en-US" sz="1800" b="1" dirty="0" err="1"/>
              <a:t>Xem</a:t>
            </a:r>
            <a:r>
              <a:rPr lang="en-US" sz="1800" b="1" dirty="0"/>
              <a:t> </a:t>
            </a:r>
            <a:r>
              <a:rPr lang="en-US" sz="1800" b="1" dirty="0" err="1"/>
              <a:t>dách</a:t>
            </a:r>
            <a:r>
              <a:rPr lang="en-US" sz="1800" b="1" dirty="0"/>
              <a:t> </a:t>
            </a:r>
            <a:r>
              <a:rPr lang="en-US" sz="1800" b="1" dirty="0" err="1"/>
              <a:t>sách</a:t>
            </a:r>
            <a:r>
              <a:rPr lang="en-US" sz="1800" b="1" dirty="0"/>
              <a:t> </a:t>
            </a:r>
            <a:r>
              <a:rPr lang="en-US" sz="1800" b="1" dirty="0" err="1"/>
              <a:t>món</a:t>
            </a:r>
            <a:r>
              <a:rPr lang="en-US" sz="1800" b="1" dirty="0"/>
              <a:t> </a:t>
            </a:r>
            <a:r>
              <a:rPr lang="en-US" sz="1800" b="1" dirty="0" err="1"/>
              <a:t>đã</a:t>
            </a:r>
            <a:r>
              <a:rPr lang="en-US" sz="1800" b="1" dirty="0"/>
              <a:t> </a:t>
            </a:r>
            <a:r>
              <a:rPr lang="en-US" sz="1800" b="1" dirty="0" err="1"/>
              <a:t>đặt</a:t>
            </a:r>
            <a:r>
              <a:rPr lang="en-US" sz="1800" b="1" dirty="0"/>
              <a:t> </a:t>
            </a:r>
            <a:r>
              <a:rPr lang="en-US" sz="1800" b="1" dirty="0" err="1"/>
              <a:t>của</a:t>
            </a:r>
            <a:r>
              <a:rPr lang="en-US" sz="1800" b="1" dirty="0"/>
              <a:t> </a:t>
            </a:r>
            <a:r>
              <a:rPr lang="en-US" sz="1800" b="1" dirty="0" err="1"/>
              <a:t>phòng</a:t>
            </a:r>
            <a:r>
              <a:rPr lang="en-US" sz="1800" b="1" dirty="0"/>
              <a:t>, </a:t>
            </a:r>
            <a:r>
              <a:rPr lang="en-US" sz="1800" b="1" dirty="0" err="1"/>
              <a:t>tổng</a:t>
            </a:r>
            <a:r>
              <a:rPr lang="en-US" sz="1800" b="1" dirty="0"/>
              <a:t> </a:t>
            </a:r>
            <a:r>
              <a:rPr lang="en-US" sz="1800" b="1" dirty="0" err="1"/>
              <a:t>tiền</a:t>
            </a:r>
            <a:endParaRPr lang="en-US" sz="1800" b="1" dirty="0"/>
          </a:p>
          <a:p>
            <a:pPr lvl="0"/>
            <a:r>
              <a:rPr lang="en-US" sz="1800" b="1" dirty="0" err="1"/>
              <a:t>Tổng</a:t>
            </a:r>
            <a:r>
              <a:rPr lang="en-US" sz="1800" b="1" dirty="0"/>
              <a:t> </a:t>
            </a:r>
            <a:r>
              <a:rPr lang="en-US" sz="1800" b="1" dirty="0" err="1"/>
              <a:t>thanh</a:t>
            </a:r>
            <a:r>
              <a:rPr lang="en-US" sz="1800" b="1" dirty="0"/>
              <a:t> </a:t>
            </a:r>
            <a:r>
              <a:rPr lang="en-US" sz="1800" b="1" dirty="0" err="1"/>
              <a:t>toán</a:t>
            </a:r>
            <a:endParaRPr lang="en-US" sz="1800" b="1" dirty="0"/>
          </a:p>
          <a:p>
            <a:pPr lvl="0"/>
            <a:r>
              <a:rPr lang="en-US" sz="1800" b="1" dirty="0" err="1"/>
              <a:t>Phân</a:t>
            </a:r>
            <a:r>
              <a:rPr lang="en-US" sz="1800" b="1" dirty="0"/>
              <a:t> </a:t>
            </a:r>
            <a:r>
              <a:rPr lang="en-US" sz="1800" b="1" dirty="0" err="1"/>
              <a:t>quyền</a:t>
            </a:r>
            <a:endParaRPr lang="en-US" sz="1800" b="1" dirty="0"/>
          </a:p>
          <a:p>
            <a:pPr lvl="0"/>
            <a:endParaRPr lang="en-US" dirty="0"/>
          </a:p>
        </p:txBody>
      </p:sp>
      <p:sp>
        <p:nvSpPr>
          <p:cNvPr id="6" name="Google Shape;297;p30">
            <a:extLst>
              <a:ext uri="{FF2B5EF4-FFF2-40B4-BE49-F238E27FC236}">
                <a16:creationId xmlns:a16="http://schemas.microsoft.com/office/drawing/2014/main" id="{F7D117AA-3F7F-4FC5-A9A3-40ADDDCD52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486" y="167463"/>
            <a:ext cx="7124510" cy="671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b="1" dirty="0"/>
              <a:t>II</a:t>
            </a:r>
            <a:r>
              <a:rPr lang="vi-VN" sz="4000" b="1" dirty="0"/>
              <a:t>. </a:t>
            </a:r>
            <a:r>
              <a:rPr lang="vi-VN" sz="3200" b="1" dirty="0"/>
              <a:t>CẤU HÌNH VÀ CÀI ĐẶT HỆ THỐNG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80607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0" y="877875"/>
            <a:ext cx="9143999" cy="4098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2000" b="1" dirty="0"/>
              <a:t>3. </a:t>
            </a:r>
            <a:r>
              <a:rPr lang="en-US" sz="2000" b="1" dirty="0" err="1"/>
              <a:t>Tạo</a:t>
            </a:r>
            <a:r>
              <a:rPr lang="en-US" sz="2000" b="1" dirty="0"/>
              <a:t> </a:t>
            </a:r>
            <a:r>
              <a:rPr lang="en-US" sz="2000" b="1" dirty="0" err="1"/>
              <a:t>các</a:t>
            </a:r>
            <a:r>
              <a:rPr lang="en-US" sz="2000" b="1" dirty="0"/>
              <a:t> </a:t>
            </a:r>
            <a:r>
              <a:rPr lang="en-US" sz="2000" b="1" dirty="0" err="1"/>
              <a:t>hàm</a:t>
            </a:r>
            <a:r>
              <a:rPr lang="en-US" sz="2000" b="1" dirty="0"/>
              <a:t> function</a:t>
            </a:r>
          </a:p>
          <a:p>
            <a:pPr marL="152400" lvl="0" indent="0"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152400" indent="0">
              <a:buNone/>
            </a:pPr>
            <a:r>
              <a:rPr lang="en-US" dirty="0"/>
              <a:t>create function </a:t>
            </a:r>
            <a:r>
              <a:rPr lang="en-US" dirty="0" err="1"/>
              <a:t>AccountNV_getRole_func</a:t>
            </a:r>
            <a:r>
              <a:rPr lang="en-US" dirty="0"/>
              <a:t>(@username char(18)) returns char(20)</a:t>
            </a:r>
          </a:p>
          <a:p>
            <a:pPr marL="152400" indent="0">
              <a:buNone/>
            </a:pPr>
            <a:r>
              <a:rPr lang="en-US" dirty="0"/>
              <a:t>as </a:t>
            </a:r>
          </a:p>
          <a:p>
            <a:pPr marL="152400" indent="0">
              <a:buNone/>
            </a:pPr>
            <a:r>
              <a:rPr lang="en-US" dirty="0"/>
              <a:t>begin</a:t>
            </a:r>
          </a:p>
          <a:p>
            <a:pPr marL="152400" indent="0">
              <a:buNone/>
            </a:pPr>
            <a:r>
              <a:rPr lang="en-US" dirty="0"/>
              <a:t>declare @role char(20)</a:t>
            </a:r>
          </a:p>
          <a:p>
            <a:pPr marL="152400" indent="0">
              <a:buNone/>
            </a:pPr>
            <a:r>
              <a:rPr lang="en-US" dirty="0"/>
              <a:t>select @role=</a:t>
            </a:r>
            <a:r>
              <a:rPr lang="en-US" dirty="0" err="1"/>
              <a:t>ChucVU</a:t>
            </a:r>
            <a:r>
              <a:rPr lang="en-US" dirty="0"/>
              <a:t> from </a:t>
            </a:r>
            <a:r>
              <a:rPr lang="en-US" dirty="0" err="1"/>
              <a:t>AccountNV_detail_view</a:t>
            </a:r>
            <a:r>
              <a:rPr lang="en-US" dirty="0"/>
              <a:t> where Trim(Username)=TRIM(@username) </a:t>
            </a:r>
          </a:p>
          <a:p>
            <a:pPr marL="152400" indent="0">
              <a:buNone/>
            </a:pPr>
            <a:r>
              <a:rPr lang="en-US" dirty="0"/>
              <a:t>return @role</a:t>
            </a:r>
          </a:p>
          <a:p>
            <a:pPr marL="152400" indent="0">
              <a:buNone/>
            </a:pPr>
            <a:r>
              <a:rPr lang="en-US" dirty="0"/>
              <a:t>end</a:t>
            </a:r>
          </a:p>
          <a:p>
            <a:pPr marL="152400" indent="0">
              <a:buNone/>
            </a:pPr>
            <a:r>
              <a:rPr lang="en-US" dirty="0" smtClean="0"/>
              <a:t>Go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6" name="Google Shape;297;p30">
            <a:extLst>
              <a:ext uri="{FF2B5EF4-FFF2-40B4-BE49-F238E27FC236}">
                <a16:creationId xmlns:a16="http://schemas.microsoft.com/office/drawing/2014/main" id="{F7D117AA-3F7F-4FC5-A9A3-40ADDDCD52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486" y="167463"/>
            <a:ext cx="7124510" cy="671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b="1" dirty="0"/>
              <a:t>II</a:t>
            </a:r>
            <a:r>
              <a:rPr lang="vi-VN" sz="4000" b="1" dirty="0"/>
              <a:t>. </a:t>
            </a:r>
            <a:r>
              <a:rPr lang="vi-VN" sz="3200" b="1" dirty="0"/>
              <a:t>CẤU HÌNH VÀ CÀI ĐẶT HỆ THỐNG</a:t>
            </a:r>
            <a:endParaRPr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165" y="2860295"/>
            <a:ext cx="4498735" cy="211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0" y="877875"/>
            <a:ext cx="9143999" cy="4098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2000" b="1" dirty="0"/>
              <a:t>4. </a:t>
            </a:r>
            <a:r>
              <a:rPr lang="en-US" sz="2000" b="1" dirty="0" err="1"/>
              <a:t>Tạo</a:t>
            </a:r>
            <a:r>
              <a:rPr lang="en-US" sz="2000" b="1" dirty="0"/>
              <a:t> </a:t>
            </a:r>
            <a:r>
              <a:rPr lang="en-US" sz="2000" b="1" dirty="0" err="1"/>
              <a:t>các</a:t>
            </a:r>
            <a:r>
              <a:rPr lang="en-US" sz="2000" b="1" dirty="0"/>
              <a:t> </a:t>
            </a:r>
            <a:r>
              <a:rPr lang="en-US" sz="2000" b="1" dirty="0" err="1"/>
              <a:t>thủ</a:t>
            </a:r>
            <a:r>
              <a:rPr lang="en-US" sz="2000" b="1" dirty="0"/>
              <a:t> </a:t>
            </a:r>
            <a:r>
              <a:rPr lang="en-US" sz="2000" b="1" dirty="0" err="1"/>
              <a:t>tục</a:t>
            </a:r>
            <a:r>
              <a:rPr lang="en-US" sz="2000" b="1" dirty="0"/>
              <a:t> procedure</a:t>
            </a:r>
          </a:p>
          <a:p>
            <a:pPr lvl="0"/>
            <a:r>
              <a:rPr lang="en-US" sz="1800" b="1" dirty="0" err="1"/>
              <a:t>Thủ</a:t>
            </a:r>
            <a:r>
              <a:rPr lang="en-US" sz="1800" b="1" dirty="0"/>
              <a:t> </a:t>
            </a:r>
            <a:r>
              <a:rPr lang="en-US" sz="1800" b="1" dirty="0" err="1"/>
              <a:t>tục</a:t>
            </a:r>
            <a:r>
              <a:rPr lang="en-US" sz="1800" b="1" dirty="0"/>
              <a:t> </a:t>
            </a:r>
            <a:r>
              <a:rPr lang="en-US" sz="1800" b="1" dirty="0" err="1"/>
              <a:t>về</a:t>
            </a:r>
            <a:r>
              <a:rPr lang="en-US" sz="1800" b="1" dirty="0"/>
              <a:t> </a:t>
            </a:r>
            <a:r>
              <a:rPr lang="en-US" sz="1800" b="1" dirty="0" err="1"/>
              <a:t>khách</a:t>
            </a:r>
            <a:r>
              <a:rPr lang="en-US" sz="1800" b="1" dirty="0"/>
              <a:t> </a:t>
            </a:r>
            <a:r>
              <a:rPr lang="en-US" sz="1800" b="1" dirty="0" err="1"/>
              <a:t>hàng</a:t>
            </a:r>
            <a:endParaRPr lang="en-US" sz="1800" b="1" dirty="0"/>
          </a:p>
          <a:p>
            <a:pPr lvl="0"/>
            <a:r>
              <a:rPr lang="en-US" sz="1800" b="1" dirty="0" err="1"/>
              <a:t>Thủ</a:t>
            </a:r>
            <a:r>
              <a:rPr lang="en-US" sz="1800" b="1" dirty="0"/>
              <a:t> </a:t>
            </a:r>
            <a:r>
              <a:rPr lang="en-US" sz="1800" b="1" dirty="0" err="1"/>
              <a:t>tục</a:t>
            </a:r>
            <a:r>
              <a:rPr lang="en-US" sz="1800" b="1" dirty="0"/>
              <a:t> </a:t>
            </a:r>
            <a:r>
              <a:rPr lang="en-US" sz="1800" b="1" dirty="0" err="1"/>
              <a:t>về</a:t>
            </a:r>
            <a:r>
              <a:rPr lang="en-US" sz="1800" b="1" dirty="0"/>
              <a:t> </a:t>
            </a:r>
            <a:r>
              <a:rPr lang="en-US" sz="1800" b="1" dirty="0" err="1"/>
              <a:t>nhân</a:t>
            </a:r>
            <a:r>
              <a:rPr lang="en-US" sz="1800" b="1" dirty="0"/>
              <a:t> </a:t>
            </a:r>
            <a:r>
              <a:rPr lang="en-US" sz="1800" b="1" dirty="0" err="1"/>
              <a:t>viên</a:t>
            </a:r>
            <a:endParaRPr lang="en-US" sz="1800" b="1" dirty="0"/>
          </a:p>
          <a:p>
            <a:pPr lvl="0"/>
            <a:r>
              <a:rPr lang="en-US" sz="1800" b="1" dirty="0" err="1"/>
              <a:t>Thủ</a:t>
            </a:r>
            <a:r>
              <a:rPr lang="en-US" sz="1800" b="1" dirty="0"/>
              <a:t> </a:t>
            </a:r>
            <a:r>
              <a:rPr lang="en-US" sz="1800" b="1" dirty="0" err="1"/>
              <a:t>tục</a:t>
            </a:r>
            <a:r>
              <a:rPr lang="en-US" sz="1800" b="1" dirty="0"/>
              <a:t> </a:t>
            </a:r>
            <a:r>
              <a:rPr lang="en-US" sz="1800" b="1" dirty="0" err="1"/>
              <a:t>về</a:t>
            </a:r>
            <a:r>
              <a:rPr lang="en-US" sz="1800" b="1" dirty="0"/>
              <a:t> account </a:t>
            </a:r>
            <a:r>
              <a:rPr lang="en-US" sz="1800" b="1" dirty="0" err="1"/>
              <a:t>nhân</a:t>
            </a:r>
            <a:r>
              <a:rPr lang="en-US" sz="1800" b="1" dirty="0"/>
              <a:t> </a:t>
            </a:r>
            <a:r>
              <a:rPr lang="en-US" sz="1800" b="1" dirty="0" err="1"/>
              <a:t>viên</a:t>
            </a:r>
            <a:endParaRPr lang="en-US" sz="1800" b="1" dirty="0"/>
          </a:p>
          <a:p>
            <a:pPr lvl="0"/>
            <a:r>
              <a:rPr lang="en-US" sz="1800" b="1" dirty="0" err="1"/>
              <a:t>Thủ</a:t>
            </a:r>
            <a:r>
              <a:rPr lang="en-US" sz="1800" b="1" dirty="0"/>
              <a:t> </a:t>
            </a:r>
            <a:r>
              <a:rPr lang="en-US" sz="1800" b="1" dirty="0" err="1"/>
              <a:t>tục</a:t>
            </a:r>
            <a:r>
              <a:rPr lang="en-US" sz="1800" b="1" dirty="0"/>
              <a:t> </a:t>
            </a:r>
            <a:r>
              <a:rPr lang="en-US" sz="1800" b="1" dirty="0" err="1"/>
              <a:t>về</a:t>
            </a:r>
            <a:r>
              <a:rPr lang="en-US" sz="1800" b="1" dirty="0"/>
              <a:t> </a:t>
            </a:r>
            <a:r>
              <a:rPr lang="en-US" sz="1800" b="1" dirty="0" err="1"/>
              <a:t>phòng</a:t>
            </a:r>
            <a:endParaRPr lang="en-US" sz="1800" b="1" dirty="0"/>
          </a:p>
          <a:p>
            <a:pPr lvl="0"/>
            <a:r>
              <a:rPr lang="en-US" sz="1800" b="1" dirty="0" err="1"/>
              <a:t>Thủ</a:t>
            </a:r>
            <a:r>
              <a:rPr lang="en-US" sz="1800" b="1" dirty="0"/>
              <a:t> </a:t>
            </a:r>
            <a:r>
              <a:rPr lang="en-US" sz="1800" b="1" dirty="0" err="1"/>
              <a:t>tục</a:t>
            </a:r>
            <a:r>
              <a:rPr lang="en-US" sz="1800" b="1" dirty="0"/>
              <a:t> </a:t>
            </a:r>
            <a:r>
              <a:rPr lang="en-US" sz="1800" b="1" dirty="0" err="1"/>
              <a:t>về</a:t>
            </a:r>
            <a:r>
              <a:rPr lang="en-US" sz="1800" b="1" dirty="0"/>
              <a:t> </a:t>
            </a:r>
            <a:r>
              <a:rPr lang="en-US" sz="1800" b="1" dirty="0" err="1"/>
              <a:t>kho</a:t>
            </a:r>
            <a:endParaRPr lang="en-US" sz="1800" b="1" dirty="0"/>
          </a:p>
          <a:p>
            <a:pPr lvl="0"/>
            <a:r>
              <a:rPr lang="en-US" sz="1800" b="1" dirty="0" err="1"/>
              <a:t>Thủ</a:t>
            </a:r>
            <a:r>
              <a:rPr lang="en-US" sz="1800" b="1" dirty="0"/>
              <a:t> </a:t>
            </a:r>
            <a:r>
              <a:rPr lang="en-US" sz="1800" b="1" dirty="0" err="1"/>
              <a:t>tục</a:t>
            </a:r>
            <a:r>
              <a:rPr lang="en-US" sz="1800" b="1" dirty="0"/>
              <a:t> </a:t>
            </a:r>
            <a:r>
              <a:rPr lang="en-US" sz="1800" b="1" dirty="0" err="1"/>
              <a:t>về</a:t>
            </a:r>
            <a:r>
              <a:rPr lang="en-US" sz="1800" b="1" dirty="0"/>
              <a:t> </a:t>
            </a:r>
            <a:r>
              <a:rPr lang="en-US" sz="1800" b="1" dirty="0" err="1"/>
              <a:t>nhập</a:t>
            </a:r>
            <a:r>
              <a:rPr lang="en-US" sz="1800" b="1" dirty="0"/>
              <a:t> </a:t>
            </a:r>
            <a:r>
              <a:rPr lang="en-US" sz="1800" b="1" dirty="0" err="1"/>
              <a:t>kho</a:t>
            </a:r>
            <a:endParaRPr lang="en-US" sz="1800" b="1" dirty="0"/>
          </a:p>
          <a:p>
            <a:pPr lvl="0"/>
            <a:r>
              <a:rPr lang="en-US" sz="1800" b="1" dirty="0" err="1"/>
              <a:t>Thủ</a:t>
            </a:r>
            <a:r>
              <a:rPr lang="en-US" sz="1800" b="1" dirty="0"/>
              <a:t> </a:t>
            </a:r>
            <a:r>
              <a:rPr lang="en-US" sz="1800" b="1" dirty="0" err="1"/>
              <a:t>tục</a:t>
            </a:r>
            <a:r>
              <a:rPr lang="en-US" sz="1800" b="1" dirty="0"/>
              <a:t> </a:t>
            </a:r>
            <a:r>
              <a:rPr lang="en-US" sz="1800" b="1" dirty="0" err="1"/>
              <a:t>về</a:t>
            </a:r>
            <a:r>
              <a:rPr lang="en-US" sz="1800" b="1" dirty="0"/>
              <a:t> </a:t>
            </a:r>
            <a:r>
              <a:rPr lang="en-US" sz="1800" b="1" dirty="0" err="1"/>
              <a:t>đặt</a:t>
            </a:r>
            <a:r>
              <a:rPr lang="en-US" sz="1800" b="1" dirty="0"/>
              <a:t> </a:t>
            </a:r>
            <a:r>
              <a:rPr lang="en-US" sz="1800" b="1" dirty="0" err="1"/>
              <a:t>phòng</a:t>
            </a:r>
            <a:endParaRPr lang="en-US" sz="1800" b="1" dirty="0"/>
          </a:p>
          <a:p>
            <a:pPr lvl="0"/>
            <a:r>
              <a:rPr lang="en-US" sz="1800" b="1" dirty="0" err="1"/>
              <a:t>Thủ</a:t>
            </a:r>
            <a:r>
              <a:rPr lang="en-US" sz="1800" b="1" dirty="0"/>
              <a:t> </a:t>
            </a:r>
            <a:r>
              <a:rPr lang="en-US" sz="1800" b="1" dirty="0" err="1"/>
              <a:t>tục</a:t>
            </a:r>
            <a:r>
              <a:rPr lang="en-US" sz="1800" b="1" dirty="0"/>
              <a:t> </a:t>
            </a:r>
            <a:r>
              <a:rPr lang="en-US" sz="1800" b="1" dirty="0" err="1"/>
              <a:t>về</a:t>
            </a:r>
            <a:r>
              <a:rPr lang="en-US" sz="1800" b="1" dirty="0"/>
              <a:t> </a:t>
            </a:r>
            <a:r>
              <a:rPr lang="en-US" sz="1800" b="1" dirty="0" err="1"/>
              <a:t>đặt</a:t>
            </a:r>
            <a:r>
              <a:rPr lang="en-US" sz="1800" b="1" dirty="0"/>
              <a:t> </a:t>
            </a:r>
            <a:r>
              <a:rPr lang="en-US" sz="1800" b="1" dirty="0" err="1"/>
              <a:t>món</a:t>
            </a:r>
            <a:endParaRPr lang="en-US" sz="1800" b="1" dirty="0"/>
          </a:p>
          <a:p>
            <a:pPr lvl="0"/>
            <a:r>
              <a:rPr lang="en-US" sz="1800" b="1" dirty="0" err="1"/>
              <a:t>Thủ</a:t>
            </a:r>
            <a:r>
              <a:rPr lang="en-US" sz="1800" b="1" dirty="0"/>
              <a:t> </a:t>
            </a:r>
            <a:r>
              <a:rPr lang="en-US" sz="1800" b="1" dirty="0" err="1"/>
              <a:t>tục</a:t>
            </a:r>
            <a:r>
              <a:rPr lang="en-US" sz="1800" b="1" dirty="0"/>
              <a:t> </a:t>
            </a:r>
            <a:r>
              <a:rPr lang="en-US" sz="1800" b="1" dirty="0" err="1"/>
              <a:t>về</a:t>
            </a:r>
            <a:r>
              <a:rPr lang="en-US" sz="1800" b="1" dirty="0"/>
              <a:t> </a:t>
            </a:r>
            <a:r>
              <a:rPr lang="en-US" sz="1800" b="1" dirty="0" err="1"/>
              <a:t>thanh</a:t>
            </a:r>
            <a:r>
              <a:rPr lang="en-US" sz="1800" b="1" dirty="0"/>
              <a:t> </a:t>
            </a:r>
            <a:r>
              <a:rPr lang="en-US" sz="1800" b="1" dirty="0" err="1"/>
              <a:t>toán</a:t>
            </a:r>
            <a:endParaRPr lang="en-US" sz="1800" b="1" dirty="0"/>
          </a:p>
          <a:p>
            <a:pPr lvl="0"/>
            <a:r>
              <a:rPr lang="en-US" sz="1800" b="1" dirty="0" err="1"/>
              <a:t>Thủ</a:t>
            </a:r>
            <a:r>
              <a:rPr lang="en-US" sz="1800" b="1" dirty="0"/>
              <a:t> </a:t>
            </a:r>
            <a:r>
              <a:rPr lang="en-US" sz="1800" b="1" dirty="0" err="1"/>
              <a:t>tục</a:t>
            </a:r>
            <a:r>
              <a:rPr lang="en-US" sz="1800" b="1" dirty="0"/>
              <a:t> </a:t>
            </a:r>
            <a:r>
              <a:rPr lang="en-US" sz="1800" b="1" dirty="0" err="1"/>
              <a:t>phân</a:t>
            </a:r>
            <a:r>
              <a:rPr lang="en-US" sz="1800" b="1" dirty="0"/>
              <a:t> </a:t>
            </a:r>
            <a:r>
              <a:rPr lang="en-US" sz="1800" b="1" dirty="0" err="1"/>
              <a:t>quyền</a:t>
            </a:r>
            <a:endParaRPr lang="en-US" sz="1800" b="1" dirty="0"/>
          </a:p>
          <a:p>
            <a:endParaRPr lang="en-US" sz="1800" b="1" dirty="0"/>
          </a:p>
          <a:p>
            <a:pPr lvl="0"/>
            <a:endParaRPr lang="en-US" dirty="0"/>
          </a:p>
        </p:txBody>
      </p:sp>
      <p:sp>
        <p:nvSpPr>
          <p:cNvPr id="6" name="Google Shape;297;p30">
            <a:extLst>
              <a:ext uri="{FF2B5EF4-FFF2-40B4-BE49-F238E27FC236}">
                <a16:creationId xmlns:a16="http://schemas.microsoft.com/office/drawing/2014/main" id="{6D344F3A-81BB-4492-98A5-ECD5434BFD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50" y="167463"/>
            <a:ext cx="7124510" cy="671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b="1" dirty="0"/>
              <a:t>II</a:t>
            </a:r>
            <a:r>
              <a:rPr lang="vi-VN" sz="4000" b="1" dirty="0"/>
              <a:t>. </a:t>
            </a:r>
            <a:r>
              <a:rPr lang="vi-VN" sz="3200" b="1" dirty="0"/>
              <a:t>CẤU HÌNH VÀ CÀI ĐẶT HỆ THỐNG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162213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0" y="877875"/>
            <a:ext cx="9143999" cy="4098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2000" b="1" dirty="0" smtClean="0"/>
              <a:t>4. </a:t>
            </a:r>
            <a:r>
              <a:rPr lang="en-US" sz="2000" b="1" dirty="0" err="1" smtClean="0"/>
              <a:t>Tạo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các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thủ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tục</a:t>
            </a:r>
            <a:r>
              <a:rPr lang="en-US" sz="2000" b="1" dirty="0" smtClean="0"/>
              <a:t> procedure</a:t>
            </a:r>
          </a:p>
          <a:p>
            <a:pPr marL="152400" indent="0">
              <a:buNone/>
            </a:pPr>
            <a:r>
              <a:rPr lang="en-US" sz="2000" b="1" dirty="0" err="1" smtClean="0"/>
              <a:t>Ví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dụ</a:t>
            </a:r>
            <a:r>
              <a:rPr lang="en-US" sz="2000" b="1" dirty="0" smtClean="0"/>
              <a:t>:</a:t>
            </a:r>
            <a:endParaRPr lang="en-US" sz="2000" b="1" dirty="0" smtClean="0"/>
          </a:p>
          <a:p>
            <a:pPr marL="152400" indent="0">
              <a:buNone/>
            </a:pPr>
            <a:r>
              <a:rPr lang="en-US" dirty="0"/>
              <a:t>create procedure </a:t>
            </a:r>
            <a:r>
              <a:rPr lang="en-US" dirty="0" err="1"/>
              <a:t>ThanhToan_add_proc</a:t>
            </a:r>
            <a:r>
              <a:rPr lang="en-US" dirty="0"/>
              <a:t>(@</a:t>
            </a:r>
            <a:r>
              <a:rPr lang="en-US" dirty="0" err="1"/>
              <a:t>ID_DatPhong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,@</a:t>
            </a:r>
            <a:r>
              <a:rPr lang="en-US" dirty="0" err="1"/>
              <a:t>ID_NVThanhToan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marL="152400" indent="0">
              <a:buNone/>
            </a:pPr>
            <a:r>
              <a:rPr lang="en-US" dirty="0"/>
              <a:t>as</a:t>
            </a:r>
          </a:p>
          <a:p>
            <a:pPr marL="152400" indent="0">
              <a:buNone/>
            </a:pPr>
            <a:r>
              <a:rPr lang="en-US" dirty="0"/>
              <a:t>begin</a:t>
            </a:r>
          </a:p>
          <a:p>
            <a:pPr marL="152400" indent="0">
              <a:buNone/>
            </a:pPr>
            <a:r>
              <a:rPr lang="en-US" dirty="0"/>
              <a:t>declare @</a:t>
            </a:r>
            <a:r>
              <a:rPr lang="en-US" dirty="0" err="1"/>
              <a:t>TongTien</a:t>
            </a:r>
            <a:r>
              <a:rPr lang="en-US" dirty="0"/>
              <a:t> float</a:t>
            </a:r>
          </a:p>
          <a:p>
            <a:pPr marL="152400" indent="0">
              <a:buNone/>
            </a:pPr>
            <a:r>
              <a:rPr lang="en-US" dirty="0"/>
              <a:t>set @</a:t>
            </a:r>
            <a:r>
              <a:rPr lang="en-US" dirty="0" err="1"/>
              <a:t>TongTien</a:t>
            </a:r>
            <a:r>
              <a:rPr lang="en-US" dirty="0"/>
              <a:t>=</a:t>
            </a:r>
            <a:r>
              <a:rPr lang="en-US" dirty="0" err="1"/>
              <a:t>dbo.ThanhToan_TongTienPhong_func</a:t>
            </a:r>
            <a:r>
              <a:rPr lang="en-US" dirty="0"/>
              <a:t>(@</a:t>
            </a:r>
            <a:r>
              <a:rPr lang="en-US" dirty="0" err="1"/>
              <a:t>ID_DatPhong</a:t>
            </a:r>
            <a:r>
              <a:rPr lang="en-US" dirty="0"/>
              <a:t>)</a:t>
            </a:r>
          </a:p>
          <a:p>
            <a:pPr marL="152400" indent="0">
              <a:buNone/>
            </a:pPr>
            <a:r>
              <a:rPr lang="en-US" dirty="0"/>
              <a:t>Insert into </a:t>
            </a:r>
            <a:r>
              <a:rPr lang="en-US" dirty="0" err="1"/>
              <a:t>ThanhToan</a:t>
            </a:r>
            <a:r>
              <a:rPr lang="en-US" dirty="0"/>
              <a:t>(</a:t>
            </a:r>
            <a:r>
              <a:rPr lang="en-US" dirty="0" err="1"/>
              <a:t>ID_DatPhong,ID_NVThanhToan,TongTien</a:t>
            </a:r>
            <a:r>
              <a:rPr lang="en-US" dirty="0"/>
              <a:t>) values(@ID_</a:t>
            </a:r>
            <a:r>
              <a:rPr lang="en-US" dirty="0" err="1"/>
              <a:t>DatPhong</a:t>
            </a:r>
            <a:r>
              <a:rPr lang="en-US" dirty="0"/>
              <a:t>,@ID_</a:t>
            </a:r>
            <a:r>
              <a:rPr lang="en-US" dirty="0" err="1"/>
              <a:t>NVThanhToan</a:t>
            </a:r>
            <a:r>
              <a:rPr lang="en-US" dirty="0"/>
              <a:t>,@</a:t>
            </a:r>
            <a:r>
              <a:rPr lang="en-US" dirty="0" err="1"/>
              <a:t>TongTien</a:t>
            </a:r>
            <a:r>
              <a:rPr lang="en-US" dirty="0"/>
              <a:t>)</a:t>
            </a:r>
          </a:p>
          <a:p>
            <a:pPr marL="152400" indent="0">
              <a:buNone/>
            </a:pPr>
            <a:r>
              <a:rPr lang="en-US" dirty="0"/>
              <a:t>end</a:t>
            </a:r>
          </a:p>
          <a:p>
            <a:pPr marL="152400" indent="0">
              <a:buNone/>
            </a:pPr>
            <a:r>
              <a:rPr lang="en-US" dirty="0" smtClean="0"/>
              <a:t>Go</a:t>
            </a:r>
          </a:p>
          <a:p>
            <a:pPr marL="152400" indent="0">
              <a:buNone/>
            </a:pPr>
            <a:endParaRPr lang="en-US" dirty="0" smtClean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6" name="Google Shape;297;p30">
            <a:extLst>
              <a:ext uri="{FF2B5EF4-FFF2-40B4-BE49-F238E27FC236}">
                <a16:creationId xmlns:a16="http://schemas.microsoft.com/office/drawing/2014/main" id="{6D344F3A-81BB-4492-98A5-ECD5434BFD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50" y="167463"/>
            <a:ext cx="7124510" cy="671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b="1" dirty="0"/>
              <a:t>II</a:t>
            </a:r>
            <a:r>
              <a:rPr lang="vi-VN" sz="4000" b="1" dirty="0"/>
              <a:t>. </a:t>
            </a:r>
            <a:r>
              <a:rPr lang="vi-VN" sz="3200" b="1" dirty="0"/>
              <a:t>CẤU HÌNH VÀ CÀI ĐẶT HỆ THỐNG</a:t>
            </a:r>
            <a:endParaRPr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553" y="2747866"/>
            <a:ext cx="5142947" cy="226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8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0" y="877875"/>
            <a:ext cx="9143999" cy="4098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2000" b="1" dirty="0"/>
              <a:t>5. </a:t>
            </a:r>
            <a:r>
              <a:rPr lang="en-US" sz="2000" b="1" dirty="0" err="1"/>
              <a:t>Tạo</a:t>
            </a:r>
            <a:r>
              <a:rPr lang="en-US" sz="2000" b="1" dirty="0"/>
              <a:t> trigger </a:t>
            </a:r>
            <a:r>
              <a:rPr lang="en-US" sz="2000" b="1" dirty="0" err="1"/>
              <a:t>và</a:t>
            </a:r>
            <a:r>
              <a:rPr lang="en-US" sz="2000" b="1" dirty="0"/>
              <a:t> transaction</a:t>
            </a:r>
          </a:p>
          <a:p>
            <a:r>
              <a:rPr lang="en-US" sz="1800" b="1" dirty="0"/>
              <a:t>Trigger </a:t>
            </a:r>
            <a:r>
              <a:rPr lang="en-US" sz="1800" b="1" dirty="0" err="1"/>
              <a:t>phân</a:t>
            </a:r>
            <a:r>
              <a:rPr lang="en-US" sz="1800" b="1" dirty="0"/>
              <a:t> </a:t>
            </a:r>
            <a:r>
              <a:rPr lang="en-US" sz="1800" b="1" dirty="0" err="1"/>
              <a:t>quyền</a:t>
            </a:r>
            <a:endParaRPr lang="en-US" sz="1800" b="1" dirty="0"/>
          </a:p>
          <a:p>
            <a:pPr lvl="0"/>
            <a:r>
              <a:rPr lang="en-US" sz="1800" b="1" dirty="0"/>
              <a:t>Trigger account</a:t>
            </a:r>
          </a:p>
          <a:p>
            <a:pPr lvl="0"/>
            <a:r>
              <a:rPr lang="en-US" sz="1800" b="1" dirty="0"/>
              <a:t>Trigger </a:t>
            </a:r>
            <a:r>
              <a:rPr lang="en-US" sz="1800" b="1" dirty="0" err="1"/>
              <a:t>nhập</a:t>
            </a:r>
            <a:r>
              <a:rPr lang="en-US" sz="1800" b="1" dirty="0"/>
              <a:t> </a:t>
            </a:r>
            <a:r>
              <a:rPr lang="en-US" sz="1800" b="1" dirty="0" err="1"/>
              <a:t>kho</a:t>
            </a:r>
            <a:r>
              <a:rPr lang="en-US" sz="1800" b="1" dirty="0"/>
              <a:t>.</a:t>
            </a:r>
          </a:p>
          <a:p>
            <a:pPr lvl="0"/>
            <a:r>
              <a:rPr lang="en-US" sz="1800" b="1" dirty="0"/>
              <a:t>Trigger </a:t>
            </a:r>
            <a:r>
              <a:rPr lang="en-US" sz="1800" b="1" dirty="0" err="1"/>
              <a:t>đặt</a:t>
            </a:r>
            <a:r>
              <a:rPr lang="en-US" sz="1800" b="1" dirty="0"/>
              <a:t> </a:t>
            </a:r>
            <a:r>
              <a:rPr lang="en-US" sz="1800" b="1" dirty="0" err="1"/>
              <a:t>món</a:t>
            </a:r>
            <a:r>
              <a:rPr lang="en-US" sz="1800" b="1" dirty="0"/>
              <a:t>.</a:t>
            </a:r>
          </a:p>
          <a:p>
            <a:pPr lvl="0"/>
            <a:r>
              <a:rPr lang="en-US" sz="1800" b="1" dirty="0"/>
              <a:t>Trigger </a:t>
            </a:r>
            <a:r>
              <a:rPr lang="en-US" sz="1800" b="1" dirty="0" err="1"/>
              <a:t>đặt</a:t>
            </a:r>
            <a:r>
              <a:rPr lang="en-US" sz="1800" b="1" dirty="0"/>
              <a:t> </a:t>
            </a:r>
            <a:r>
              <a:rPr lang="en-US" sz="1800" b="1" dirty="0" err="1"/>
              <a:t>phòng</a:t>
            </a:r>
            <a:r>
              <a:rPr lang="en-US" sz="1800" b="1" dirty="0"/>
              <a:t>.</a:t>
            </a:r>
          </a:p>
          <a:p>
            <a:pPr lvl="0"/>
            <a:r>
              <a:rPr lang="en-US" sz="1800" b="1" dirty="0"/>
              <a:t>Trigger </a:t>
            </a:r>
            <a:r>
              <a:rPr lang="en-US" sz="1800" b="1" dirty="0" err="1"/>
              <a:t>thanh</a:t>
            </a:r>
            <a:r>
              <a:rPr lang="en-US" sz="1800" b="1" dirty="0"/>
              <a:t> </a:t>
            </a:r>
            <a:r>
              <a:rPr lang="en-US" sz="1800" b="1" dirty="0" err="1"/>
              <a:t>toán</a:t>
            </a:r>
            <a:endParaRPr lang="en-US" sz="1800" b="1" dirty="0"/>
          </a:p>
          <a:p>
            <a:endParaRPr lang="en-US" sz="1800" b="1" dirty="0"/>
          </a:p>
          <a:p>
            <a:endParaRPr lang="en-US" dirty="0"/>
          </a:p>
          <a:p>
            <a:endParaRPr lang="en-US" sz="1800" b="1" dirty="0"/>
          </a:p>
          <a:p>
            <a:pPr lvl="0"/>
            <a:endParaRPr lang="en-US" sz="1400" i="1" dirty="0">
              <a:solidFill>
                <a:srgbClr val="0000FF"/>
              </a:solidFill>
              <a:latin typeface="DM Sans" panose="020B060402020202020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9" name="Google Shape;297;p30">
            <a:extLst>
              <a:ext uri="{FF2B5EF4-FFF2-40B4-BE49-F238E27FC236}">
                <a16:creationId xmlns:a16="http://schemas.microsoft.com/office/drawing/2014/main" id="{EC4F459A-4BE6-44DC-9244-1F98507BF9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853" y="205957"/>
            <a:ext cx="7124510" cy="671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b="1" dirty="0"/>
              <a:t>II</a:t>
            </a:r>
            <a:r>
              <a:rPr lang="vi-VN" sz="4000" b="1" dirty="0"/>
              <a:t>. </a:t>
            </a:r>
            <a:r>
              <a:rPr lang="vi-VN" sz="3200" b="1" dirty="0"/>
              <a:t>CẤU HÌNH VÀ CÀI ĐẶT HỆ THỐNG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1565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0" y="877875"/>
            <a:ext cx="9143999" cy="4098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2000" b="1" dirty="0"/>
              <a:t>5. </a:t>
            </a:r>
            <a:r>
              <a:rPr lang="en-US" sz="2000" b="1" dirty="0" err="1"/>
              <a:t>Tạo</a:t>
            </a:r>
            <a:r>
              <a:rPr lang="en-US" sz="2000" b="1" dirty="0"/>
              <a:t> trigger </a:t>
            </a:r>
            <a:r>
              <a:rPr lang="en-US" sz="2000" b="1" dirty="0" err="1"/>
              <a:t>và</a:t>
            </a:r>
            <a:r>
              <a:rPr lang="en-US" sz="2000" b="1" dirty="0"/>
              <a:t> transaction</a:t>
            </a:r>
          </a:p>
          <a:p>
            <a:r>
              <a:rPr lang="en-US" sz="1800" b="1" dirty="0"/>
              <a:t>Trigger </a:t>
            </a:r>
            <a:r>
              <a:rPr lang="en-US" sz="1800" b="1" dirty="0" err="1"/>
              <a:t>phân</a:t>
            </a:r>
            <a:r>
              <a:rPr lang="en-US" sz="1800" b="1" dirty="0"/>
              <a:t> </a:t>
            </a:r>
            <a:r>
              <a:rPr lang="en-US" sz="1800" b="1" dirty="0" err="1" smtClean="0"/>
              <a:t>quyền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xử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lý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khi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thêm</a:t>
            </a:r>
            <a:r>
              <a:rPr lang="en-US" sz="1800" b="1" dirty="0" err="1" smtClean="0"/>
              <a:t>,xoá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quyền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đối</a:t>
            </a:r>
            <a:r>
              <a:rPr lang="en-US" sz="1800" b="1" dirty="0" smtClean="0"/>
              <a:t>)</a:t>
            </a:r>
            <a:endParaRPr lang="en-US" sz="1800" b="1" dirty="0"/>
          </a:p>
          <a:p>
            <a:pPr lvl="0"/>
            <a:r>
              <a:rPr lang="en-US" sz="1800" b="1" dirty="0"/>
              <a:t>Trigger </a:t>
            </a:r>
            <a:r>
              <a:rPr lang="en-US" sz="1800" b="1" dirty="0" smtClean="0"/>
              <a:t>account(</a:t>
            </a:r>
            <a:r>
              <a:rPr lang="en-US" sz="1800" b="1" dirty="0" err="1" smtClean="0"/>
              <a:t>thêm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vào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bảng</a:t>
            </a:r>
            <a:r>
              <a:rPr lang="en-US" sz="1800" b="1" dirty="0" smtClean="0"/>
              <a:t> account </a:t>
            </a:r>
            <a:r>
              <a:rPr lang="en-US" sz="1800" b="1" dirty="0" err="1" smtClean="0"/>
              <a:t>nhân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viên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sẽ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tự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động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tạo</a:t>
            </a:r>
            <a:r>
              <a:rPr lang="en-US" sz="1800" b="1" dirty="0" smtClean="0"/>
              <a:t> login, user </a:t>
            </a:r>
            <a:r>
              <a:rPr lang="en-US" sz="1800" b="1" dirty="0" err="1" smtClean="0"/>
              <a:t>trong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sql</a:t>
            </a:r>
            <a:r>
              <a:rPr lang="en-US" sz="1800" b="1" dirty="0" smtClean="0"/>
              <a:t> server </a:t>
            </a:r>
            <a:r>
              <a:rPr lang="en-US" sz="1800" b="1" dirty="0" err="1" smtClean="0"/>
              <a:t>và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bảng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phân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quyền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sẽ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tự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động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thêm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một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số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chức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năng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mặc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định</a:t>
            </a:r>
            <a:r>
              <a:rPr lang="en-US" sz="1800" b="1" dirty="0" smtClean="0"/>
              <a:t>)</a:t>
            </a:r>
            <a:endParaRPr lang="en-US" sz="1800" b="1" dirty="0"/>
          </a:p>
          <a:p>
            <a:pPr lvl="0"/>
            <a:r>
              <a:rPr lang="en-US" sz="1800" b="1" dirty="0"/>
              <a:t>Trigger </a:t>
            </a:r>
            <a:r>
              <a:rPr lang="en-US" sz="1800" b="1" dirty="0" err="1"/>
              <a:t>nhập</a:t>
            </a:r>
            <a:r>
              <a:rPr lang="en-US" sz="1800" b="1" dirty="0"/>
              <a:t> </a:t>
            </a:r>
            <a:r>
              <a:rPr lang="en-US" sz="1800" b="1" dirty="0" err="1"/>
              <a:t>kho</a:t>
            </a:r>
            <a:r>
              <a:rPr lang="en-US" sz="1800" b="1" dirty="0" smtClean="0"/>
              <a:t>.(</a:t>
            </a:r>
            <a:r>
              <a:rPr lang="en-US" sz="1800" b="1" dirty="0" err="1" smtClean="0"/>
              <a:t>khi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nhập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kho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thì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số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lượng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trong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bảng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kho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tăng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lên</a:t>
            </a:r>
            <a:r>
              <a:rPr lang="en-US" sz="1800" b="1" dirty="0" smtClean="0"/>
              <a:t>)</a:t>
            </a:r>
            <a:endParaRPr lang="en-US" sz="1800" b="1" dirty="0"/>
          </a:p>
          <a:p>
            <a:pPr lvl="0"/>
            <a:r>
              <a:rPr lang="en-US" sz="1800" b="1" dirty="0"/>
              <a:t>Trigger </a:t>
            </a:r>
            <a:r>
              <a:rPr lang="en-US" sz="1800" b="1" dirty="0" err="1"/>
              <a:t>đặt</a:t>
            </a:r>
            <a:r>
              <a:rPr lang="en-US" sz="1800" b="1" dirty="0"/>
              <a:t> </a:t>
            </a:r>
            <a:r>
              <a:rPr lang="en-US" sz="1800" b="1" dirty="0" err="1"/>
              <a:t>món</a:t>
            </a:r>
            <a:r>
              <a:rPr lang="en-US" sz="1800" b="1" dirty="0" smtClean="0"/>
              <a:t>.(</a:t>
            </a:r>
            <a:r>
              <a:rPr lang="en-US" sz="1800" b="1" dirty="0" err="1" smtClean="0"/>
              <a:t>khi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đặt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món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thì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số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lượng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trong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kho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sẽ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giảm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đi</a:t>
            </a:r>
            <a:r>
              <a:rPr lang="en-US" sz="1800" b="1" dirty="0" smtClean="0"/>
              <a:t>)</a:t>
            </a:r>
            <a:endParaRPr lang="en-US" sz="1800" b="1" dirty="0"/>
          </a:p>
          <a:p>
            <a:pPr lvl="0"/>
            <a:r>
              <a:rPr lang="en-US" sz="1800" b="1" dirty="0"/>
              <a:t>Trigger </a:t>
            </a:r>
            <a:r>
              <a:rPr lang="en-US" sz="1800" b="1" dirty="0" err="1"/>
              <a:t>đặt</a:t>
            </a:r>
            <a:r>
              <a:rPr lang="en-US" sz="1800" b="1" dirty="0"/>
              <a:t> </a:t>
            </a:r>
            <a:r>
              <a:rPr lang="en-US" sz="1800" b="1" dirty="0" err="1"/>
              <a:t>phòng</a:t>
            </a:r>
            <a:r>
              <a:rPr lang="en-US" sz="1800" b="1" dirty="0" smtClean="0"/>
              <a:t>.(</a:t>
            </a:r>
            <a:r>
              <a:rPr lang="en-US" sz="1800" b="1" dirty="0" err="1" smtClean="0"/>
              <a:t>kiểm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tra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nếu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đặt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phòng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mà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phòng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đó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đang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được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sử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dụng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thì</a:t>
            </a:r>
            <a:r>
              <a:rPr lang="en-US" sz="1800" b="1" dirty="0" smtClean="0"/>
              <a:t> rollback)</a:t>
            </a:r>
            <a:endParaRPr lang="en-US" sz="1800" b="1" dirty="0"/>
          </a:p>
          <a:p>
            <a:pPr lvl="0"/>
            <a:r>
              <a:rPr lang="en-US" sz="1800" b="1" dirty="0"/>
              <a:t>Trigger </a:t>
            </a:r>
            <a:r>
              <a:rPr lang="en-US" sz="1800" b="1" dirty="0" err="1"/>
              <a:t>thanh</a:t>
            </a:r>
            <a:r>
              <a:rPr lang="en-US" sz="1800" b="1" dirty="0"/>
              <a:t> </a:t>
            </a:r>
            <a:r>
              <a:rPr lang="en-US" sz="1800" b="1" dirty="0" err="1" smtClean="0"/>
              <a:t>toán</a:t>
            </a:r>
            <a:r>
              <a:rPr lang="en-US" sz="1800" b="1" dirty="0" smtClean="0"/>
              <a:t> (</a:t>
            </a:r>
            <a:r>
              <a:rPr lang="en-US" sz="1800" b="1" dirty="0" err="1" smtClean="0"/>
              <a:t>khi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thanh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toán</a:t>
            </a:r>
            <a:r>
              <a:rPr lang="en-US" sz="1800" b="1" dirty="0"/>
              <a:t> </a:t>
            </a:r>
            <a:r>
              <a:rPr lang="en-US" sz="1800" b="1" dirty="0" err="1" smtClean="0"/>
              <a:t>sẽ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chuyển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trạng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thái</a:t>
            </a:r>
            <a:r>
              <a:rPr lang="en-US" sz="1800" b="1" dirty="0" smtClean="0"/>
              <a:t> ở </a:t>
            </a:r>
            <a:r>
              <a:rPr lang="en-US" sz="1800" b="1" dirty="0" err="1" smtClean="0"/>
              <a:t>bảng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đặt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phòng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thành</a:t>
            </a:r>
            <a:r>
              <a:rPr lang="en-US" sz="1800" b="1" dirty="0" smtClean="0"/>
              <a:t> ‘Da </a:t>
            </a:r>
            <a:r>
              <a:rPr lang="en-US" sz="1800" b="1" dirty="0" err="1" smtClean="0"/>
              <a:t>Thanh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Toan</a:t>
            </a:r>
            <a:r>
              <a:rPr lang="en-US" sz="1800" b="1" dirty="0" smtClean="0"/>
              <a:t>’)</a:t>
            </a:r>
            <a:endParaRPr lang="en-US" sz="1800" b="1" dirty="0"/>
          </a:p>
          <a:p>
            <a:endParaRPr lang="en-US" sz="1800" b="1" dirty="0"/>
          </a:p>
          <a:p>
            <a:endParaRPr lang="en-US" dirty="0"/>
          </a:p>
          <a:p>
            <a:endParaRPr lang="en-US" sz="1800" b="1" dirty="0"/>
          </a:p>
          <a:p>
            <a:pPr lvl="0"/>
            <a:endParaRPr lang="en-US" sz="1400" i="1" dirty="0">
              <a:solidFill>
                <a:srgbClr val="0000FF"/>
              </a:solidFill>
              <a:latin typeface="DM Sans" panose="020B060402020202020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9" name="Google Shape;297;p30">
            <a:extLst>
              <a:ext uri="{FF2B5EF4-FFF2-40B4-BE49-F238E27FC236}">
                <a16:creationId xmlns:a16="http://schemas.microsoft.com/office/drawing/2014/main" id="{EC4F459A-4BE6-44DC-9244-1F98507BF9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853" y="205957"/>
            <a:ext cx="7124510" cy="671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b="1" dirty="0"/>
              <a:t>II</a:t>
            </a:r>
            <a:r>
              <a:rPr lang="vi-VN" sz="4000" b="1" dirty="0"/>
              <a:t>. </a:t>
            </a:r>
            <a:r>
              <a:rPr lang="vi-VN" sz="3200" b="1" dirty="0"/>
              <a:t>CẤU HÌNH VÀ CÀI ĐẶT HỆ THỐNG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8771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0" y="877875"/>
            <a:ext cx="9143999" cy="4098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2000" b="1" dirty="0"/>
              <a:t>5. </a:t>
            </a:r>
            <a:r>
              <a:rPr lang="en-US" sz="2000" b="1" dirty="0" err="1"/>
              <a:t>Tạo</a:t>
            </a:r>
            <a:r>
              <a:rPr lang="en-US" sz="2000" b="1" dirty="0"/>
              <a:t> trigger </a:t>
            </a:r>
            <a:r>
              <a:rPr lang="en-US" sz="2000" b="1" dirty="0" err="1"/>
              <a:t>và</a:t>
            </a:r>
            <a:r>
              <a:rPr lang="en-US" sz="2000" b="1" dirty="0"/>
              <a:t> </a:t>
            </a:r>
            <a:r>
              <a:rPr lang="en-US" sz="2000" b="1" dirty="0" smtClean="0"/>
              <a:t>transaction</a:t>
            </a:r>
          </a:p>
          <a:p>
            <a:pPr marL="152400" indent="0">
              <a:buNone/>
            </a:pPr>
            <a:r>
              <a:rPr lang="en-US" sz="2000" b="1" dirty="0" err="1" smtClean="0"/>
              <a:t>Ví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dụ</a:t>
            </a:r>
            <a:r>
              <a:rPr lang="en-US" sz="2000" b="1" dirty="0" smtClean="0"/>
              <a:t>:</a:t>
            </a:r>
            <a:endParaRPr lang="en-US" sz="2000" b="1" dirty="0"/>
          </a:p>
          <a:p>
            <a:pPr marL="152400" indent="0">
              <a:buNone/>
            </a:pPr>
            <a:r>
              <a:rPr lang="en-US" dirty="0"/>
              <a:t>create Trigger </a:t>
            </a:r>
            <a:r>
              <a:rPr lang="en-US" dirty="0" err="1"/>
              <a:t>NhapKho_add_trig</a:t>
            </a:r>
            <a:r>
              <a:rPr lang="en-US" dirty="0"/>
              <a:t> on </a:t>
            </a:r>
            <a:r>
              <a:rPr lang="en-US" dirty="0" err="1"/>
              <a:t>NhapKho</a:t>
            </a:r>
            <a:r>
              <a:rPr lang="en-US" dirty="0"/>
              <a:t> after insert-- them </a:t>
            </a:r>
            <a:r>
              <a:rPr lang="en-US" dirty="0" err="1"/>
              <a:t>nhap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tang </a:t>
            </a:r>
            <a:r>
              <a:rPr lang="en-US" dirty="0" err="1"/>
              <a:t>len</a:t>
            </a:r>
            <a:endParaRPr lang="en-US" dirty="0"/>
          </a:p>
          <a:p>
            <a:pPr marL="152400" indent="0">
              <a:buNone/>
            </a:pPr>
            <a:r>
              <a:rPr lang="en-US" dirty="0"/>
              <a:t>as </a:t>
            </a:r>
          </a:p>
          <a:p>
            <a:pPr marL="152400" indent="0">
              <a:buNone/>
            </a:pPr>
            <a:r>
              <a:rPr lang="en-US" dirty="0"/>
              <a:t>begin</a:t>
            </a:r>
          </a:p>
          <a:p>
            <a:pPr marL="152400" indent="0">
              <a:buNone/>
            </a:pPr>
            <a:r>
              <a:rPr lang="en-US" dirty="0"/>
              <a:t>begin transaction </a:t>
            </a:r>
          </a:p>
          <a:p>
            <a:pPr marL="152400" indent="0">
              <a:buNone/>
            </a:pPr>
            <a:r>
              <a:rPr lang="en-US" dirty="0"/>
              <a:t>declare @</a:t>
            </a:r>
            <a:r>
              <a:rPr lang="en-US" dirty="0" err="1"/>
              <a:t>id_mon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,@</a:t>
            </a:r>
            <a:r>
              <a:rPr lang="en-US" dirty="0" err="1"/>
              <a:t>sl</a:t>
            </a:r>
            <a:r>
              <a:rPr lang="en-US" dirty="0"/>
              <a:t> </a:t>
            </a:r>
            <a:r>
              <a:rPr lang="en-US" dirty="0" err="1"/>
              <a:t>int</a:t>
            </a:r>
            <a:endParaRPr lang="en-US" dirty="0"/>
          </a:p>
          <a:p>
            <a:pPr marL="152400" indent="0">
              <a:buNone/>
            </a:pPr>
            <a:r>
              <a:rPr lang="en-US" dirty="0"/>
              <a:t>select @</a:t>
            </a:r>
            <a:r>
              <a:rPr lang="en-US" dirty="0" err="1"/>
              <a:t>id_mon</a:t>
            </a:r>
            <a:r>
              <a:rPr lang="en-US" dirty="0"/>
              <a:t>=</a:t>
            </a:r>
            <a:r>
              <a:rPr lang="en-US" dirty="0" err="1"/>
              <a:t>i.ID_Mon</a:t>
            </a:r>
            <a:r>
              <a:rPr lang="en-US" dirty="0"/>
              <a:t>, @</a:t>
            </a:r>
            <a:r>
              <a:rPr lang="en-US" dirty="0" err="1"/>
              <a:t>sl</a:t>
            </a:r>
            <a:r>
              <a:rPr lang="en-US" dirty="0"/>
              <a:t>=</a:t>
            </a:r>
            <a:r>
              <a:rPr lang="en-US" dirty="0" err="1"/>
              <a:t>i.SoLuong</a:t>
            </a:r>
            <a:r>
              <a:rPr lang="en-US" dirty="0"/>
              <a:t> from inserted as </a:t>
            </a:r>
            <a:r>
              <a:rPr lang="en-US" dirty="0" err="1"/>
              <a:t>i</a:t>
            </a:r>
            <a:endParaRPr lang="en-US" dirty="0"/>
          </a:p>
          <a:p>
            <a:pPr marL="152400" indent="0">
              <a:buNone/>
            </a:pPr>
            <a:r>
              <a:rPr lang="en-US" dirty="0"/>
              <a:t>update Kho</a:t>
            </a:r>
          </a:p>
          <a:p>
            <a:pPr marL="152400" indent="0">
              <a:buNone/>
            </a:pPr>
            <a:r>
              <a:rPr lang="en-US" dirty="0"/>
              <a:t>set </a:t>
            </a:r>
            <a:r>
              <a:rPr lang="en-US" dirty="0" err="1"/>
              <a:t>SoLuong</a:t>
            </a:r>
            <a:r>
              <a:rPr lang="en-US" dirty="0"/>
              <a:t>=</a:t>
            </a:r>
            <a:r>
              <a:rPr lang="en-US" dirty="0" err="1"/>
              <a:t>SoLuong</a:t>
            </a:r>
            <a:r>
              <a:rPr lang="en-US" dirty="0"/>
              <a:t>+@</a:t>
            </a:r>
            <a:r>
              <a:rPr lang="en-US" dirty="0" err="1"/>
              <a:t>sl</a:t>
            </a:r>
            <a:endParaRPr lang="en-US" dirty="0"/>
          </a:p>
          <a:p>
            <a:pPr marL="152400" indent="0">
              <a:buNone/>
            </a:pPr>
            <a:r>
              <a:rPr lang="en-US" dirty="0"/>
              <a:t>where </a:t>
            </a:r>
            <a:r>
              <a:rPr lang="en-US" dirty="0" err="1"/>
              <a:t>ID_Mon</a:t>
            </a:r>
            <a:r>
              <a:rPr lang="en-US" dirty="0"/>
              <a:t>=@</a:t>
            </a:r>
            <a:r>
              <a:rPr lang="en-US" dirty="0" err="1"/>
              <a:t>id_mon</a:t>
            </a:r>
            <a:endParaRPr lang="en-US" dirty="0"/>
          </a:p>
          <a:p>
            <a:pPr marL="152400" indent="0">
              <a:buNone/>
            </a:pPr>
            <a:r>
              <a:rPr lang="en-US" dirty="0"/>
              <a:t>commit transaction </a:t>
            </a:r>
          </a:p>
          <a:p>
            <a:pPr marL="152400" indent="0">
              <a:buNone/>
            </a:pPr>
            <a:r>
              <a:rPr lang="en-US" dirty="0"/>
              <a:t>end</a:t>
            </a:r>
          </a:p>
          <a:p>
            <a:pPr marL="152400" indent="0">
              <a:buNone/>
            </a:pPr>
            <a:r>
              <a:rPr lang="en-US" dirty="0"/>
              <a:t>go</a:t>
            </a:r>
            <a:endParaRPr lang="en-US" sz="1800" b="1" dirty="0"/>
          </a:p>
          <a:p>
            <a:endParaRPr lang="en-US" dirty="0"/>
          </a:p>
          <a:p>
            <a:endParaRPr lang="en-US" sz="1800" b="1" dirty="0"/>
          </a:p>
          <a:p>
            <a:pPr lvl="0"/>
            <a:endParaRPr lang="en-US" sz="1400" i="1" dirty="0">
              <a:solidFill>
                <a:srgbClr val="0000FF"/>
              </a:solidFill>
              <a:latin typeface="DM Sans" panose="020B060402020202020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9" name="Google Shape;297;p30">
            <a:extLst>
              <a:ext uri="{FF2B5EF4-FFF2-40B4-BE49-F238E27FC236}">
                <a16:creationId xmlns:a16="http://schemas.microsoft.com/office/drawing/2014/main" id="{EC4F459A-4BE6-44DC-9244-1F98507BF9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853" y="205957"/>
            <a:ext cx="7124510" cy="671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b="1" dirty="0"/>
              <a:t>II</a:t>
            </a:r>
            <a:r>
              <a:rPr lang="vi-VN" sz="4000" b="1" dirty="0"/>
              <a:t>. </a:t>
            </a:r>
            <a:r>
              <a:rPr lang="vi-VN" sz="3200" b="1" dirty="0"/>
              <a:t>CẤU HÌNH VÀ CÀI ĐẶT HỆ THỐNG</a:t>
            </a:r>
            <a:endParaRPr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919591"/>
            <a:ext cx="4843032" cy="205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0" y="877875"/>
            <a:ext cx="9143999" cy="4098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2000" b="1" dirty="0"/>
              <a:t>6. </a:t>
            </a:r>
            <a:r>
              <a:rPr lang="en-US" sz="2000" b="1" dirty="0" err="1"/>
              <a:t>Phân</a:t>
            </a:r>
            <a:r>
              <a:rPr lang="en-US" sz="2000" b="1" dirty="0"/>
              <a:t> </a:t>
            </a:r>
            <a:r>
              <a:rPr lang="en-US" sz="2000" b="1" dirty="0" err="1"/>
              <a:t>quyền</a:t>
            </a:r>
            <a:endParaRPr lang="en-US" sz="2000" b="1" dirty="0"/>
          </a:p>
          <a:p>
            <a:pPr lvl="0"/>
            <a:r>
              <a:rPr lang="en-US" sz="1800" b="1" dirty="0" err="1"/>
              <a:t>Phân</a:t>
            </a:r>
            <a:r>
              <a:rPr lang="en-US" sz="1800" b="1" dirty="0"/>
              <a:t> </a:t>
            </a:r>
            <a:r>
              <a:rPr lang="en-US" sz="1800" b="1" dirty="0" err="1"/>
              <a:t>quyền</a:t>
            </a:r>
            <a:r>
              <a:rPr lang="en-US" sz="1800" b="1" dirty="0"/>
              <a:t> </a:t>
            </a:r>
            <a:r>
              <a:rPr lang="en-US" sz="1800" b="1" dirty="0" err="1"/>
              <a:t>cho</a:t>
            </a:r>
            <a:r>
              <a:rPr lang="en-US" sz="1800" b="1" dirty="0"/>
              <a:t> </a:t>
            </a:r>
            <a:r>
              <a:rPr lang="en-US" sz="1800" b="1" dirty="0" err="1"/>
              <a:t>khách</a:t>
            </a:r>
            <a:r>
              <a:rPr lang="en-US" sz="1800" b="1" dirty="0"/>
              <a:t> </a:t>
            </a:r>
            <a:r>
              <a:rPr lang="en-US" sz="1800" b="1" dirty="0" err="1"/>
              <a:t>hàng</a:t>
            </a:r>
            <a:endParaRPr lang="en-US" sz="1800" b="1" dirty="0"/>
          </a:p>
          <a:p>
            <a:pPr lvl="0"/>
            <a:r>
              <a:rPr lang="en-US" sz="1800" b="1" dirty="0" err="1"/>
              <a:t>Phân</a:t>
            </a:r>
            <a:r>
              <a:rPr lang="en-US" sz="1800" b="1" dirty="0"/>
              <a:t> </a:t>
            </a:r>
            <a:r>
              <a:rPr lang="en-US" sz="1800" b="1" dirty="0" err="1"/>
              <a:t>quyền</a:t>
            </a:r>
            <a:r>
              <a:rPr lang="en-US" sz="1800" b="1" dirty="0"/>
              <a:t> </a:t>
            </a:r>
            <a:r>
              <a:rPr lang="en-US" sz="1800" b="1" dirty="0" err="1"/>
              <a:t>cho</a:t>
            </a:r>
            <a:r>
              <a:rPr lang="en-US" sz="1800" b="1" dirty="0"/>
              <a:t> </a:t>
            </a:r>
            <a:r>
              <a:rPr lang="en-US" sz="1800" b="1" dirty="0" err="1"/>
              <a:t>nhân</a:t>
            </a:r>
            <a:r>
              <a:rPr lang="en-US" sz="1800" b="1" dirty="0"/>
              <a:t> </a:t>
            </a:r>
            <a:r>
              <a:rPr lang="en-US" sz="1800" b="1" dirty="0" err="1"/>
              <a:t>viên</a:t>
            </a:r>
            <a:endParaRPr lang="en-US" sz="1800" b="1" dirty="0"/>
          </a:p>
          <a:p>
            <a:pPr lvl="0"/>
            <a:r>
              <a:rPr lang="en-US" sz="1800" b="1" dirty="0" err="1"/>
              <a:t>Phân</a:t>
            </a:r>
            <a:r>
              <a:rPr lang="en-US" sz="1800" b="1" dirty="0"/>
              <a:t> </a:t>
            </a:r>
            <a:r>
              <a:rPr lang="en-US" sz="1800" b="1" dirty="0" err="1"/>
              <a:t>quyền</a:t>
            </a:r>
            <a:r>
              <a:rPr lang="en-US" sz="1800" b="1" dirty="0"/>
              <a:t> </a:t>
            </a:r>
            <a:r>
              <a:rPr lang="en-US" sz="1800" b="1" dirty="0" err="1"/>
              <a:t>cho</a:t>
            </a:r>
            <a:r>
              <a:rPr lang="en-US" sz="1800" b="1" dirty="0"/>
              <a:t> account </a:t>
            </a:r>
            <a:r>
              <a:rPr lang="en-US" sz="1800" b="1" dirty="0" err="1"/>
              <a:t>nhân</a:t>
            </a:r>
            <a:r>
              <a:rPr lang="en-US" sz="1800" b="1" dirty="0"/>
              <a:t> </a:t>
            </a:r>
            <a:r>
              <a:rPr lang="en-US" sz="1800" b="1" dirty="0" err="1"/>
              <a:t>viên</a:t>
            </a:r>
            <a:endParaRPr lang="en-US" sz="1800" b="1" dirty="0"/>
          </a:p>
          <a:p>
            <a:pPr lvl="0"/>
            <a:r>
              <a:rPr lang="en-US" sz="1800" b="1" dirty="0" err="1"/>
              <a:t>Phân</a:t>
            </a:r>
            <a:r>
              <a:rPr lang="en-US" sz="1800" b="1" dirty="0"/>
              <a:t> </a:t>
            </a:r>
            <a:r>
              <a:rPr lang="en-US" sz="1800" b="1" dirty="0" err="1"/>
              <a:t>quyền</a:t>
            </a:r>
            <a:r>
              <a:rPr lang="en-US" sz="1800" b="1" dirty="0"/>
              <a:t> </a:t>
            </a:r>
            <a:r>
              <a:rPr lang="en-US" sz="1800" b="1" dirty="0" err="1"/>
              <a:t>cho</a:t>
            </a:r>
            <a:r>
              <a:rPr lang="en-US" sz="1800" b="1" dirty="0"/>
              <a:t> </a:t>
            </a:r>
            <a:r>
              <a:rPr lang="en-US" sz="1800" b="1" dirty="0" err="1"/>
              <a:t>phòng</a:t>
            </a:r>
            <a:endParaRPr lang="en-US" sz="1800" b="1" dirty="0"/>
          </a:p>
          <a:p>
            <a:pPr lvl="0"/>
            <a:r>
              <a:rPr lang="en-US" sz="1800" b="1" dirty="0" err="1"/>
              <a:t>Phân</a:t>
            </a:r>
            <a:r>
              <a:rPr lang="en-US" sz="1800" b="1" dirty="0"/>
              <a:t> </a:t>
            </a:r>
            <a:r>
              <a:rPr lang="en-US" sz="1800" b="1" dirty="0" err="1"/>
              <a:t>quyền</a:t>
            </a:r>
            <a:r>
              <a:rPr lang="en-US" sz="1800" b="1" dirty="0"/>
              <a:t> </a:t>
            </a:r>
            <a:r>
              <a:rPr lang="en-US" sz="1800" b="1" dirty="0" err="1"/>
              <a:t>cho</a:t>
            </a:r>
            <a:r>
              <a:rPr lang="en-US" sz="1800" b="1" dirty="0"/>
              <a:t> </a:t>
            </a:r>
            <a:r>
              <a:rPr lang="en-US" sz="1800" b="1" dirty="0" err="1"/>
              <a:t>về</a:t>
            </a:r>
            <a:r>
              <a:rPr lang="en-US" sz="1800" b="1" dirty="0"/>
              <a:t> </a:t>
            </a:r>
            <a:r>
              <a:rPr lang="en-US" sz="1800" b="1" dirty="0" err="1"/>
              <a:t>kho</a:t>
            </a:r>
            <a:endParaRPr lang="en-US" sz="1800" b="1" dirty="0"/>
          </a:p>
          <a:p>
            <a:pPr lvl="0"/>
            <a:r>
              <a:rPr lang="en-US" sz="1800" b="1" dirty="0" err="1"/>
              <a:t>Phân</a:t>
            </a:r>
            <a:r>
              <a:rPr lang="en-US" sz="1800" b="1" dirty="0"/>
              <a:t> </a:t>
            </a:r>
            <a:r>
              <a:rPr lang="en-US" sz="1800" b="1" dirty="0" err="1"/>
              <a:t>quyền</a:t>
            </a:r>
            <a:r>
              <a:rPr lang="en-US" sz="1800" b="1" dirty="0"/>
              <a:t> </a:t>
            </a:r>
            <a:r>
              <a:rPr lang="en-US" sz="1800" b="1" dirty="0" err="1"/>
              <a:t>cho</a:t>
            </a:r>
            <a:r>
              <a:rPr lang="en-US" sz="1800" b="1" dirty="0"/>
              <a:t> </a:t>
            </a:r>
            <a:r>
              <a:rPr lang="en-US" sz="1800" b="1" dirty="0" err="1"/>
              <a:t>nhập</a:t>
            </a:r>
            <a:r>
              <a:rPr lang="en-US" sz="1800" b="1" dirty="0"/>
              <a:t> </a:t>
            </a:r>
            <a:r>
              <a:rPr lang="en-US" sz="1800" b="1" dirty="0" err="1"/>
              <a:t>kho</a:t>
            </a:r>
            <a:endParaRPr lang="en-US" sz="1800" b="1" dirty="0"/>
          </a:p>
          <a:p>
            <a:pPr lvl="0"/>
            <a:r>
              <a:rPr lang="en-US" sz="1800" b="1" dirty="0" err="1"/>
              <a:t>Phân</a:t>
            </a:r>
            <a:r>
              <a:rPr lang="en-US" sz="1800" b="1" dirty="0"/>
              <a:t> </a:t>
            </a:r>
            <a:r>
              <a:rPr lang="en-US" sz="1800" b="1" dirty="0" err="1"/>
              <a:t>quyền</a:t>
            </a:r>
            <a:r>
              <a:rPr lang="en-US" sz="1800" b="1" dirty="0"/>
              <a:t> </a:t>
            </a:r>
            <a:r>
              <a:rPr lang="en-US" sz="1800" b="1" dirty="0" err="1"/>
              <a:t>cho</a:t>
            </a:r>
            <a:r>
              <a:rPr lang="en-US" sz="1800" b="1" dirty="0"/>
              <a:t> </a:t>
            </a:r>
            <a:r>
              <a:rPr lang="en-US" sz="1800" b="1" dirty="0" err="1"/>
              <a:t>đặt</a:t>
            </a:r>
            <a:r>
              <a:rPr lang="en-US" sz="1800" b="1" dirty="0"/>
              <a:t> </a:t>
            </a:r>
            <a:r>
              <a:rPr lang="en-US" sz="1800" b="1" dirty="0" err="1"/>
              <a:t>phòng</a:t>
            </a:r>
            <a:endParaRPr lang="en-US" sz="1800" b="1" dirty="0"/>
          </a:p>
          <a:p>
            <a:pPr lvl="0"/>
            <a:r>
              <a:rPr lang="en-US" sz="1800" b="1" dirty="0" err="1"/>
              <a:t>Phân</a:t>
            </a:r>
            <a:r>
              <a:rPr lang="en-US" sz="1800" b="1" dirty="0"/>
              <a:t> </a:t>
            </a:r>
            <a:r>
              <a:rPr lang="en-US" sz="1800" b="1" dirty="0" err="1"/>
              <a:t>quyền</a:t>
            </a:r>
            <a:r>
              <a:rPr lang="en-US" sz="1800" b="1" dirty="0"/>
              <a:t> </a:t>
            </a:r>
            <a:r>
              <a:rPr lang="en-US" sz="1800" b="1" dirty="0" err="1"/>
              <a:t>cho</a:t>
            </a:r>
            <a:r>
              <a:rPr lang="en-US" sz="1800" b="1" dirty="0"/>
              <a:t> </a:t>
            </a:r>
            <a:r>
              <a:rPr lang="en-US" sz="1800" b="1" dirty="0" err="1"/>
              <a:t>đặt</a:t>
            </a:r>
            <a:r>
              <a:rPr lang="en-US" sz="1800" b="1" dirty="0"/>
              <a:t> </a:t>
            </a:r>
            <a:r>
              <a:rPr lang="en-US" sz="1800" b="1" dirty="0" err="1"/>
              <a:t>món</a:t>
            </a:r>
            <a:endParaRPr lang="en-US" sz="1800" b="1" dirty="0"/>
          </a:p>
          <a:p>
            <a:pPr lvl="0"/>
            <a:r>
              <a:rPr lang="en-US" sz="1800" b="1" dirty="0" err="1"/>
              <a:t>Phân</a:t>
            </a:r>
            <a:r>
              <a:rPr lang="en-US" sz="1800" b="1" dirty="0"/>
              <a:t> </a:t>
            </a:r>
            <a:r>
              <a:rPr lang="en-US" sz="1800" b="1" dirty="0" err="1"/>
              <a:t>quyền</a:t>
            </a:r>
            <a:r>
              <a:rPr lang="en-US" sz="1800" b="1" dirty="0"/>
              <a:t> </a:t>
            </a:r>
            <a:r>
              <a:rPr lang="en-US" sz="1800" b="1" dirty="0" err="1"/>
              <a:t>cho</a:t>
            </a:r>
            <a:r>
              <a:rPr lang="en-US" sz="1800" b="1" dirty="0"/>
              <a:t> </a:t>
            </a:r>
            <a:r>
              <a:rPr lang="en-US" sz="1800" b="1" dirty="0" err="1"/>
              <a:t>thanh</a:t>
            </a:r>
            <a:r>
              <a:rPr lang="en-US" sz="1800" b="1" dirty="0"/>
              <a:t> </a:t>
            </a:r>
            <a:r>
              <a:rPr lang="en-US" sz="1800" b="1" dirty="0" err="1"/>
              <a:t>toán</a:t>
            </a:r>
            <a:endParaRPr lang="en-US" sz="1800" b="1" dirty="0"/>
          </a:p>
          <a:p>
            <a:endParaRPr lang="en-US" sz="1800" b="1" dirty="0"/>
          </a:p>
          <a:p>
            <a:endParaRPr lang="en-US" dirty="0"/>
          </a:p>
          <a:p>
            <a:endParaRPr lang="en-US" sz="1800" b="1" dirty="0"/>
          </a:p>
          <a:p>
            <a:pPr lvl="0"/>
            <a:endParaRPr lang="en-US" sz="1400" i="1" dirty="0">
              <a:solidFill>
                <a:srgbClr val="0000FF"/>
              </a:solidFill>
              <a:latin typeface="DM Sans" panose="020B060402020202020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Google Shape;297;p30">
            <a:extLst>
              <a:ext uri="{FF2B5EF4-FFF2-40B4-BE49-F238E27FC236}">
                <a16:creationId xmlns:a16="http://schemas.microsoft.com/office/drawing/2014/main" id="{5F92440F-1147-4B31-A6A3-1F90288A58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7649" y="167463"/>
            <a:ext cx="7124510" cy="671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b="1" dirty="0"/>
              <a:t>II</a:t>
            </a:r>
            <a:r>
              <a:rPr lang="vi-VN" sz="4000" b="1" dirty="0"/>
              <a:t>. </a:t>
            </a:r>
            <a:r>
              <a:rPr lang="vi-VN" sz="3200" b="1" dirty="0"/>
              <a:t>CẤU HÌNH VÀ CÀI ĐẶT HỆ THỐNG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2114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429757" y="1188725"/>
            <a:ext cx="7204419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b="1" dirty="0"/>
              <a:t> Đặc tả hệ thống</a:t>
            </a:r>
            <a:endParaRPr dirty="0"/>
          </a:p>
        </p:txBody>
      </p:sp>
      <p:sp>
        <p:nvSpPr>
          <p:cNvPr id="530" name="Google Shape;530;p34"/>
          <p:cNvSpPr/>
          <p:nvPr/>
        </p:nvSpPr>
        <p:spPr>
          <a:xfrm>
            <a:off x="4572000" y="1322657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7" name="Google Shape;607;p34"/>
          <p:cNvSpPr txBox="1">
            <a:spLocks noGrp="1"/>
          </p:cNvSpPr>
          <p:nvPr>
            <p:ph type="title" idx="2"/>
          </p:nvPr>
        </p:nvSpPr>
        <p:spPr>
          <a:xfrm>
            <a:off x="599878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776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0" y="877875"/>
            <a:ext cx="9143999" cy="4098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2000" b="1" dirty="0"/>
              <a:t>6. </a:t>
            </a:r>
            <a:r>
              <a:rPr lang="en-US" sz="2000" b="1" dirty="0" err="1"/>
              <a:t>Phân</a:t>
            </a:r>
            <a:r>
              <a:rPr lang="en-US" sz="2000" b="1" dirty="0"/>
              <a:t> </a:t>
            </a:r>
            <a:r>
              <a:rPr lang="en-US" sz="2000" b="1" dirty="0" err="1"/>
              <a:t>quyền</a:t>
            </a:r>
            <a:endParaRPr lang="en-US" sz="2000" b="1" dirty="0"/>
          </a:p>
          <a:p>
            <a:pPr marL="152400" indent="0">
              <a:buNone/>
            </a:pPr>
            <a:r>
              <a:rPr lang="en-US" sz="1800" b="1" dirty="0" err="1" smtClean="0"/>
              <a:t>Ví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dụ</a:t>
            </a:r>
            <a:r>
              <a:rPr lang="en-US" sz="1800" b="1" dirty="0" smtClean="0"/>
              <a:t>:</a:t>
            </a:r>
          </a:p>
          <a:p>
            <a:pPr marL="152400" indent="0">
              <a:buNone/>
            </a:pPr>
            <a:r>
              <a:rPr lang="en-US" sz="1800" b="1" dirty="0" smtClean="0"/>
              <a:t>Procedure </a:t>
            </a:r>
            <a:r>
              <a:rPr lang="en-US" sz="1800" b="1" dirty="0" err="1" smtClean="0"/>
              <a:t>quyền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đối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với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khách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hàng</a:t>
            </a:r>
            <a:endParaRPr lang="en-US" sz="1800" b="1" dirty="0" smtClean="0"/>
          </a:p>
          <a:p>
            <a:pPr marL="152400" indent="0">
              <a:buNone/>
            </a:pPr>
            <a:r>
              <a:rPr lang="en-US" dirty="0" smtClean="0"/>
              <a:t>--username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username, head </a:t>
            </a:r>
            <a:r>
              <a:rPr lang="en-US" dirty="0" err="1" smtClean="0"/>
              <a:t>là</a:t>
            </a:r>
            <a:r>
              <a:rPr lang="en-US" dirty="0" smtClean="0"/>
              <a:t> grant hay revoke</a:t>
            </a:r>
          </a:p>
          <a:p>
            <a:pPr marL="152400" indent="0">
              <a:buNone/>
            </a:pPr>
            <a:endParaRPr lang="en-US" dirty="0" smtClean="0"/>
          </a:p>
          <a:p>
            <a:pPr marL="152400" indent="0">
              <a:buNone/>
            </a:pPr>
            <a:r>
              <a:rPr lang="en-US" dirty="0" smtClean="0"/>
              <a:t>create </a:t>
            </a:r>
            <a:r>
              <a:rPr lang="en-US" dirty="0"/>
              <a:t>procedure </a:t>
            </a:r>
            <a:r>
              <a:rPr lang="en-US" dirty="0" err="1"/>
              <a:t>PhanQuyen_excute_KhachHang</a:t>
            </a:r>
            <a:r>
              <a:rPr lang="en-US" dirty="0"/>
              <a:t>(@username char(18),@head char(10))</a:t>
            </a:r>
          </a:p>
          <a:p>
            <a:pPr marL="152400" indent="0">
              <a:buNone/>
            </a:pPr>
            <a:r>
              <a:rPr lang="en-US" dirty="0"/>
              <a:t>as</a:t>
            </a:r>
          </a:p>
          <a:p>
            <a:pPr marL="152400" indent="0">
              <a:buNone/>
            </a:pPr>
            <a:r>
              <a:rPr lang="en-US" dirty="0"/>
              <a:t>begin</a:t>
            </a:r>
          </a:p>
          <a:p>
            <a:pPr marL="152400" indent="0">
              <a:buNone/>
            </a:pPr>
            <a:r>
              <a:rPr lang="en-US" dirty="0"/>
              <a:t>	exec (@head+' EXEC on </a:t>
            </a:r>
            <a:r>
              <a:rPr lang="en-US" dirty="0" err="1"/>
              <a:t>KhachHang_add_proc</a:t>
            </a:r>
            <a:r>
              <a:rPr lang="en-US" dirty="0"/>
              <a:t> to '+@username)</a:t>
            </a:r>
          </a:p>
          <a:p>
            <a:pPr marL="152400" indent="0">
              <a:buNone/>
            </a:pPr>
            <a:r>
              <a:rPr lang="en-US" dirty="0"/>
              <a:t>	exec (@head+' EXEC on </a:t>
            </a:r>
            <a:r>
              <a:rPr lang="en-US" dirty="0" err="1"/>
              <a:t>KhachHang_del_proc</a:t>
            </a:r>
            <a:r>
              <a:rPr lang="en-US" dirty="0"/>
              <a:t> to '+@username)</a:t>
            </a:r>
          </a:p>
          <a:p>
            <a:pPr marL="152400" indent="0">
              <a:buNone/>
            </a:pPr>
            <a:r>
              <a:rPr lang="en-US" dirty="0"/>
              <a:t>	exec (@head+' EXEC on </a:t>
            </a:r>
            <a:r>
              <a:rPr lang="en-US" dirty="0" err="1"/>
              <a:t>KhachHang_upd_proc</a:t>
            </a:r>
            <a:r>
              <a:rPr lang="en-US" dirty="0"/>
              <a:t> to '+@username)</a:t>
            </a:r>
          </a:p>
          <a:p>
            <a:pPr marL="152400" indent="0">
              <a:buNone/>
            </a:pPr>
            <a:r>
              <a:rPr lang="en-US" dirty="0"/>
              <a:t>end</a:t>
            </a:r>
          </a:p>
          <a:p>
            <a:pPr marL="152400" indent="0">
              <a:buNone/>
            </a:pPr>
            <a:r>
              <a:rPr lang="en-US" dirty="0"/>
              <a:t>go</a:t>
            </a:r>
          </a:p>
          <a:p>
            <a:endParaRPr lang="en-US" sz="1800" b="1" dirty="0"/>
          </a:p>
          <a:p>
            <a:endParaRPr lang="en-US" sz="1800" b="1" dirty="0"/>
          </a:p>
          <a:p>
            <a:endParaRPr lang="en-US" dirty="0"/>
          </a:p>
          <a:p>
            <a:endParaRPr lang="en-US" sz="1800" b="1" dirty="0"/>
          </a:p>
          <a:p>
            <a:pPr lvl="0"/>
            <a:endParaRPr lang="en-US" sz="1400" i="1" dirty="0">
              <a:solidFill>
                <a:srgbClr val="0000FF"/>
              </a:solidFill>
              <a:latin typeface="DM Sans" panose="020B060402020202020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Google Shape;297;p30">
            <a:extLst>
              <a:ext uri="{FF2B5EF4-FFF2-40B4-BE49-F238E27FC236}">
                <a16:creationId xmlns:a16="http://schemas.microsoft.com/office/drawing/2014/main" id="{5F92440F-1147-4B31-A6A3-1F90288A58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7649" y="167463"/>
            <a:ext cx="7124510" cy="671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b="1" dirty="0"/>
              <a:t>II</a:t>
            </a:r>
            <a:r>
              <a:rPr lang="vi-VN" sz="4000" b="1" dirty="0"/>
              <a:t>. </a:t>
            </a:r>
            <a:r>
              <a:rPr lang="vi-VN" sz="3200" b="1" dirty="0"/>
              <a:t>CẤU HÌNH VÀ CÀI ĐẶT HỆ THỐNG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685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0" y="877875"/>
            <a:ext cx="9143999" cy="4098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2000" b="1" dirty="0"/>
              <a:t>6. </a:t>
            </a:r>
            <a:r>
              <a:rPr lang="en-US" sz="2000" b="1" dirty="0" err="1"/>
              <a:t>Phân</a:t>
            </a:r>
            <a:r>
              <a:rPr lang="en-US" sz="2000" b="1" dirty="0"/>
              <a:t> </a:t>
            </a:r>
            <a:r>
              <a:rPr lang="en-US" sz="2000" b="1" dirty="0" err="1"/>
              <a:t>quyền</a:t>
            </a:r>
            <a:endParaRPr lang="en-US" sz="2000" b="1" dirty="0"/>
          </a:p>
          <a:p>
            <a:pPr marL="152400" indent="0">
              <a:buNone/>
            </a:pPr>
            <a:r>
              <a:rPr lang="en-US" sz="1800" b="1" dirty="0" err="1" smtClean="0"/>
              <a:t>Ví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dụ</a:t>
            </a:r>
            <a:r>
              <a:rPr lang="en-US" sz="1800" b="1" dirty="0" smtClean="0"/>
              <a:t>:</a:t>
            </a:r>
          </a:p>
          <a:p>
            <a:pPr marL="152400" indent="0">
              <a:buNone/>
            </a:pPr>
            <a:r>
              <a:rPr lang="en-US" sz="1800" b="1" dirty="0" smtClean="0"/>
              <a:t>Trigger </a:t>
            </a:r>
          </a:p>
          <a:p>
            <a:pPr marL="152400" indent="0">
              <a:buNone/>
            </a:pPr>
            <a:r>
              <a:rPr lang="en-US" dirty="0" smtClean="0"/>
              <a:t>-- </a:t>
            </a:r>
            <a:r>
              <a:rPr lang="en-US" dirty="0" err="1" smtClean="0"/>
              <a:t>khi</a:t>
            </a:r>
            <a:r>
              <a:rPr lang="en-US" dirty="0" smtClean="0"/>
              <a:t> add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user </a:t>
            </a:r>
            <a:r>
              <a:rPr lang="en-US" dirty="0" err="1" smtClean="0"/>
              <a:t>đó</a:t>
            </a:r>
            <a:endParaRPr lang="en-US" dirty="0" smtClean="0"/>
          </a:p>
          <a:p>
            <a:pPr marL="152400" indent="0">
              <a:buNone/>
            </a:pPr>
            <a:r>
              <a:rPr lang="en-US" dirty="0" smtClean="0"/>
              <a:t>create </a:t>
            </a:r>
            <a:r>
              <a:rPr lang="en-US" dirty="0"/>
              <a:t>Trigger </a:t>
            </a:r>
            <a:r>
              <a:rPr lang="en-US" dirty="0" err="1"/>
              <a:t>PhanQuyen_add_trig</a:t>
            </a:r>
            <a:r>
              <a:rPr lang="en-US" dirty="0"/>
              <a:t> on </a:t>
            </a:r>
            <a:r>
              <a:rPr lang="en-US" dirty="0" err="1"/>
              <a:t>PhanQuyen</a:t>
            </a:r>
            <a:r>
              <a:rPr lang="en-US" dirty="0"/>
              <a:t> after insert		-- them </a:t>
            </a:r>
            <a:r>
              <a:rPr lang="en-US" dirty="0" err="1"/>
              <a:t>quyen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grant </a:t>
            </a:r>
            <a:r>
              <a:rPr lang="en-US" dirty="0" err="1"/>
              <a:t>vao</a:t>
            </a:r>
            <a:r>
              <a:rPr lang="en-US" dirty="0"/>
              <a:t> </a:t>
            </a:r>
            <a:r>
              <a:rPr lang="en-US" dirty="0" smtClean="0"/>
              <a:t>login</a:t>
            </a:r>
            <a:endParaRPr lang="en-US" dirty="0"/>
          </a:p>
          <a:p>
            <a:pPr marL="152400" indent="0">
              <a:buNone/>
            </a:pPr>
            <a:r>
              <a:rPr lang="en-US" dirty="0"/>
              <a:t>as </a:t>
            </a:r>
          </a:p>
          <a:p>
            <a:pPr marL="152400" indent="0">
              <a:buNone/>
            </a:pPr>
            <a:r>
              <a:rPr lang="en-US" dirty="0"/>
              <a:t>begin</a:t>
            </a:r>
          </a:p>
          <a:p>
            <a:pPr marL="152400" indent="0">
              <a:buNone/>
            </a:pPr>
            <a:r>
              <a:rPr lang="en-US" dirty="0"/>
              <a:t>	begin transaction</a:t>
            </a:r>
          </a:p>
          <a:p>
            <a:pPr marL="152400" indent="0">
              <a:buNone/>
            </a:pPr>
            <a:r>
              <a:rPr lang="en-US" dirty="0"/>
              <a:t>	declare @username char(18),@</a:t>
            </a:r>
            <a:r>
              <a:rPr lang="en-US" dirty="0" err="1"/>
              <a:t>quyen</a:t>
            </a:r>
            <a:r>
              <a:rPr lang="en-US" dirty="0"/>
              <a:t> char(50),@exec char(100)</a:t>
            </a:r>
          </a:p>
          <a:p>
            <a:pPr marL="152400" indent="0">
              <a:buNone/>
            </a:pPr>
            <a:r>
              <a:rPr lang="en-US" dirty="0"/>
              <a:t>	select @username=username,@</a:t>
            </a:r>
            <a:r>
              <a:rPr lang="en-US" dirty="0" err="1"/>
              <a:t>quyen</a:t>
            </a:r>
            <a:r>
              <a:rPr lang="en-US" dirty="0"/>
              <a:t>=</a:t>
            </a:r>
            <a:r>
              <a:rPr lang="en-US" dirty="0" err="1"/>
              <a:t>quyen</a:t>
            </a:r>
            <a:r>
              <a:rPr lang="en-US" dirty="0"/>
              <a:t> from inserted</a:t>
            </a:r>
          </a:p>
          <a:p>
            <a:pPr marL="152400" indent="0">
              <a:buNone/>
            </a:pPr>
            <a:r>
              <a:rPr lang="en-US" dirty="0"/>
              <a:t>	set @exec= CONCAT(Trim(@</a:t>
            </a:r>
            <a:r>
              <a:rPr lang="en-US" dirty="0" err="1"/>
              <a:t>quyen</a:t>
            </a:r>
            <a:r>
              <a:rPr lang="en-US" dirty="0"/>
              <a:t>),' ','''',Trim(@username),'''',',''Grant''',' ')</a:t>
            </a:r>
          </a:p>
          <a:p>
            <a:pPr marL="152400" indent="0">
              <a:buNone/>
            </a:pPr>
            <a:r>
              <a:rPr lang="en-US" dirty="0"/>
              <a:t>	exec(@exec)</a:t>
            </a:r>
          </a:p>
          <a:p>
            <a:pPr marL="152400" indent="0">
              <a:buNone/>
            </a:pPr>
            <a:r>
              <a:rPr lang="en-US" dirty="0"/>
              <a:t>	commit transaction</a:t>
            </a:r>
          </a:p>
          <a:p>
            <a:pPr marL="152400" indent="0">
              <a:buNone/>
            </a:pPr>
            <a:r>
              <a:rPr lang="en-US" dirty="0" smtClean="0"/>
              <a:t>end</a:t>
            </a:r>
            <a:endParaRPr lang="en-US" dirty="0"/>
          </a:p>
          <a:p>
            <a:pPr marL="152400" indent="0">
              <a:buNone/>
            </a:pPr>
            <a:r>
              <a:rPr lang="en-US" dirty="0"/>
              <a:t>go</a:t>
            </a:r>
          </a:p>
          <a:p>
            <a:endParaRPr lang="en-US" sz="1800" b="1" dirty="0"/>
          </a:p>
          <a:p>
            <a:endParaRPr lang="en-US" sz="1800" b="1" dirty="0"/>
          </a:p>
          <a:p>
            <a:endParaRPr lang="en-US" dirty="0"/>
          </a:p>
          <a:p>
            <a:endParaRPr lang="en-US" sz="1800" b="1" dirty="0"/>
          </a:p>
          <a:p>
            <a:pPr lvl="0"/>
            <a:endParaRPr lang="en-US" sz="1400" i="1" dirty="0">
              <a:solidFill>
                <a:srgbClr val="0000FF"/>
              </a:solidFill>
              <a:latin typeface="DM Sans" panose="020B060402020202020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Google Shape;297;p30">
            <a:extLst>
              <a:ext uri="{FF2B5EF4-FFF2-40B4-BE49-F238E27FC236}">
                <a16:creationId xmlns:a16="http://schemas.microsoft.com/office/drawing/2014/main" id="{5F92440F-1147-4B31-A6A3-1F90288A58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7649" y="167463"/>
            <a:ext cx="7124510" cy="671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b="1" dirty="0"/>
              <a:t>II</a:t>
            </a:r>
            <a:r>
              <a:rPr lang="vi-VN" sz="4000" b="1" dirty="0"/>
              <a:t>. </a:t>
            </a:r>
            <a:r>
              <a:rPr lang="vi-VN" sz="3200" b="1" dirty="0"/>
              <a:t>CẤU HÌNH VÀ CÀI ĐẶT HỆ THỐNG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8801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0" y="877875"/>
            <a:ext cx="9143999" cy="4098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2000" b="1" dirty="0"/>
              <a:t>6. </a:t>
            </a:r>
            <a:r>
              <a:rPr lang="en-US" sz="2000" b="1" dirty="0" err="1"/>
              <a:t>Phân</a:t>
            </a:r>
            <a:r>
              <a:rPr lang="en-US" sz="2000" b="1" dirty="0"/>
              <a:t> </a:t>
            </a:r>
            <a:r>
              <a:rPr lang="en-US" sz="2000" b="1" dirty="0" err="1"/>
              <a:t>quyền</a:t>
            </a:r>
            <a:endParaRPr lang="en-US" sz="2000" b="1" dirty="0"/>
          </a:p>
          <a:p>
            <a:pPr marL="152400" indent="0">
              <a:buNone/>
            </a:pPr>
            <a:r>
              <a:rPr lang="en-US" sz="1800" b="1" dirty="0" err="1" smtClean="0"/>
              <a:t>Ví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dụ</a:t>
            </a:r>
            <a:r>
              <a:rPr lang="en-US" sz="1800" b="1" dirty="0" smtClean="0"/>
              <a:t>:</a:t>
            </a:r>
          </a:p>
          <a:p>
            <a:endParaRPr lang="en-US" sz="1800" b="1" dirty="0"/>
          </a:p>
          <a:p>
            <a:endParaRPr lang="en-US" sz="1800" b="1" dirty="0"/>
          </a:p>
          <a:p>
            <a:endParaRPr lang="en-US" dirty="0"/>
          </a:p>
          <a:p>
            <a:endParaRPr lang="en-US" sz="1800" b="1" dirty="0"/>
          </a:p>
          <a:p>
            <a:pPr lvl="0"/>
            <a:endParaRPr lang="en-US" sz="1400" i="1" dirty="0">
              <a:solidFill>
                <a:srgbClr val="0000FF"/>
              </a:solidFill>
              <a:latin typeface="DM Sans" panose="020B060402020202020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Google Shape;297;p30">
            <a:extLst>
              <a:ext uri="{FF2B5EF4-FFF2-40B4-BE49-F238E27FC236}">
                <a16:creationId xmlns:a16="http://schemas.microsoft.com/office/drawing/2014/main" id="{5F92440F-1147-4B31-A6A3-1F90288A58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7649" y="167463"/>
            <a:ext cx="7124510" cy="671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b="1" dirty="0"/>
              <a:t>II</a:t>
            </a:r>
            <a:r>
              <a:rPr lang="vi-VN" sz="4000" b="1" dirty="0"/>
              <a:t>. </a:t>
            </a:r>
            <a:r>
              <a:rPr lang="vi-VN" sz="3200" b="1" dirty="0"/>
              <a:t>CẤU HÌNH VÀ CÀI ĐẶT HỆ THỐNG</a:t>
            </a:r>
            <a:endParaRPr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4" y="839381"/>
            <a:ext cx="5495925" cy="401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0" y="877875"/>
            <a:ext cx="9143999" cy="4098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2000" b="1" dirty="0"/>
              <a:t>7. </a:t>
            </a:r>
            <a:r>
              <a:rPr lang="en-US" sz="2000" b="1" dirty="0" err="1"/>
              <a:t>Kết</a:t>
            </a:r>
            <a:r>
              <a:rPr lang="en-US" sz="2000" b="1" dirty="0"/>
              <a:t> </a:t>
            </a:r>
            <a:r>
              <a:rPr lang="en-US" sz="2000" b="1" dirty="0" err="1"/>
              <a:t>nối</a:t>
            </a:r>
            <a:r>
              <a:rPr lang="en-US" sz="2000" b="1" dirty="0"/>
              <a:t> c</a:t>
            </a:r>
            <a:r>
              <a:rPr lang="vi-VN" sz="2000" b="1" dirty="0"/>
              <a:t>ơ</a:t>
            </a:r>
            <a:r>
              <a:rPr lang="en-US" sz="2000" b="1" dirty="0"/>
              <a:t> </a:t>
            </a:r>
            <a:r>
              <a:rPr lang="en-US" sz="2000" b="1" dirty="0" err="1"/>
              <a:t>sở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 smtClean="0"/>
              <a:t>.</a:t>
            </a:r>
            <a:endParaRPr lang="en-US" sz="1800" b="1" dirty="0"/>
          </a:p>
          <a:p>
            <a:pPr marL="152400" indent="0">
              <a:buNone/>
            </a:pPr>
            <a:r>
              <a:rPr lang="en-US" dirty="0"/>
              <a:t>public static bool login(String username, string password)</a:t>
            </a:r>
          </a:p>
          <a:p>
            <a:pPr marL="152400" indent="0">
              <a:buNone/>
            </a:pPr>
            <a:r>
              <a:rPr lang="en-US" dirty="0"/>
              <a:t>        {</a:t>
            </a:r>
          </a:p>
          <a:p>
            <a:pPr marL="152400" indent="0">
              <a:buNone/>
            </a:pPr>
            <a:r>
              <a:rPr lang="en-US" dirty="0"/>
              <a:t>            String </a:t>
            </a:r>
            <a:r>
              <a:rPr lang="en-US" dirty="0" err="1"/>
              <a:t>connect_str</a:t>
            </a:r>
            <a:r>
              <a:rPr lang="en-US" dirty="0"/>
              <a:t> = </a:t>
            </a:r>
            <a:r>
              <a:rPr lang="en-US" dirty="0" err="1"/>
              <a:t>String.Format</a:t>
            </a:r>
            <a:r>
              <a:rPr lang="en-US" dirty="0"/>
              <a:t>(@"Data Source=DESKTOP-AV5GUUN\</a:t>
            </a:r>
            <a:r>
              <a:rPr lang="en-US" dirty="0" err="1"/>
              <a:t>SQLEXPRESS;Initial</a:t>
            </a:r>
            <a:r>
              <a:rPr lang="en-US" dirty="0"/>
              <a:t> Catalog=</a:t>
            </a:r>
            <a:r>
              <a:rPr lang="en-US" dirty="0" err="1"/>
              <a:t>projectDBMS</a:t>
            </a:r>
            <a:r>
              <a:rPr lang="en-US" dirty="0"/>
              <a:t>;" +</a:t>
            </a:r>
          </a:p>
          <a:p>
            <a:pPr marL="152400" indent="0">
              <a:buNone/>
            </a:pPr>
            <a:r>
              <a:rPr lang="en-US" dirty="0"/>
              <a:t>                "User ID={0};Password={1};",</a:t>
            </a:r>
            <a:r>
              <a:rPr lang="en-US" dirty="0" err="1"/>
              <a:t>username,password</a:t>
            </a:r>
            <a:r>
              <a:rPr lang="en-US" dirty="0"/>
              <a:t>);</a:t>
            </a:r>
          </a:p>
          <a:p>
            <a:pPr marL="152400" indent="0">
              <a:buNone/>
            </a:pPr>
            <a:r>
              <a:rPr lang="en-US" dirty="0"/>
              <a:t>            try</a:t>
            </a:r>
          </a:p>
          <a:p>
            <a:pPr marL="152400" indent="0">
              <a:buNone/>
            </a:pPr>
            <a:r>
              <a:rPr lang="en-US" dirty="0"/>
              <a:t>            {</a:t>
            </a:r>
          </a:p>
          <a:p>
            <a:pPr marL="15240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ConnectionController.connection</a:t>
            </a:r>
            <a:r>
              <a:rPr lang="en-US" dirty="0"/>
              <a:t> =</a:t>
            </a:r>
          </a:p>
          <a:p>
            <a:pPr marL="152400" indent="0">
              <a:buNone/>
            </a:pPr>
            <a:r>
              <a:rPr lang="en-US" dirty="0"/>
              <a:t>                new </a:t>
            </a:r>
            <a:r>
              <a:rPr lang="en-US" dirty="0" err="1"/>
              <a:t>SqlConnection</a:t>
            </a:r>
            <a:r>
              <a:rPr lang="en-US" dirty="0"/>
              <a:t>(</a:t>
            </a:r>
            <a:r>
              <a:rPr lang="en-US" dirty="0" err="1"/>
              <a:t>connect_str</a:t>
            </a:r>
            <a:r>
              <a:rPr lang="en-US" dirty="0"/>
              <a:t>);</a:t>
            </a:r>
          </a:p>
          <a:p>
            <a:pPr marL="152400" indent="0">
              <a:buNone/>
            </a:pPr>
            <a:r>
              <a:rPr lang="en-US" dirty="0"/>
              <a:t>                if (</a:t>
            </a:r>
            <a:r>
              <a:rPr lang="en-US" dirty="0" err="1"/>
              <a:t>ConnectionController.connection</a:t>
            </a:r>
            <a:r>
              <a:rPr lang="en-US" dirty="0"/>
              <a:t> == null)</a:t>
            </a:r>
          </a:p>
          <a:p>
            <a:pPr marL="152400" indent="0">
              <a:buNone/>
            </a:pPr>
            <a:r>
              <a:rPr lang="en-US" dirty="0"/>
              <a:t>                    return false;</a:t>
            </a:r>
          </a:p>
          <a:p>
            <a:pPr marL="15240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ConnectionController.connection.Open</a:t>
            </a:r>
            <a:r>
              <a:rPr lang="en-US" dirty="0"/>
              <a:t>();</a:t>
            </a:r>
          </a:p>
          <a:p>
            <a:pPr marL="152400" indent="0">
              <a:buNone/>
            </a:pPr>
            <a:r>
              <a:rPr lang="en-US" dirty="0"/>
              <a:t>                return true;</a:t>
            </a:r>
          </a:p>
          <a:p>
            <a:pPr marL="152400" indent="0">
              <a:buNone/>
            </a:pPr>
            <a:r>
              <a:rPr lang="en-US" dirty="0"/>
              <a:t>            }</a:t>
            </a:r>
          </a:p>
          <a:p>
            <a:pPr marL="152400" indent="0">
              <a:buNone/>
            </a:pPr>
            <a:r>
              <a:rPr lang="en-US" dirty="0"/>
              <a:t>            catch (</a:t>
            </a:r>
            <a:r>
              <a:rPr lang="en-US" dirty="0" err="1"/>
              <a:t>SqlException</a:t>
            </a:r>
            <a:r>
              <a:rPr lang="en-US" dirty="0"/>
              <a:t>)</a:t>
            </a:r>
          </a:p>
          <a:p>
            <a:pPr marL="152400" indent="0">
              <a:buNone/>
            </a:pPr>
            <a:r>
              <a:rPr lang="en-US" dirty="0"/>
              <a:t>            {</a:t>
            </a:r>
          </a:p>
          <a:p>
            <a:pPr marL="15240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ConnectionController.connection</a:t>
            </a:r>
            <a:r>
              <a:rPr lang="en-US" dirty="0"/>
              <a:t> = null;</a:t>
            </a:r>
          </a:p>
          <a:p>
            <a:pPr marL="152400" indent="0">
              <a:buNone/>
            </a:pPr>
            <a:r>
              <a:rPr lang="en-US" dirty="0"/>
              <a:t>                return false;</a:t>
            </a:r>
          </a:p>
          <a:p>
            <a:pPr marL="152400" indent="0">
              <a:buNone/>
            </a:pPr>
            <a:r>
              <a:rPr lang="en-US" dirty="0"/>
              <a:t>            }</a:t>
            </a:r>
          </a:p>
          <a:p>
            <a:pPr marL="152400" indent="0">
              <a:buNone/>
            </a:pPr>
            <a:r>
              <a:rPr lang="en-US" dirty="0"/>
              <a:t>        }</a:t>
            </a:r>
            <a:endParaRPr lang="en-US" sz="1400" i="1" dirty="0">
              <a:solidFill>
                <a:srgbClr val="0000FF"/>
              </a:solidFill>
              <a:latin typeface="DM Sans" panose="020B060402020202020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Google Shape;297;p30">
            <a:extLst>
              <a:ext uri="{FF2B5EF4-FFF2-40B4-BE49-F238E27FC236}">
                <a16:creationId xmlns:a16="http://schemas.microsoft.com/office/drawing/2014/main" id="{5172F208-5175-4CBE-A124-4DB8A74633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51" y="213932"/>
            <a:ext cx="7124510" cy="671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b="1" dirty="0"/>
              <a:t>II</a:t>
            </a:r>
            <a:r>
              <a:rPr lang="vi-VN" sz="4000" b="1" dirty="0"/>
              <a:t>. </a:t>
            </a:r>
            <a:r>
              <a:rPr lang="vi-VN" sz="3200" b="1" dirty="0"/>
              <a:t>CẤU HÌNH VÀ CÀI ĐẶT HỆ THỐNG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149150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186610" y="1735800"/>
            <a:ext cx="7204419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b="1" dirty="0"/>
              <a:t> </a:t>
            </a:r>
            <a:r>
              <a:rPr lang="en-US" b="1" dirty="0">
                <a:latin typeface="DM Sans" panose="020B0604020202020204" charset="0"/>
              </a:rPr>
              <a:t>HƯỚNG DẪN SỬ DỤNG PHẦN MỀM VÀ CHẠY DEMO</a:t>
            </a:r>
            <a:endParaRPr dirty="0">
              <a:latin typeface="DM Sans" panose="020B0604020202020204" charset="0"/>
            </a:endParaRPr>
          </a:p>
        </p:txBody>
      </p:sp>
      <p:sp>
        <p:nvSpPr>
          <p:cNvPr id="530" name="Google Shape;530;p34"/>
          <p:cNvSpPr/>
          <p:nvPr/>
        </p:nvSpPr>
        <p:spPr>
          <a:xfrm>
            <a:off x="5901070" y="2471106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7" name="Google Shape;607;p34"/>
          <p:cNvSpPr txBox="1">
            <a:spLocks noGrp="1"/>
          </p:cNvSpPr>
          <p:nvPr>
            <p:ph type="title" idx="2"/>
          </p:nvPr>
        </p:nvSpPr>
        <p:spPr>
          <a:xfrm>
            <a:off x="599878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</a:t>
            </a:r>
            <a:r>
              <a:rPr lang="en-US" dirty="0"/>
              <a:t>II</a:t>
            </a:r>
            <a:r>
              <a:rPr lang="en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42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demo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2"/>
          <p:cNvGrpSpPr/>
          <p:nvPr/>
        </p:nvGrpSpPr>
        <p:grpSpPr>
          <a:xfrm>
            <a:off x="4749388" y="610304"/>
            <a:ext cx="3694120" cy="4125705"/>
            <a:chOff x="4749388" y="610304"/>
            <a:chExt cx="3694120" cy="4125705"/>
          </a:xfrm>
        </p:grpSpPr>
        <p:grpSp>
          <p:nvGrpSpPr>
            <p:cNvPr id="333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91" name="Google Shape;297;p30">
            <a:extLst>
              <a:ext uri="{FF2B5EF4-FFF2-40B4-BE49-F238E27FC236}">
                <a16:creationId xmlns:a16="http://schemas.microsoft.com/office/drawing/2014/main" id="{0F68DA09-DD9C-45D0-A717-A02915FB52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809" y="181914"/>
            <a:ext cx="8733930" cy="671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b="1" dirty="0"/>
              <a:t>III</a:t>
            </a:r>
            <a:r>
              <a:rPr lang="vi-VN" sz="4000" b="1" dirty="0"/>
              <a:t>. </a:t>
            </a:r>
            <a:r>
              <a:rPr lang="en-US" sz="3200" b="1" dirty="0">
                <a:latin typeface="DM Sans" panose="020B0604020202020204" charset="0"/>
              </a:rPr>
              <a:t>HƯỚNG DẪN SỬ DỤNG PHẦN MỀM VÀ CHẠY DEMO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2"/>
          <p:cNvGrpSpPr/>
          <p:nvPr/>
        </p:nvGrpSpPr>
        <p:grpSpPr>
          <a:xfrm>
            <a:off x="4749388" y="610304"/>
            <a:ext cx="3694120" cy="4125705"/>
            <a:chOff x="4749388" y="610304"/>
            <a:chExt cx="3694120" cy="4125705"/>
          </a:xfrm>
        </p:grpSpPr>
        <p:grpSp>
          <p:nvGrpSpPr>
            <p:cNvPr id="333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91" name="Google Shape;297;p30">
            <a:extLst>
              <a:ext uri="{FF2B5EF4-FFF2-40B4-BE49-F238E27FC236}">
                <a16:creationId xmlns:a16="http://schemas.microsoft.com/office/drawing/2014/main" id="{0F68DA09-DD9C-45D0-A717-A02915FB52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809" y="181914"/>
            <a:ext cx="8733930" cy="671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b="1" dirty="0"/>
              <a:t>III</a:t>
            </a:r>
            <a:r>
              <a:rPr lang="vi-VN" sz="4000" b="1" dirty="0"/>
              <a:t>. </a:t>
            </a:r>
            <a:r>
              <a:rPr lang="en-US" sz="3200" b="1" dirty="0">
                <a:latin typeface="DM Sans" panose="020B0604020202020204" charset="0"/>
              </a:rPr>
              <a:t>HƯỚNG DẪN SỬ DỤNG PHẦN MỀM VÀ CHẠY DEMO</a:t>
            </a:r>
            <a:endParaRPr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6E9A8-5FC3-41D8-851A-928A7411D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70" y="1627301"/>
            <a:ext cx="3002511" cy="1688088"/>
          </a:xfrm>
          <a:prstGeom prst="rect">
            <a:avLst/>
          </a:prstGeom>
        </p:spPr>
      </p:pic>
      <p:sp>
        <p:nvSpPr>
          <p:cNvPr id="250" name="Google Shape;330;p32">
            <a:extLst>
              <a:ext uri="{FF2B5EF4-FFF2-40B4-BE49-F238E27FC236}">
                <a16:creationId xmlns:a16="http://schemas.microsoft.com/office/drawing/2014/main" id="{DD33F45E-15BA-450F-85AD-E3DA7C162697}"/>
              </a:ext>
            </a:extLst>
          </p:cNvPr>
          <p:cNvSpPr/>
          <p:nvPr/>
        </p:nvSpPr>
        <p:spPr>
          <a:xfrm>
            <a:off x="3654095" y="2688798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535;p41">
            <a:extLst>
              <a:ext uri="{FF2B5EF4-FFF2-40B4-BE49-F238E27FC236}">
                <a16:creationId xmlns:a16="http://schemas.microsoft.com/office/drawing/2014/main" id="{91251350-44F2-45C3-B74B-A0038A657FBF}"/>
              </a:ext>
            </a:extLst>
          </p:cNvPr>
          <p:cNvSpPr/>
          <p:nvPr/>
        </p:nvSpPr>
        <p:spPr>
          <a:xfrm rot="10800000" flipH="1">
            <a:off x="731825" y="2706391"/>
            <a:ext cx="2995500" cy="669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536;p41">
            <a:extLst>
              <a:ext uri="{FF2B5EF4-FFF2-40B4-BE49-F238E27FC236}">
                <a16:creationId xmlns:a16="http://schemas.microsoft.com/office/drawing/2014/main" id="{709BD4D5-74DB-49AA-8DA4-5E6ED7E1FC3C}"/>
              </a:ext>
            </a:extLst>
          </p:cNvPr>
          <p:cNvSpPr/>
          <p:nvPr/>
        </p:nvSpPr>
        <p:spPr>
          <a:xfrm>
            <a:off x="818101" y="3207110"/>
            <a:ext cx="2821895" cy="14795"/>
          </a:xfrm>
          <a:custGeom>
            <a:avLst/>
            <a:gdLst/>
            <a:ahLst/>
            <a:cxnLst/>
            <a:rect l="l" t="t" r="r" b="b"/>
            <a:pathLst>
              <a:path w="202941" h="1064" extrusionOk="0">
                <a:moveTo>
                  <a:pt x="0" y="1"/>
                </a:moveTo>
                <a:lnTo>
                  <a:pt x="0" y="1064"/>
                </a:lnTo>
                <a:lnTo>
                  <a:pt x="202941" y="1064"/>
                </a:lnTo>
                <a:lnTo>
                  <a:pt x="2029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537;p41">
            <a:extLst>
              <a:ext uri="{FF2B5EF4-FFF2-40B4-BE49-F238E27FC236}">
                <a16:creationId xmlns:a16="http://schemas.microsoft.com/office/drawing/2014/main" id="{5774FE67-E444-462D-A6B2-79DEE07EBE1E}"/>
              </a:ext>
            </a:extLst>
          </p:cNvPr>
          <p:cNvSpPr/>
          <p:nvPr/>
        </p:nvSpPr>
        <p:spPr>
          <a:xfrm>
            <a:off x="818101" y="3207110"/>
            <a:ext cx="1431840" cy="14795"/>
          </a:xfrm>
          <a:custGeom>
            <a:avLst/>
            <a:gdLst/>
            <a:ahLst/>
            <a:cxnLst/>
            <a:rect l="l" t="t" r="r" b="b"/>
            <a:pathLst>
              <a:path w="102973" h="1064" extrusionOk="0">
                <a:moveTo>
                  <a:pt x="0" y="1"/>
                </a:moveTo>
                <a:lnTo>
                  <a:pt x="0" y="1064"/>
                </a:lnTo>
                <a:lnTo>
                  <a:pt x="102973" y="1064"/>
                </a:lnTo>
                <a:lnTo>
                  <a:pt x="10297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538;p41">
            <a:extLst>
              <a:ext uri="{FF2B5EF4-FFF2-40B4-BE49-F238E27FC236}">
                <a16:creationId xmlns:a16="http://schemas.microsoft.com/office/drawing/2014/main" id="{6BB62D6A-FE85-4925-AD12-457CF67ECBBB}"/>
              </a:ext>
            </a:extLst>
          </p:cNvPr>
          <p:cNvSpPr/>
          <p:nvPr/>
        </p:nvSpPr>
        <p:spPr>
          <a:xfrm>
            <a:off x="870801" y="3275245"/>
            <a:ext cx="47569" cy="47569"/>
          </a:xfrm>
          <a:custGeom>
            <a:avLst/>
            <a:gdLst/>
            <a:ahLst/>
            <a:cxnLst/>
            <a:rect l="l" t="t" r="r" b="b"/>
            <a:pathLst>
              <a:path w="3421" h="3421" extrusionOk="0">
                <a:moveTo>
                  <a:pt x="0" y="0"/>
                </a:moveTo>
                <a:lnTo>
                  <a:pt x="0" y="3420"/>
                </a:lnTo>
                <a:lnTo>
                  <a:pt x="3420" y="171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539;p41">
            <a:extLst>
              <a:ext uri="{FF2B5EF4-FFF2-40B4-BE49-F238E27FC236}">
                <a16:creationId xmlns:a16="http://schemas.microsoft.com/office/drawing/2014/main" id="{3AA8FAEE-B4E6-4AFF-BA30-6950E5FE0925}"/>
              </a:ext>
            </a:extLst>
          </p:cNvPr>
          <p:cNvSpPr/>
          <p:nvPr/>
        </p:nvSpPr>
        <p:spPr>
          <a:xfrm>
            <a:off x="978759" y="3281669"/>
            <a:ext cx="34721" cy="34707"/>
          </a:xfrm>
          <a:custGeom>
            <a:avLst/>
            <a:gdLst/>
            <a:ahLst/>
            <a:cxnLst/>
            <a:rect l="l" t="t" r="r" b="b"/>
            <a:pathLst>
              <a:path w="2497" h="2496" extrusionOk="0">
                <a:moveTo>
                  <a:pt x="1" y="0"/>
                </a:moveTo>
                <a:lnTo>
                  <a:pt x="1" y="2496"/>
                </a:lnTo>
                <a:lnTo>
                  <a:pt x="2496" y="1248"/>
                </a:ln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540;p41">
            <a:extLst>
              <a:ext uri="{FF2B5EF4-FFF2-40B4-BE49-F238E27FC236}">
                <a16:creationId xmlns:a16="http://schemas.microsoft.com/office/drawing/2014/main" id="{B6BF7DAD-0CE6-4FFB-93F0-C191CB9E046B}"/>
              </a:ext>
            </a:extLst>
          </p:cNvPr>
          <p:cNvSpPr/>
          <p:nvPr/>
        </p:nvSpPr>
        <p:spPr>
          <a:xfrm>
            <a:off x="1015385" y="3281669"/>
            <a:ext cx="4519" cy="34707"/>
          </a:xfrm>
          <a:custGeom>
            <a:avLst/>
            <a:gdLst/>
            <a:ahLst/>
            <a:cxnLst/>
            <a:rect l="l" t="t" r="r" b="b"/>
            <a:pathLst>
              <a:path w="325" h="2496" extrusionOk="0">
                <a:moveTo>
                  <a:pt x="1" y="0"/>
                </a:moveTo>
                <a:lnTo>
                  <a:pt x="1" y="2496"/>
                </a:lnTo>
                <a:lnTo>
                  <a:pt x="324" y="2496"/>
                </a:lnTo>
                <a:lnTo>
                  <a:pt x="3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541;p41">
            <a:extLst>
              <a:ext uri="{FF2B5EF4-FFF2-40B4-BE49-F238E27FC236}">
                <a16:creationId xmlns:a16="http://schemas.microsoft.com/office/drawing/2014/main" id="{987B7927-4E23-4C2F-9545-115A44664E05}"/>
              </a:ext>
            </a:extLst>
          </p:cNvPr>
          <p:cNvSpPr/>
          <p:nvPr/>
        </p:nvSpPr>
        <p:spPr>
          <a:xfrm>
            <a:off x="1080293" y="3272672"/>
            <a:ext cx="36014" cy="53353"/>
          </a:xfrm>
          <a:custGeom>
            <a:avLst/>
            <a:gdLst/>
            <a:ahLst/>
            <a:cxnLst/>
            <a:rect l="l" t="t" r="r" b="b"/>
            <a:pathLst>
              <a:path w="2590" h="3837" extrusionOk="0">
                <a:moveTo>
                  <a:pt x="2589" y="0"/>
                </a:moveTo>
                <a:lnTo>
                  <a:pt x="1" y="1895"/>
                </a:lnTo>
                <a:lnTo>
                  <a:pt x="2589" y="3836"/>
                </a:lnTo>
                <a:lnTo>
                  <a:pt x="25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542;p41">
            <a:extLst>
              <a:ext uri="{FF2B5EF4-FFF2-40B4-BE49-F238E27FC236}">
                <a16:creationId xmlns:a16="http://schemas.microsoft.com/office/drawing/2014/main" id="{DB6A8643-391B-4D91-89D0-E4392679BC96}"/>
              </a:ext>
            </a:extLst>
          </p:cNvPr>
          <p:cNvSpPr/>
          <p:nvPr/>
        </p:nvSpPr>
        <p:spPr>
          <a:xfrm>
            <a:off x="1080293" y="3286160"/>
            <a:ext cx="18021" cy="26364"/>
          </a:xfrm>
          <a:custGeom>
            <a:avLst/>
            <a:gdLst/>
            <a:ahLst/>
            <a:cxnLst/>
            <a:rect l="l" t="t" r="r" b="b"/>
            <a:pathLst>
              <a:path w="1296" h="1896" extrusionOk="0">
                <a:moveTo>
                  <a:pt x="1" y="1"/>
                </a:moveTo>
                <a:lnTo>
                  <a:pt x="1" y="1896"/>
                </a:lnTo>
                <a:lnTo>
                  <a:pt x="1295" y="1896"/>
                </a:lnTo>
                <a:lnTo>
                  <a:pt x="129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543;p41">
            <a:extLst>
              <a:ext uri="{FF2B5EF4-FFF2-40B4-BE49-F238E27FC236}">
                <a16:creationId xmlns:a16="http://schemas.microsoft.com/office/drawing/2014/main" id="{5D3D3F27-1860-4423-B300-BE004DD62F31}"/>
              </a:ext>
            </a:extLst>
          </p:cNvPr>
          <p:cNvSpPr/>
          <p:nvPr/>
        </p:nvSpPr>
        <p:spPr>
          <a:xfrm>
            <a:off x="1122078" y="3273951"/>
            <a:ext cx="20579" cy="50781"/>
          </a:xfrm>
          <a:custGeom>
            <a:avLst/>
            <a:gdLst/>
            <a:ahLst/>
            <a:cxnLst/>
            <a:rect l="l" t="t" r="r" b="b"/>
            <a:pathLst>
              <a:path w="1480" h="3652" extrusionOk="0">
                <a:moveTo>
                  <a:pt x="0" y="1"/>
                </a:moveTo>
                <a:lnTo>
                  <a:pt x="0" y="370"/>
                </a:lnTo>
                <a:cubicBezTo>
                  <a:pt x="601" y="555"/>
                  <a:pt x="1063" y="1110"/>
                  <a:pt x="1063" y="1803"/>
                </a:cubicBezTo>
                <a:cubicBezTo>
                  <a:pt x="1063" y="2496"/>
                  <a:pt x="601" y="3051"/>
                  <a:pt x="0" y="3236"/>
                </a:cubicBezTo>
                <a:lnTo>
                  <a:pt x="0" y="3652"/>
                </a:lnTo>
                <a:cubicBezTo>
                  <a:pt x="832" y="3467"/>
                  <a:pt x="1479" y="2681"/>
                  <a:pt x="1479" y="1803"/>
                </a:cubicBezTo>
                <a:cubicBezTo>
                  <a:pt x="1479" y="925"/>
                  <a:pt x="832" y="139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544;p41">
            <a:extLst>
              <a:ext uri="{FF2B5EF4-FFF2-40B4-BE49-F238E27FC236}">
                <a16:creationId xmlns:a16="http://schemas.microsoft.com/office/drawing/2014/main" id="{B5B5909B-5CCF-48D6-A2C1-0604BE03690F}"/>
              </a:ext>
            </a:extLst>
          </p:cNvPr>
          <p:cNvSpPr/>
          <p:nvPr/>
        </p:nvSpPr>
        <p:spPr>
          <a:xfrm>
            <a:off x="1122078" y="3286160"/>
            <a:ext cx="10290" cy="25724"/>
          </a:xfrm>
          <a:custGeom>
            <a:avLst/>
            <a:gdLst/>
            <a:ahLst/>
            <a:cxnLst/>
            <a:rect l="l" t="t" r="r" b="b"/>
            <a:pathLst>
              <a:path w="740" h="1850" extrusionOk="0">
                <a:moveTo>
                  <a:pt x="0" y="1"/>
                </a:moveTo>
                <a:lnTo>
                  <a:pt x="0" y="1849"/>
                </a:lnTo>
                <a:cubicBezTo>
                  <a:pt x="416" y="1757"/>
                  <a:pt x="740" y="1387"/>
                  <a:pt x="740" y="925"/>
                </a:cubicBezTo>
                <a:cubicBezTo>
                  <a:pt x="740" y="463"/>
                  <a:pt x="416" y="93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545;p41">
            <a:extLst>
              <a:ext uri="{FF2B5EF4-FFF2-40B4-BE49-F238E27FC236}">
                <a16:creationId xmlns:a16="http://schemas.microsoft.com/office/drawing/2014/main" id="{14ECF23D-F2D8-46CB-96EA-91CB72B7440D}"/>
              </a:ext>
            </a:extLst>
          </p:cNvPr>
          <p:cNvSpPr/>
          <p:nvPr/>
        </p:nvSpPr>
        <p:spPr>
          <a:xfrm>
            <a:off x="1154852" y="3293238"/>
            <a:ext cx="149103" cy="11583"/>
          </a:xfrm>
          <a:custGeom>
            <a:avLst/>
            <a:gdLst/>
            <a:ahLst/>
            <a:cxnLst/>
            <a:rect l="l" t="t" r="r" b="b"/>
            <a:pathLst>
              <a:path w="10723" h="833" extrusionOk="0">
                <a:moveTo>
                  <a:pt x="0" y="0"/>
                </a:moveTo>
                <a:lnTo>
                  <a:pt x="0" y="832"/>
                </a:lnTo>
                <a:lnTo>
                  <a:pt x="10723" y="832"/>
                </a:lnTo>
                <a:lnTo>
                  <a:pt x="1072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546;p41">
            <a:extLst>
              <a:ext uri="{FF2B5EF4-FFF2-40B4-BE49-F238E27FC236}">
                <a16:creationId xmlns:a16="http://schemas.microsoft.com/office/drawing/2014/main" id="{D3D1D670-39B5-404C-B705-B8D1326DA8B2}"/>
              </a:ext>
            </a:extLst>
          </p:cNvPr>
          <p:cNvSpPr/>
          <p:nvPr/>
        </p:nvSpPr>
        <p:spPr>
          <a:xfrm>
            <a:off x="1287228" y="3282308"/>
            <a:ext cx="33442" cy="33428"/>
          </a:xfrm>
          <a:custGeom>
            <a:avLst/>
            <a:gdLst/>
            <a:ahLst/>
            <a:cxnLst/>
            <a:rect l="l" t="t" r="r" b="b"/>
            <a:pathLst>
              <a:path w="2405" h="2404" extrusionOk="0">
                <a:moveTo>
                  <a:pt x="1203" y="0"/>
                </a:moveTo>
                <a:cubicBezTo>
                  <a:pt x="556" y="0"/>
                  <a:pt x="1" y="555"/>
                  <a:pt x="1" y="1202"/>
                </a:cubicBezTo>
                <a:cubicBezTo>
                  <a:pt x="1" y="1849"/>
                  <a:pt x="556" y="2404"/>
                  <a:pt x="1203" y="2404"/>
                </a:cubicBezTo>
                <a:cubicBezTo>
                  <a:pt x="1896" y="2404"/>
                  <a:pt x="2404" y="1849"/>
                  <a:pt x="2404" y="1202"/>
                </a:cubicBezTo>
                <a:cubicBezTo>
                  <a:pt x="2404" y="555"/>
                  <a:pt x="1896" y="0"/>
                  <a:pt x="1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547;p41">
            <a:extLst>
              <a:ext uri="{FF2B5EF4-FFF2-40B4-BE49-F238E27FC236}">
                <a16:creationId xmlns:a16="http://schemas.microsoft.com/office/drawing/2014/main" id="{AEC0A829-7B79-4CF9-B17E-F069CA04B83E}"/>
              </a:ext>
            </a:extLst>
          </p:cNvPr>
          <p:cNvSpPr/>
          <p:nvPr/>
        </p:nvSpPr>
        <p:spPr>
          <a:xfrm>
            <a:off x="2954910" y="3273312"/>
            <a:ext cx="67495" cy="52060"/>
          </a:xfrm>
          <a:custGeom>
            <a:avLst/>
            <a:gdLst/>
            <a:ahLst/>
            <a:cxnLst/>
            <a:rect l="l" t="t" r="r" b="b"/>
            <a:pathLst>
              <a:path w="4854" h="3744" extrusionOk="0">
                <a:moveTo>
                  <a:pt x="1249" y="1664"/>
                </a:moveTo>
                <a:lnTo>
                  <a:pt x="1249" y="2080"/>
                </a:lnTo>
                <a:lnTo>
                  <a:pt x="463" y="2080"/>
                </a:lnTo>
                <a:lnTo>
                  <a:pt x="463" y="1664"/>
                </a:lnTo>
                <a:close/>
                <a:moveTo>
                  <a:pt x="4253" y="1664"/>
                </a:moveTo>
                <a:lnTo>
                  <a:pt x="4253" y="2080"/>
                </a:lnTo>
                <a:lnTo>
                  <a:pt x="1757" y="2080"/>
                </a:lnTo>
                <a:lnTo>
                  <a:pt x="1757" y="1664"/>
                </a:lnTo>
                <a:close/>
                <a:moveTo>
                  <a:pt x="3005" y="2542"/>
                </a:moveTo>
                <a:lnTo>
                  <a:pt x="3005" y="2958"/>
                </a:lnTo>
                <a:lnTo>
                  <a:pt x="509" y="2958"/>
                </a:lnTo>
                <a:lnTo>
                  <a:pt x="509" y="2542"/>
                </a:lnTo>
                <a:close/>
                <a:moveTo>
                  <a:pt x="4299" y="2542"/>
                </a:moveTo>
                <a:lnTo>
                  <a:pt x="4299" y="2958"/>
                </a:lnTo>
                <a:lnTo>
                  <a:pt x="3513" y="2958"/>
                </a:lnTo>
                <a:lnTo>
                  <a:pt x="3513" y="2542"/>
                </a:lnTo>
                <a:close/>
                <a:moveTo>
                  <a:pt x="509" y="0"/>
                </a:moveTo>
                <a:cubicBezTo>
                  <a:pt x="232" y="0"/>
                  <a:pt x="1" y="231"/>
                  <a:pt x="1" y="509"/>
                </a:cubicBezTo>
                <a:lnTo>
                  <a:pt x="1" y="3236"/>
                </a:lnTo>
                <a:cubicBezTo>
                  <a:pt x="1" y="3513"/>
                  <a:pt x="232" y="3744"/>
                  <a:pt x="509" y="3744"/>
                </a:cubicBezTo>
                <a:lnTo>
                  <a:pt x="4345" y="3744"/>
                </a:lnTo>
                <a:cubicBezTo>
                  <a:pt x="4623" y="3744"/>
                  <a:pt x="4854" y="3513"/>
                  <a:pt x="4854" y="3236"/>
                </a:cubicBezTo>
                <a:lnTo>
                  <a:pt x="4854" y="509"/>
                </a:lnTo>
                <a:cubicBezTo>
                  <a:pt x="4854" y="185"/>
                  <a:pt x="4623" y="0"/>
                  <a:pt x="43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548;p41">
            <a:extLst>
              <a:ext uri="{FF2B5EF4-FFF2-40B4-BE49-F238E27FC236}">
                <a16:creationId xmlns:a16="http://schemas.microsoft.com/office/drawing/2014/main" id="{0C9BDB65-06C3-443C-981C-EC009AC15753}"/>
              </a:ext>
            </a:extLst>
          </p:cNvPr>
          <p:cNvSpPr/>
          <p:nvPr/>
        </p:nvSpPr>
        <p:spPr>
          <a:xfrm>
            <a:off x="3292315" y="3275884"/>
            <a:ext cx="73265" cy="46276"/>
          </a:xfrm>
          <a:custGeom>
            <a:avLst/>
            <a:gdLst/>
            <a:ahLst/>
            <a:cxnLst/>
            <a:rect l="l" t="t" r="r" b="b"/>
            <a:pathLst>
              <a:path w="5269" h="3328" extrusionOk="0">
                <a:moveTo>
                  <a:pt x="4807" y="462"/>
                </a:moveTo>
                <a:lnTo>
                  <a:pt x="4807" y="2866"/>
                </a:lnTo>
                <a:lnTo>
                  <a:pt x="462" y="2866"/>
                </a:lnTo>
                <a:lnTo>
                  <a:pt x="462" y="462"/>
                </a:lnTo>
                <a:close/>
                <a:moveTo>
                  <a:pt x="231" y="0"/>
                </a:moveTo>
                <a:cubicBezTo>
                  <a:pt x="92" y="0"/>
                  <a:pt x="0" y="93"/>
                  <a:pt x="0" y="231"/>
                </a:cubicBezTo>
                <a:lnTo>
                  <a:pt x="0" y="3097"/>
                </a:lnTo>
                <a:cubicBezTo>
                  <a:pt x="0" y="3235"/>
                  <a:pt x="92" y="3328"/>
                  <a:pt x="231" y="3328"/>
                </a:cubicBezTo>
                <a:lnTo>
                  <a:pt x="5038" y="3328"/>
                </a:lnTo>
                <a:cubicBezTo>
                  <a:pt x="5176" y="3328"/>
                  <a:pt x="5269" y="3235"/>
                  <a:pt x="5269" y="3097"/>
                </a:cubicBezTo>
                <a:lnTo>
                  <a:pt x="5269" y="231"/>
                </a:lnTo>
                <a:cubicBezTo>
                  <a:pt x="5269" y="93"/>
                  <a:pt x="5176" y="0"/>
                  <a:pt x="50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549;p41">
            <a:extLst>
              <a:ext uri="{FF2B5EF4-FFF2-40B4-BE49-F238E27FC236}">
                <a16:creationId xmlns:a16="http://schemas.microsoft.com/office/drawing/2014/main" id="{206E6F2B-7217-40BC-8330-B48D25BEEA1E}"/>
              </a:ext>
            </a:extLst>
          </p:cNvPr>
          <p:cNvSpPr/>
          <p:nvPr/>
        </p:nvSpPr>
        <p:spPr>
          <a:xfrm>
            <a:off x="3068667" y="3273951"/>
            <a:ext cx="48209" cy="50141"/>
          </a:xfrm>
          <a:custGeom>
            <a:avLst/>
            <a:gdLst/>
            <a:ahLst/>
            <a:cxnLst/>
            <a:rect l="l" t="t" r="r" b="b"/>
            <a:pathLst>
              <a:path w="3467" h="3606" extrusionOk="0">
                <a:moveTo>
                  <a:pt x="1757" y="1110"/>
                </a:moveTo>
                <a:cubicBezTo>
                  <a:pt x="2126" y="1110"/>
                  <a:pt x="2404" y="1433"/>
                  <a:pt x="2404" y="1803"/>
                </a:cubicBezTo>
                <a:cubicBezTo>
                  <a:pt x="2404" y="2173"/>
                  <a:pt x="2126" y="2496"/>
                  <a:pt x="1757" y="2496"/>
                </a:cubicBezTo>
                <a:cubicBezTo>
                  <a:pt x="1341" y="2496"/>
                  <a:pt x="1063" y="2173"/>
                  <a:pt x="1063" y="1803"/>
                </a:cubicBezTo>
                <a:cubicBezTo>
                  <a:pt x="1063" y="1433"/>
                  <a:pt x="1341" y="1110"/>
                  <a:pt x="1757" y="1110"/>
                </a:cubicBezTo>
                <a:close/>
                <a:moveTo>
                  <a:pt x="1248" y="1"/>
                </a:moveTo>
                <a:lnTo>
                  <a:pt x="1202" y="740"/>
                </a:lnTo>
                <a:lnTo>
                  <a:pt x="555" y="370"/>
                </a:lnTo>
                <a:lnTo>
                  <a:pt x="0" y="1156"/>
                </a:lnTo>
                <a:lnTo>
                  <a:pt x="740" y="1803"/>
                </a:lnTo>
                <a:lnTo>
                  <a:pt x="0" y="2450"/>
                </a:lnTo>
                <a:lnTo>
                  <a:pt x="555" y="3236"/>
                </a:lnTo>
                <a:lnTo>
                  <a:pt x="1202" y="2866"/>
                </a:lnTo>
                <a:lnTo>
                  <a:pt x="1248" y="3606"/>
                </a:lnTo>
                <a:lnTo>
                  <a:pt x="2219" y="3606"/>
                </a:lnTo>
                <a:lnTo>
                  <a:pt x="2311" y="2866"/>
                </a:lnTo>
                <a:lnTo>
                  <a:pt x="2912" y="3236"/>
                </a:lnTo>
                <a:lnTo>
                  <a:pt x="3467" y="2450"/>
                </a:lnTo>
                <a:lnTo>
                  <a:pt x="2727" y="1803"/>
                </a:lnTo>
                <a:lnTo>
                  <a:pt x="3467" y="1156"/>
                </a:lnTo>
                <a:lnTo>
                  <a:pt x="2912" y="370"/>
                </a:lnTo>
                <a:lnTo>
                  <a:pt x="2311" y="740"/>
                </a:lnTo>
                <a:lnTo>
                  <a:pt x="22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550;p41">
            <a:extLst>
              <a:ext uri="{FF2B5EF4-FFF2-40B4-BE49-F238E27FC236}">
                <a16:creationId xmlns:a16="http://schemas.microsoft.com/office/drawing/2014/main" id="{6C1E6C24-FD85-43D4-9D32-EA1091FCF043}"/>
              </a:ext>
            </a:extLst>
          </p:cNvPr>
          <p:cNvSpPr/>
          <p:nvPr/>
        </p:nvSpPr>
        <p:spPr>
          <a:xfrm>
            <a:off x="3096296" y="3273951"/>
            <a:ext cx="30869" cy="22512"/>
          </a:xfrm>
          <a:custGeom>
            <a:avLst/>
            <a:gdLst/>
            <a:ahLst/>
            <a:cxnLst/>
            <a:rect l="l" t="t" r="r" b="b"/>
            <a:pathLst>
              <a:path w="2220" h="1619" extrusionOk="0">
                <a:moveTo>
                  <a:pt x="1" y="1"/>
                </a:moveTo>
                <a:lnTo>
                  <a:pt x="1" y="1618"/>
                </a:lnTo>
                <a:lnTo>
                  <a:pt x="2219" y="1618"/>
                </a:lnTo>
                <a:lnTo>
                  <a:pt x="22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551;p41">
            <a:extLst>
              <a:ext uri="{FF2B5EF4-FFF2-40B4-BE49-F238E27FC236}">
                <a16:creationId xmlns:a16="http://schemas.microsoft.com/office/drawing/2014/main" id="{697E0EB2-4BF7-44A8-A1D1-F52598D1B9E8}"/>
              </a:ext>
            </a:extLst>
          </p:cNvPr>
          <p:cNvSpPr/>
          <p:nvPr/>
        </p:nvSpPr>
        <p:spPr>
          <a:xfrm>
            <a:off x="3102720" y="3279736"/>
            <a:ext cx="9010" cy="12222"/>
          </a:xfrm>
          <a:custGeom>
            <a:avLst/>
            <a:gdLst/>
            <a:ahLst/>
            <a:cxnLst/>
            <a:rect l="l" t="t" r="r" b="b"/>
            <a:pathLst>
              <a:path w="648" h="879" extrusionOk="0">
                <a:moveTo>
                  <a:pt x="1" y="1"/>
                </a:moveTo>
                <a:lnTo>
                  <a:pt x="1" y="879"/>
                </a:lnTo>
                <a:lnTo>
                  <a:pt x="93" y="879"/>
                </a:lnTo>
                <a:lnTo>
                  <a:pt x="93" y="463"/>
                </a:lnTo>
                <a:lnTo>
                  <a:pt x="509" y="463"/>
                </a:lnTo>
                <a:lnTo>
                  <a:pt x="509" y="879"/>
                </a:lnTo>
                <a:lnTo>
                  <a:pt x="648" y="879"/>
                </a:lnTo>
                <a:lnTo>
                  <a:pt x="648" y="1"/>
                </a:lnTo>
                <a:lnTo>
                  <a:pt x="509" y="1"/>
                </a:lnTo>
                <a:lnTo>
                  <a:pt x="509" y="370"/>
                </a:lnTo>
                <a:lnTo>
                  <a:pt x="93" y="370"/>
                </a:lnTo>
                <a:lnTo>
                  <a:pt x="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552;p41">
            <a:extLst>
              <a:ext uri="{FF2B5EF4-FFF2-40B4-BE49-F238E27FC236}">
                <a16:creationId xmlns:a16="http://schemas.microsoft.com/office/drawing/2014/main" id="{80274A48-C2E9-48B0-864E-12F69CBD2A1A}"/>
              </a:ext>
            </a:extLst>
          </p:cNvPr>
          <p:cNvSpPr/>
          <p:nvPr/>
        </p:nvSpPr>
        <p:spPr>
          <a:xfrm>
            <a:off x="3114289" y="3279736"/>
            <a:ext cx="10304" cy="12222"/>
          </a:xfrm>
          <a:custGeom>
            <a:avLst/>
            <a:gdLst/>
            <a:ahLst/>
            <a:cxnLst/>
            <a:rect l="l" t="t" r="r" b="b"/>
            <a:pathLst>
              <a:path w="741" h="879" extrusionOk="0">
                <a:moveTo>
                  <a:pt x="278" y="47"/>
                </a:moveTo>
                <a:cubicBezTo>
                  <a:pt x="509" y="47"/>
                  <a:pt x="602" y="185"/>
                  <a:pt x="602" y="417"/>
                </a:cubicBezTo>
                <a:cubicBezTo>
                  <a:pt x="602" y="648"/>
                  <a:pt x="463" y="786"/>
                  <a:pt x="232" y="786"/>
                </a:cubicBezTo>
                <a:lnTo>
                  <a:pt x="139" y="786"/>
                </a:lnTo>
                <a:lnTo>
                  <a:pt x="139" y="93"/>
                </a:lnTo>
                <a:cubicBezTo>
                  <a:pt x="139" y="93"/>
                  <a:pt x="186" y="47"/>
                  <a:pt x="278" y="47"/>
                </a:cubicBezTo>
                <a:close/>
                <a:moveTo>
                  <a:pt x="1" y="1"/>
                </a:moveTo>
                <a:lnTo>
                  <a:pt x="1" y="879"/>
                </a:lnTo>
                <a:lnTo>
                  <a:pt x="232" y="879"/>
                </a:lnTo>
                <a:cubicBezTo>
                  <a:pt x="371" y="879"/>
                  <a:pt x="509" y="832"/>
                  <a:pt x="602" y="740"/>
                </a:cubicBezTo>
                <a:cubicBezTo>
                  <a:pt x="694" y="648"/>
                  <a:pt x="740" y="555"/>
                  <a:pt x="740" y="417"/>
                </a:cubicBezTo>
                <a:cubicBezTo>
                  <a:pt x="740" y="278"/>
                  <a:pt x="694" y="139"/>
                  <a:pt x="602" y="93"/>
                </a:cubicBezTo>
                <a:cubicBezTo>
                  <a:pt x="555" y="1"/>
                  <a:pt x="417" y="1"/>
                  <a:pt x="2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553;p41">
            <a:extLst>
              <a:ext uri="{FF2B5EF4-FFF2-40B4-BE49-F238E27FC236}">
                <a16:creationId xmlns:a16="http://schemas.microsoft.com/office/drawing/2014/main" id="{09CAF676-8D49-4C16-8AAF-CD78CC054FA8}"/>
              </a:ext>
            </a:extLst>
          </p:cNvPr>
          <p:cNvSpPr/>
          <p:nvPr/>
        </p:nvSpPr>
        <p:spPr>
          <a:xfrm>
            <a:off x="3174067" y="3270739"/>
            <a:ext cx="71347" cy="56566"/>
          </a:xfrm>
          <a:custGeom>
            <a:avLst/>
            <a:gdLst/>
            <a:ahLst/>
            <a:cxnLst/>
            <a:rect l="l" t="t" r="r" b="b"/>
            <a:pathLst>
              <a:path w="5131" h="4068" extrusionOk="0">
                <a:moveTo>
                  <a:pt x="4483" y="324"/>
                </a:moveTo>
                <a:cubicBezTo>
                  <a:pt x="4668" y="324"/>
                  <a:pt x="4807" y="463"/>
                  <a:pt x="4807" y="694"/>
                </a:cubicBezTo>
                <a:lnTo>
                  <a:pt x="4807" y="3421"/>
                </a:lnTo>
                <a:cubicBezTo>
                  <a:pt x="4807" y="3605"/>
                  <a:pt x="4668" y="3744"/>
                  <a:pt x="4483" y="3744"/>
                </a:cubicBezTo>
                <a:lnTo>
                  <a:pt x="647" y="3744"/>
                </a:lnTo>
                <a:cubicBezTo>
                  <a:pt x="462" y="3744"/>
                  <a:pt x="324" y="3605"/>
                  <a:pt x="324" y="3421"/>
                </a:cubicBezTo>
                <a:lnTo>
                  <a:pt x="324" y="694"/>
                </a:lnTo>
                <a:cubicBezTo>
                  <a:pt x="324" y="463"/>
                  <a:pt x="462" y="324"/>
                  <a:pt x="647" y="324"/>
                </a:cubicBezTo>
                <a:close/>
                <a:moveTo>
                  <a:pt x="647" y="1"/>
                </a:moveTo>
                <a:cubicBezTo>
                  <a:pt x="277" y="1"/>
                  <a:pt x="0" y="324"/>
                  <a:pt x="0" y="694"/>
                </a:cubicBezTo>
                <a:lnTo>
                  <a:pt x="0" y="3421"/>
                </a:lnTo>
                <a:cubicBezTo>
                  <a:pt x="0" y="3744"/>
                  <a:pt x="277" y="4068"/>
                  <a:pt x="647" y="4068"/>
                </a:cubicBezTo>
                <a:lnTo>
                  <a:pt x="4483" y="4068"/>
                </a:lnTo>
                <a:cubicBezTo>
                  <a:pt x="4853" y="4068"/>
                  <a:pt x="5130" y="3744"/>
                  <a:pt x="5130" y="3421"/>
                </a:cubicBezTo>
                <a:lnTo>
                  <a:pt x="5130" y="694"/>
                </a:lnTo>
                <a:cubicBezTo>
                  <a:pt x="5130" y="324"/>
                  <a:pt x="4853" y="1"/>
                  <a:pt x="44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554;p41">
            <a:extLst>
              <a:ext uri="{FF2B5EF4-FFF2-40B4-BE49-F238E27FC236}">
                <a16:creationId xmlns:a16="http://schemas.microsoft.com/office/drawing/2014/main" id="{3017879E-C902-4908-B904-AE300C43E187}"/>
              </a:ext>
            </a:extLst>
          </p:cNvPr>
          <p:cNvSpPr/>
          <p:nvPr/>
        </p:nvSpPr>
        <p:spPr>
          <a:xfrm>
            <a:off x="3212625" y="3299022"/>
            <a:ext cx="22498" cy="17353"/>
          </a:xfrm>
          <a:custGeom>
            <a:avLst/>
            <a:gdLst/>
            <a:ahLst/>
            <a:cxnLst/>
            <a:rect l="l" t="t" r="r" b="b"/>
            <a:pathLst>
              <a:path w="1618" h="1248" extrusionOk="0">
                <a:moveTo>
                  <a:pt x="185" y="0"/>
                </a:moveTo>
                <a:cubicBezTo>
                  <a:pt x="93" y="0"/>
                  <a:pt x="0" y="93"/>
                  <a:pt x="0" y="185"/>
                </a:cubicBezTo>
                <a:lnTo>
                  <a:pt x="0" y="1109"/>
                </a:lnTo>
                <a:cubicBezTo>
                  <a:pt x="0" y="1202"/>
                  <a:pt x="93" y="1248"/>
                  <a:pt x="185" y="1248"/>
                </a:cubicBezTo>
                <a:lnTo>
                  <a:pt x="1433" y="1248"/>
                </a:lnTo>
                <a:cubicBezTo>
                  <a:pt x="1525" y="1248"/>
                  <a:pt x="1618" y="1202"/>
                  <a:pt x="1618" y="1109"/>
                </a:cubicBezTo>
                <a:lnTo>
                  <a:pt x="1618" y="185"/>
                </a:lnTo>
                <a:cubicBezTo>
                  <a:pt x="1618" y="93"/>
                  <a:pt x="1525" y="0"/>
                  <a:pt x="14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555;p41">
            <a:extLst>
              <a:ext uri="{FF2B5EF4-FFF2-40B4-BE49-F238E27FC236}">
                <a16:creationId xmlns:a16="http://schemas.microsoft.com/office/drawing/2014/main" id="{D81BDC45-E599-4F89-A2D8-1525D829728F}"/>
              </a:ext>
            </a:extLst>
          </p:cNvPr>
          <p:cNvSpPr/>
          <p:nvPr/>
        </p:nvSpPr>
        <p:spPr>
          <a:xfrm>
            <a:off x="3412482" y="3270739"/>
            <a:ext cx="72000" cy="56566"/>
          </a:xfrm>
          <a:custGeom>
            <a:avLst/>
            <a:gdLst/>
            <a:ahLst/>
            <a:cxnLst/>
            <a:rect l="l" t="t" r="r" b="b"/>
            <a:pathLst>
              <a:path w="5178" h="4068" extrusionOk="0">
                <a:moveTo>
                  <a:pt x="694" y="1"/>
                </a:moveTo>
                <a:cubicBezTo>
                  <a:pt x="324" y="1"/>
                  <a:pt x="1" y="324"/>
                  <a:pt x="1" y="694"/>
                </a:cubicBezTo>
                <a:lnTo>
                  <a:pt x="324" y="694"/>
                </a:lnTo>
                <a:cubicBezTo>
                  <a:pt x="324" y="463"/>
                  <a:pt x="463" y="324"/>
                  <a:pt x="694" y="324"/>
                </a:cubicBezTo>
                <a:lnTo>
                  <a:pt x="4484" y="324"/>
                </a:lnTo>
                <a:cubicBezTo>
                  <a:pt x="4669" y="324"/>
                  <a:pt x="4854" y="463"/>
                  <a:pt x="4854" y="694"/>
                </a:cubicBezTo>
                <a:lnTo>
                  <a:pt x="4854" y="3421"/>
                </a:lnTo>
                <a:cubicBezTo>
                  <a:pt x="4854" y="3605"/>
                  <a:pt x="4669" y="3744"/>
                  <a:pt x="4484" y="3744"/>
                </a:cubicBezTo>
                <a:lnTo>
                  <a:pt x="3559" y="3744"/>
                </a:lnTo>
                <a:lnTo>
                  <a:pt x="3559" y="4068"/>
                </a:lnTo>
                <a:lnTo>
                  <a:pt x="4484" y="4068"/>
                </a:lnTo>
                <a:cubicBezTo>
                  <a:pt x="4854" y="4068"/>
                  <a:pt x="5177" y="3744"/>
                  <a:pt x="5177" y="3421"/>
                </a:cubicBezTo>
                <a:lnTo>
                  <a:pt x="5177" y="694"/>
                </a:lnTo>
                <a:cubicBezTo>
                  <a:pt x="5177" y="324"/>
                  <a:pt x="4854" y="1"/>
                  <a:pt x="44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556;p41">
            <a:extLst>
              <a:ext uri="{FF2B5EF4-FFF2-40B4-BE49-F238E27FC236}">
                <a16:creationId xmlns:a16="http://schemas.microsoft.com/office/drawing/2014/main" id="{AAD2286F-9064-4472-9530-6C6C3229B7B7}"/>
              </a:ext>
            </a:extLst>
          </p:cNvPr>
          <p:cNvSpPr/>
          <p:nvPr/>
        </p:nvSpPr>
        <p:spPr>
          <a:xfrm>
            <a:off x="3412482" y="3284881"/>
            <a:ext cx="41785" cy="41785"/>
          </a:xfrm>
          <a:custGeom>
            <a:avLst/>
            <a:gdLst/>
            <a:ahLst/>
            <a:cxnLst/>
            <a:rect l="l" t="t" r="r" b="b"/>
            <a:pathLst>
              <a:path w="3005" h="3005" extrusionOk="0">
                <a:moveTo>
                  <a:pt x="1" y="0"/>
                </a:moveTo>
                <a:lnTo>
                  <a:pt x="1" y="416"/>
                </a:lnTo>
                <a:cubicBezTo>
                  <a:pt x="1387" y="416"/>
                  <a:pt x="2543" y="1572"/>
                  <a:pt x="2543" y="3004"/>
                </a:cubicBezTo>
                <a:lnTo>
                  <a:pt x="3005" y="3004"/>
                </a:lnTo>
                <a:cubicBezTo>
                  <a:pt x="3005" y="1341"/>
                  <a:pt x="1665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557;p41">
            <a:extLst>
              <a:ext uri="{FF2B5EF4-FFF2-40B4-BE49-F238E27FC236}">
                <a16:creationId xmlns:a16="http://schemas.microsoft.com/office/drawing/2014/main" id="{A79DB768-FFAA-4F3B-ADBE-420031A023F6}"/>
              </a:ext>
            </a:extLst>
          </p:cNvPr>
          <p:cNvSpPr/>
          <p:nvPr/>
        </p:nvSpPr>
        <p:spPr>
          <a:xfrm>
            <a:off x="3412482" y="3299022"/>
            <a:ext cx="27657" cy="27643"/>
          </a:xfrm>
          <a:custGeom>
            <a:avLst/>
            <a:gdLst/>
            <a:ahLst/>
            <a:cxnLst/>
            <a:rect l="l" t="t" r="r" b="b"/>
            <a:pathLst>
              <a:path w="1989" h="1988" extrusionOk="0">
                <a:moveTo>
                  <a:pt x="1" y="0"/>
                </a:moveTo>
                <a:lnTo>
                  <a:pt x="1" y="416"/>
                </a:lnTo>
                <a:cubicBezTo>
                  <a:pt x="833" y="416"/>
                  <a:pt x="1526" y="1109"/>
                  <a:pt x="1526" y="1987"/>
                </a:cubicBezTo>
                <a:lnTo>
                  <a:pt x="1988" y="1987"/>
                </a:lnTo>
                <a:cubicBezTo>
                  <a:pt x="1988" y="878"/>
                  <a:pt x="1110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558;p41">
            <a:extLst>
              <a:ext uri="{FF2B5EF4-FFF2-40B4-BE49-F238E27FC236}">
                <a16:creationId xmlns:a16="http://schemas.microsoft.com/office/drawing/2014/main" id="{4C1E145D-E4E0-48DF-9444-A4C54EA0B7F3}"/>
              </a:ext>
            </a:extLst>
          </p:cNvPr>
          <p:cNvSpPr/>
          <p:nvPr/>
        </p:nvSpPr>
        <p:spPr>
          <a:xfrm>
            <a:off x="3412482" y="3314443"/>
            <a:ext cx="11583" cy="12222"/>
          </a:xfrm>
          <a:custGeom>
            <a:avLst/>
            <a:gdLst/>
            <a:ahLst/>
            <a:cxnLst/>
            <a:rect l="l" t="t" r="r" b="b"/>
            <a:pathLst>
              <a:path w="833" h="879" extrusionOk="0">
                <a:moveTo>
                  <a:pt x="1" y="0"/>
                </a:moveTo>
                <a:lnTo>
                  <a:pt x="1" y="878"/>
                </a:lnTo>
                <a:lnTo>
                  <a:pt x="833" y="878"/>
                </a:lnTo>
                <a:cubicBezTo>
                  <a:pt x="833" y="416"/>
                  <a:pt x="463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559;p41">
            <a:extLst>
              <a:ext uri="{FF2B5EF4-FFF2-40B4-BE49-F238E27FC236}">
                <a16:creationId xmlns:a16="http://schemas.microsoft.com/office/drawing/2014/main" id="{962DF854-684E-46D8-952C-2352A8082B9F}"/>
              </a:ext>
            </a:extLst>
          </p:cNvPr>
          <p:cNvSpPr/>
          <p:nvPr/>
        </p:nvSpPr>
        <p:spPr>
          <a:xfrm>
            <a:off x="3530730" y="3270100"/>
            <a:ext cx="25724" cy="25710"/>
          </a:xfrm>
          <a:custGeom>
            <a:avLst/>
            <a:gdLst/>
            <a:ahLst/>
            <a:cxnLst/>
            <a:rect l="l" t="t" r="r" b="b"/>
            <a:pathLst>
              <a:path w="1850" h="1849" extrusionOk="0">
                <a:moveTo>
                  <a:pt x="232" y="0"/>
                </a:moveTo>
                <a:cubicBezTo>
                  <a:pt x="93" y="0"/>
                  <a:pt x="1" y="93"/>
                  <a:pt x="1" y="231"/>
                </a:cubicBezTo>
                <a:lnTo>
                  <a:pt x="1" y="1572"/>
                </a:lnTo>
                <a:cubicBezTo>
                  <a:pt x="1" y="1710"/>
                  <a:pt x="93" y="1849"/>
                  <a:pt x="232" y="1849"/>
                </a:cubicBezTo>
                <a:cubicBezTo>
                  <a:pt x="370" y="1849"/>
                  <a:pt x="463" y="1710"/>
                  <a:pt x="463" y="1572"/>
                </a:cubicBezTo>
                <a:lnTo>
                  <a:pt x="463" y="462"/>
                </a:lnTo>
                <a:lnTo>
                  <a:pt x="1618" y="462"/>
                </a:lnTo>
                <a:cubicBezTo>
                  <a:pt x="1757" y="462"/>
                  <a:pt x="1849" y="324"/>
                  <a:pt x="1849" y="231"/>
                </a:cubicBezTo>
                <a:cubicBezTo>
                  <a:pt x="1849" y="93"/>
                  <a:pt x="1757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560;p41">
            <a:extLst>
              <a:ext uri="{FF2B5EF4-FFF2-40B4-BE49-F238E27FC236}">
                <a16:creationId xmlns:a16="http://schemas.microsoft.com/office/drawing/2014/main" id="{81C62FA4-1F24-490E-A1A6-519EF275F504}"/>
              </a:ext>
            </a:extLst>
          </p:cNvPr>
          <p:cNvSpPr/>
          <p:nvPr/>
        </p:nvSpPr>
        <p:spPr>
          <a:xfrm>
            <a:off x="3561585" y="3270100"/>
            <a:ext cx="25710" cy="25710"/>
          </a:xfrm>
          <a:custGeom>
            <a:avLst/>
            <a:gdLst/>
            <a:ahLst/>
            <a:cxnLst/>
            <a:rect l="l" t="t" r="r" b="b"/>
            <a:pathLst>
              <a:path w="1849" h="1849" extrusionOk="0">
                <a:moveTo>
                  <a:pt x="231" y="0"/>
                </a:moveTo>
                <a:cubicBezTo>
                  <a:pt x="93" y="0"/>
                  <a:pt x="0" y="93"/>
                  <a:pt x="0" y="231"/>
                </a:cubicBezTo>
                <a:cubicBezTo>
                  <a:pt x="0" y="324"/>
                  <a:pt x="93" y="462"/>
                  <a:pt x="231" y="462"/>
                </a:cubicBezTo>
                <a:lnTo>
                  <a:pt x="1387" y="462"/>
                </a:lnTo>
                <a:lnTo>
                  <a:pt x="1387" y="1572"/>
                </a:lnTo>
                <a:cubicBezTo>
                  <a:pt x="1387" y="1710"/>
                  <a:pt x="1479" y="1849"/>
                  <a:pt x="1618" y="1849"/>
                </a:cubicBezTo>
                <a:cubicBezTo>
                  <a:pt x="1710" y="1849"/>
                  <a:pt x="1849" y="1710"/>
                  <a:pt x="1849" y="1618"/>
                </a:cubicBezTo>
                <a:lnTo>
                  <a:pt x="1849" y="231"/>
                </a:lnTo>
                <a:cubicBezTo>
                  <a:pt x="1849" y="93"/>
                  <a:pt x="1710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561;p41">
            <a:extLst>
              <a:ext uri="{FF2B5EF4-FFF2-40B4-BE49-F238E27FC236}">
                <a16:creationId xmlns:a16="http://schemas.microsoft.com/office/drawing/2014/main" id="{B59EFFD6-B272-4F7E-9341-1A0DBF00E746}"/>
              </a:ext>
            </a:extLst>
          </p:cNvPr>
          <p:cNvSpPr/>
          <p:nvPr/>
        </p:nvSpPr>
        <p:spPr>
          <a:xfrm>
            <a:off x="3561585" y="3302874"/>
            <a:ext cx="25710" cy="25724"/>
          </a:xfrm>
          <a:custGeom>
            <a:avLst/>
            <a:gdLst/>
            <a:ahLst/>
            <a:cxnLst/>
            <a:rect l="l" t="t" r="r" b="b"/>
            <a:pathLst>
              <a:path w="1849" h="1850" extrusionOk="0">
                <a:moveTo>
                  <a:pt x="1618" y="0"/>
                </a:moveTo>
                <a:cubicBezTo>
                  <a:pt x="1479" y="0"/>
                  <a:pt x="1387" y="93"/>
                  <a:pt x="1387" y="231"/>
                </a:cubicBezTo>
                <a:lnTo>
                  <a:pt x="1387" y="1341"/>
                </a:lnTo>
                <a:lnTo>
                  <a:pt x="231" y="1341"/>
                </a:lnTo>
                <a:cubicBezTo>
                  <a:pt x="93" y="1341"/>
                  <a:pt x="0" y="1479"/>
                  <a:pt x="0" y="1618"/>
                </a:cubicBezTo>
                <a:cubicBezTo>
                  <a:pt x="0" y="1710"/>
                  <a:pt x="93" y="1849"/>
                  <a:pt x="231" y="1849"/>
                </a:cubicBezTo>
                <a:lnTo>
                  <a:pt x="1618" y="1849"/>
                </a:lnTo>
                <a:cubicBezTo>
                  <a:pt x="1710" y="1849"/>
                  <a:pt x="1849" y="1710"/>
                  <a:pt x="1849" y="1618"/>
                </a:cubicBezTo>
                <a:lnTo>
                  <a:pt x="1849" y="231"/>
                </a:lnTo>
                <a:cubicBezTo>
                  <a:pt x="1849" y="93"/>
                  <a:pt x="1710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562;p41">
            <a:extLst>
              <a:ext uri="{FF2B5EF4-FFF2-40B4-BE49-F238E27FC236}">
                <a16:creationId xmlns:a16="http://schemas.microsoft.com/office/drawing/2014/main" id="{9E59FA50-0EEE-4BF4-BC72-2C9929532A0E}"/>
              </a:ext>
            </a:extLst>
          </p:cNvPr>
          <p:cNvSpPr/>
          <p:nvPr/>
        </p:nvSpPr>
        <p:spPr>
          <a:xfrm>
            <a:off x="3530730" y="3302874"/>
            <a:ext cx="25724" cy="25724"/>
          </a:xfrm>
          <a:custGeom>
            <a:avLst/>
            <a:gdLst/>
            <a:ahLst/>
            <a:cxnLst/>
            <a:rect l="l" t="t" r="r" b="b"/>
            <a:pathLst>
              <a:path w="1850" h="1850" extrusionOk="0">
                <a:moveTo>
                  <a:pt x="232" y="0"/>
                </a:moveTo>
                <a:cubicBezTo>
                  <a:pt x="93" y="0"/>
                  <a:pt x="1" y="93"/>
                  <a:pt x="1" y="231"/>
                </a:cubicBezTo>
                <a:lnTo>
                  <a:pt x="1" y="1618"/>
                </a:lnTo>
                <a:cubicBezTo>
                  <a:pt x="1" y="1710"/>
                  <a:pt x="93" y="1849"/>
                  <a:pt x="232" y="1849"/>
                </a:cubicBezTo>
                <a:lnTo>
                  <a:pt x="1618" y="1849"/>
                </a:lnTo>
                <a:cubicBezTo>
                  <a:pt x="1757" y="1849"/>
                  <a:pt x="1849" y="1710"/>
                  <a:pt x="1849" y="1618"/>
                </a:cubicBezTo>
                <a:cubicBezTo>
                  <a:pt x="1849" y="1479"/>
                  <a:pt x="1757" y="1341"/>
                  <a:pt x="1618" y="1341"/>
                </a:cubicBezTo>
                <a:lnTo>
                  <a:pt x="463" y="1341"/>
                </a:lnTo>
                <a:lnTo>
                  <a:pt x="463" y="231"/>
                </a:lnTo>
                <a:cubicBezTo>
                  <a:pt x="463" y="93"/>
                  <a:pt x="370" y="0"/>
                  <a:pt x="23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563;p41">
            <a:extLst>
              <a:ext uri="{FF2B5EF4-FFF2-40B4-BE49-F238E27FC236}">
                <a16:creationId xmlns:a16="http://schemas.microsoft.com/office/drawing/2014/main" id="{39C22B00-89A4-43D7-A491-C600EEB1C00D}"/>
              </a:ext>
            </a:extLst>
          </p:cNvPr>
          <p:cNvSpPr/>
          <p:nvPr/>
        </p:nvSpPr>
        <p:spPr>
          <a:xfrm>
            <a:off x="2375238" y="3712891"/>
            <a:ext cx="12876" cy="44357"/>
          </a:xfrm>
          <a:custGeom>
            <a:avLst/>
            <a:gdLst/>
            <a:ahLst/>
            <a:cxnLst/>
            <a:rect l="l" t="t" r="r" b="b"/>
            <a:pathLst>
              <a:path w="926" h="3190" extrusionOk="0">
                <a:moveTo>
                  <a:pt x="1" y="0"/>
                </a:moveTo>
                <a:lnTo>
                  <a:pt x="1" y="2866"/>
                </a:lnTo>
                <a:lnTo>
                  <a:pt x="925" y="3189"/>
                </a:lnTo>
                <a:lnTo>
                  <a:pt x="92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564;p41">
            <a:extLst>
              <a:ext uri="{FF2B5EF4-FFF2-40B4-BE49-F238E27FC236}">
                <a16:creationId xmlns:a16="http://schemas.microsoft.com/office/drawing/2014/main" id="{ACF4B535-6BCA-4323-8969-07CAF70FC20E}"/>
              </a:ext>
            </a:extLst>
          </p:cNvPr>
          <p:cNvSpPr/>
          <p:nvPr/>
        </p:nvSpPr>
        <p:spPr>
          <a:xfrm>
            <a:off x="2392592" y="3691032"/>
            <a:ext cx="48862" cy="66216"/>
          </a:xfrm>
          <a:custGeom>
            <a:avLst/>
            <a:gdLst/>
            <a:ahLst/>
            <a:cxnLst/>
            <a:rect l="l" t="t" r="r" b="b"/>
            <a:pathLst>
              <a:path w="3514" h="4762" extrusionOk="0">
                <a:moveTo>
                  <a:pt x="1202" y="1"/>
                </a:moveTo>
                <a:lnTo>
                  <a:pt x="1" y="1572"/>
                </a:lnTo>
                <a:lnTo>
                  <a:pt x="1" y="4438"/>
                </a:lnTo>
                <a:lnTo>
                  <a:pt x="694" y="4761"/>
                </a:lnTo>
                <a:lnTo>
                  <a:pt x="2774" y="4761"/>
                </a:lnTo>
                <a:lnTo>
                  <a:pt x="3513" y="2635"/>
                </a:lnTo>
                <a:lnTo>
                  <a:pt x="3513" y="1572"/>
                </a:lnTo>
                <a:lnTo>
                  <a:pt x="1757" y="1572"/>
                </a:lnTo>
                <a:lnTo>
                  <a:pt x="1757" y="278"/>
                </a:lnTo>
                <a:lnTo>
                  <a:pt x="152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565;p41">
            <a:extLst>
              <a:ext uri="{FF2B5EF4-FFF2-40B4-BE49-F238E27FC236}">
                <a16:creationId xmlns:a16="http://schemas.microsoft.com/office/drawing/2014/main" id="{876EB101-6BE5-464D-81F9-534022584AB4}"/>
              </a:ext>
            </a:extLst>
          </p:cNvPr>
          <p:cNvSpPr/>
          <p:nvPr/>
        </p:nvSpPr>
        <p:spPr>
          <a:xfrm>
            <a:off x="2710710" y="3691032"/>
            <a:ext cx="12862" cy="44357"/>
          </a:xfrm>
          <a:custGeom>
            <a:avLst/>
            <a:gdLst/>
            <a:ahLst/>
            <a:cxnLst/>
            <a:rect l="l" t="t" r="r" b="b"/>
            <a:pathLst>
              <a:path w="925" h="3190" extrusionOk="0">
                <a:moveTo>
                  <a:pt x="0" y="1"/>
                </a:moveTo>
                <a:lnTo>
                  <a:pt x="0" y="3190"/>
                </a:lnTo>
                <a:lnTo>
                  <a:pt x="925" y="3190"/>
                </a:lnTo>
                <a:lnTo>
                  <a:pt x="925" y="278"/>
                </a:lnTo>
                <a:lnTo>
                  <a:pt x="0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566;p41">
            <a:extLst>
              <a:ext uri="{FF2B5EF4-FFF2-40B4-BE49-F238E27FC236}">
                <a16:creationId xmlns:a16="http://schemas.microsoft.com/office/drawing/2014/main" id="{CAF0C3D1-EC92-4194-8262-943AF3BF519A}"/>
              </a:ext>
            </a:extLst>
          </p:cNvPr>
          <p:cNvSpPr/>
          <p:nvPr/>
        </p:nvSpPr>
        <p:spPr>
          <a:xfrm>
            <a:off x="2658010" y="3691032"/>
            <a:ext cx="48209" cy="66216"/>
          </a:xfrm>
          <a:custGeom>
            <a:avLst/>
            <a:gdLst/>
            <a:ahLst/>
            <a:cxnLst/>
            <a:rect l="l" t="t" r="r" b="b"/>
            <a:pathLst>
              <a:path w="3467" h="4762" extrusionOk="0">
                <a:moveTo>
                  <a:pt x="694" y="1"/>
                </a:moveTo>
                <a:lnTo>
                  <a:pt x="1" y="2081"/>
                </a:lnTo>
                <a:lnTo>
                  <a:pt x="1" y="3190"/>
                </a:lnTo>
                <a:lnTo>
                  <a:pt x="1711" y="3190"/>
                </a:lnTo>
                <a:lnTo>
                  <a:pt x="1711" y="4484"/>
                </a:lnTo>
                <a:lnTo>
                  <a:pt x="1942" y="4761"/>
                </a:lnTo>
                <a:lnTo>
                  <a:pt x="2265" y="4761"/>
                </a:lnTo>
                <a:lnTo>
                  <a:pt x="3467" y="3190"/>
                </a:lnTo>
                <a:lnTo>
                  <a:pt x="3467" y="278"/>
                </a:lnTo>
                <a:lnTo>
                  <a:pt x="2774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567;p41">
            <a:extLst>
              <a:ext uri="{FF2B5EF4-FFF2-40B4-BE49-F238E27FC236}">
                <a16:creationId xmlns:a16="http://schemas.microsoft.com/office/drawing/2014/main" id="{95236DEC-F366-4854-9A1C-9E33C04064DB}"/>
              </a:ext>
            </a:extLst>
          </p:cNvPr>
          <p:cNvSpPr/>
          <p:nvPr/>
        </p:nvSpPr>
        <p:spPr>
          <a:xfrm>
            <a:off x="2940129" y="3698749"/>
            <a:ext cx="61710" cy="50141"/>
          </a:xfrm>
          <a:custGeom>
            <a:avLst/>
            <a:gdLst/>
            <a:ahLst/>
            <a:cxnLst/>
            <a:rect l="l" t="t" r="r" b="b"/>
            <a:pathLst>
              <a:path w="4438" h="3606" extrusionOk="0">
                <a:moveTo>
                  <a:pt x="2497" y="0"/>
                </a:moveTo>
                <a:lnTo>
                  <a:pt x="2497" y="740"/>
                </a:lnTo>
                <a:cubicBezTo>
                  <a:pt x="2497" y="740"/>
                  <a:pt x="1249" y="1063"/>
                  <a:pt x="648" y="2034"/>
                </a:cubicBezTo>
                <a:cubicBezTo>
                  <a:pt x="509" y="2265"/>
                  <a:pt x="371" y="2542"/>
                  <a:pt x="278" y="2820"/>
                </a:cubicBezTo>
                <a:cubicBezTo>
                  <a:pt x="186" y="2958"/>
                  <a:pt x="140" y="3097"/>
                  <a:pt x="140" y="3236"/>
                </a:cubicBezTo>
                <a:cubicBezTo>
                  <a:pt x="93" y="3328"/>
                  <a:pt x="1" y="3605"/>
                  <a:pt x="1" y="3605"/>
                </a:cubicBezTo>
                <a:cubicBezTo>
                  <a:pt x="602" y="2820"/>
                  <a:pt x="1526" y="2219"/>
                  <a:pt x="2497" y="2034"/>
                </a:cubicBezTo>
                <a:lnTo>
                  <a:pt x="2497" y="2820"/>
                </a:lnTo>
                <a:lnTo>
                  <a:pt x="4438" y="1433"/>
                </a:lnTo>
                <a:lnTo>
                  <a:pt x="2497" y="0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568;p41">
            <a:extLst>
              <a:ext uri="{FF2B5EF4-FFF2-40B4-BE49-F238E27FC236}">
                <a16:creationId xmlns:a16="http://schemas.microsoft.com/office/drawing/2014/main" id="{F59D17B8-4A10-4AAD-B72A-684190FA30EB}"/>
              </a:ext>
            </a:extLst>
          </p:cNvPr>
          <p:cNvSpPr/>
          <p:nvPr/>
        </p:nvSpPr>
        <p:spPr>
          <a:xfrm>
            <a:off x="3218410" y="3696177"/>
            <a:ext cx="44357" cy="5798"/>
          </a:xfrm>
          <a:custGeom>
            <a:avLst/>
            <a:gdLst/>
            <a:ahLst/>
            <a:cxnLst/>
            <a:rect l="l" t="t" r="r" b="b"/>
            <a:pathLst>
              <a:path w="3190" h="417" extrusionOk="0">
                <a:moveTo>
                  <a:pt x="0" y="0"/>
                </a:moveTo>
                <a:lnTo>
                  <a:pt x="0" y="416"/>
                </a:lnTo>
                <a:lnTo>
                  <a:pt x="3189" y="416"/>
                </a:lnTo>
                <a:lnTo>
                  <a:pt x="3189" y="0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569;p41">
            <a:extLst>
              <a:ext uri="{FF2B5EF4-FFF2-40B4-BE49-F238E27FC236}">
                <a16:creationId xmlns:a16="http://schemas.microsoft.com/office/drawing/2014/main" id="{9A6A497F-01EA-4932-935D-34A0330D6F3B}"/>
              </a:ext>
            </a:extLst>
          </p:cNvPr>
          <p:cNvSpPr/>
          <p:nvPr/>
        </p:nvSpPr>
        <p:spPr>
          <a:xfrm>
            <a:off x="3218410" y="3711597"/>
            <a:ext cx="44357" cy="5159"/>
          </a:xfrm>
          <a:custGeom>
            <a:avLst/>
            <a:gdLst/>
            <a:ahLst/>
            <a:cxnLst/>
            <a:rect l="l" t="t" r="r" b="b"/>
            <a:pathLst>
              <a:path w="3190" h="371" extrusionOk="0">
                <a:moveTo>
                  <a:pt x="0" y="1"/>
                </a:moveTo>
                <a:lnTo>
                  <a:pt x="0" y="370"/>
                </a:lnTo>
                <a:lnTo>
                  <a:pt x="3189" y="370"/>
                </a:lnTo>
                <a:lnTo>
                  <a:pt x="3189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570;p41">
            <a:extLst>
              <a:ext uri="{FF2B5EF4-FFF2-40B4-BE49-F238E27FC236}">
                <a16:creationId xmlns:a16="http://schemas.microsoft.com/office/drawing/2014/main" id="{8C71A831-3664-4091-9733-9BA233F37417}"/>
              </a:ext>
            </a:extLst>
          </p:cNvPr>
          <p:cNvSpPr/>
          <p:nvPr/>
        </p:nvSpPr>
        <p:spPr>
          <a:xfrm>
            <a:off x="3218410" y="3729590"/>
            <a:ext cx="25710" cy="5159"/>
          </a:xfrm>
          <a:custGeom>
            <a:avLst/>
            <a:gdLst/>
            <a:ahLst/>
            <a:cxnLst/>
            <a:rect l="l" t="t" r="r" b="b"/>
            <a:pathLst>
              <a:path w="1849" h="371" extrusionOk="0">
                <a:moveTo>
                  <a:pt x="0" y="1"/>
                </a:moveTo>
                <a:lnTo>
                  <a:pt x="0" y="371"/>
                </a:lnTo>
                <a:lnTo>
                  <a:pt x="1849" y="371"/>
                </a:lnTo>
                <a:lnTo>
                  <a:pt x="1849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571;p41">
            <a:extLst>
              <a:ext uri="{FF2B5EF4-FFF2-40B4-BE49-F238E27FC236}">
                <a16:creationId xmlns:a16="http://schemas.microsoft.com/office/drawing/2014/main" id="{56C2D368-97A9-430F-AA22-857C946D2618}"/>
              </a:ext>
            </a:extLst>
          </p:cNvPr>
          <p:cNvSpPr/>
          <p:nvPr/>
        </p:nvSpPr>
        <p:spPr>
          <a:xfrm>
            <a:off x="3251823" y="3729590"/>
            <a:ext cx="39852" cy="5159"/>
          </a:xfrm>
          <a:custGeom>
            <a:avLst/>
            <a:gdLst/>
            <a:ahLst/>
            <a:cxnLst/>
            <a:rect l="l" t="t" r="r" b="b"/>
            <a:pathLst>
              <a:path w="2866" h="371" extrusionOk="0">
                <a:moveTo>
                  <a:pt x="0" y="1"/>
                </a:moveTo>
                <a:lnTo>
                  <a:pt x="0" y="371"/>
                </a:lnTo>
                <a:lnTo>
                  <a:pt x="2866" y="371"/>
                </a:lnTo>
                <a:lnTo>
                  <a:pt x="2866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572;p41">
            <a:extLst>
              <a:ext uri="{FF2B5EF4-FFF2-40B4-BE49-F238E27FC236}">
                <a16:creationId xmlns:a16="http://schemas.microsoft.com/office/drawing/2014/main" id="{75C8DC2A-3F32-4FA2-8B9B-D6C334C8BBE3}"/>
              </a:ext>
            </a:extLst>
          </p:cNvPr>
          <p:cNvSpPr/>
          <p:nvPr/>
        </p:nvSpPr>
        <p:spPr>
          <a:xfrm>
            <a:off x="3268537" y="3712237"/>
            <a:ext cx="5784" cy="39866"/>
          </a:xfrm>
          <a:custGeom>
            <a:avLst/>
            <a:gdLst/>
            <a:ahLst/>
            <a:cxnLst/>
            <a:rect l="l" t="t" r="r" b="b"/>
            <a:pathLst>
              <a:path w="416" h="2867" extrusionOk="0">
                <a:moveTo>
                  <a:pt x="0" y="1"/>
                </a:moveTo>
                <a:lnTo>
                  <a:pt x="0" y="2866"/>
                </a:lnTo>
                <a:lnTo>
                  <a:pt x="416" y="2866"/>
                </a:lnTo>
                <a:lnTo>
                  <a:pt x="416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573;p41">
            <a:extLst>
              <a:ext uri="{FF2B5EF4-FFF2-40B4-BE49-F238E27FC236}">
                <a16:creationId xmlns:a16="http://schemas.microsoft.com/office/drawing/2014/main" id="{6D203453-3D18-4BCF-B1F4-0449619262AE}"/>
              </a:ext>
            </a:extLst>
          </p:cNvPr>
          <p:cNvSpPr/>
          <p:nvPr/>
        </p:nvSpPr>
        <p:spPr>
          <a:xfrm>
            <a:off x="3507592" y="3715463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8" y="0"/>
                </a:moveTo>
                <a:cubicBezTo>
                  <a:pt x="324" y="0"/>
                  <a:pt x="1" y="277"/>
                  <a:pt x="1" y="601"/>
                </a:cubicBezTo>
                <a:cubicBezTo>
                  <a:pt x="1" y="971"/>
                  <a:pt x="324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574;p41">
            <a:extLst>
              <a:ext uri="{FF2B5EF4-FFF2-40B4-BE49-F238E27FC236}">
                <a16:creationId xmlns:a16="http://schemas.microsoft.com/office/drawing/2014/main" id="{4EA9FB02-F49A-4466-A897-03B7B5D2E1D7}"/>
              </a:ext>
            </a:extLst>
          </p:cNvPr>
          <p:cNvSpPr/>
          <p:nvPr/>
        </p:nvSpPr>
        <p:spPr>
          <a:xfrm>
            <a:off x="3538447" y="3715463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7" y="0"/>
                </a:moveTo>
                <a:cubicBezTo>
                  <a:pt x="324" y="0"/>
                  <a:pt x="0" y="277"/>
                  <a:pt x="0" y="601"/>
                </a:cubicBezTo>
                <a:cubicBezTo>
                  <a:pt x="0" y="971"/>
                  <a:pt x="324" y="1248"/>
                  <a:pt x="647" y="1248"/>
                </a:cubicBezTo>
                <a:cubicBezTo>
                  <a:pt x="1017" y="1248"/>
                  <a:pt x="1294" y="971"/>
                  <a:pt x="1294" y="601"/>
                </a:cubicBezTo>
                <a:cubicBezTo>
                  <a:pt x="1294" y="277"/>
                  <a:pt x="1017" y="0"/>
                  <a:pt x="647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575;p41">
            <a:extLst>
              <a:ext uri="{FF2B5EF4-FFF2-40B4-BE49-F238E27FC236}">
                <a16:creationId xmlns:a16="http://schemas.microsoft.com/office/drawing/2014/main" id="{17276357-ABA1-4CA7-AF25-1DFDBA784739}"/>
              </a:ext>
            </a:extLst>
          </p:cNvPr>
          <p:cNvSpPr/>
          <p:nvPr/>
        </p:nvSpPr>
        <p:spPr>
          <a:xfrm>
            <a:off x="3569288" y="3715463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8" y="0"/>
                </a:moveTo>
                <a:cubicBezTo>
                  <a:pt x="278" y="0"/>
                  <a:pt x="1" y="277"/>
                  <a:pt x="1" y="601"/>
                </a:cubicBezTo>
                <a:cubicBezTo>
                  <a:pt x="1" y="971"/>
                  <a:pt x="278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576;p41">
            <a:extLst>
              <a:ext uri="{FF2B5EF4-FFF2-40B4-BE49-F238E27FC236}">
                <a16:creationId xmlns:a16="http://schemas.microsoft.com/office/drawing/2014/main" id="{BCD5A534-A60A-4B19-9669-D699FB749CF3}"/>
              </a:ext>
            </a:extLst>
          </p:cNvPr>
          <p:cNvSpPr/>
          <p:nvPr/>
        </p:nvSpPr>
        <p:spPr>
          <a:xfrm>
            <a:off x="730054" y="3907616"/>
            <a:ext cx="2997348" cy="5145"/>
          </a:xfrm>
          <a:custGeom>
            <a:avLst/>
            <a:gdLst/>
            <a:ahLst/>
            <a:cxnLst/>
            <a:rect l="l" t="t" r="r" b="b"/>
            <a:pathLst>
              <a:path w="215559" h="370" extrusionOk="0">
                <a:moveTo>
                  <a:pt x="0" y="0"/>
                </a:moveTo>
                <a:lnTo>
                  <a:pt x="0" y="370"/>
                </a:lnTo>
                <a:lnTo>
                  <a:pt x="215558" y="370"/>
                </a:lnTo>
                <a:lnTo>
                  <a:pt x="2155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577;p41">
            <a:extLst>
              <a:ext uri="{FF2B5EF4-FFF2-40B4-BE49-F238E27FC236}">
                <a16:creationId xmlns:a16="http://schemas.microsoft.com/office/drawing/2014/main" id="{2F05C106-ECD6-4EFC-9BFD-DA36E4732964}"/>
              </a:ext>
            </a:extLst>
          </p:cNvPr>
          <p:cNvSpPr/>
          <p:nvPr/>
        </p:nvSpPr>
        <p:spPr>
          <a:xfrm>
            <a:off x="730054" y="4016868"/>
            <a:ext cx="171602" cy="171602"/>
          </a:xfrm>
          <a:custGeom>
            <a:avLst/>
            <a:gdLst/>
            <a:ahLst/>
            <a:cxnLst/>
            <a:rect l="l" t="t" r="r" b="b"/>
            <a:pathLst>
              <a:path w="12341" h="12341" extrusionOk="0">
                <a:moveTo>
                  <a:pt x="6194" y="0"/>
                </a:moveTo>
                <a:cubicBezTo>
                  <a:pt x="2774" y="0"/>
                  <a:pt x="0" y="2773"/>
                  <a:pt x="0" y="6193"/>
                </a:cubicBezTo>
                <a:cubicBezTo>
                  <a:pt x="0" y="9567"/>
                  <a:pt x="2774" y="12340"/>
                  <a:pt x="6194" y="12340"/>
                </a:cubicBezTo>
                <a:cubicBezTo>
                  <a:pt x="9567" y="12340"/>
                  <a:pt x="12340" y="9567"/>
                  <a:pt x="12340" y="6193"/>
                </a:cubicBezTo>
                <a:cubicBezTo>
                  <a:pt x="12340" y="2773"/>
                  <a:pt x="9567" y="0"/>
                  <a:pt x="61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578;p41">
            <a:extLst>
              <a:ext uri="{FF2B5EF4-FFF2-40B4-BE49-F238E27FC236}">
                <a16:creationId xmlns:a16="http://schemas.microsoft.com/office/drawing/2014/main" id="{17D59CD8-5D16-4EBC-93F4-59AC2036BF0D}"/>
              </a:ext>
            </a:extLst>
          </p:cNvPr>
          <p:cNvSpPr/>
          <p:nvPr/>
        </p:nvSpPr>
        <p:spPr>
          <a:xfrm>
            <a:off x="790458" y="4043857"/>
            <a:ext cx="51435" cy="50781"/>
          </a:xfrm>
          <a:custGeom>
            <a:avLst/>
            <a:gdLst/>
            <a:ahLst/>
            <a:cxnLst/>
            <a:rect l="l" t="t" r="r" b="b"/>
            <a:pathLst>
              <a:path w="3699" h="3652" extrusionOk="0">
                <a:moveTo>
                  <a:pt x="1850" y="0"/>
                </a:moveTo>
                <a:cubicBezTo>
                  <a:pt x="833" y="0"/>
                  <a:pt x="1" y="832"/>
                  <a:pt x="1" y="1849"/>
                </a:cubicBezTo>
                <a:cubicBezTo>
                  <a:pt x="1" y="2866"/>
                  <a:pt x="833" y="3651"/>
                  <a:pt x="1850" y="3651"/>
                </a:cubicBezTo>
                <a:cubicBezTo>
                  <a:pt x="2866" y="3651"/>
                  <a:pt x="3698" y="2866"/>
                  <a:pt x="3698" y="1849"/>
                </a:cubicBezTo>
                <a:cubicBezTo>
                  <a:pt x="3698" y="832"/>
                  <a:pt x="2866" y="0"/>
                  <a:pt x="18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579;p41">
            <a:extLst>
              <a:ext uri="{FF2B5EF4-FFF2-40B4-BE49-F238E27FC236}">
                <a16:creationId xmlns:a16="http://schemas.microsoft.com/office/drawing/2014/main" id="{8371F7E2-CBC8-4D69-A13F-F1228C80C09A}"/>
              </a:ext>
            </a:extLst>
          </p:cNvPr>
          <p:cNvSpPr/>
          <p:nvPr/>
        </p:nvSpPr>
        <p:spPr>
          <a:xfrm>
            <a:off x="767334" y="4106833"/>
            <a:ext cx="97043" cy="43078"/>
          </a:xfrm>
          <a:custGeom>
            <a:avLst/>
            <a:gdLst/>
            <a:ahLst/>
            <a:cxnLst/>
            <a:rect l="l" t="t" r="r" b="b"/>
            <a:pathLst>
              <a:path w="6979" h="3098" extrusionOk="0">
                <a:moveTo>
                  <a:pt x="3513" y="0"/>
                </a:moveTo>
                <a:cubicBezTo>
                  <a:pt x="1710" y="0"/>
                  <a:pt x="231" y="1341"/>
                  <a:pt x="0" y="3097"/>
                </a:cubicBezTo>
                <a:lnTo>
                  <a:pt x="6979" y="3097"/>
                </a:lnTo>
                <a:cubicBezTo>
                  <a:pt x="6794" y="1341"/>
                  <a:pt x="5315" y="0"/>
                  <a:pt x="35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580;p41">
            <a:extLst>
              <a:ext uri="{FF2B5EF4-FFF2-40B4-BE49-F238E27FC236}">
                <a16:creationId xmlns:a16="http://schemas.microsoft.com/office/drawing/2014/main" id="{9DAC68A0-9292-4A1F-B541-22D2B65E1B90}"/>
              </a:ext>
            </a:extLst>
          </p:cNvPr>
          <p:cNvSpPr/>
          <p:nvPr/>
        </p:nvSpPr>
        <p:spPr>
          <a:xfrm>
            <a:off x="3095017" y="4030995"/>
            <a:ext cx="634958" cy="143333"/>
          </a:xfrm>
          <a:custGeom>
            <a:avLst/>
            <a:gdLst/>
            <a:ahLst/>
            <a:cxnLst/>
            <a:rect l="l" t="t" r="r" b="b"/>
            <a:pathLst>
              <a:path w="45664" h="10308" extrusionOk="0">
                <a:moveTo>
                  <a:pt x="878" y="1"/>
                </a:moveTo>
                <a:cubicBezTo>
                  <a:pt x="370" y="1"/>
                  <a:pt x="0" y="417"/>
                  <a:pt x="0" y="925"/>
                </a:cubicBezTo>
                <a:lnTo>
                  <a:pt x="0" y="9383"/>
                </a:lnTo>
                <a:cubicBezTo>
                  <a:pt x="0" y="9891"/>
                  <a:pt x="370" y="10307"/>
                  <a:pt x="878" y="10307"/>
                </a:cubicBezTo>
                <a:lnTo>
                  <a:pt x="44739" y="10307"/>
                </a:lnTo>
                <a:cubicBezTo>
                  <a:pt x="45247" y="10307"/>
                  <a:pt x="45663" y="9891"/>
                  <a:pt x="45663" y="9383"/>
                </a:cubicBezTo>
                <a:lnTo>
                  <a:pt x="45663" y="925"/>
                </a:lnTo>
                <a:cubicBezTo>
                  <a:pt x="45663" y="417"/>
                  <a:pt x="45247" y="1"/>
                  <a:pt x="447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581;p41">
            <a:extLst>
              <a:ext uri="{FF2B5EF4-FFF2-40B4-BE49-F238E27FC236}">
                <a16:creationId xmlns:a16="http://schemas.microsoft.com/office/drawing/2014/main" id="{526F2E26-5356-4344-9094-4132881B46DE}"/>
              </a:ext>
            </a:extLst>
          </p:cNvPr>
          <p:cNvSpPr/>
          <p:nvPr/>
        </p:nvSpPr>
        <p:spPr>
          <a:xfrm>
            <a:off x="2274983" y="3797711"/>
            <a:ext cx="266072" cy="5798"/>
          </a:xfrm>
          <a:custGeom>
            <a:avLst/>
            <a:gdLst/>
            <a:ahLst/>
            <a:cxnLst/>
            <a:rect l="l" t="t" r="r" b="b"/>
            <a:pathLst>
              <a:path w="19135" h="417" extrusionOk="0">
                <a:moveTo>
                  <a:pt x="1" y="1"/>
                </a:moveTo>
                <a:lnTo>
                  <a:pt x="1" y="417"/>
                </a:lnTo>
                <a:lnTo>
                  <a:pt x="19135" y="417"/>
                </a:lnTo>
                <a:lnTo>
                  <a:pt x="191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582;p41">
            <a:extLst>
              <a:ext uri="{FF2B5EF4-FFF2-40B4-BE49-F238E27FC236}">
                <a16:creationId xmlns:a16="http://schemas.microsoft.com/office/drawing/2014/main" id="{E0EECBEB-2136-4493-A0C2-763E2D06D36D}"/>
              </a:ext>
            </a:extLst>
          </p:cNvPr>
          <p:cNvSpPr/>
          <p:nvPr/>
        </p:nvSpPr>
        <p:spPr>
          <a:xfrm>
            <a:off x="2557755" y="3797711"/>
            <a:ext cx="266072" cy="5798"/>
          </a:xfrm>
          <a:custGeom>
            <a:avLst/>
            <a:gdLst/>
            <a:ahLst/>
            <a:cxnLst/>
            <a:rect l="l" t="t" r="r" b="b"/>
            <a:pathLst>
              <a:path w="19135" h="417" extrusionOk="0">
                <a:moveTo>
                  <a:pt x="1" y="1"/>
                </a:moveTo>
                <a:lnTo>
                  <a:pt x="1" y="417"/>
                </a:lnTo>
                <a:lnTo>
                  <a:pt x="19135" y="417"/>
                </a:lnTo>
                <a:lnTo>
                  <a:pt x="19135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583;p41">
            <a:extLst>
              <a:ext uri="{FF2B5EF4-FFF2-40B4-BE49-F238E27FC236}">
                <a16:creationId xmlns:a16="http://schemas.microsoft.com/office/drawing/2014/main" id="{2776F2C4-A179-48ED-81CB-BB309E7BB90E}"/>
              </a:ext>
            </a:extLst>
          </p:cNvPr>
          <p:cNvSpPr/>
          <p:nvPr/>
        </p:nvSpPr>
        <p:spPr>
          <a:xfrm>
            <a:off x="1968447" y="2268842"/>
            <a:ext cx="520561" cy="520561"/>
          </a:xfrm>
          <a:custGeom>
            <a:avLst/>
            <a:gdLst/>
            <a:ahLst/>
            <a:cxnLst/>
            <a:rect l="l" t="t" r="r" b="b"/>
            <a:pathLst>
              <a:path w="37437" h="37437" extrusionOk="0">
                <a:moveTo>
                  <a:pt x="18718" y="0"/>
                </a:moveTo>
                <a:cubicBezTo>
                  <a:pt x="8366" y="0"/>
                  <a:pt x="0" y="8366"/>
                  <a:pt x="0" y="18719"/>
                </a:cubicBezTo>
                <a:cubicBezTo>
                  <a:pt x="0" y="29071"/>
                  <a:pt x="8366" y="37437"/>
                  <a:pt x="18718" y="37437"/>
                </a:cubicBezTo>
                <a:cubicBezTo>
                  <a:pt x="29071" y="37437"/>
                  <a:pt x="37436" y="29071"/>
                  <a:pt x="37436" y="18719"/>
                </a:cubicBezTo>
                <a:cubicBezTo>
                  <a:pt x="37436" y="8366"/>
                  <a:pt x="29071" y="0"/>
                  <a:pt x="18718" y="0"/>
                </a:cubicBezTo>
                <a:close/>
              </a:path>
            </a:pathLst>
          </a:custGeom>
          <a:solidFill>
            <a:srgbClr val="1B1464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584;p41">
            <a:extLst>
              <a:ext uri="{FF2B5EF4-FFF2-40B4-BE49-F238E27FC236}">
                <a16:creationId xmlns:a16="http://schemas.microsoft.com/office/drawing/2014/main" id="{AF7AE59B-FC50-4627-B414-864F5432657D}"/>
              </a:ext>
            </a:extLst>
          </p:cNvPr>
          <p:cNvSpPr/>
          <p:nvPr/>
        </p:nvSpPr>
        <p:spPr>
          <a:xfrm>
            <a:off x="2140675" y="2412147"/>
            <a:ext cx="234577" cy="234591"/>
          </a:xfrm>
          <a:custGeom>
            <a:avLst/>
            <a:gdLst/>
            <a:ahLst/>
            <a:cxnLst/>
            <a:rect l="l" t="t" r="r" b="b"/>
            <a:pathLst>
              <a:path w="16870" h="16871" extrusionOk="0">
                <a:moveTo>
                  <a:pt x="1" y="1"/>
                </a:moveTo>
                <a:lnTo>
                  <a:pt x="1" y="16870"/>
                </a:lnTo>
                <a:lnTo>
                  <a:pt x="16870" y="8413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585;p41">
            <a:extLst>
              <a:ext uri="{FF2B5EF4-FFF2-40B4-BE49-F238E27FC236}">
                <a16:creationId xmlns:a16="http://schemas.microsoft.com/office/drawing/2014/main" id="{A935BEAD-0761-4A40-8188-1754FE49BC28}"/>
              </a:ext>
            </a:extLst>
          </p:cNvPr>
          <p:cNvSpPr txBox="1"/>
          <p:nvPr/>
        </p:nvSpPr>
        <p:spPr>
          <a:xfrm>
            <a:off x="3049800" y="3966304"/>
            <a:ext cx="7254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SUBSCRIBE 2.0 M</a:t>
            </a:r>
            <a:endParaRPr sz="6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03" name="Google Shape;586;p41">
            <a:extLst>
              <a:ext uri="{FF2B5EF4-FFF2-40B4-BE49-F238E27FC236}">
                <a16:creationId xmlns:a16="http://schemas.microsoft.com/office/drawing/2014/main" id="{FB94965B-F1E3-4A9A-98A6-6EBD02C7A072}"/>
              </a:ext>
            </a:extLst>
          </p:cNvPr>
          <p:cNvSpPr txBox="1"/>
          <p:nvPr/>
        </p:nvSpPr>
        <p:spPr>
          <a:xfrm>
            <a:off x="657450" y="3492916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Lorem Ipsum Dolor Sit Amet - Lorem Ipsum Dolor Sit</a:t>
            </a:r>
            <a:endParaRPr sz="5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04" name="Google Shape;587;p41">
            <a:extLst>
              <a:ext uri="{FF2B5EF4-FFF2-40B4-BE49-F238E27FC236}">
                <a16:creationId xmlns:a16="http://schemas.microsoft.com/office/drawing/2014/main" id="{26B05582-EFF3-4DC3-9AA7-A538244FD54D}"/>
              </a:ext>
            </a:extLst>
          </p:cNvPr>
          <p:cNvSpPr txBox="1"/>
          <p:nvPr/>
        </p:nvSpPr>
        <p:spPr>
          <a:xfrm>
            <a:off x="657450" y="3623816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1B1450"/>
                </a:solidFill>
                <a:latin typeface="Anaheim"/>
                <a:ea typeface="Anaheim"/>
                <a:cs typeface="Anaheim"/>
                <a:sym typeface="Anaheim"/>
              </a:rPr>
              <a:t>300 views</a:t>
            </a:r>
            <a:endParaRPr sz="500">
              <a:solidFill>
                <a:srgbClr val="1B14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05" name="Google Shape;588;p41">
            <a:extLst>
              <a:ext uri="{FF2B5EF4-FFF2-40B4-BE49-F238E27FC236}">
                <a16:creationId xmlns:a16="http://schemas.microsoft.com/office/drawing/2014/main" id="{810091E0-AF88-4851-96CE-85A9F527C984}"/>
              </a:ext>
            </a:extLst>
          </p:cNvPr>
          <p:cNvSpPr txBox="1"/>
          <p:nvPr/>
        </p:nvSpPr>
        <p:spPr>
          <a:xfrm>
            <a:off x="657450" y="3356004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solidFill>
                  <a:srgbClr val="1B1450"/>
                </a:solidFill>
                <a:latin typeface="Anaheim"/>
                <a:ea typeface="Anaheim"/>
                <a:cs typeface="Anaheim"/>
                <a:sym typeface="Anaheim"/>
              </a:rPr>
              <a:t>#loremipsum	#loremipsum</a:t>
            </a:r>
            <a:endParaRPr sz="400" b="1">
              <a:solidFill>
                <a:srgbClr val="1B14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06" name="Google Shape;589;p41">
            <a:extLst>
              <a:ext uri="{FF2B5EF4-FFF2-40B4-BE49-F238E27FC236}">
                <a16:creationId xmlns:a16="http://schemas.microsoft.com/office/drawing/2014/main" id="{E8171533-2773-425E-B263-CAF57A82A863}"/>
              </a:ext>
            </a:extLst>
          </p:cNvPr>
          <p:cNvSpPr txBox="1"/>
          <p:nvPr/>
        </p:nvSpPr>
        <p:spPr>
          <a:xfrm>
            <a:off x="864375" y="3939716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Lorem Ipsum Dolor</a:t>
            </a:r>
            <a:endParaRPr sz="5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Sit Amet</a:t>
            </a:r>
            <a:endParaRPr sz="5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07" name="Google Shape;590;p41">
            <a:extLst>
              <a:ext uri="{FF2B5EF4-FFF2-40B4-BE49-F238E27FC236}">
                <a16:creationId xmlns:a16="http://schemas.microsoft.com/office/drawing/2014/main" id="{51ED27C1-8BB9-48E4-B160-7C8EFF9BB3F8}"/>
              </a:ext>
            </a:extLst>
          </p:cNvPr>
          <p:cNvSpPr txBox="1"/>
          <p:nvPr/>
        </p:nvSpPr>
        <p:spPr>
          <a:xfrm>
            <a:off x="1284575" y="3176266"/>
            <a:ext cx="5442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0:50 / 2:50</a:t>
            </a:r>
            <a:endParaRPr sz="4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6115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2"/>
          <p:cNvGrpSpPr/>
          <p:nvPr/>
        </p:nvGrpSpPr>
        <p:grpSpPr>
          <a:xfrm>
            <a:off x="4749388" y="610304"/>
            <a:ext cx="3694120" cy="4125705"/>
            <a:chOff x="4749388" y="610304"/>
            <a:chExt cx="3694120" cy="4125705"/>
          </a:xfrm>
        </p:grpSpPr>
        <p:grpSp>
          <p:nvGrpSpPr>
            <p:cNvPr id="333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91" name="Google Shape;297;p30">
            <a:extLst>
              <a:ext uri="{FF2B5EF4-FFF2-40B4-BE49-F238E27FC236}">
                <a16:creationId xmlns:a16="http://schemas.microsoft.com/office/drawing/2014/main" id="{0F68DA09-DD9C-45D0-A717-A02915FB52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809" y="181914"/>
            <a:ext cx="8733930" cy="671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b="1" dirty="0"/>
              <a:t>III</a:t>
            </a:r>
            <a:r>
              <a:rPr lang="vi-VN" sz="4000" b="1" dirty="0"/>
              <a:t>. </a:t>
            </a:r>
            <a:r>
              <a:rPr lang="en-US" sz="3200" b="1" dirty="0">
                <a:latin typeface="DM Sans" panose="020B0604020202020204" charset="0"/>
              </a:rPr>
              <a:t>HƯỚNG DẪN SỬ DỤNG PHẦN MỀM VÀ CHẠY DEMO</a:t>
            </a:r>
            <a:endParaRPr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6E9A8-5FC3-41D8-851A-928A7411D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70" y="1627301"/>
            <a:ext cx="3002511" cy="1688088"/>
          </a:xfrm>
          <a:prstGeom prst="rect">
            <a:avLst/>
          </a:prstGeom>
        </p:spPr>
      </p:pic>
      <p:sp>
        <p:nvSpPr>
          <p:cNvPr id="250" name="Google Shape;330;p32">
            <a:extLst>
              <a:ext uri="{FF2B5EF4-FFF2-40B4-BE49-F238E27FC236}">
                <a16:creationId xmlns:a16="http://schemas.microsoft.com/office/drawing/2014/main" id="{DD33F45E-15BA-450F-85AD-E3DA7C162697}"/>
              </a:ext>
            </a:extLst>
          </p:cNvPr>
          <p:cNvSpPr/>
          <p:nvPr/>
        </p:nvSpPr>
        <p:spPr>
          <a:xfrm>
            <a:off x="3654095" y="2688798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535;p41">
            <a:extLst>
              <a:ext uri="{FF2B5EF4-FFF2-40B4-BE49-F238E27FC236}">
                <a16:creationId xmlns:a16="http://schemas.microsoft.com/office/drawing/2014/main" id="{91251350-44F2-45C3-B74B-A0038A657FBF}"/>
              </a:ext>
            </a:extLst>
          </p:cNvPr>
          <p:cNvSpPr/>
          <p:nvPr/>
        </p:nvSpPr>
        <p:spPr>
          <a:xfrm rot="10800000" flipH="1">
            <a:off x="731825" y="2706391"/>
            <a:ext cx="2995500" cy="669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536;p41">
            <a:extLst>
              <a:ext uri="{FF2B5EF4-FFF2-40B4-BE49-F238E27FC236}">
                <a16:creationId xmlns:a16="http://schemas.microsoft.com/office/drawing/2014/main" id="{709BD4D5-74DB-49AA-8DA4-5E6ED7E1FC3C}"/>
              </a:ext>
            </a:extLst>
          </p:cNvPr>
          <p:cNvSpPr/>
          <p:nvPr/>
        </p:nvSpPr>
        <p:spPr>
          <a:xfrm>
            <a:off x="818101" y="3207110"/>
            <a:ext cx="2821895" cy="14795"/>
          </a:xfrm>
          <a:custGeom>
            <a:avLst/>
            <a:gdLst/>
            <a:ahLst/>
            <a:cxnLst/>
            <a:rect l="l" t="t" r="r" b="b"/>
            <a:pathLst>
              <a:path w="202941" h="1064" extrusionOk="0">
                <a:moveTo>
                  <a:pt x="0" y="1"/>
                </a:moveTo>
                <a:lnTo>
                  <a:pt x="0" y="1064"/>
                </a:lnTo>
                <a:lnTo>
                  <a:pt x="202941" y="1064"/>
                </a:lnTo>
                <a:lnTo>
                  <a:pt x="2029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537;p41">
            <a:extLst>
              <a:ext uri="{FF2B5EF4-FFF2-40B4-BE49-F238E27FC236}">
                <a16:creationId xmlns:a16="http://schemas.microsoft.com/office/drawing/2014/main" id="{5774FE67-E444-462D-A6B2-79DEE07EBE1E}"/>
              </a:ext>
            </a:extLst>
          </p:cNvPr>
          <p:cNvSpPr/>
          <p:nvPr/>
        </p:nvSpPr>
        <p:spPr>
          <a:xfrm>
            <a:off x="818101" y="3207110"/>
            <a:ext cx="1431840" cy="14795"/>
          </a:xfrm>
          <a:custGeom>
            <a:avLst/>
            <a:gdLst/>
            <a:ahLst/>
            <a:cxnLst/>
            <a:rect l="l" t="t" r="r" b="b"/>
            <a:pathLst>
              <a:path w="102973" h="1064" extrusionOk="0">
                <a:moveTo>
                  <a:pt x="0" y="1"/>
                </a:moveTo>
                <a:lnTo>
                  <a:pt x="0" y="1064"/>
                </a:lnTo>
                <a:lnTo>
                  <a:pt x="102973" y="1064"/>
                </a:lnTo>
                <a:lnTo>
                  <a:pt x="10297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538;p41">
            <a:extLst>
              <a:ext uri="{FF2B5EF4-FFF2-40B4-BE49-F238E27FC236}">
                <a16:creationId xmlns:a16="http://schemas.microsoft.com/office/drawing/2014/main" id="{6BB62D6A-FE85-4925-AD12-457CF67ECBBB}"/>
              </a:ext>
            </a:extLst>
          </p:cNvPr>
          <p:cNvSpPr/>
          <p:nvPr/>
        </p:nvSpPr>
        <p:spPr>
          <a:xfrm>
            <a:off x="870801" y="3275245"/>
            <a:ext cx="47569" cy="47569"/>
          </a:xfrm>
          <a:custGeom>
            <a:avLst/>
            <a:gdLst/>
            <a:ahLst/>
            <a:cxnLst/>
            <a:rect l="l" t="t" r="r" b="b"/>
            <a:pathLst>
              <a:path w="3421" h="3421" extrusionOk="0">
                <a:moveTo>
                  <a:pt x="0" y="0"/>
                </a:moveTo>
                <a:lnTo>
                  <a:pt x="0" y="3420"/>
                </a:lnTo>
                <a:lnTo>
                  <a:pt x="3420" y="171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539;p41">
            <a:extLst>
              <a:ext uri="{FF2B5EF4-FFF2-40B4-BE49-F238E27FC236}">
                <a16:creationId xmlns:a16="http://schemas.microsoft.com/office/drawing/2014/main" id="{3AA8FAEE-B4E6-4AFF-BA30-6950E5FE0925}"/>
              </a:ext>
            </a:extLst>
          </p:cNvPr>
          <p:cNvSpPr/>
          <p:nvPr/>
        </p:nvSpPr>
        <p:spPr>
          <a:xfrm>
            <a:off x="978759" y="3281669"/>
            <a:ext cx="34721" cy="34707"/>
          </a:xfrm>
          <a:custGeom>
            <a:avLst/>
            <a:gdLst/>
            <a:ahLst/>
            <a:cxnLst/>
            <a:rect l="l" t="t" r="r" b="b"/>
            <a:pathLst>
              <a:path w="2497" h="2496" extrusionOk="0">
                <a:moveTo>
                  <a:pt x="1" y="0"/>
                </a:moveTo>
                <a:lnTo>
                  <a:pt x="1" y="2496"/>
                </a:lnTo>
                <a:lnTo>
                  <a:pt x="2496" y="1248"/>
                </a:ln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540;p41">
            <a:extLst>
              <a:ext uri="{FF2B5EF4-FFF2-40B4-BE49-F238E27FC236}">
                <a16:creationId xmlns:a16="http://schemas.microsoft.com/office/drawing/2014/main" id="{B6BF7DAD-0CE6-4FFB-93F0-C191CB9E046B}"/>
              </a:ext>
            </a:extLst>
          </p:cNvPr>
          <p:cNvSpPr/>
          <p:nvPr/>
        </p:nvSpPr>
        <p:spPr>
          <a:xfrm>
            <a:off x="1015385" y="3281669"/>
            <a:ext cx="4519" cy="34707"/>
          </a:xfrm>
          <a:custGeom>
            <a:avLst/>
            <a:gdLst/>
            <a:ahLst/>
            <a:cxnLst/>
            <a:rect l="l" t="t" r="r" b="b"/>
            <a:pathLst>
              <a:path w="325" h="2496" extrusionOk="0">
                <a:moveTo>
                  <a:pt x="1" y="0"/>
                </a:moveTo>
                <a:lnTo>
                  <a:pt x="1" y="2496"/>
                </a:lnTo>
                <a:lnTo>
                  <a:pt x="324" y="2496"/>
                </a:lnTo>
                <a:lnTo>
                  <a:pt x="3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541;p41">
            <a:extLst>
              <a:ext uri="{FF2B5EF4-FFF2-40B4-BE49-F238E27FC236}">
                <a16:creationId xmlns:a16="http://schemas.microsoft.com/office/drawing/2014/main" id="{987B7927-4E23-4C2F-9545-115A44664E05}"/>
              </a:ext>
            </a:extLst>
          </p:cNvPr>
          <p:cNvSpPr/>
          <p:nvPr/>
        </p:nvSpPr>
        <p:spPr>
          <a:xfrm>
            <a:off x="1080293" y="3272672"/>
            <a:ext cx="36014" cy="53353"/>
          </a:xfrm>
          <a:custGeom>
            <a:avLst/>
            <a:gdLst/>
            <a:ahLst/>
            <a:cxnLst/>
            <a:rect l="l" t="t" r="r" b="b"/>
            <a:pathLst>
              <a:path w="2590" h="3837" extrusionOk="0">
                <a:moveTo>
                  <a:pt x="2589" y="0"/>
                </a:moveTo>
                <a:lnTo>
                  <a:pt x="1" y="1895"/>
                </a:lnTo>
                <a:lnTo>
                  <a:pt x="2589" y="3836"/>
                </a:lnTo>
                <a:lnTo>
                  <a:pt x="25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542;p41">
            <a:extLst>
              <a:ext uri="{FF2B5EF4-FFF2-40B4-BE49-F238E27FC236}">
                <a16:creationId xmlns:a16="http://schemas.microsoft.com/office/drawing/2014/main" id="{DB6A8643-391B-4D91-89D0-E4392679BC96}"/>
              </a:ext>
            </a:extLst>
          </p:cNvPr>
          <p:cNvSpPr/>
          <p:nvPr/>
        </p:nvSpPr>
        <p:spPr>
          <a:xfrm>
            <a:off x="1080293" y="3286160"/>
            <a:ext cx="18021" cy="26364"/>
          </a:xfrm>
          <a:custGeom>
            <a:avLst/>
            <a:gdLst/>
            <a:ahLst/>
            <a:cxnLst/>
            <a:rect l="l" t="t" r="r" b="b"/>
            <a:pathLst>
              <a:path w="1296" h="1896" extrusionOk="0">
                <a:moveTo>
                  <a:pt x="1" y="1"/>
                </a:moveTo>
                <a:lnTo>
                  <a:pt x="1" y="1896"/>
                </a:lnTo>
                <a:lnTo>
                  <a:pt x="1295" y="1896"/>
                </a:lnTo>
                <a:lnTo>
                  <a:pt x="129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543;p41">
            <a:extLst>
              <a:ext uri="{FF2B5EF4-FFF2-40B4-BE49-F238E27FC236}">
                <a16:creationId xmlns:a16="http://schemas.microsoft.com/office/drawing/2014/main" id="{5D3D3F27-1860-4423-B300-BE004DD62F31}"/>
              </a:ext>
            </a:extLst>
          </p:cNvPr>
          <p:cNvSpPr/>
          <p:nvPr/>
        </p:nvSpPr>
        <p:spPr>
          <a:xfrm>
            <a:off x="1122078" y="3273951"/>
            <a:ext cx="20579" cy="50781"/>
          </a:xfrm>
          <a:custGeom>
            <a:avLst/>
            <a:gdLst/>
            <a:ahLst/>
            <a:cxnLst/>
            <a:rect l="l" t="t" r="r" b="b"/>
            <a:pathLst>
              <a:path w="1480" h="3652" extrusionOk="0">
                <a:moveTo>
                  <a:pt x="0" y="1"/>
                </a:moveTo>
                <a:lnTo>
                  <a:pt x="0" y="370"/>
                </a:lnTo>
                <a:cubicBezTo>
                  <a:pt x="601" y="555"/>
                  <a:pt x="1063" y="1110"/>
                  <a:pt x="1063" y="1803"/>
                </a:cubicBezTo>
                <a:cubicBezTo>
                  <a:pt x="1063" y="2496"/>
                  <a:pt x="601" y="3051"/>
                  <a:pt x="0" y="3236"/>
                </a:cubicBezTo>
                <a:lnTo>
                  <a:pt x="0" y="3652"/>
                </a:lnTo>
                <a:cubicBezTo>
                  <a:pt x="832" y="3467"/>
                  <a:pt x="1479" y="2681"/>
                  <a:pt x="1479" y="1803"/>
                </a:cubicBezTo>
                <a:cubicBezTo>
                  <a:pt x="1479" y="925"/>
                  <a:pt x="832" y="139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544;p41">
            <a:extLst>
              <a:ext uri="{FF2B5EF4-FFF2-40B4-BE49-F238E27FC236}">
                <a16:creationId xmlns:a16="http://schemas.microsoft.com/office/drawing/2014/main" id="{B5B5909B-5CCF-48D6-A2C1-0604BE03690F}"/>
              </a:ext>
            </a:extLst>
          </p:cNvPr>
          <p:cNvSpPr/>
          <p:nvPr/>
        </p:nvSpPr>
        <p:spPr>
          <a:xfrm>
            <a:off x="1122078" y="3286160"/>
            <a:ext cx="10290" cy="25724"/>
          </a:xfrm>
          <a:custGeom>
            <a:avLst/>
            <a:gdLst/>
            <a:ahLst/>
            <a:cxnLst/>
            <a:rect l="l" t="t" r="r" b="b"/>
            <a:pathLst>
              <a:path w="740" h="1850" extrusionOk="0">
                <a:moveTo>
                  <a:pt x="0" y="1"/>
                </a:moveTo>
                <a:lnTo>
                  <a:pt x="0" y="1849"/>
                </a:lnTo>
                <a:cubicBezTo>
                  <a:pt x="416" y="1757"/>
                  <a:pt x="740" y="1387"/>
                  <a:pt x="740" y="925"/>
                </a:cubicBezTo>
                <a:cubicBezTo>
                  <a:pt x="740" y="463"/>
                  <a:pt x="416" y="93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545;p41">
            <a:extLst>
              <a:ext uri="{FF2B5EF4-FFF2-40B4-BE49-F238E27FC236}">
                <a16:creationId xmlns:a16="http://schemas.microsoft.com/office/drawing/2014/main" id="{14ECF23D-F2D8-46CB-96EA-91CB72B7440D}"/>
              </a:ext>
            </a:extLst>
          </p:cNvPr>
          <p:cNvSpPr/>
          <p:nvPr/>
        </p:nvSpPr>
        <p:spPr>
          <a:xfrm>
            <a:off x="1154852" y="3293238"/>
            <a:ext cx="149103" cy="11583"/>
          </a:xfrm>
          <a:custGeom>
            <a:avLst/>
            <a:gdLst/>
            <a:ahLst/>
            <a:cxnLst/>
            <a:rect l="l" t="t" r="r" b="b"/>
            <a:pathLst>
              <a:path w="10723" h="833" extrusionOk="0">
                <a:moveTo>
                  <a:pt x="0" y="0"/>
                </a:moveTo>
                <a:lnTo>
                  <a:pt x="0" y="832"/>
                </a:lnTo>
                <a:lnTo>
                  <a:pt x="10723" y="832"/>
                </a:lnTo>
                <a:lnTo>
                  <a:pt x="1072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546;p41">
            <a:extLst>
              <a:ext uri="{FF2B5EF4-FFF2-40B4-BE49-F238E27FC236}">
                <a16:creationId xmlns:a16="http://schemas.microsoft.com/office/drawing/2014/main" id="{D3D1D670-39B5-404C-B705-B8D1326DA8B2}"/>
              </a:ext>
            </a:extLst>
          </p:cNvPr>
          <p:cNvSpPr/>
          <p:nvPr/>
        </p:nvSpPr>
        <p:spPr>
          <a:xfrm>
            <a:off x="1287228" y="3282308"/>
            <a:ext cx="33442" cy="33428"/>
          </a:xfrm>
          <a:custGeom>
            <a:avLst/>
            <a:gdLst/>
            <a:ahLst/>
            <a:cxnLst/>
            <a:rect l="l" t="t" r="r" b="b"/>
            <a:pathLst>
              <a:path w="2405" h="2404" extrusionOk="0">
                <a:moveTo>
                  <a:pt x="1203" y="0"/>
                </a:moveTo>
                <a:cubicBezTo>
                  <a:pt x="556" y="0"/>
                  <a:pt x="1" y="555"/>
                  <a:pt x="1" y="1202"/>
                </a:cubicBezTo>
                <a:cubicBezTo>
                  <a:pt x="1" y="1849"/>
                  <a:pt x="556" y="2404"/>
                  <a:pt x="1203" y="2404"/>
                </a:cubicBezTo>
                <a:cubicBezTo>
                  <a:pt x="1896" y="2404"/>
                  <a:pt x="2404" y="1849"/>
                  <a:pt x="2404" y="1202"/>
                </a:cubicBezTo>
                <a:cubicBezTo>
                  <a:pt x="2404" y="555"/>
                  <a:pt x="1896" y="0"/>
                  <a:pt x="1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547;p41">
            <a:extLst>
              <a:ext uri="{FF2B5EF4-FFF2-40B4-BE49-F238E27FC236}">
                <a16:creationId xmlns:a16="http://schemas.microsoft.com/office/drawing/2014/main" id="{AEC0A829-7B79-4CF9-B17E-F069CA04B83E}"/>
              </a:ext>
            </a:extLst>
          </p:cNvPr>
          <p:cNvSpPr/>
          <p:nvPr/>
        </p:nvSpPr>
        <p:spPr>
          <a:xfrm>
            <a:off x="2954910" y="3273312"/>
            <a:ext cx="67495" cy="52060"/>
          </a:xfrm>
          <a:custGeom>
            <a:avLst/>
            <a:gdLst/>
            <a:ahLst/>
            <a:cxnLst/>
            <a:rect l="l" t="t" r="r" b="b"/>
            <a:pathLst>
              <a:path w="4854" h="3744" extrusionOk="0">
                <a:moveTo>
                  <a:pt x="1249" y="1664"/>
                </a:moveTo>
                <a:lnTo>
                  <a:pt x="1249" y="2080"/>
                </a:lnTo>
                <a:lnTo>
                  <a:pt x="463" y="2080"/>
                </a:lnTo>
                <a:lnTo>
                  <a:pt x="463" y="1664"/>
                </a:lnTo>
                <a:close/>
                <a:moveTo>
                  <a:pt x="4253" y="1664"/>
                </a:moveTo>
                <a:lnTo>
                  <a:pt x="4253" y="2080"/>
                </a:lnTo>
                <a:lnTo>
                  <a:pt x="1757" y="2080"/>
                </a:lnTo>
                <a:lnTo>
                  <a:pt x="1757" y="1664"/>
                </a:lnTo>
                <a:close/>
                <a:moveTo>
                  <a:pt x="3005" y="2542"/>
                </a:moveTo>
                <a:lnTo>
                  <a:pt x="3005" y="2958"/>
                </a:lnTo>
                <a:lnTo>
                  <a:pt x="509" y="2958"/>
                </a:lnTo>
                <a:lnTo>
                  <a:pt x="509" y="2542"/>
                </a:lnTo>
                <a:close/>
                <a:moveTo>
                  <a:pt x="4299" y="2542"/>
                </a:moveTo>
                <a:lnTo>
                  <a:pt x="4299" y="2958"/>
                </a:lnTo>
                <a:lnTo>
                  <a:pt x="3513" y="2958"/>
                </a:lnTo>
                <a:lnTo>
                  <a:pt x="3513" y="2542"/>
                </a:lnTo>
                <a:close/>
                <a:moveTo>
                  <a:pt x="509" y="0"/>
                </a:moveTo>
                <a:cubicBezTo>
                  <a:pt x="232" y="0"/>
                  <a:pt x="1" y="231"/>
                  <a:pt x="1" y="509"/>
                </a:cubicBezTo>
                <a:lnTo>
                  <a:pt x="1" y="3236"/>
                </a:lnTo>
                <a:cubicBezTo>
                  <a:pt x="1" y="3513"/>
                  <a:pt x="232" y="3744"/>
                  <a:pt x="509" y="3744"/>
                </a:cubicBezTo>
                <a:lnTo>
                  <a:pt x="4345" y="3744"/>
                </a:lnTo>
                <a:cubicBezTo>
                  <a:pt x="4623" y="3744"/>
                  <a:pt x="4854" y="3513"/>
                  <a:pt x="4854" y="3236"/>
                </a:cubicBezTo>
                <a:lnTo>
                  <a:pt x="4854" y="509"/>
                </a:lnTo>
                <a:cubicBezTo>
                  <a:pt x="4854" y="185"/>
                  <a:pt x="4623" y="0"/>
                  <a:pt x="43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548;p41">
            <a:extLst>
              <a:ext uri="{FF2B5EF4-FFF2-40B4-BE49-F238E27FC236}">
                <a16:creationId xmlns:a16="http://schemas.microsoft.com/office/drawing/2014/main" id="{0C9BDB65-06C3-443C-981C-EC009AC15753}"/>
              </a:ext>
            </a:extLst>
          </p:cNvPr>
          <p:cNvSpPr/>
          <p:nvPr/>
        </p:nvSpPr>
        <p:spPr>
          <a:xfrm>
            <a:off x="3292315" y="3275884"/>
            <a:ext cx="73265" cy="46276"/>
          </a:xfrm>
          <a:custGeom>
            <a:avLst/>
            <a:gdLst/>
            <a:ahLst/>
            <a:cxnLst/>
            <a:rect l="l" t="t" r="r" b="b"/>
            <a:pathLst>
              <a:path w="5269" h="3328" extrusionOk="0">
                <a:moveTo>
                  <a:pt x="4807" y="462"/>
                </a:moveTo>
                <a:lnTo>
                  <a:pt x="4807" y="2866"/>
                </a:lnTo>
                <a:lnTo>
                  <a:pt x="462" y="2866"/>
                </a:lnTo>
                <a:lnTo>
                  <a:pt x="462" y="462"/>
                </a:lnTo>
                <a:close/>
                <a:moveTo>
                  <a:pt x="231" y="0"/>
                </a:moveTo>
                <a:cubicBezTo>
                  <a:pt x="92" y="0"/>
                  <a:pt x="0" y="93"/>
                  <a:pt x="0" y="231"/>
                </a:cubicBezTo>
                <a:lnTo>
                  <a:pt x="0" y="3097"/>
                </a:lnTo>
                <a:cubicBezTo>
                  <a:pt x="0" y="3235"/>
                  <a:pt x="92" y="3328"/>
                  <a:pt x="231" y="3328"/>
                </a:cubicBezTo>
                <a:lnTo>
                  <a:pt x="5038" y="3328"/>
                </a:lnTo>
                <a:cubicBezTo>
                  <a:pt x="5176" y="3328"/>
                  <a:pt x="5269" y="3235"/>
                  <a:pt x="5269" y="3097"/>
                </a:cubicBezTo>
                <a:lnTo>
                  <a:pt x="5269" y="231"/>
                </a:lnTo>
                <a:cubicBezTo>
                  <a:pt x="5269" y="93"/>
                  <a:pt x="5176" y="0"/>
                  <a:pt x="50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549;p41">
            <a:extLst>
              <a:ext uri="{FF2B5EF4-FFF2-40B4-BE49-F238E27FC236}">
                <a16:creationId xmlns:a16="http://schemas.microsoft.com/office/drawing/2014/main" id="{206E6F2B-7217-40BC-8330-B48D25BEEA1E}"/>
              </a:ext>
            </a:extLst>
          </p:cNvPr>
          <p:cNvSpPr/>
          <p:nvPr/>
        </p:nvSpPr>
        <p:spPr>
          <a:xfrm>
            <a:off x="3068667" y="3273951"/>
            <a:ext cx="48209" cy="50141"/>
          </a:xfrm>
          <a:custGeom>
            <a:avLst/>
            <a:gdLst/>
            <a:ahLst/>
            <a:cxnLst/>
            <a:rect l="l" t="t" r="r" b="b"/>
            <a:pathLst>
              <a:path w="3467" h="3606" extrusionOk="0">
                <a:moveTo>
                  <a:pt x="1757" y="1110"/>
                </a:moveTo>
                <a:cubicBezTo>
                  <a:pt x="2126" y="1110"/>
                  <a:pt x="2404" y="1433"/>
                  <a:pt x="2404" y="1803"/>
                </a:cubicBezTo>
                <a:cubicBezTo>
                  <a:pt x="2404" y="2173"/>
                  <a:pt x="2126" y="2496"/>
                  <a:pt x="1757" y="2496"/>
                </a:cubicBezTo>
                <a:cubicBezTo>
                  <a:pt x="1341" y="2496"/>
                  <a:pt x="1063" y="2173"/>
                  <a:pt x="1063" y="1803"/>
                </a:cubicBezTo>
                <a:cubicBezTo>
                  <a:pt x="1063" y="1433"/>
                  <a:pt x="1341" y="1110"/>
                  <a:pt x="1757" y="1110"/>
                </a:cubicBezTo>
                <a:close/>
                <a:moveTo>
                  <a:pt x="1248" y="1"/>
                </a:moveTo>
                <a:lnTo>
                  <a:pt x="1202" y="740"/>
                </a:lnTo>
                <a:lnTo>
                  <a:pt x="555" y="370"/>
                </a:lnTo>
                <a:lnTo>
                  <a:pt x="0" y="1156"/>
                </a:lnTo>
                <a:lnTo>
                  <a:pt x="740" y="1803"/>
                </a:lnTo>
                <a:lnTo>
                  <a:pt x="0" y="2450"/>
                </a:lnTo>
                <a:lnTo>
                  <a:pt x="555" y="3236"/>
                </a:lnTo>
                <a:lnTo>
                  <a:pt x="1202" y="2866"/>
                </a:lnTo>
                <a:lnTo>
                  <a:pt x="1248" y="3606"/>
                </a:lnTo>
                <a:lnTo>
                  <a:pt x="2219" y="3606"/>
                </a:lnTo>
                <a:lnTo>
                  <a:pt x="2311" y="2866"/>
                </a:lnTo>
                <a:lnTo>
                  <a:pt x="2912" y="3236"/>
                </a:lnTo>
                <a:lnTo>
                  <a:pt x="3467" y="2450"/>
                </a:lnTo>
                <a:lnTo>
                  <a:pt x="2727" y="1803"/>
                </a:lnTo>
                <a:lnTo>
                  <a:pt x="3467" y="1156"/>
                </a:lnTo>
                <a:lnTo>
                  <a:pt x="2912" y="370"/>
                </a:lnTo>
                <a:lnTo>
                  <a:pt x="2311" y="740"/>
                </a:lnTo>
                <a:lnTo>
                  <a:pt x="22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550;p41">
            <a:extLst>
              <a:ext uri="{FF2B5EF4-FFF2-40B4-BE49-F238E27FC236}">
                <a16:creationId xmlns:a16="http://schemas.microsoft.com/office/drawing/2014/main" id="{6C1E6C24-FD85-43D4-9D32-EA1091FCF043}"/>
              </a:ext>
            </a:extLst>
          </p:cNvPr>
          <p:cNvSpPr/>
          <p:nvPr/>
        </p:nvSpPr>
        <p:spPr>
          <a:xfrm>
            <a:off x="3096296" y="3273951"/>
            <a:ext cx="30869" cy="22512"/>
          </a:xfrm>
          <a:custGeom>
            <a:avLst/>
            <a:gdLst/>
            <a:ahLst/>
            <a:cxnLst/>
            <a:rect l="l" t="t" r="r" b="b"/>
            <a:pathLst>
              <a:path w="2220" h="1619" extrusionOk="0">
                <a:moveTo>
                  <a:pt x="1" y="1"/>
                </a:moveTo>
                <a:lnTo>
                  <a:pt x="1" y="1618"/>
                </a:lnTo>
                <a:lnTo>
                  <a:pt x="2219" y="1618"/>
                </a:lnTo>
                <a:lnTo>
                  <a:pt x="22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551;p41">
            <a:extLst>
              <a:ext uri="{FF2B5EF4-FFF2-40B4-BE49-F238E27FC236}">
                <a16:creationId xmlns:a16="http://schemas.microsoft.com/office/drawing/2014/main" id="{697E0EB2-4BF7-44A8-A1D1-F52598D1B9E8}"/>
              </a:ext>
            </a:extLst>
          </p:cNvPr>
          <p:cNvSpPr/>
          <p:nvPr/>
        </p:nvSpPr>
        <p:spPr>
          <a:xfrm>
            <a:off x="3102720" y="3279736"/>
            <a:ext cx="9010" cy="12222"/>
          </a:xfrm>
          <a:custGeom>
            <a:avLst/>
            <a:gdLst/>
            <a:ahLst/>
            <a:cxnLst/>
            <a:rect l="l" t="t" r="r" b="b"/>
            <a:pathLst>
              <a:path w="648" h="879" extrusionOk="0">
                <a:moveTo>
                  <a:pt x="1" y="1"/>
                </a:moveTo>
                <a:lnTo>
                  <a:pt x="1" y="879"/>
                </a:lnTo>
                <a:lnTo>
                  <a:pt x="93" y="879"/>
                </a:lnTo>
                <a:lnTo>
                  <a:pt x="93" y="463"/>
                </a:lnTo>
                <a:lnTo>
                  <a:pt x="509" y="463"/>
                </a:lnTo>
                <a:lnTo>
                  <a:pt x="509" y="879"/>
                </a:lnTo>
                <a:lnTo>
                  <a:pt x="648" y="879"/>
                </a:lnTo>
                <a:lnTo>
                  <a:pt x="648" y="1"/>
                </a:lnTo>
                <a:lnTo>
                  <a:pt x="509" y="1"/>
                </a:lnTo>
                <a:lnTo>
                  <a:pt x="509" y="370"/>
                </a:lnTo>
                <a:lnTo>
                  <a:pt x="93" y="370"/>
                </a:lnTo>
                <a:lnTo>
                  <a:pt x="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552;p41">
            <a:extLst>
              <a:ext uri="{FF2B5EF4-FFF2-40B4-BE49-F238E27FC236}">
                <a16:creationId xmlns:a16="http://schemas.microsoft.com/office/drawing/2014/main" id="{80274A48-C2E9-48B0-864E-12F69CBD2A1A}"/>
              </a:ext>
            </a:extLst>
          </p:cNvPr>
          <p:cNvSpPr/>
          <p:nvPr/>
        </p:nvSpPr>
        <p:spPr>
          <a:xfrm>
            <a:off x="3114289" y="3279736"/>
            <a:ext cx="10304" cy="12222"/>
          </a:xfrm>
          <a:custGeom>
            <a:avLst/>
            <a:gdLst/>
            <a:ahLst/>
            <a:cxnLst/>
            <a:rect l="l" t="t" r="r" b="b"/>
            <a:pathLst>
              <a:path w="741" h="879" extrusionOk="0">
                <a:moveTo>
                  <a:pt x="278" y="47"/>
                </a:moveTo>
                <a:cubicBezTo>
                  <a:pt x="509" y="47"/>
                  <a:pt x="602" y="185"/>
                  <a:pt x="602" y="417"/>
                </a:cubicBezTo>
                <a:cubicBezTo>
                  <a:pt x="602" y="648"/>
                  <a:pt x="463" y="786"/>
                  <a:pt x="232" y="786"/>
                </a:cubicBezTo>
                <a:lnTo>
                  <a:pt x="139" y="786"/>
                </a:lnTo>
                <a:lnTo>
                  <a:pt x="139" y="93"/>
                </a:lnTo>
                <a:cubicBezTo>
                  <a:pt x="139" y="93"/>
                  <a:pt x="186" y="47"/>
                  <a:pt x="278" y="47"/>
                </a:cubicBezTo>
                <a:close/>
                <a:moveTo>
                  <a:pt x="1" y="1"/>
                </a:moveTo>
                <a:lnTo>
                  <a:pt x="1" y="879"/>
                </a:lnTo>
                <a:lnTo>
                  <a:pt x="232" y="879"/>
                </a:lnTo>
                <a:cubicBezTo>
                  <a:pt x="371" y="879"/>
                  <a:pt x="509" y="832"/>
                  <a:pt x="602" y="740"/>
                </a:cubicBezTo>
                <a:cubicBezTo>
                  <a:pt x="694" y="648"/>
                  <a:pt x="740" y="555"/>
                  <a:pt x="740" y="417"/>
                </a:cubicBezTo>
                <a:cubicBezTo>
                  <a:pt x="740" y="278"/>
                  <a:pt x="694" y="139"/>
                  <a:pt x="602" y="93"/>
                </a:cubicBezTo>
                <a:cubicBezTo>
                  <a:pt x="555" y="1"/>
                  <a:pt x="417" y="1"/>
                  <a:pt x="2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553;p41">
            <a:extLst>
              <a:ext uri="{FF2B5EF4-FFF2-40B4-BE49-F238E27FC236}">
                <a16:creationId xmlns:a16="http://schemas.microsoft.com/office/drawing/2014/main" id="{09CAF676-8D49-4C16-8AAF-CD78CC054FA8}"/>
              </a:ext>
            </a:extLst>
          </p:cNvPr>
          <p:cNvSpPr/>
          <p:nvPr/>
        </p:nvSpPr>
        <p:spPr>
          <a:xfrm>
            <a:off x="3174067" y="3270739"/>
            <a:ext cx="71347" cy="56566"/>
          </a:xfrm>
          <a:custGeom>
            <a:avLst/>
            <a:gdLst/>
            <a:ahLst/>
            <a:cxnLst/>
            <a:rect l="l" t="t" r="r" b="b"/>
            <a:pathLst>
              <a:path w="5131" h="4068" extrusionOk="0">
                <a:moveTo>
                  <a:pt x="4483" y="324"/>
                </a:moveTo>
                <a:cubicBezTo>
                  <a:pt x="4668" y="324"/>
                  <a:pt x="4807" y="463"/>
                  <a:pt x="4807" y="694"/>
                </a:cubicBezTo>
                <a:lnTo>
                  <a:pt x="4807" y="3421"/>
                </a:lnTo>
                <a:cubicBezTo>
                  <a:pt x="4807" y="3605"/>
                  <a:pt x="4668" y="3744"/>
                  <a:pt x="4483" y="3744"/>
                </a:cubicBezTo>
                <a:lnTo>
                  <a:pt x="647" y="3744"/>
                </a:lnTo>
                <a:cubicBezTo>
                  <a:pt x="462" y="3744"/>
                  <a:pt x="324" y="3605"/>
                  <a:pt x="324" y="3421"/>
                </a:cubicBezTo>
                <a:lnTo>
                  <a:pt x="324" y="694"/>
                </a:lnTo>
                <a:cubicBezTo>
                  <a:pt x="324" y="463"/>
                  <a:pt x="462" y="324"/>
                  <a:pt x="647" y="324"/>
                </a:cubicBezTo>
                <a:close/>
                <a:moveTo>
                  <a:pt x="647" y="1"/>
                </a:moveTo>
                <a:cubicBezTo>
                  <a:pt x="277" y="1"/>
                  <a:pt x="0" y="324"/>
                  <a:pt x="0" y="694"/>
                </a:cubicBezTo>
                <a:lnTo>
                  <a:pt x="0" y="3421"/>
                </a:lnTo>
                <a:cubicBezTo>
                  <a:pt x="0" y="3744"/>
                  <a:pt x="277" y="4068"/>
                  <a:pt x="647" y="4068"/>
                </a:cubicBezTo>
                <a:lnTo>
                  <a:pt x="4483" y="4068"/>
                </a:lnTo>
                <a:cubicBezTo>
                  <a:pt x="4853" y="4068"/>
                  <a:pt x="5130" y="3744"/>
                  <a:pt x="5130" y="3421"/>
                </a:cubicBezTo>
                <a:lnTo>
                  <a:pt x="5130" y="694"/>
                </a:lnTo>
                <a:cubicBezTo>
                  <a:pt x="5130" y="324"/>
                  <a:pt x="4853" y="1"/>
                  <a:pt x="44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554;p41">
            <a:extLst>
              <a:ext uri="{FF2B5EF4-FFF2-40B4-BE49-F238E27FC236}">
                <a16:creationId xmlns:a16="http://schemas.microsoft.com/office/drawing/2014/main" id="{3017879E-C902-4908-B904-AE300C43E187}"/>
              </a:ext>
            </a:extLst>
          </p:cNvPr>
          <p:cNvSpPr/>
          <p:nvPr/>
        </p:nvSpPr>
        <p:spPr>
          <a:xfrm>
            <a:off x="3212625" y="3299022"/>
            <a:ext cx="22498" cy="17353"/>
          </a:xfrm>
          <a:custGeom>
            <a:avLst/>
            <a:gdLst/>
            <a:ahLst/>
            <a:cxnLst/>
            <a:rect l="l" t="t" r="r" b="b"/>
            <a:pathLst>
              <a:path w="1618" h="1248" extrusionOk="0">
                <a:moveTo>
                  <a:pt x="185" y="0"/>
                </a:moveTo>
                <a:cubicBezTo>
                  <a:pt x="93" y="0"/>
                  <a:pt x="0" y="93"/>
                  <a:pt x="0" y="185"/>
                </a:cubicBezTo>
                <a:lnTo>
                  <a:pt x="0" y="1109"/>
                </a:lnTo>
                <a:cubicBezTo>
                  <a:pt x="0" y="1202"/>
                  <a:pt x="93" y="1248"/>
                  <a:pt x="185" y="1248"/>
                </a:cubicBezTo>
                <a:lnTo>
                  <a:pt x="1433" y="1248"/>
                </a:lnTo>
                <a:cubicBezTo>
                  <a:pt x="1525" y="1248"/>
                  <a:pt x="1618" y="1202"/>
                  <a:pt x="1618" y="1109"/>
                </a:cubicBezTo>
                <a:lnTo>
                  <a:pt x="1618" y="185"/>
                </a:lnTo>
                <a:cubicBezTo>
                  <a:pt x="1618" y="93"/>
                  <a:pt x="1525" y="0"/>
                  <a:pt x="14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555;p41">
            <a:extLst>
              <a:ext uri="{FF2B5EF4-FFF2-40B4-BE49-F238E27FC236}">
                <a16:creationId xmlns:a16="http://schemas.microsoft.com/office/drawing/2014/main" id="{D81BDC45-E599-4F89-A2D8-1525D829728F}"/>
              </a:ext>
            </a:extLst>
          </p:cNvPr>
          <p:cNvSpPr/>
          <p:nvPr/>
        </p:nvSpPr>
        <p:spPr>
          <a:xfrm>
            <a:off x="3412482" y="3270739"/>
            <a:ext cx="72000" cy="56566"/>
          </a:xfrm>
          <a:custGeom>
            <a:avLst/>
            <a:gdLst/>
            <a:ahLst/>
            <a:cxnLst/>
            <a:rect l="l" t="t" r="r" b="b"/>
            <a:pathLst>
              <a:path w="5178" h="4068" extrusionOk="0">
                <a:moveTo>
                  <a:pt x="694" y="1"/>
                </a:moveTo>
                <a:cubicBezTo>
                  <a:pt x="324" y="1"/>
                  <a:pt x="1" y="324"/>
                  <a:pt x="1" y="694"/>
                </a:cubicBezTo>
                <a:lnTo>
                  <a:pt x="324" y="694"/>
                </a:lnTo>
                <a:cubicBezTo>
                  <a:pt x="324" y="463"/>
                  <a:pt x="463" y="324"/>
                  <a:pt x="694" y="324"/>
                </a:cubicBezTo>
                <a:lnTo>
                  <a:pt x="4484" y="324"/>
                </a:lnTo>
                <a:cubicBezTo>
                  <a:pt x="4669" y="324"/>
                  <a:pt x="4854" y="463"/>
                  <a:pt x="4854" y="694"/>
                </a:cubicBezTo>
                <a:lnTo>
                  <a:pt x="4854" y="3421"/>
                </a:lnTo>
                <a:cubicBezTo>
                  <a:pt x="4854" y="3605"/>
                  <a:pt x="4669" y="3744"/>
                  <a:pt x="4484" y="3744"/>
                </a:cubicBezTo>
                <a:lnTo>
                  <a:pt x="3559" y="3744"/>
                </a:lnTo>
                <a:lnTo>
                  <a:pt x="3559" y="4068"/>
                </a:lnTo>
                <a:lnTo>
                  <a:pt x="4484" y="4068"/>
                </a:lnTo>
                <a:cubicBezTo>
                  <a:pt x="4854" y="4068"/>
                  <a:pt x="5177" y="3744"/>
                  <a:pt x="5177" y="3421"/>
                </a:cubicBezTo>
                <a:lnTo>
                  <a:pt x="5177" y="694"/>
                </a:lnTo>
                <a:cubicBezTo>
                  <a:pt x="5177" y="324"/>
                  <a:pt x="4854" y="1"/>
                  <a:pt x="44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556;p41">
            <a:extLst>
              <a:ext uri="{FF2B5EF4-FFF2-40B4-BE49-F238E27FC236}">
                <a16:creationId xmlns:a16="http://schemas.microsoft.com/office/drawing/2014/main" id="{AAD2286F-9064-4472-9530-6C6C3229B7B7}"/>
              </a:ext>
            </a:extLst>
          </p:cNvPr>
          <p:cNvSpPr/>
          <p:nvPr/>
        </p:nvSpPr>
        <p:spPr>
          <a:xfrm>
            <a:off x="3412482" y="3284881"/>
            <a:ext cx="41785" cy="41785"/>
          </a:xfrm>
          <a:custGeom>
            <a:avLst/>
            <a:gdLst/>
            <a:ahLst/>
            <a:cxnLst/>
            <a:rect l="l" t="t" r="r" b="b"/>
            <a:pathLst>
              <a:path w="3005" h="3005" extrusionOk="0">
                <a:moveTo>
                  <a:pt x="1" y="0"/>
                </a:moveTo>
                <a:lnTo>
                  <a:pt x="1" y="416"/>
                </a:lnTo>
                <a:cubicBezTo>
                  <a:pt x="1387" y="416"/>
                  <a:pt x="2543" y="1572"/>
                  <a:pt x="2543" y="3004"/>
                </a:cubicBezTo>
                <a:lnTo>
                  <a:pt x="3005" y="3004"/>
                </a:lnTo>
                <a:cubicBezTo>
                  <a:pt x="3005" y="1341"/>
                  <a:pt x="1665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557;p41">
            <a:extLst>
              <a:ext uri="{FF2B5EF4-FFF2-40B4-BE49-F238E27FC236}">
                <a16:creationId xmlns:a16="http://schemas.microsoft.com/office/drawing/2014/main" id="{A79DB768-FFAA-4F3B-ADBE-420031A023F6}"/>
              </a:ext>
            </a:extLst>
          </p:cNvPr>
          <p:cNvSpPr/>
          <p:nvPr/>
        </p:nvSpPr>
        <p:spPr>
          <a:xfrm>
            <a:off x="3412482" y="3299022"/>
            <a:ext cx="27657" cy="27643"/>
          </a:xfrm>
          <a:custGeom>
            <a:avLst/>
            <a:gdLst/>
            <a:ahLst/>
            <a:cxnLst/>
            <a:rect l="l" t="t" r="r" b="b"/>
            <a:pathLst>
              <a:path w="1989" h="1988" extrusionOk="0">
                <a:moveTo>
                  <a:pt x="1" y="0"/>
                </a:moveTo>
                <a:lnTo>
                  <a:pt x="1" y="416"/>
                </a:lnTo>
                <a:cubicBezTo>
                  <a:pt x="833" y="416"/>
                  <a:pt x="1526" y="1109"/>
                  <a:pt x="1526" y="1987"/>
                </a:cubicBezTo>
                <a:lnTo>
                  <a:pt x="1988" y="1987"/>
                </a:lnTo>
                <a:cubicBezTo>
                  <a:pt x="1988" y="878"/>
                  <a:pt x="1110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558;p41">
            <a:extLst>
              <a:ext uri="{FF2B5EF4-FFF2-40B4-BE49-F238E27FC236}">
                <a16:creationId xmlns:a16="http://schemas.microsoft.com/office/drawing/2014/main" id="{4C1E145D-E4E0-48DF-9444-A4C54EA0B7F3}"/>
              </a:ext>
            </a:extLst>
          </p:cNvPr>
          <p:cNvSpPr/>
          <p:nvPr/>
        </p:nvSpPr>
        <p:spPr>
          <a:xfrm>
            <a:off x="3412482" y="3314443"/>
            <a:ext cx="11583" cy="12222"/>
          </a:xfrm>
          <a:custGeom>
            <a:avLst/>
            <a:gdLst/>
            <a:ahLst/>
            <a:cxnLst/>
            <a:rect l="l" t="t" r="r" b="b"/>
            <a:pathLst>
              <a:path w="833" h="879" extrusionOk="0">
                <a:moveTo>
                  <a:pt x="1" y="0"/>
                </a:moveTo>
                <a:lnTo>
                  <a:pt x="1" y="878"/>
                </a:lnTo>
                <a:lnTo>
                  <a:pt x="833" y="878"/>
                </a:lnTo>
                <a:cubicBezTo>
                  <a:pt x="833" y="416"/>
                  <a:pt x="463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559;p41">
            <a:extLst>
              <a:ext uri="{FF2B5EF4-FFF2-40B4-BE49-F238E27FC236}">
                <a16:creationId xmlns:a16="http://schemas.microsoft.com/office/drawing/2014/main" id="{962DF854-684E-46D8-952C-2352A8082B9F}"/>
              </a:ext>
            </a:extLst>
          </p:cNvPr>
          <p:cNvSpPr/>
          <p:nvPr/>
        </p:nvSpPr>
        <p:spPr>
          <a:xfrm>
            <a:off x="3530730" y="3270100"/>
            <a:ext cx="25724" cy="25710"/>
          </a:xfrm>
          <a:custGeom>
            <a:avLst/>
            <a:gdLst/>
            <a:ahLst/>
            <a:cxnLst/>
            <a:rect l="l" t="t" r="r" b="b"/>
            <a:pathLst>
              <a:path w="1850" h="1849" extrusionOk="0">
                <a:moveTo>
                  <a:pt x="232" y="0"/>
                </a:moveTo>
                <a:cubicBezTo>
                  <a:pt x="93" y="0"/>
                  <a:pt x="1" y="93"/>
                  <a:pt x="1" y="231"/>
                </a:cubicBezTo>
                <a:lnTo>
                  <a:pt x="1" y="1572"/>
                </a:lnTo>
                <a:cubicBezTo>
                  <a:pt x="1" y="1710"/>
                  <a:pt x="93" y="1849"/>
                  <a:pt x="232" y="1849"/>
                </a:cubicBezTo>
                <a:cubicBezTo>
                  <a:pt x="370" y="1849"/>
                  <a:pt x="463" y="1710"/>
                  <a:pt x="463" y="1572"/>
                </a:cubicBezTo>
                <a:lnTo>
                  <a:pt x="463" y="462"/>
                </a:lnTo>
                <a:lnTo>
                  <a:pt x="1618" y="462"/>
                </a:lnTo>
                <a:cubicBezTo>
                  <a:pt x="1757" y="462"/>
                  <a:pt x="1849" y="324"/>
                  <a:pt x="1849" y="231"/>
                </a:cubicBezTo>
                <a:cubicBezTo>
                  <a:pt x="1849" y="93"/>
                  <a:pt x="1757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560;p41">
            <a:extLst>
              <a:ext uri="{FF2B5EF4-FFF2-40B4-BE49-F238E27FC236}">
                <a16:creationId xmlns:a16="http://schemas.microsoft.com/office/drawing/2014/main" id="{81C62FA4-1F24-490E-A1A6-519EF275F504}"/>
              </a:ext>
            </a:extLst>
          </p:cNvPr>
          <p:cNvSpPr/>
          <p:nvPr/>
        </p:nvSpPr>
        <p:spPr>
          <a:xfrm>
            <a:off x="3561585" y="3270100"/>
            <a:ext cx="25710" cy="25710"/>
          </a:xfrm>
          <a:custGeom>
            <a:avLst/>
            <a:gdLst/>
            <a:ahLst/>
            <a:cxnLst/>
            <a:rect l="l" t="t" r="r" b="b"/>
            <a:pathLst>
              <a:path w="1849" h="1849" extrusionOk="0">
                <a:moveTo>
                  <a:pt x="231" y="0"/>
                </a:moveTo>
                <a:cubicBezTo>
                  <a:pt x="93" y="0"/>
                  <a:pt x="0" y="93"/>
                  <a:pt x="0" y="231"/>
                </a:cubicBezTo>
                <a:cubicBezTo>
                  <a:pt x="0" y="324"/>
                  <a:pt x="93" y="462"/>
                  <a:pt x="231" y="462"/>
                </a:cubicBezTo>
                <a:lnTo>
                  <a:pt x="1387" y="462"/>
                </a:lnTo>
                <a:lnTo>
                  <a:pt x="1387" y="1572"/>
                </a:lnTo>
                <a:cubicBezTo>
                  <a:pt x="1387" y="1710"/>
                  <a:pt x="1479" y="1849"/>
                  <a:pt x="1618" y="1849"/>
                </a:cubicBezTo>
                <a:cubicBezTo>
                  <a:pt x="1710" y="1849"/>
                  <a:pt x="1849" y="1710"/>
                  <a:pt x="1849" y="1618"/>
                </a:cubicBezTo>
                <a:lnTo>
                  <a:pt x="1849" y="231"/>
                </a:lnTo>
                <a:cubicBezTo>
                  <a:pt x="1849" y="93"/>
                  <a:pt x="1710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561;p41">
            <a:extLst>
              <a:ext uri="{FF2B5EF4-FFF2-40B4-BE49-F238E27FC236}">
                <a16:creationId xmlns:a16="http://schemas.microsoft.com/office/drawing/2014/main" id="{B59EFFD6-B272-4F7E-9341-1A0DBF00E746}"/>
              </a:ext>
            </a:extLst>
          </p:cNvPr>
          <p:cNvSpPr/>
          <p:nvPr/>
        </p:nvSpPr>
        <p:spPr>
          <a:xfrm>
            <a:off x="3561585" y="3302874"/>
            <a:ext cx="25710" cy="25724"/>
          </a:xfrm>
          <a:custGeom>
            <a:avLst/>
            <a:gdLst/>
            <a:ahLst/>
            <a:cxnLst/>
            <a:rect l="l" t="t" r="r" b="b"/>
            <a:pathLst>
              <a:path w="1849" h="1850" extrusionOk="0">
                <a:moveTo>
                  <a:pt x="1618" y="0"/>
                </a:moveTo>
                <a:cubicBezTo>
                  <a:pt x="1479" y="0"/>
                  <a:pt x="1387" y="93"/>
                  <a:pt x="1387" y="231"/>
                </a:cubicBezTo>
                <a:lnTo>
                  <a:pt x="1387" y="1341"/>
                </a:lnTo>
                <a:lnTo>
                  <a:pt x="231" y="1341"/>
                </a:lnTo>
                <a:cubicBezTo>
                  <a:pt x="93" y="1341"/>
                  <a:pt x="0" y="1479"/>
                  <a:pt x="0" y="1618"/>
                </a:cubicBezTo>
                <a:cubicBezTo>
                  <a:pt x="0" y="1710"/>
                  <a:pt x="93" y="1849"/>
                  <a:pt x="231" y="1849"/>
                </a:cubicBezTo>
                <a:lnTo>
                  <a:pt x="1618" y="1849"/>
                </a:lnTo>
                <a:cubicBezTo>
                  <a:pt x="1710" y="1849"/>
                  <a:pt x="1849" y="1710"/>
                  <a:pt x="1849" y="1618"/>
                </a:cubicBezTo>
                <a:lnTo>
                  <a:pt x="1849" y="231"/>
                </a:lnTo>
                <a:cubicBezTo>
                  <a:pt x="1849" y="93"/>
                  <a:pt x="1710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562;p41">
            <a:extLst>
              <a:ext uri="{FF2B5EF4-FFF2-40B4-BE49-F238E27FC236}">
                <a16:creationId xmlns:a16="http://schemas.microsoft.com/office/drawing/2014/main" id="{9E59FA50-0EEE-4BF4-BC72-2C9929532A0E}"/>
              </a:ext>
            </a:extLst>
          </p:cNvPr>
          <p:cNvSpPr/>
          <p:nvPr/>
        </p:nvSpPr>
        <p:spPr>
          <a:xfrm>
            <a:off x="3530730" y="3302874"/>
            <a:ext cx="25724" cy="25724"/>
          </a:xfrm>
          <a:custGeom>
            <a:avLst/>
            <a:gdLst/>
            <a:ahLst/>
            <a:cxnLst/>
            <a:rect l="l" t="t" r="r" b="b"/>
            <a:pathLst>
              <a:path w="1850" h="1850" extrusionOk="0">
                <a:moveTo>
                  <a:pt x="232" y="0"/>
                </a:moveTo>
                <a:cubicBezTo>
                  <a:pt x="93" y="0"/>
                  <a:pt x="1" y="93"/>
                  <a:pt x="1" y="231"/>
                </a:cubicBezTo>
                <a:lnTo>
                  <a:pt x="1" y="1618"/>
                </a:lnTo>
                <a:cubicBezTo>
                  <a:pt x="1" y="1710"/>
                  <a:pt x="93" y="1849"/>
                  <a:pt x="232" y="1849"/>
                </a:cubicBezTo>
                <a:lnTo>
                  <a:pt x="1618" y="1849"/>
                </a:lnTo>
                <a:cubicBezTo>
                  <a:pt x="1757" y="1849"/>
                  <a:pt x="1849" y="1710"/>
                  <a:pt x="1849" y="1618"/>
                </a:cubicBezTo>
                <a:cubicBezTo>
                  <a:pt x="1849" y="1479"/>
                  <a:pt x="1757" y="1341"/>
                  <a:pt x="1618" y="1341"/>
                </a:cubicBezTo>
                <a:lnTo>
                  <a:pt x="463" y="1341"/>
                </a:lnTo>
                <a:lnTo>
                  <a:pt x="463" y="231"/>
                </a:lnTo>
                <a:cubicBezTo>
                  <a:pt x="463" y="93"/>
                  <a:pt x="370" y="0"/>
                  <a:pt x="23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563;p41">
            <a:extLst>
              <a:ext uri="{FF2B5EF4-FFF2-40B4-BE49-F238E27FC236}">
                <a16:creationId xmlns:a16="http://schemas.microsoft.com/office/drawing/2014/main" id="{39C22B00-89A4-43D7-A491-C600EEB1C00D}"/>
              </a:ext>
            </a:extLst>
          </p:cNvPr>
          <p:cNvSpPr/>
          <p:nvPr/>
        </p:nvSpPr>
        <p:spPr>
          <a:xfrm>
            <a:off x="2375238" y="3712891"/>
            <a:ext cx="12876" cy="44357"/>
          </a:xfrm>
          <a:custGeom>
            <a:avLst/>
            <a:gdLst/>
            <a:ahLst/>
            <a:cxnLst/>
            <a:rect l="l" t="t" r="r" b="b"/>
            <a:pathLst>
              <a:path w="926" h="3190" extrusionOk="0">
                <a:moveTo>
                  <a:pt x="1" y="0"/>
                </a:moveTo>
                <a:lnTo>
                  <a:pt x="1" y="2866"/>
                </a:lnTo>
                <a:lnTo>
                  <a:pt x="925" y="3189"/>
                </a:lnTo>
                <a:lnTo>
                  <a:pt x="92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564;p41">
            <a:extLst>
              <a:ext uri="{FF2B5EF4-FFF2-40B4-BE49-F238E27FC236}">
                <a16:creationId xmlns:a16="http://schemas.microsoft.com/office/drawing/2014/main" id="{ACF4B535-6BCA-4323-8969-07CAF70FC20E}"/>
              </a:ext>
            </a:extLst>
          </p:cNvPr>
          <p:cNvSpPr/>
          <p:nvPr/>
        </p:nvSpPr>
        <p:spPr>
          <a:xfrm>
            <a:off x="2392592" y="3691032"/>
            <a:ext cx="48862" cy="66216"/>
          </a:xfrm>
          <a:custGeom>
            <a:avLst/>
            <a:gdLst/>
            <a:ahLst/>
            <a:cxnLst/>
            <a:rect l="l" t="t" r="r" b="b"/>
            <a:pathLst>
              <a:path w="3514" h="4762" extrusionOk="0">
                <a:moveTo>
                  <a:pt x="1202" y="1"/>
                </a:moveTo>
                <a:lnTo>
                  <a:pt x="1" y="1572"/>
                </a:lnTo>
                <a:lnTo>
                  <a:pt x="1" y="4438"/>
                </a:lnTo>
                <a:lnTo>
                  <a:pt x="694" y="4761"/>
                </a:lnTo>
                <a:lnTo>
                  <a:pt x="2774" y="4761"/>
                </a:lnTo>
                <a:lnTo>
                  <a:pt x="3513" y="2635"/>
                </a:lnTo>
                <a:lnTo>
                  <a:pt x="3513" y="1572"/>
                </a:lnTo>
                <a:lnTo>
                  <a:pt x="1757" y="1572"/>
                </a:lnTo>
                <a:lnTo>
                  <a:pt x="1757" y="278"/>
                </a:lnTo>
                <a:lnTo>
                  <a:pt x="152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565;p41">
            <a:extLst>
              <a:ext uri="{FF2B5EF4-FFF2-40B4-BE49-F238E27FC236}">
                <a16:creationId xmlns:a16="http://schemas.microsoft.com/office/drawing/2014/main" id="{876EB101-6BE5-464D-81F9-534022584AB4}"/>
              </a:ext>
            </a:extLst>
          </p:cNvPr>
          <p:cNvSpPr/>
          <p:nvPr/>
        </p:nvSpPr>
        <p:spPr>
          <a:xfrm>
            <a:off x="2710710" y="3691032"/>
            <a:ext cx="12862" cy="44357"/>
          </a:xfrm>
          <a:custGeom>
            <a:avLst/>
            <a:gdLst/>
            <a:ahLst/>
            <a:cxnLst/>
            <a:rect l="l" t="t" r="r" b="b"/>
            <a:pathLst>
              <a:path w="925" h="3190" extrusionOk="0">
                <a:moveTo>
                  <a:pt x="0" y="1"/>
                </a:moveTo>
                <a:lnTo>
                  <a:pt x="0" y="3190"/>
                </a:lnTo>
                <a:lnTo>
                  <a:pt x="925" y="3190"/>
                </a:lnTo>
                <a:lnTo>
                  <a:pt x="925" y="278"/>
                </a:lnTo>
                <a:lnTo>
                  <a:pt x="0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566;p41">
            <a:extLst>
              <a:ext uri="{FF2B5EF4-FFF2-40B4-BE49-F238E27FC236}">
                <a16:creationId xmlns:a16="http://schemas.microsoft.com/office/drawing/2014/main" id="{CAF0C3D1-EC92-4194-8262-943AF3BF519A}"/>
              </a:ext>
            </a:extLst>
          </p:cNvPr>
          <p:cNvSpPr/>
          <p:nvPr/>
        </p:nvSpPr>
        <p:spPr>
          <a:xfrm>
            <a:off x="2658010" y="3691032"/>
            <a:ext cx="48209" cy="66216"/>
          </a:xfrm>
          <a:custGeom>
            <a:avLst/>
            <a:gdLst/>
            <a:ahLst/>
            <a:cxnLst/>
            <a:rect l="l" t="t" r="r" b="b"/>
            <a:pathLst>
              <a:path w="3467" h="4762" extrusionOk="0">
                <a:moveTo>
                  <a:pt x="694" y="1"/>
                </a:moveTo>
                <a:lnTo>
                  <a:pt x="1" y="2081"/>
                </a:lnTo>
                <a:lnTo>
                  <a:pt x="1" y="3190"/>
                </a:lnTo>
                <a:lnTo>
                  <a:pt x="1711" y="3190"/>
                </a:lnTo>
                <a:lnTo>
                  <a:pt x="1711" y="4484"/>
                </a:lnTo>
                <a:lnTo>
                  <a:pt x="1942" y="4761"/>
                </a:lnTo>
                <a:lnTo>
                  <a:pt x="2265" y="4761"/>
                </a:lnTo>
                <a:lnTo>
                  <a:pt x="3467" y="3190"/>
                </a:lnTo>
                <a:lnTo>
                  <a:pt x="3467" y="278"/>
                </a:lnTo>
                <a:lnTo>
                  <a:pt x="2774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567;p41">
            <a:extLst>
              <a:ext uri="{FF2B5EF4-FFF2-40B4-BE49-F238E27FC236}">
                <a16:creationId xmlns:a16="http://schemas.microsoft.com/office/drawing/2014/main" id="{95236DEC-F366-4854-9A1C-9E33C04064DB}"/>
              </a:ext>
            </a:extLst>
          </p:cNvPr>
          <p:cNvSpPr/>
          <p:nvPr/>
        </p:nvSpPr>
        <p:spPr>
          <a:xfrm>
            <a:off x="2940129" y="3698749"/>
            <a:ext cx="61710" cy="50141"/>
          </a:xfrm>
          <a:custGeom>
            <a:avLst/>
            <a:gdLst/>
            <a:ahLst/>
            <a:cxnLst/>
            <a:rect l="l" t="t" r="r" b="b"/>
            <a:pathLst>
              <a:path w="4438" h="3606" extrusionOk="0">
                <a:moveTo>
                  <a:pt x="2497" y="0"/>
                </a:moveTo>
                <a:lnTo>
                  <a:pt x="2497" y="740"/>
                </a:lnTo>
                <a:cubicBezTo>
                  <a:pt x="2497" y="740"/>
                  <a:pt x="1249" y="1063"/>
                  <a:pt x="648" y="2034"/>
                </a:cubicBezTo>
                <a:cubicBezTo>
                  <a:pt x="509" y="2265"/>
                  <a:pt x="371" y="2542"/>
                  <a:pt x="278" y="2820"/>
                </a:cubicBezTo>
                <a:cubicBezTo>
                  <a:pt x="186" y="2958"/>
                  <a:pt x="140" y="3097"/>
                  <a:pt x="140" y="3236"/>
                </a:cubicBezTo>
                <a:cubicBezTo>
                  <a:pt x="93" y="3328"/>
                  <a:pt x="1" y="3605"/>
                  <a:pt x="1" y="3605"/>
                </a:cubicBezTo>
                <a:cubicBezTo>
                  <a:pt x="602" y="2820"/>
                  <a:pt x="1526" y="2219"/>
                  <a:pt x="2497" y="2034"/>
                </a:cubicBezTo>
                <a:lnTo>
                  <a:pt x="2497" y="2820"/>
                </a:lnTo>
                <a:lnTo>
                  <a:pt x="4438" y="1433"/>
                </a:lnTo>
                <a:lnTo>
                  <a:pt x="2497" y="0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568;p41">
            <a:extLst>
              <a:ext uri="{FF2B5EF4-FFF2-40B4-BE49-F238E27FC236}">
                <a16:creationId xmlns:a16="http://schemas.microsoft.com/office/drawing/2014/main" id="{F59D17B8-4A10-4AAD-B72A-684190FA30EB}"/>
              </a:ext>
            </a:extLst>
          </p:cNvPr>
          <p:cNvSpPr/>
          <p:nvPr/>
        </p:nvSpPr>
        <p:spPr>
          <a:xfrm>
            <a:off x="3218410" y="3696177"/>
            <a:ext cx="44357" cy="5798"/>
          </a:xfrm>
          <a:custGeom>
            <a:avLst/>
            <a:gdLst/>
            <a:ahLst/>
            <a:cxnLst/>
            <a:rect l="l" t="t" r="r" b="b"/>
            <a:pathLst>
              <a:path w="3190" h="417" extrusionOk="0">
                <a:moveTo>
                  <a:pt x="0" y="0"/>
                </a:moveTo>
                <a:lnTo>
                  <a:pt x="0" y="416"/>
                </a:lnTo>
                <a:lnTo>
                  <a:pt x="3189" y="416"/>
                </a:lnTo>
                <a:lnTo>
                  <a:pt x="3189" y="0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569;p41">
            <a:extLst>
              <a:ext uri="{FF2B5EF4-FFF2-40B4-BE49-F238E27FC236}">
                <a16:creationId xmlns:a16="http://schemas.microsoft.com/office/drawing/2014/main" id="{9A6A497F-01EA-4932-935D-34A0330D6F3B}"/>
              </a:ext>
            </a:extLst>
          </p:cNvPr>
          <p:cNvSpPr/>
          <p:nvPr/>
        </p:nvSpPr>
        <p:spPr>
          <a:xfrm>
            <a:off x="3218410" y="3711597"/>
            <a:ext cx="44357" cy="5159"/>
          </a:xfrm>
          <a:custGeom>
            <a:avLst/>
            <a:gdLst/>
            <a:ahLst/>
            <a:cxnLst/>
            <a:rect l="l" t="t" r="r" b="b"/>
            <a:pathLst>
              <a:path w="3190" h="371" extrusionOk="0">
                <a:moveTo>
                  <a:pt x="0" y="1"/>
                </a:moveTo>
                <a:lnTo>
                  <a:pt x="0" y="370"/>
                </a:lnTo>
                <a:lnTo>
                  <a:pt x="3189" y="370"/>
                </a:lnTo>
                <a:lnTo>
                  <a:pt x="3189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570;p41">
            <a:extLst>
              <a:ext uri="{FF2B5EF4-FFF2-40B4-BE49-F238E27FC236}">
                <a16:creationId xmlns:a16="http://schemas.microsoft.com/office/drawing/2014/main" id="{8C71A831-3664-4091-9733-9BA233F37417}"/>
              </a:ext>
            </a:extLst>
          </p:cNvPr>
          <p:cNvSpPr/>
          <p:nvPr/>
        </p:nvSpPr>
        <p:spPr>
          <a:xfrm>
            <a:off x="3218410" y="3729590"/>
            <a:ext cx="25710" cy="5159"/>
          </a:xfrm>
          <a:custGeom>
            <a:avLst/>
            <a:gdLst/>
            <a:ahLst/>
            <a:cxnLst/>
            <a:rect l="l" t="t" r="r" b="b"/>
            <a:pathLst>
              <a:path w="1849" h="371" extrusionOk="0">
                <a:moveTo>
                  <a:pt x="0" y="1"/>
                </a:moveTo>
                <a:lnTo>
                  <a:pt x="0" y="371"/>
                </a:lnTo>
                <a:lnTo>
                  <a:pt x="1849" y="371"/>
                </a:lnTo>
                <a:lnTo>
                  <a:pt x="1849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571;p41">
            <a:extLst>
              <a:ext uri="{FF2B5EF4-FFF2-40B4-BE49-F238E27FC236}">
                <a16:creationId xmlns:a16="http://schemas.microsoft.com/office/drawing/2014/main" id="{56C2D368-97A9-430F-AA22-857C946D2618}"/>
              </a:ext>
            </a:extLst>
          </p:cNvPr>
          <p:cNvSpPr/>
          <p:nvPr/>
        </p:nvSpPr>
        <p:spPr>
          <a:xfrm>
            <a:off x="3251823" y="3729590"/>
            <a:ext cx="39852" cy="5159"/>
          </a:xfrm>
          <a:custGeom>
            <a:avLst/>
            <a:gdLst/>
            <a:ahLst/>
            <a:cxnLst/>
            <a:rect l="l" t="t" r="r" b="b"/>
            <a:pathLst>
              <a:path w="2866" h="371" extrusionOk="0">
                <a:moveTo>
                  <a:pt x="0" y="1"/>
                </a:moveTo>
                <a:lnTo>
                  <a:pt x="0" y="371"/>
                </a:lnTo>
                <a:lnTo>
                  <a:pt x="2866" y="371"/>
                </a:lnTo>
                <a:lnTo>
                  <a:pt x="2866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572;p41">
            <a:extLst>
              <a:ext uri="{FF2B5EF4-FFF2-40B4-BE49-F238E27FC236}">
                <a16:creationId xmlns:a16="http://schemas.microsoft.com/office/drawing/2014/main" id="{75C8DC2A-3F32-4FA2-8B9B-D6C334C8BBE3}"/>
              </a:ext>
            </a:extLst>
          </p:cNvPr>
          <p:cNvSpPr/>
          <p:nvPr/>
        </p:nvSpPr>
        <p:spPr>
          <a:xfrm>
            <a:off x="3268537" y="3712237"/>
            <a:ext cx="5784" cy="39866"/>
          </a:xfrm>
          <a:custGeom>
            <a:avLst/>
            <a:gdLst/>
            <a:ahLst/>
            <a:cxnLst/>
            <a:rect l="l" t="t" r="r" b="b"/>
            <a:pathLst>
              <a:path w="416" h="2867" extrusionOk="0">
                <a:moveTo>
                  <a:pt x="0" y="1"/>
                </a:moveTo>
                <a:lnTo>
                  <a:pt x="0" y="2866"/>
                </a:lnTo>
                <a:lnTo>
                  <a:pt x="416" y="2866"/>
                </a:lnTo>
                <a:lnTo>
                  <a:pt x="416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573;p41">
            <a:extLst>
              <a:ext uri="{FF2B5EF4-FFF2-40B4-BE49-F238E27FC236}">
                <a16:creationId xmlns:a16="http://schemas.microsoft.com/office/drawing/2014/main" id="{6D203453-3D18-4BCF-B1F4-0449619262AE}"/>
              </a:ext>
            </a:extLst>
          </p:cNvPr>
          <p:cNvSpPr/>
          <p:nvPr/>
        </p:nvSpPr>
        <p:spPr>
          <a:xfrm>
            <a:off x="3507592" y="3715463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8" y="0"/>
                </a:moveTo>
                <a:cubicBezTo>
                  <a:pt x="324" y="0"/>
                  <a:pt x="1" y="277"/>
                  <a:pt x="1" y="601"/>
                </a:cubicBezTo>
                <a:cubicBezTo>
                  <a:pt x="1" y="971"/>
                  <a:pt x="324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574;p41">
            <a:extLst>
              <a:ext uri="{FF2B5EF4-FFF2-40B4-BE49-F238E27FC236}">
                <a16:creationId xmlns:a16="http://schemas.microsoft.com/office/drawing/2014/main" id="{4EA9FB02-F49A-4466-A897-03B7B5D2E1D7}"/>
              </a:ext>
            </a:extLst>
          </p:cNvPr>
          <p:cNvSpPr/>
          <p:nvPr/>
        </p:nvSpPr>
        <p:spPr>
          <a:xfrm>
            <a:off x="3538447" y="3715463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7" y="0"/>
                </a:moveTo>
                <a:cubicBezTo>
                  <a:pt x="324" y="0"/>
                  <a:pt x="0" y="277"/>
                  <a:pt x="0" y="601"/>
                </a:cubicBezTo>
                <a:cubicBezTo>
                  <a:pt x="0" y="971"/>
                  <a:pt x="324" y="1248"/>
                  <a:pt x="647" y="1248"/>
                </a:cubicBezTo>
                <a:cubicBezTo>
                  <a:pt x="1017" y="1248"/>
                  <a:pt x="1294" y="971"/>
                  <a:pt x="1294" y="601"/>
                </a:cubicBezTo>
                <a:cubicBezTo>
                  <a:pt x="1294" y="277"/>
                  <a:pt x="1017" y="0"/>
                  <a:pt x="647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575;p41">
            <a:extLst>
              <a:ext uri="{FF2B5EF4-FFF2-40B4-BE49-F238E27FC236}">
                <a16:creationId xmlns:a16="http://schemas.microsoft.com/office/drawing/2014/main" id="{17276357-ABA1-4CA7-AF25-1DFDBA784739}"/>
              </a:ext>
            </a:extLst>
          </p:cNvPr>
          <p:cNvSpPr/>
          <p:nvPr/>
        </p:nvSpPr>
        <p:spPr>
          <a:xfrm>
            <a:off x="3569288" y="3715463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8" y="0"/>
                </a:moveTo>
                <a:cubicBezTo>
                  <a:pt x="278" y="0"/>
                  <a:pt x="1" y="277"/>
                  <a:pt x="1" y="601"/>
                </a:cubicBezTo>
                <a:cubicBezTo>
                  <a:pt x="1" y="971"/>
                  <a:pt x="278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576;p41">
            <a:extLst>
              <a:ext uri="{FF2B5EF4-FFF2-40B4-BE49-F238E27FC236}">
                <a16:creationId xmlns:a16="http://schemas.microsoft.com/office/drawing/2014/main" id="{BCD5A534-A60A-4B19-9669-D699FB749CF3}"/>
              </a:ext>
            </a:extLst>
          </p:cNvPr>
          <p:cNvSpPr/>
          <p:nvPr/>
        </p:nvSpPr>
        <p:spPr>
          <a:xfrm>
            <a:off x="730054" y="3907616"/>
            <a:ext cx="2997348" cy="5145"/>
          </a:xfrm>
          <a:custGeom>
            <a:avLst/>
            <a:gdLst/>
            <a:ahLst/>
            <a:cxnLst/>
            <a:rect l="l" t="t" r="r" b="b"/>
            <a:pathLst>
              <a:path w="215559" h="370" extrusionOk="0">
                <a:moveTo>
                  <a:pt x="0" y="0"/>
                </a:moveTo>
                <a:lnTo>
                  <a:pt x="0" y="370"/>
                </a:lnTo>
                <a:lnTo>
                  <a:pt x="215558" y="370"/>
                </a:lnTo>
                <a:lnTo>
                  <a:pt x="2155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577;p41">
            <a:extLst>
              <a:ext uri="{FF2B5EF4-FFF2-40B4-BE49-F238E27FC236}">
                <a16:creationId xmlns:a16="http://schemas.microsoft.com/office/drawing/2014/main" id="{2F05C106-ECD6-4EFC-9BFD-DA36E4732964}"/>
              </a:ext>
            </a:extLst>
          </p:cNvPr>
          <p:cNvSpPr/>
          <p:nvPr/>
        </p:nvSpPr>
        <p:spPr>
          <a:xfrm>
            <a:off x="730054" y="4016868"/>
            <a:ext cx="171602" cy="171602"/>
          </a:xfrm>
          <a:custGeom>
            <a:avLst/>
            <a:gdLst/>
            <a:ahLst/>
            <a:cxnLst/>
            <a:rect l="l" t="t" r="r" b="b"/>
            <a:pathLst>
              <a:path w="12341" h="12341" extrusionOk="0">
                <a:moveTo>
                  <a:pt x="6194" y="0"/>
                </a:moveTo>
                <a:cubicBezTo>
                  <a:pt x="2774" y="0"/>
                  <a:pt x="0" y="2773"/>
                  <a:pt x="0" y="6193"/>
                </a:cubicBezTo>
                <a:cubicBezTo>
                  <a:pt x="0" y="9567"/>
                  <a:pt x="2774" y="12340"/>
                  <a:pt x="6194" y="12340"/>
                </a:cubicBezTo>
                <a:cubicBezTo>
                  <a:pt x="9567" y="12340"/>
                  <a:pt x="12340" y="9567"/>
                  <a:pt x="12340" y="6193"/>
                </a:cubicBezTo>
                <a:cubicBezTo>
                  <a:pt x="12340" y="2773"/>
                  <a:pt x="9567" y="0"/>
                  <a:pt x="61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578;p41">
            <a:extLst>
              <a:ext uri="{FF2B5EF4-FFF2-40B4-BE49-F238E27FC236}">
                <a16:creationId xmlns:a16="http://schemas.microsoft.com/office/drawing/2014/main" id="{17D59CD8-5D16-4EBC-93F4-59AC2036BF0D}"/>
              </a:ext>
            </a:extLst>
          </p:cNvPr>
          <p:cNvSpPr/>
          <p:nvPr/>
        </p:nvSpPr>
        <p:spPr>
          <a:xfrm>
            <a:off x="790458" y="4043857"/>
            <a:ext cx="51435" cy="50781"/>
          </a:xfrm>
          <a:custGeom>
            <a:avLst/>
            <a:gdLst/>
            <a:ahLst/>
            <a:cxnLst/>
            <a:rect l="l" t="t" r="r" b="b"/>
            <a:pathLst>
              <a:path w="3699" h="3652" extrusionOk="0">
                <a:moveTo>
                  <a:pt x="1850" y="0"/>
                </a:moveTo>
                <a:cubicBezTo>
                  <a:pt x="833" y="0"/>
                  <a:pt x="1" y="832"/>
                  <a:pt x="1" y="1849"/>
                </a:cubicBezTo>
                <a:cubicBezTo>
                  <a:pt x="1" y="2866"/>
                  <a:pt x="833" y="3651"/>
                  <a:pt x="1850" y="3651"/>
                </a:cubicBezTo>
                <a:cubicBezTo>
                  <a:pt x="2866" y="3651"/>
                  <a:pt x="3698" y="2866"/>
                  <a:pt x="3698" y="1849"/>
                </a:cubicBezTo>
                <a:cubicBezTo>
                  <a:pt x="3698" y="832"/>
                  <a:pt x="2866" y="0"/>
                  <a:pt x="18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579;p41">
            <a:extLst>
              <a:ext uri="{FF2B5EF4-FFF2-40B4-BE49-F238E27FC236}">
                <a16:creationId xmlns:a16="http://schemas.microsoft.com/office/drawing/2014/main" id="{8371F7E2-CBC8-4D69-A13F-F1228C80C09A}"/>
              </a:ext>
            </a:extLst>
          </p:cNvPr>
          <p:cNvSpPr/>
          <p:nvPr/>
        </p:nvSpPr>
        <p:spPr>
          <a:xfrm>
            <a:off x="767334" y="4106833"/>
            <a:ext cx="97043" cy="43078"/>
          </a:xfrm>
          <a:custGeom>
            <a:avLst/>
            <a:gdLst/>
            <a:ahLst/>
            <a:cxnLst/>
            <a:rect l="l" t="t" r="r" b="b"/>
            <a:pathLst>
              <a:path w="6979" h="3098" extrusionOk="0">
                <a:moveTo>
                  <a:pt x="3513" y="0"/>
                </a:moveTo>
                <a:cubicBezTo>
                  <a:pt x="1710" y="0"/>
                  <a:pt x="231" y="1341"/>
                  <a:pt x="0" y="3097"/>
                </a:cubicBezTo>
                <a:lnTo>
                  <a:pt x="6979" y="3097"/>
                </a:lnTo>
                <a:cubicBezTo>
                  <a:pt x="6794" y="1341"/>
                  <a:pt x="5315" y="0"/>
                  <a:pt x="35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580;p41">
            <a:extLst>
              <a:ext uri="{FF2B5EF4-FFF2-40B4-BE49-F238E27FC236}">
                <a16:creationId xmlns:a16="http://schemas.microsoft.com/office/drawing/2014/main" id="{9DAC68A0-9292-4A1F-B541-22D2B65E1B90}"/>
              </a:ext>
            </a:extLst>
          </p:cNvPr>
          <p:cNvSpPr/>
          <p:nvPr/>
        </p:nvSpPr>
        <p:spPr>
          <a:xfrm>
            <a:off x="3095017" y="4030995"/>
            <a:ext cx="634958" cy="143333"/>
          </a:xfrm>
          <a:custGeom>
            <a:avLst/>
            <a:gdLst/>
            <a:ahLst/>
            <a:cxnLst/>
            <a:rect l="l" t="t" r="r" b="b"/>
            <a:pathLst>
              <a:path w="45664" h="10308" extrusionOk="0">
                <a:moveTo>
                  <a:pt x="878" y="1"/>
                </a:moveTo>
                <a:cubicBezTo>
                  <a:pt x="370" y="1"/>
                  <a:pt x="0" y="417"/>
                  <a:pt x="0" y="925"/>
                </a:cubicBezTo>
                <a:lnTo>
                  <a:pt x="0" y="9383"/>
                </a:lnTo>
                <a:cubicBezTo>
                  <a:pt x="0" y="9891"/>
                  <a:pt x="370" y="10307"/>
                  <a:pt x="878" y="10307"/>
                </a:cubicBezTo>
                <a:lnTo>
                  <a:pt x="44739" y="10307"/>
                </a:lnTo>
                <a:cubicBezTo>
                  <a:pt x="45247" y="10307"/>
                  <a:pt x="45663" y="9891"/>
                  <a:pt x="45663" y="9383"/>
                </a:cubicBezTo>
                <a:lnTo>
                  <a:pt x="45663" y="925"/>
                </a:lnTo>
                <a:cubicBezTo>
                  <a:pt x="45663" y="417"/>
                  <a:pt x="45247" y="1"/>
                  <a:pt x="447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581;p41">
            <a:extLst>
              <a:ext uri="{FF2B5EF4-FFF2-40B4-BE49-F238E27FC236}">
                <a16:creationId xmlns:a16="http://schemas.microsoft.com/office/drawing/2014/main" id="{526F2E26-5356-4344-9094-4132881B46DE}"/>
              </a:ext>
            </a:extLst>
          </p:cNvPr>
          <p:cNvSpPr/>
          <p:nvPr/>
        </p:nvSpPr>
        <p:spPr>
          <a:xfrm>
            <a:off x="2274983" y="3797711"/>
            <a:ext cx="266072" cy="5798"/>
          </a:xfrm>
          <a:custGeom>
            <a:avLst/>
            <a:gdLst/>
            <a:ahLst/>
            <a:cxnLst/>
            <a:rect l="l" t="t" r="r" b="b"/>
            <a:pathLst>
              <a:path w="19135" h="417" extrusionOk="0">
                <a:moveTo>
                  <a:pt x="1" y="1"/>
                </a:moveTo>
                <a:lnTo>
                  <a:pt x="1" y="417"/>
                </a:lnTo>
                <a:lnTo>
                  <a:pt x="19135" y="417"/>
                </a:lnTo>
                <a:lnTo>
                  <a:pt x="191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582;p41">
            <a:extLst>
              <a:ext uri="{FF2B5EF4-FFF2-40B4-BE49-F238E27FC236}">
                <a16:creationId xmlns:a16="http://schemas.microsoft.com/office/drawing/2014/main" id="{E0EECBEB-2136-4493-A0C2-763E2D06D36D}"/>
              </a:ext>
            </a:extLst>
          </p:cNvPr>
          <p:cNvSpPr/>
          <p:nvPr/>
        </p:nvSpPr>
        <p:spPr>
          <a:xfrm>
            <a:off x="2557755" y="3797711"/>
            <a:ext cx="266072" cy="5798"/>
          </a:xfrm>
          <a:custGeom>
            <a:avLst/>
            <a:gdLst/>
            <a:ahLst/>
            <a:cxnLst/>
            <a:rect l="l" t="t" r="r" b="b"/>
            <a:pathLst>
              <a:path w="19135" h="417" extrusionOk="0">
                <a:moveTo>
                  <a:pt x="1" y="1"/>
                </a:moveTo>
                <a:lnTo>
                  <a:pt x="1" y="417"/>
                </a:lnTo>
                <a:lnTo>
                  <a:pt x="19135" y="417"/>
                </a:lnTo>
                <a:lnTo>
                  <a:pt x="19135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583;p41">
            <a:extLst>
              <a:ext uri="{FF2B5EF4-FFF2-40B4-BE49-F238E27FC236}">
                <a16:creationId xmlns:a16="http://schemas.microsoft.com/office/drawing/2014/main" id="{2776F2C4-A179-48ED-81CB-BB309E7BB90E}"/>
              </a:ext>
            </a:extLst>
          </p:cNvPr>
          <p:cNvSpPr/>
          <p:nvPr/>
        </p:nvSpPr>
        <p:spPr>
          <a:xfrm>
            <a:off x="1968447" y="2268842"/>
            <a:ext cx="520561" cy="520561"/>
          </a:xfrm>
          <a:custGeom>
            <a:avLst/>
            <a:gdLst/>
            <a:ahLst/>
            <a:cxnLst/>
            <a:rect l="l" t="t" r="r" b="b"/>
            <a:pathLst>
              <a:path w="37437" h="37437" extrusionOk="0">
                <a:moveTo>
                  <a:pt x="18718" y="0"/>
                </a:moveTo>
                <a:cubicBezTo>
                  <a:pt x="8366" y="0"/>
                  <a:pt x="0" y="8366"/>
                  <a:pt x="0" y="18719"/>
                </a:cubicBezTo>
                <a:cubicBezTo>
                  <a:pt x="0" y="29071"/>
                  <a:pt x="8366" y="37437"/>
                  <a:pt x="18718" y="37437"/>
                </a:cubicBezTo>
                <a:cubicBezTo>
                  <a:pt x="29071" y="37437"/>
                  <a:pt x="37436" y="29071"/>
                  <a:pt x="37436" y="18719"/>
                </a:cubicBezTo>
                <a:cubicBezTo>
                  <a:pt x="37436" y="8366"/>
                  <a:pt x="29071" y="0"/>
                  <a:pt x="18718" y="0"/>
                </a:cubicBezTo>
                <a:close/>
              </a:path>
            </a:pathLst>
          </a:custGeom>
          <a:solidFill>
            <a:srgbClr val="1B1464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584;p41">
            <a:extLst>
              <a:ext uri="{FF2B5EF4-FFF2-40B4-BE49-F238E27FC236}">
                <a16:creationId xmlns:a16="http://schemas.microsoft.com/office/drawing/2014/main" id="{AF7AE59B-FC50-4627-B414-864F5432657D}"/>
              </a:ext>
            </a:extLst>
          </p:cNvPr>
          <p:cNvSpPr/>
          <p:nvPr/>
        </p:nvSpPr>
        <p:spPr>
          <a:xfrm>
            <a:off x="2140675" y="2412147"/>
            <a:ext cx="234577" cy="234591"/>
          </a:xfrm>
          <a:custGeom>
            <a:avLst/>
            <a:gdLst/>
            <a:ahLst/>
            <a:cxnLst/>
            <a:rect l="l" t="t" r="r" b="b"/>
            <a:pathLst>
              <a:path w="16870" h="16871" extrusionOk="0">
                <a:moveTo>
                  <a:pt x="1" y="1"/>
                </a:moveTo>
                <a:lnTo>
                  <a:pt x="1" y="16870"/>
                </a:lnTo>
                <a:lnTo>
                  <a:pt x="16870" y="8413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585;p41">
            <a:extLst>
              <a:ext uri="{FF2B5EF4-FFF2-40B4-BE49-F238E27FC236}">
                <a16:creationId xmlns:a16="http://schemas.microsoft.com/office/drawing/2014/main" id="{A935BEAD-0761-4A40-8188-1754FE49BC28}"/>
              </a:ext>
            </a:extLst>
          </p:cNvPr>
          <p:cNvSpPr txBox="1"/>
          <p:nvPr/>
        </p:nvSpPr>
        <p:spPr>
          <a:xfrm>
            <a:off x="3049800" y="3966304"/>
            <a:ext cx="7254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SUBSCRIBE 2.0 M</a:t>
            </a:r>
            <a:endParaRPr sz="6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03" name="Google Shape;586;p41">
            <a:extLst>
              <a:ext uri="{FF2B5EF4-FFF2-40B4-BE49-F238E27FC236}">
                <a16:creationId xmlns:a16="http://schemas.microsoft.com/office/drawing/2014/main" id="{FB94965B-F1E3-4A9A-98A6-6EBD02C7A072}"/>
              </a:ext>
            </a:extLst>
          </p:cNvPr>
          <p:cNvSpPr txBox="1"/>
          <p:nvPr/>
        </p:nvSpPr>
        <p:spPr>
          <a:xfrm>
            <a:off x="657450" y="3492916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Lorem Ipsum Dolor Sit Amet - Lorem Ipsum Dolor Sit</a:t>
            </a:r>
            <a:endParaRPr sz="5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04" name="Google Shape;587;p41">
            <a:extLst>
              <a:ext uri="{FF2B5EF4-FFF2-40B4-BE49-F238E27FC236}">
                <a16:creationId xmlns:a16="http://schemas.microsoft.com/office/drawing/2014/main" id="{26B05582-EFF3-4DC3-9AA7-A538244FD54D}"/>
              </a:ext>
            </a:extLst>
          </p:cNvPr>
          <p:cNvSpPr txBox="1"/>
          <p:nvPr/>
        </p:nvSpPr>
        <p:spPr>
          <a:xfrm>
            <a:off x="657450" y="3623816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1B1450"/>
                </a:solidFill>
                <a:latin typeface="Anaheim"/>
                <a:ea typeface="Anaheim"/>
                <a:cs typeface="Anaheim"/>
                <a:sym typeface="Anaheim"/>
              </a:rPr>
              <a:t>300 views</a:t>
            </a:r>
            <a:endParaRPr sz="500">
              <a:solidFill>
                <a:srgbClr val="1B14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05" name="Google Shape;588;p41">
            <a:extLst>
              <a:ext uri="{FF2B5EF4-FFF2-40B4-BE49-F238E27FC236}">
                <a16:creationId xmlns:a16="http://schemas.microsoft.com/office/drawing/2014/main" id="{810091E0-AF88-4851-96CE-85A9F527C984}"/>
              </a:ext>
            </a:extLst>
          </p:cNvPr>
          <p:cNvSpPr txBox="1"/>
          <p:nvPr/>
        </p:nvSpPr>
        <p:spPr>
          <a:xfrm>
            <a:off x="657450" y="3356004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solidFill>
                  <a:srgbClr val="1B1450"/>
                </a:solidFill>
                <a:latin typeface="Anaheim"/>
                <a:ea typeface="Anaheim"/>
                <a:cs typeface="Anaheim"/>
                <a:sym typeface="Anaheim"/>
              </a:rPr>
              <a:t>#loremipsum	#loremipsum</a:t>
            </a:r>
            <a:endParaRPr sz="400" b="1">
              <a:solidFill>
                <a:srgbClr val="1B14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06" name="Google Shape;589;p41">
            <a:extLst>
              <a:ext uri="{FF2B5EF4-FFF2-40B4-BE49-F238E27FC236}">
                <a16:creationId xmlns:a16="http://schemas.microsoft.com/office/drawing/2014/main" id="{E8171533-2773-425E-B263-CAF57A82A863}"/>
              </a:ext>
            </a:extLst>
          </p:cNvPr>
          <p:cNvSpPr txBox="1"/>
          <p:nvPr/>
        </p:nvSpPr>
        <p:spPr>
          <a:xfrm>
            <a:off x="864375" y="3939716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Lorem Ipsum Dolor</a:t>
            </a:r>
            <a:endParaRPr sz="5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Sit Amet</a:t>
            </a:r>
            <a:endParaRPr sz="5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07" name="Google Shape;590;p41">
            <a:extLst>
              <a:ext uri="{FF2B5EF4-FFF2-40B4-BE49-F238E27FC236}">
                <a16:creationId xmlns:a16="http://schemas.microsoft.com/office/drawing/2014/main" id="{51ED27C1-8BB9-48E4-B160-7C8EFF9BB3F8}"/>
              </a:ext>
            </a:extLst>
          </p:cNvPr>
          <p:cNvSpPr txBox="1"/>
          <p:nvPr/>
        </p:nvSpPr>
        <p:spPr>
          <a:xfrm>
            <a:off x="1284575" y="3176266"/>
            <a:ext cx="5442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0:50 / 2:50</a:t>
            </a:r>
            <a:endParaRPr sz="4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58055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28;p32">
            <a:extLst>
              <a:ext uri="{FF2B5EF4-FFF2-40B4-BE49-F238E27FC236}">
                <a16:creationId xmlns:a16="http://schemas.microsoft.com/office/drawing/2014/main" id="{6AC55559-200F-4E28-8822-56781F4C592A}"/>
              </a:ext>
            </a:extLst>
          </p:cNvPr>
          <p:cNvSpPr txBox="1">
            <a:spLocks/>
          </p:cNvSpPr>
          <p:nvPr/>
        </p:nvSpPr>
        <p:spPr>
          <a:xfrm>
            <a:off x="2676474" y="2154397"/>
            <a:ext cx="3791052" cy="834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THANKS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4098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buNone/>
            </a:pPr>
            <a:r>
              <a:rPr lang="en-US" sz="1800" b="1" dirty="0"/>
              <a:t>1. </a:t>
            </a:r>
            <a:r>
              <a:rPr lang="vi-VN" sz="1800" b="1" dirty="0"/>
              <a:t>Mô tả phần mềm:</a:t>
            </a:r>
            <a:endParaRPr lang="en-US" sz="1800" b="1" dirty="0"/>
          </a:p>
          <a:p>
            <a:pPr marL="152400" lvl="0" indent="0">
              <a:buNone/>
            </a:pPr>
            <a:r>
              <a:rPr lang="en-US" sz="1800" b="1" dirty="0"/>
              <a:t>a. </a:t>
            </a:r>
            <a:r>
              <a:rPr lang="vi-VN" sz="1800" b="1" dirty="0"/>
              <a:t>Tầm quan trọng của việc quản lý resort</a:t>
            </a:r>
            <a:endParaRPr lang="en-US" sz="1800" b="1" dirty="0"/>
          </a:p>
          <a:p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mặt</a:t>
            </a:r>
            <a:r>
              <a:rPr lang="en-US" sz="1800" dirty="0"/>
              <a:t> </a:t>
            </a:r>
            <a:r>
              <a:rPr lang="en-US" sz="1800" dirty="0" err="1"/>
              <a:t>kinh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r>
              <a:rPr lang="en-US" sz="1800" dirty="0"/>
              <a:t>, </a:t>
            </a:r>
            <a:r>
              <a:rPr lang="en-US" sz="1800" dirty="0" err="1"/>
              <a:t>dễ</a:t>
            </a:r>
            <a:r>
              <a:rPr lang="en-US" sz="1800" dirty="0"/>
              <a:t>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nguồn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chi,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r>
              <a:rPr lang="en-US" sz="1800" dirty="0"/>
              <a:t> </a:t>
            </a:r>
            <a:r>
              <a:rPr lang="vi-VN" sz="1800" dirty="0"/>
              <a:t>lập và triển khai chiến lược kinh doanh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mặt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sự</a:t>
            </a:r>
            <a:r>
              <a:rPr lang="en-US" sz="1800" dirty="0"/>
              <a:t>,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bố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đồng</a:t>
            </a:r>
            <a:r>
              <a:rPr lang="en-US" sz="1800" dirty="0"/>
              <a:t> </a:t>
            </a:r>
            <a:r>
              <a:rPr lang="en-US" sz="1800" dirty="0" err="1"/>
              <a:t>đều</a:t>
            </a:r>
            <a:r>
              <a:rPr lang="en-US" sz="1800" dirty="0"/>
              <a:t>,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khoa </a:t>
            </a:r>
            <a:r>
              <a:rPr lang="en-US" sz="1800" dirty="0" err="1"/>
              <a:t>học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phía</a:t>
            </a:r>
            <a:r>
              <a:rPr lang="en-US" sz="1800" dirty="0"/>
              <a:t> </a:t>
            </a:r>
            <a:r>
              <a:rPr lang="en-US" sz="1800" dirty="0" err="1"/>
              <a:t>khách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,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làm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khách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 </a:t>
            </a:r>
            <a:r>
              <a:rPr lang="en-US" sz="1800" dirty="0" err="1"/>
              <a:t>hài</a:t>
            </a:r>
            <a:r>
              <a:rPr lang="en-US" sz="1800" dirty="0"/>
              <a:t> </a:t>
            </a:r>
            <a:r>
              <a:rPr lang="en-US" sz="1800" dirty="0" err="1"/>
              <a:t>lòng</a:t>
            </a:r>
            <a:r>
              <a:rPr lang="en-US" sz="1800" dirty="0"/>
              <a:t> </a:t>
            </a:r>
            <a:r>
              <a:rPr lang="en-US" sz="1800" dirty="0" err="1"/>
              <a:t>hơn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chuyên</a:t>
            </a:r>
            <a:r>
              <a:rPr lang="en-US" sz="1800" dirty="0"/>
              <a:t> </a:t>
            </a:r>
            <a:r>
              <a:rPr lang="en-US" sz="1800" dirty="0" err="1"/>
              <a:t>nghiệp</a:t>
            </a:r>
            <a:r>
              <a:rPr lang="en-US" sz="1800" dirty="0"/>
              <a:t>,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dễ</a:t>
            </a:r>
            <a:r>
              <a:rPr lang="en-US" sz="1800" dirty="0"/>
              <a:t> </a:t>
            </a:r>
            <a:r>
              <a:rPr lang="en-US" sz="1800" dirty="0" err="1"/>
              <a:t>dàng</a:t>
            </a:r>
            <a:r>
              <a:rPr lang="en-US" sz="1800" dirty="0"/>
              <a:t> </a:t>
            </a:r>
            <a:r>
              <a:rPr lang="en-US" sz="1800" dirty="0" err="1"/>
              <a:t>quán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khách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.</a:t>
            </a:r>
          </a:p>
          <a:p>
            <a:r>
              <a:rPr lang="vi-VN" sz="1800" dirty="0"/>
              <a:t>Vì vậy, một phần mềm</a:t>
            </a:r>
            <a:r>
              <a:rPr lang="en-US" sz="1800" dirty="0"/>
              <a:t>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resort</a:t>
            </a:r>
            <a:r>
              <a:rPr lang="vi-VN" sz="1800" dirty="0"/>
              <a:t> là một thứ thiết yếu.</a:t>
            </a:r>
            <a:endParaRPr lang="en-US" sz="1800" dirty="0"/>
          </a:p>
          <a:p>
            <a:pPr marL="152400" lvl="0" indent="0">
              <a:buNone/>
            </a:pPr>
            <a:r>
              <a:rPr lang="en-US" sz="1800" b="1" dirty="0"/>
              <a:t>b. </a:t>
            </a:r>
            <a:r>
              <a:rPr lang="vi-VN" sz="1800" b="1" dirty="0"/>
              <a:t>Mô tả dữ liệu phần mềm.</a:t>
            </a:r>
            <a:endParaRPr lang="en-US" sz="1800" b="1" dirty="0"/>
          </a:p>
          <a:p>
            <a:pPr marL="152400" lvl="0" indent="0">
              <a:buNone/>
            </a:pPr>
            <a:r>
              <a:rPr lang="vi-VN" sz="1800" dirty="0"/>
              <a:t>Phần mềm gồm các thành phần chính</a:t>
            </a:r>
            <a:endParaRPr lang="en-US" sz="1800" b="1" dirty="0"/>
          </a:p>
          <a:p>
            <a:pPr lvl="0"/>
            <a:r>
              <a:rPr lang="vi-VN" sz="1800" dirty="0"/>
              <a:t>Quản lý thông tin người dùng và quyền đăng nhập hệ thống:</a:t>
            </a:r>
            <a:endParaRPr lang="en-US" sz="1800" dirty="0"/>
          </a:p>
          <a:p>
            <a:pPr lvl="0"/>
            <a:r>
              <a:rPr lang="vi-VN" sz="1800" dirty="0"/>
              <a:t>Quản lý hồ sơ khách hàngQuản lý nhập kho</a:t>
            </a:r>
            <a:endParaRPr lang="en-US" sz="1800" dirty="0"/>
          </a:p>
          <a:p>
            <a:pPr lvl="0"/>
            <a:r>
              <a:rPr lang="vi-VN" sz="1800" dirty="0"/>
              <a:t>Quản lý</a:t>
            </a:r>
            <a:r>
              <a:rPr lang="en-US" sz="1800" dirty="0"/>
              <a:t> </a:t>
            </a:r>
            <a:r>
              <a:rPr lang="en-US" sz="1800" dirty="0" err="1"/>
              <a:t>đặt</a:t>
            </a:r>
            <a:r>
              <a:rPr lang="en-US" sz="1800" dirty="0"/>
              <a:t> </a:t>
            </a:r>
            <a:r>
              <a:rPr lang="en-US" sz="1800" dirty="0" err="1"/>
              <a:t>phòng</a:t>
            </a:r>
            <a:r>
              <a:rPr lang="en-US" sz="1800" dirty="0"/>
              <a:t>, </a:t>
            </a:r>
            <a:r>
              <a:rPr lang="en-US" sz="1800" dirty="0" err="1"/>
              <a:t>đặt</a:t>
            </a:r>
            <a:r>
              <a:rPr lang="en-US" sz="1800" dirty="0"/>
              <a:t> </a:t>
            </a:r>
            <a:r>
              <a:rPr lang="en-US" sz="1800" dirty="0" err="1"/>
              <a:t>món</a:t>
            </a:r>
            <a:endParaRPr lang="en-US" sz="1800" dirty="0"/>
          </a:p>
          <a:p>
            <a:pPr lvl="0"/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dòng</a:t>
            </a:r>
            <a:r>
              <a:rPr lang="en-US" sz="1800" dirty="0"/>
              <a:t> </a:t>
            </a:r>
            <a:r>
              <a:rPr lang="en-US" sz="1800" dirty="0" err="1"/>
              <a:t>tiền</a:t>
            </a:r>
            <a:endParaRPr sz="1800"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000" b="1" dirty="0"/>
              <a:t>I</a:t>
            </a:r>
            <a:r>
              <a:rPr lang="vi-VN" sz="3000" b="1" dirty="0"/>
              <a:t>. Đặc tả hệ thống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0" y="877875"/>
            <a:ext cx="9143999" cy="4098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buNone/>
            </a:pPr>
            <a:r>
              <a:rPr lang="en-US" sz="1600" b="1" dirty="0"/>
              <a:t>2</a:t>
            </a:r>
            <a:r>
              <a:rPr lang="en-US" sz="1800" b="1" dirty="0"/>
              <a:t>. </a:t>
            </a:r>
            <a:r>
              <a:rPr lang="vi-VN" sz="1800" b="1" dirty="0"/>
              <a:t>Quy trình xử lý</a:t>
            </a:r>
            <a:endParaRPr lang="en-US" sz="1800" b="1" dirty="0"/>
          </a:p>
          <a:p>
            <a:pPr lvl="0"/>
            <a:r>
              <a:rPr lang="vi-VN" sz="1800" dirty="0"/>
              <a:t>Để sử dụng các chức năng của phần mềm, yêu cầu người dùng phải </a:t>
            </a:r>
            <a:r>
              <a:rPr lang="en-US" sz="1800" dirty="0" err="1"/>
              <a:t>đăng</a:t>
            </a:r>
            <a:r>
              <a:rPr lang="en-US" sz="1800" dirty="0"/>
              <a:t> </a:t>
            </a:r>
            <a:r>
              <a:rPr lang="en-US" sz="1800" dirty="0" err="1"/>
              <a:t>nhập</a:t>
            </a:r>
            <a:r>
              <a:rPr lang="en-US" sz="1800" dirty="0"/>
              <a:t> </a:t>
            </a:r>
            <a:r>
              <a:rPr lang="en-US" sz="1800" dirty="0" err="1"/>
              <a:t>đúng</a:t>
            </a:r>
            <a:r>
              <a:rPr lang="en-US" sz="1800" dirty="0"/>
              <a:t> </a:t>
            </a:r>
            <a:r>
              <a:rPr lang="en-US" sz="1800" dirty="0" err="1"/>
              <a:t>tài</a:t>
            </a:r>
            <a:r>
              <a:rPr lang="en-US" sz="1800" dirty="0"/>
              <a:t> </a:t>
            </a:r>
            <a:r>
              <a:rPr lang="en-US" sz="1800" dirty="0" err="1"/>
              <a:t>khoản</a:t>
            </a:r>
            <a:r>
              <a:rPr lang="en-US" sz="1800" dirty="0"/>
              <a:t>, </a:t>
            </a:r>
            <a:r>
              <a:rPr lang="en-US" sz="1800" dirty="0" err="1"/>
              <a:t>mật</a:t>
            </a:r>
            <a:r>
              <a:rPr lang="en-US" sz="1800" dirty="0"/>
              <a:t> </a:t>
            </a:r>
            <a:r>
              <a:rPr lang="en-US" sz="1800" dirty="0" err="1"/>
              <a:t>khẩu</a:t>
            </a:r>
            <a:r>
              <a:rPr lang="en-US" sz="1800" dirty="0"/>
              <a:t>, </a:t>
            </a:r>
            <a:r>
              <a:rPr lang="en-US" sz="1800" dirty="0" err="1"/>
              <a:t>vai</a:t>
            </a:r>
            <a:r>
              <a:rPr lang="en-US" sz="1800" dirty="0"/>
              <a:t> </a:t>
            </a:r>
            <a:r>
              <a:rPr lang="en-US" sz="1800" dirty="0" err="1"/>
              <a:t>trò</a:t>
            </a:r>
            <a:r>
              <a:rPr lang="en-US" sz="1800" dirty="0"/>
              <a:t>( </a:t>
            </a:r>
            <a:r>
              <a:rPr lang="en-US" sz="1800" dirty="0" err="1"/>
              <a:t>khách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,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tân</a:t>
            </a:r>
            <a:r>
              <a:rPr lang="en-US" sz="1800" dirty="0"/>
              <a:t>, admin)</a:t>
            </a:r>
          </a:p>
          <a:p>
            <a:pPr lvl="0"/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vai</a:t>
            </a:r>
            <a:r>
              <a:rPr lang="en-US" sz="1800" dirty="0"/>
              <a:t> </a:t>
            </a:r>
            <a:r>
              <a:rPr lang="en-US" sz="1800" dirty="0" err="1"/>
              <a:t>trò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tân</a:t>
            </a:r>
            <a:r>
              <a:rPr lang="en-US" sz="1800" dirty="0"/>
              <a:t>:</a:t>
            </a:r>
          </a:p>
          <a:p>
            <a:pPr marL="152400" lvl="0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cá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(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tân</a:t>
            </a:r>
            <a:r>
              <a:rPr lang="en-US" sz="1800" dirty="0"/>
              <a:t> </a:t>
            </a:r>
            <a:r>
              <a:rPr lang="en-US" sz="1800" dirty="0" err="1"/>
              <a:t>chỉnh</a:t>
            </a:r>
            <a:r>
              <a:rPr lang="en-US" sz="1800" dirty="0"/>
              <a:t> </a:t>
            </a:r>
            <a:r>
              <a:rPr lang="en-US" sz="1800" dirty="0" err="1"/>
              <a:t>sửa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 </a:t>
            </a:r>
            <a:r>
              <a:rPr lang="en-US" sz="1800" dirty="0" err="1"/>
              <a:t>mình</a:t>
            </a:r>
            <a:r>
              <a:rPr lang="en-US" sz="1800" dirty="0"/>
              <a:t>)</a:t>
            </a:r>
          </a:p>
          <a:p>
            <a:pPr marL="152400" lvl="0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cá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, </a:t>
            </a:r>
            <a:r>
              <a:rPr lang="en-US" sz="1800" dirty="0" err="1"/>
              <a:t>khách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. (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tân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chỉnh</a:t>
            </a:r>
            <a:r>
              <a:rPr lang="en-US" sz="1800" dirty="0"/>
              <a:t> </a:t>
            </a:r>
            <a:r>
              <a:rPr lang="en-US" sz="1800" dirty="0" err="1"/>
              <a:t>sửa</a:t>
            </a:r>
            <a:r>
              <a:rPr lang="en-US" sz="1800" dirty="0"/>
              <a:t>, </a:t>
            </a:r>
            <a:r>
              <a:rPr lang="en-US" sz="1800" dirty="0" err="1"/>
              <a:t>thêm</a:t>
            </a:r>
            <a:r>
              <a:rPr lang="en-US" sz="1800" dirty="0"/>
              <a:t>, </a:t>
            </a:r>
            <a:r>
              <a:rPr lang="en-US" sz="1800" dirty="0" err="1"/>
              <a:t>xoá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khách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)</a:t>
            </a:r>
          </a:p>
          <a:p>
            <a:pPr marL="152400" lvl="0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phòng</a:t>
            </a:r>
            <a:r>
              <a:rPr lang="en-US" sz="1800" dirty="0"/>
              <a:t> (</a:t>
            </a:r>
            <a:r>
              <a:rPr lang="en-US" sz="1800" dirty="0" err="1"/>
              <a:t>thêm</a:t>
            </a:r>
            <a:r>
              <a:rPr lang="en-US" sz="1800" dirty="0"/>
              <a:t> </a:t>
            </a:r>
            <a:r>
              <a:rPr lang="en-US" sz="1800" dirty="0" err="1"/>
              <a:t>xoá</a:t>
            </a:r>
            <a:r>
              <a:rPr lang="en-US" sz="1800" dirty="0"/>
              <a:t> </a:t>
            </a:r>
            <a:r>
              <a:rPr lang="en-US" sz="1800" dirty="0" err="1"/>
              <a:t>sửa</a:t>
            </a:r>
            <a:r>
              <a:rPr lang="en-US" sz="1800" dirty="0"/>
              <a:t> </a:t>
            </a:r>
            <a:r>
              <a:rPr lang="en-US" sz="1800" dirty="0" err="1"/>
              <a:t>phòng</a:t>
            </a:r>
            <a:r>
              <a:rPr lang="en-US" sz="1800" dirty="0"/>
              <a:t>)</a:t>
            </a:r>
          </a:p>
          <a:p>
            <a:pPr marL="152400" lvl="0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account </a:t>
            </a:r>
            <a:r>
              <a:rPr lang="en-US" sz="1800" dirty="0" err="1"/>
              <a:t>khách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 (</a:t>
            </a:r>
            <a:r>
              <a:rPr lang="en-US" sz="1800" dirty="0" err="1"/>
              <a:t>thêm</a:t>
            </a:r>
            <a:r>
              <a:rPr lang="en-US" sz="1800" dirty="0"/>
              <a:t> </a:t>
            </a:r>
            <a:r>
              <a:rPr lang="en-US" sz="1800" dirty="0" err="1"/>
              <a:t>xoá</a:t>
            </a:r>
            <a:r>
              <a:rPr lang="en-US" sz="1800" dirty="0"/>
              <a:t> </a:t>
            </a:r>
            <a:r>
              <a:rPr lang="en-US" sz="1800" dirty="0" err="1"/>
              <a:t>sửa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tin account)</a:t>
            </a:r>
          </a:p>
          <a:p>
            <a:pPr marL="152400" lvl="0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đặt</a:t>
            </a:r>
            <a:r>
              <a:rPr lang="en-US" sz="1800" dirty="0"/>
              <a:t> </a:t>
            </a:r>
            <a:r>
              <a:rPr lang="en-US" sz="1800" dirty="0" err="1"/>
              <a:t>phòng</a:t>
            </a:r>
            <a:r>
              <a:rPr lang="en-US" sz="1800" dirty="0"/>
              <a:t>. (</a:t>
            </a:r>
            <a:r>
              <a:rPr lang="en-US" sz="1800" dirty="0" err="1"/>
              <a:t>ghi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khách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 </a:t>
            </a:r>
            <a:r>
              <a:rPr lang="en-US" sz="1800" dirty="0" err="1"/>
              <a:t>đặt</a:t>
            </a:r>
            <a:r>
              <a:rPr lang="en-US" sz="1800" dirty="0"/>
              <a:t> </a:t>
            </a:r>
            <a:r>
              <a:rPr lang="en-US" sz="1800" dirty="0" err="1"/>
              <a:t>phòng</a:t>
            </a:r>
            <a:r>
              <a:rPr lang="en-US" sz="1800" dirty="0"/>
              <a:t>, </a:t>
            </a:r>
            <a:r>
              <a:rPr lang="en-US" sz="1800" dirty="0" err="1"/>
              <a:t>chuyển</a:t>
            </a:r>
            <a:r>
              <a:rPr lang="en-US" sz="1800" dirty="0"/>
              <a:t> </a:t>
            </a:r>
            <a:r>
              <a:rPr lang="en-US" sz="1800" dirty="0" err="1"/>
              <a:t>phòng</a:t>
            </a:r>
            <a:r>
              <a:rPr lang="en-US" sz="1800" dirty="0"/>
              <a:t>,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thanh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khách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)</a:t>
            </a:r>
          </a:p>
          <a:p>
            <a:pPr marL="152400" lvl="0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đặt</a:t>
            </a:r>
            <a:r>
              <a:rPr lang="en-US" sz="1800" dirty="0"/>
              <a:t> </a:t>
            </a:r>
            <a:r>
              <a:rPr lang="en-US" sz="1800" dirty="0" err="1"/>
              <a:t>món</a:t>
            </a:r>
            <a:r>
              <a:rPr lang="en-US" sz="1800" dirty="0"/>
              <a:t>. (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tân</a:t>
            </a:r>
            <a:r>
              <a:rPr lang="en-US" sz="1800" dirty="0"/>
              <a:t>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phòng</a:t>
            </a:r>
            <a:r>
              <a:rPr lang="en-US" sz="1800" dirty="0"/>
              <a:t> </a:t>
            </a:r>
            <a:r>
              <a:rPr lang="en-US" sz="1800" dirty="0" err="1"/>
              <a:t>rồi</a:t>
            </a:r>
            <a:r>
              <a:rPr lang="en-US" sz="1800" dirty="0"/>
              <a:t>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món</a:t>
            </a:r>
            <a:r>
              <a:rPr lang="en-US" sz="1800" dirty="0"/>
              <a:t> </a:t>
            </a:r>
            <a:r>
              <a:rPr lang="en-US" sz="1800" dirty="0" err="1"/>
              <a:t>ăn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yêu</a:t>
            </a:r>
            <a:r>
              <a:rPr lang="en-US" sz="1800" dirty="0"/>
              <a:t> </a:t>
            </a:r>
            <a:r>
              <a:rPr lang="en-US" sz="1800" dirty="0" err="1"/>
              <a:t>cầu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khách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)</a:t>
            </a:r>
          </a:p>
          <a:p>
            <a:pPr marL="152400" lvl="0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nhập</a:t>
            </a:r>
            <a:r>
              <a:rPr lang="en-US" sz="1800" dirty="0"/>
              <a:t> </a:t>
            </a:r>
            <a:r>
              <a:rPr lang="en-US" sz="1800" dirty="0" err="1"/>
              <a:t>kho</a:t>
            </a:r>
            <a:r>
              <a:rPr lang="en-US" sz="1800" dirty="0"/>
              <a:t> (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tân</a:t>
            </a:r>
            <a:r>
              <a:rPr lang="en-US" sz="1800" dirty="0"/>
              <a:t> </a:t>
            </a:r>
            <a:r>
              <a:rPr lang="en-US" sz="1800" dirty="0" err="1"/>
              <a:t>nhập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nhập</a:t>
            </a:r>
            <a:r>
              <a:rPr lang="en-US" sz="1800" dirty="0"/>
              <a:t> </a:t>
            </a:r>
            <a:r>
              <a:rPr lang="en-US" sz="1800" dirty="0" err="1"/>
              <a:t>kho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cung</a:t>
            </a:r>
            <a:r>
              <a:rPr lang="en-US" sz="1800" dirty="0"/>
              <a:t> </a:t>
            </a:r>
            <a:r>
              <a:rPr lang="en-US" sz="1800" dirty="0" err="1"/>
              <a:t>cấp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khách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)</a:t>
            </a:r>
          </a:p>
          <a:p>
            <a:pPr lvl="0"/>
            <a:endParaRPr lang="en-US"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000" b="1" dirty="0"/>
              <a:t>I</a:t>
            </a:r>
            <a:r>
              <a:rPr lang="vi-VN" sz="3000" b="1" dirty="0"/>
              <a:t>. Đặc tả hệ thống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56499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0" y="877875"/>
            <a:ext cx="9143999" cy="4098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buNone/>
            </a:pPr>
            <a:r>
              <a:rPr lang="en-US" sz="1800" b="1" dirty="0"/>
              <a:t>2. </a:t>
            </a:r>
            <a:r>
              <a:rPr lang="vi-VN" sz="1800" b="1" dirty="0"/>
              <a:t>Quy trình xử lý</a:t>
            </a:r>
            <a:endParaRPr lang="en-US" sz="1800" b="1" dirty="0"/>
          </a:p>
          <a:p>
            <a:pPr lvl="0"/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vai</a:t>
            </a:r>
            <a:r>
              <a:rPr lang="en-US" sz="1800" dirty="0"/>
              <a:t> </a:t>
            </a:r>
            <a:r>
              <a:rPr lang="en-US" sz="1800" dirty="0" err="1"/>
              <a:t>trò</a:t>
            </a:r>
            <a:r>
              <a:rPr lang="en-US" sz="1800" dirty="0"/>
              <a:t> admin:</a:t>
            </a:r>
          </a:p>
          <a:p>
            <a:pPr lvl="1"/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những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tân</a:t>
            </a:r>
            <a:endParaRPr lang="en-US" sz="1800" dirty="0"/>
          </a:p>
          <a:p>
            <a:pPr lvl="1"/>
            <a:r>
              <a:rPr lang="en-US" sz="1800" dirty="0" err="1"/>
              <a:t>Xem</a:t>
            </a:r>
            <a:r>
              <a:rPr lang="en-US" sz="1800" dirty="0"/>
              <a:t> </a:t>
            </a:r>
            <a:r>
              <a:rPr lang="en-US" sz="1800" dirty="0" err="1"/>
              <a:t>doanh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tháng</a:t>
            </a:r>
            <a:r>
              <a:rPr lang="en-US" sz="1800" dirty="0"/>
              <a:t> (</a:t>
            </a:r>
            <a:r>
              <a:rPr lang="en-US" sz="1800" dirty="0" err="1"/>
              <a:t>tổng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tiền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từng</a:t>
            </a:r>
            <a:r>
              <a:rPr lang="en-US" sz="1800" dirty="0"/>
              <a:t> </a:t>
            </a:r>
            <a:r>
              <a:rPr lang="en-US" sz="1800" dirty="0" err="1"/>
              <a:t>tháng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tổng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)</a:t>
            </a:r>
          </a:p>
          <a:p>
            <a:pPr lvl="0"/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vai</a:t>
            </a:r>
            <a:r>
              <a:rPr lang="en-US" sz="1800" dirty="0"/>
              <a:t> </a:t>
            </a:r>
            <a:r>
              <a:rPr lang="en-US" sz="1800" dirty="0" err="1"/>
              <a:t>trò</a:t>
            </a:r>
            <a:r>
              <a:rPr lang="en-US" sz="1800" dirty="0"/>
              <a:t> </a:t>
            </a:r>
            <a:r>
              <a:rPr lang="en-US" sz="1800" dirty="0" err="1"/>
              <a:t>khách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 (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đặt</a:t>
            </a:r>
            <a:r>
              <a:rPr lang="en-US" sz="1800" dirty="0"/>
              <a:t> </a:t>
            </a:r>
            <a:r>
              <a:rPr lang="en-US" sz="1800" dirty="0" err="1"/>
              <a:t>phòng</a:t>
            </a:r>
            <a:r>
              <a:rPr lang="en-US" sz="1800" dirty="0"/>
              <a:t> </a:t>
            </a:r>
            <a:r>
              <a:rPr lang="en-US" sz="1800" dirty="0" err="1"/>
              <a:t>thành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,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tân</a:t>
            </a:r>
            <a:r>
              <a:rPr lang="en-US" sz="1800" dirty="0"/>
              <a:t> </a:t>
            </a:r>
            <a:r>
              <a:rPr lang="en-US" sz="1800" dirty="0" err="1"/>
              <a:t>gửi</a:t>
            </a:r>
            <a:r>
              <a:rPr lang="en-US" sz="1800" dirty="0"/>
              <a:t> account </a:t>
            </a:r>
            <a:r>
              <a:rPr lang="en-US" sz="1800" dirty="0" err="1"/>
              <a:t>khách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 </a:t>
            </a:r>
            <a:r>
              <a:rPr lang="en-US" sz="1800" dirty="0" err="1"/>
              <a:t>nội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):</a:t>
            </a:r>
          </a:p>
          <a:p>
            <a:pPr lvl="1"/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cá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(</a:t>
            </a:r>
            <a:r>
              <a:rPr lang="en-US" sz="1800" dirty="0" err="1"/>
              <a:t>chỉnh</a:t>
            </a:r>
            <a:r>
              <a:rPr lang="en-US" sz="1800" dirty="0"/>
              <a:t> </a:t>
            </a:r>
            <a:r>
              <a:rPr lang="en-US" sz="1800" dirty="0" err="1"/>
              <a:t>sửa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cá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Chuyển</a:t>
            </a:r>
            <a:r>
              <a:rPr lang="en-US" sz="1800" dirty="0"/>
              <a:t> </a:t>
            </a:r>
            <a:r>
              <a:rPr lang="en-US" sz="1800" dirty="0" err="1"/>
              <a:t>phòng</a:t>
            </a:r>
            <a:r>
              <a:rPr lang="en-US" sz="1800" dirty="0"/>
              <a:t> (</a:t>
            </a:r>
            <a:r>
              <a:rPr lang="en-US" sz="1800" dirty="0" err="1"/>
              <a:t>xem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phòng</a:t>
            </a:r>
            <a:r>
              <a:rPr lang="en-US" sz="1800" dirty="0"/>
              <a:t> </a:t>
            </a:r>
            <a:r>
              <a:rPr lang="en-US" sz="1800" dirty="0" err="1"/>
              <a:t>còn</a:t>
            </a:r>
            <a:r>
              <a:rPr lang="en-US" sz="1800" dirty="0"/>
              <a:t> </a:t>
            </a:r>
            <a:r>
              <a:rPr lang="en-US" sz="1800" dirty="0" err="1"/>
              <a:t>trống</a:t>
            </a:r>
            <a:r>
              <a:rPr lang="en-US" sz="1800" dirty="0"/>
              <a:t>,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phòng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Đặt</a:t>
            </a:r>
            <a:r>
              <a:rPr lang="en-US" sz="1800" dirty="0"/>
              <a:t> </a:t>
            </a:r>
            <a:r>
              <a:rPr lang="en-US" sz="1800" dirty="0" err="1"/>
              <a:t>món</a:t>
            </a:r>
            <a:r>
              <a:rPr lang="en-US" sz="1800" dirty="0"/>
              <a:t> </a:t>
            </a:r>
            <a:r>
              <a:rPr lang="en-US" sz="1800" dirty="0" err="1"/>
              <a:t>ăn</a:t>
            </a:r>
            <a:r>
              <a:rPr lang="en-US" sz="1800" dirty="0"/>
              <a:t> (</a:t>
            </a:r>
            <a:r>
              <a:rPr lang="en-US" sz="1800" dirty="0" err="1"/>
              <a:t>xem</a:t>
            </a:r>
            <a:r>
              <a:rPr lang="en-US" sz="1800" dirty="0"/>
              <a:t> </a:t>
            </a:r>
            <a:r>
              <a:rPr lang="en-US" sz="1800" dirty="0" err="1"/>
              <a:t>danh</a:t>
            </a:r>
            <a:r>
              <a:rPr lang="en-US" sz="1800" dirty="0"/>
              <a:t> </a:t>
            </a:r>
            <a:r>
              <a:rPr lang="en-US" sz="1800" dirty="0" err="1"/>
              <a:t>sách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món</a:t>
            </a:r>
            <a:r>
              <a:rPr lang="en-US" sz="1800" dirty="0"/>
              <a:t> </a:t>
            </a:r>
            <a:r>
              <a:rPr lang="en-US" sz="1800" dirty="0" err="1"/>
              <a:t>ăn</a:t>
            </a:r>
            <a:r>
              <a:rPr lang="en-US" sz="1800" dirty="0"/>
              <a:t>, </a:t>
            </a:r>
            <a:r>
              <a:rPr lang="en-US" sz="1800" dirty="0" err="1"/>
              <a:t>đặt</a:t>
            </a:r>
            <a:r>
              <a:rPr lang="en-US" sz="1800" dirty="0"/>
              <a:t> </a:t>
            </a:r>
            <a:r>
              <a:rPr lang="en-US" sz="1800" dirty="0" err="1"/>
              <a:t>món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Thanh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phòng</a:t>
            </a:r>
            <a:endParaRPr lang="en-US" sz="1800" dirty="0"/>
          </a:p>
          <a:p>
            <a:pPr lvl="0"/>
            <a:endParaRPr lang="en-US"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000" b="1" dirty="0"/>
              <a:t>I</a:t>
            </a:r>
            <a:r>
              <a:rPr lang="vi-VN" sz="3000" b="1" dirty="0"/>
              <a:t>. Đặc tả hệ thống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89607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0" y="877875"/>
            <a:ext cx="9143999" cy="4098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buNone/>
            </a:pPr>
            <a:r>
              <a:rPr lang="en-US" sz="1600" b="1" dirty="0"/>
              <a:t>3</a:t>
            </a:r>
            <a:r>
              <a:rPr lang="en-US" sz="1800" b="1" dirty="0"/>
              <a:t>. </a:t>
            </a:r>
            <a:r>
              <a:rPr lang="vi-VN" sz="1800" b="1" dirty="0"/>
              <a:t>Sơ đồ ERD</a:t>
            </a:r>
            <a:endParaRPr lang="en-US" sz="1800" b="1" dirty="0"/>
          </a:p>
          <a:p>
            <a:pPr marL="152400" lvl="0" indent="0">
              <a:buNone/>
            </a:pPr>
            <a:endParaRPr lang="en-US"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000" b="1" dirty="0"/>
              <a:t>I</a:t>
            </a:r>
            <a:r>
              <a:rPr lang="vi-VN" sz="3000" b="1" dirty="0"/>
              <a:t>. Đặc tả hệ thống</a:t>
            </a:r>
            <a:endParaRPr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9543C-DEB3-4B54-A1E0-E295DD19C4D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340" y="831455"/>
            <a:ext cx="7441659" cy="431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0" y="877875"/>
            <a:ext cx="9143999" cy="4098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buNone/>
            </a:pPr>
            <a:r>
              <a:rPr lang="en-US" sz="1800" b="1" dirty="0"/>
              <a:t>4. </a:t>
            </a:r>
            <a:r>
              <a:rPr lang="vi-VN" sz="1800" b="1" dirty="0"/>
              <a:t>Sơ đồ Diagram Database</a:t>
            </a:r>
            <a:endParaRPr lang="en-US" sz="1800" b="1" dirty="0"/>
          </a:p>
          <a:p>
            <a:pPr marL="152400" lvl="0" indent="0">
              <a:buNone/>
            </a:pPr>
            <a:endParaRPr lang="en-US"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0" y="34581"/>
            <a:ext cx="315787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000" b="1" dirty="0"/>
              <a:t>I</a:t>
            </a:r>
            <a:r>
              <a:rPr lang="vi-VN" sz="3000" b="1" dirty="0"/>
              <a:t>. Đặc tả hệ thống</a:t>
            </a:r>
            <a:endParaRPr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F76FA-8313-4732-B1C1-DFA38D1DB4D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9"/>
          <a:stretch/>
        </p:blipFill>
        <p:spPr>
          <a:xfrm>
            <a:off x="3394953" y="0"/>
            <a:ext cx="617786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186610" y="1369479"/>
            <a:ext cx="7204419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b="1" dirty="0"/>
              <a:t> </a:t>
            </a:r>
            <a:r>
              <a:rPr lang="vi-VN" b="1" dirty="0">
                <a:latin typeface="+mn-lt"/>
              </a:rPr>
              <a:t>CẤU HÌNH VÀ CÀI ĐẶT HỆ THỐNG</a:t>
            </a:r>
            <a:endParaRPr dirty="0">
              <a:latin typeface="+mn-lt"/>
            </a:endParaRPr>
          </a:p>
        </p:txBody>
      </p:sp>
      <p:sp>
        <p:nvSpPr>
          <p:cNvPr id="530" name="Google Shape;530;p34"/>
          <p:cNvSpPr/>
          <p:nvPr/>
        </p:nvSpPr>
        <p:spPr>
          <a:xfrm>
            <a:off x="5358809" y="2035171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7" name="Google Shape;607;p34"/>
          <p:cNvSpPr txBox="1">
            <a:spLocks noGrp="1"/>
          </p:cNvSpPr>
          <p:nvPr>
            <p:ph type="title" idx="2"/>
          </p:nvPr>
        </p:nvSpPr>
        <p:spPr>
          <a:xfrm>
            <a:off x="599878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</a:t>
            </a:r>
            <a:r>
              <a:rPr lang="en-US" dirty="0"/>
              <a:t>I</a:t>
            </a:r>
            <a:r>
              <a:rPr lang="en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8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0" y="877875"/>
            <a:ext cx="9143999" cy="4098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buNone/>
            </a:pPr>
            <a:r>
              <a:rPr lang="en-US" sz="2000" b="1" dirty="0"/>
              <a:t>1. </a:t>
            </a:r>
            <a:r>
              <a:rPr lang="vi-VN" sz="2000" b="1" dirty="0"/>
              <a:t>Tạo cơ sở dữ liệu và các ràng buộc</a:t>
            </a:r>
            <a:endParaRPr lang="en-US" sz="2000" b="1" dirty="0"/>
          </a:p>
          <a:p>
            <a:pPr lvl="0"/>
            <a:r>
              <a:rPr lang="en-US" sz="1800" b="1" dirty="0" err="1"/>
              <a:t>Khởi</a:t>
            </a:r>
            <a:r>
              <a:rPr lang="en-US" sz="1800" b="1" dirty="0"/>
              <a:t> </a:t>
            </a:r>
            <a:r>
              <a:rPr lang="en-US" sz="1800" b="1" dirty="0" err="1"/>
              <a:t>tạo</a:t>
            </a:r>
            <a:r>
              <a:rPr lang="en-US" sz="1800" b="1" dirty="0"/>
              <a:t> database</a:t>
            </a:r>
          </a:p>
          <a:p>
            <a:pPr marL="152400" indent="0">
              <a:buNone/>
            </a:pPr>
            <a:r>
              <a:rPr lang="en-US" sz="1800" dirty="0"/>
              <a:t>	USE [master]</a:t>
            </a:r>
          </a:p>
          <a:p>
            <a:pPr marL="152400" indent="0">
              <a:buNone/>
            </a:pPr>
            <a:r>
              <a:rPr lang="en-US" sz="1800" dirty="0"/>
              <a:t>	GO</a:t>
            </a:r>
          </a:p>
          <a:p>
            <a:pPr marL="152400" indent="0">
              <a:buNone/>
            </a:pPr>
            <a:r>
              <a:rPr lang="en-US" sz="1800" dirty="0"/>
              <a:t>	CREATE DATABASE [</a:t>
            </a:r>
            <a:r>
              <a:rPr lang="en-US" sz="1800" dirty="0" err="1"/>
              <a:t>projectDBMS</a:t>
            </a:r>
            <a:r>
              <a:rPr lang="en-US" sz="1800" dirty="0"/>
              <a:t>]</a:t>
            </a:r>
          </a:p>
          <a:p>
            <a:pPr marL="152400" indent="0">
              <a:buNone/>
            </a:pPr>
            <a:r>
              <a:rPr lang="en-US" sz="1800" dirty="0"/>
              <a:t>	GO</a:t>
            </a:r>
          </a:p>
          <a:p>
            <a:pPr marL="152400" indent="0">
              <a:buNone/>
            </a:pPr>
            <a:r>
              <a:rPr lang="en-US" sz="1800" dirty="0"/>
              <a:t>	USE [</a:t>
            </a:r>
            <a:r>
              <a:rPr lang="en-US" sz="1800" dirty="0" err="1"/>
              <a:t>projectDBMS</a:t>
            </a:r>
            <a:r>
              <a:rPr lang="en-US" sz="1800" dirty="0"/>
              <a:t>]</a:t>
            </a:r>
            <a:r>
              <a:rPr lang="vi-VN" sz="1800" b="1" dirty="0"/>
              <a:t> </a:t>
            </a:r>
            <a:endParaRPr lang="en-US" sz="1800" b="1" dirty="0"/>
          </a:p>
          <a:p>
            <a:pPr lvl="0"/>
            <a:r>
              <a:rPr lang="en-US" sz="1800" b="1" dirty="0" err="1"/>
              <a:t>Cở</a:t>
            </a:r>
            <a:r>
              <a:rPr lang="en-US" sz="1800" b="1" dirty="0"/>
              <a:t> </a:t>
            </a:r>
            <a:r>
              <a:rPr lang="en-US" sz="1800" b="1" dirty="0" err="1"/>
              <a:t>sở</a:t>
            </a:r>
            <a:r>
              <a:rPr lang="en-US" sz="1800" b="1" dirty="0"/>
              <a:t> </a:t>
            </a:r>
            <a:r>
              <a:rPr lang="en-US" sz="1800" b="1" dirty="0" err="1"/>
              <a:t>dữ</a:t>
            </a:r>
            <a:r>
              <a:rPr lang="en-US" sz="1800" b="1" dirty="0"/>
              <a:t> </a:t>
            </a:r>
            <a:r>
              <a:rPr lang="en-US" sz="1800" b="1" dirty="0" err="1"/>
              <a:t>liệu</a:t>
            </a:r>
            <a:endParaRPr lang="en-US" sz="1800" b="1" dirty="0"/>
          </a:p>
          <a:p>
            <a:pPr marL="152400" lvl="0" indent="0">
              <a:buNone/>
            </a:pP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bảng</a:t>
            </a:r>
            <a:r>
              <a:rPr lang="en-US" sz="1800" dirty="0"/>
              <a:t> </a:t>
            </a:r>
            <a:r>
              <a:rPr lang="en-US" sz="1800" dirty="0" err="1"/>
              <a:t>nh</a:t>
            </a:r>
            <a:r>
              <a:rPr lang="vi-VN" sz="1800" dirty="0"/>
              <a:t>ư</a:t>
            </a:r>
            <a:r>
              <a:rPr lang="en-US" sz="1800" dirty="0"/>
              <a:t> đ</a:t>
            </a:r>
            <a:r>
              <a:rPr lang="vi-VN" sz="1800" dirty="0"/>
              <a:t>ư</a:t>
            </a:r>
            <a:r>
              <a:rPr lang="en-US" sz="1800" dirty="0" err="1"/>
              <a:t>ợc</a:t>
            </a:r>
            <a:r>
              <a:rPr lang="en-US" sz="1800" dirty="0"/>
              <a:t> </a:t>
            </a:r>
            <a:r>
              <a:rPr lang="en-US" sz="1800" dirty="0" err="1"/>
              <a:t>miêu</a:t>
            </a:r>
            <a:r>
              <a:rPr lang="en-US" sz="1800" dirty="0"/>
              <a:t> </a:t>
            </a:r>
            <a:r>
              <a:rPr lang="en-US" sz="1800" dirty="0" err="1"/>
              <a:t>tả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diagram.</a:t>
            </a:r>
          </a:p>
          <a:p>
            <a:pPr marL="152400" lvl="0" indent="0">
              <a:buNone/>
            </a:pP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ràng</a:t>
            </a:r>
            <a:r>
              <a:rPr lang="en-US" sz="1800" dirty="0"/>
              <a:t> </a:t>
            </a:r>
            <a:r>
              <a:rPr lang="en-US" sz="1800" dirty="0" err="1"/>
              <a:t>buộc</a:t>
            </a:r>
            <a:r>
              <a:rPr lang="en-US" sz="1800" dirty="0"/>
              <a:t>.</a:t>
            </a:r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000" b="1" dirty="0"/>
              <a:t>II</a:t>
            </a:r>
            <a:r>
              <a:rPr lang="vi-VN" sz="3000" b="1" dirty="0"/>
              <a:t>. </a:t>
            </a:r>
            <a:r>
              <a:rPr lang="vi-VN" b="1" dirty="0">
                <a:latin typeface="+mn-lt"/>
              </a:rPr>
              <a:t>CẤU HÌNH VÀ CÀI ĐẶT HỆ THỐNG</a:t>
            </a:r>
            <a:endParaRPr sz="3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46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1531</Words>
  <Application>Microsoft Office PowerPoint</Application>
  <PresentationFormat>On-screen Show (16:9)</PresentationFormat>
  <Paragraphs>260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Proxima Nova</vt:lpstr>
      <vt:lpstr>Arial</vt:lpstr>
      <vt:lpstr>Viga</vt:lpstr>
      <vt:lpstr>Times New Roman</vt:lpstr>
      <vt:lpstr>Anaheim</vt:lpstr>
      <vt:lpstr>DM Sans</vt:lpstr>
      <vt:lpstr>Proxima Nova Semibold</vt:lpstr>
      <vt:lpstr>Cyber Security Business Plan</vt:lpstr>
      <vt:lpstr>Slidesgo Final Pages</vt:lpstr>
      <vt:lpstr> ĐỀ TÀI: PHẦN MỀM QUẢN LÝ KHU RESORT</vt:lpstr>
      <vt:lpstr> Đặc tả hệ thống</vt:lpstr>
      <vt:lpstr>I. Đặc tả hệ thống</vt:lpstr>
      <vt:lpstr>I. Đặc tả hệ thống</vt:lpstr>
      <vt:lpstr>I. Đặc tả hệ thống</vt:lpstr>
      <vt:lpstr>I. Đặc tả hệ thống</vt:lpstr>
      <vt:lpstr>I. Đặc tả hệ thống</vt:lpstr>
      <vt:lpstr> CẤU HÌNH VÀ CÀI ĐẶT HỆ THỐNG</vt:lpstr>
      <vt:lpstr>II. CẤU HÌNH VÀ CÀI ĐẶT HỆ THỐNG</vt:lpstr>
      <vt:lpstr>II. CẤU HÌNH VÀ CÀI ĐẶT HỆ THỐNG</vt:lpstr>
      <vt:lpstr>II. CẤU HÌNH VÀ CÀI ĐẶT HỆ THỐNG</vt:lpstr>
      <vt:lpstr>II. CẤU HÌNH VÀ CÀI ĐẶT HỆ THỐNG</vt:lpstr>
      <vt:lpstr>II. CẤU HÌNH VÀ CÀI ĐẶT HỆ THỐNG</vt:lpstr>
      <vt:lpstr>II. CẤU HÌNH VÀ CÀI ĐẶT HỆ THỐNG</vt:lpstr>
      <vt:lpstr>II. CẤU HÌNH VÀ CÀI ĐẶT HỆ THỐNG</vt:lpstr>
      <vt:lpstr>II. CẤU HÌNH VÀ CÀI ĐẶT HỆ THỐNG</vt:lpstr>
      <vt:lpstr>II. CẤU HÌNH VÀ CÀI ĐẶT HỆ THỐNG</vt:lpstr>
      <vt:lpstr>II. CẤU HÌNH VÀ CÀI ĐẶT HỆ THỐNG</vt:lpstr>
      <vt:lpstr>II. CẤU HÌNH VÀ CÀI ĐẶT HỆ THỐNG</vt:lpstr>
      <vt:lpstr>II. CẤU HÌNH VÀ CÀI ĐẶT HỆ THỐNG</vt:lpstr>
      <vt:lpstr>II. CẤU HÌNH VÀ CÀI ĐẶT HỆ THỐNG</vt:lpstr>
      <vt:lpstr>II. CẤU HÌNH VÀ CÀI ĐẶT HỆ THỐNG</vt:lpstr>
      <vt:lpstr>II. CẤU HÌNH VÀ CÀI ĐẶT HỆ THỐNG</vt:lpstr>
      <vt:lpstr> HƯỚNG DẪN SỬ DỤNG PHẦN MỀM VÀ CHẠY DEMO</vt:lpstr>
      <vt:lpstr>III. HƯỚNG DẪN SỬ DỤNG PHẦN MỀM VÀ CHẠY DEMO</vt:lpstr>
      <vt:lpstr>III. HƯỚNG DẪN SỬ DỤNG PHẦN MỀM VÀ CHẠY DEMO</vt:lpstr>
      <vt:lpstr>III. HƯỚNG DẪN SỬ DỤNG PHẦN MỀM VÀ CHẠY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ĐỀ TÀI: PHẦN MỀM QUẢN LÝ KHU RESORT</dc:title>
  <cp:lastModifiedBy>Admin</cp:lastModifiedBy>
  <cp:revision>21</cp:revision>
  <dcterms:modified xsi:type="dcterms:W3CDTF">2021-11-25T12:27:53Z</dcterms:modified>
</cp:coreProperties>
</file>