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>
        <p:scale>
          <a:sx n="75" d="100"/>
          <a:sy n="75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MÔN: LẬP TRÌNH WEB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u="sng" dirty="0"/>
              <a:t> </a:t>
            </a:r>
            <a:r>
              <a:rPr lang="en-US" sz="3600" u="sng" dirty="0" smtClean="0"/>
              <a:t/>
            </a:r>
            <a:br>
              <a:rPr lang="en-US" sz="3600" u="sng" dirty="0" smtClean="0"/>
            </a:br>
            <a:r>
              <a:rPr lang="en-US" sz="3600" b="1" u="sng" dirty="0" smtClean="0"/>
              <a:t>ĐỀ </a:t>
            </a:r>
            <a:r>
              <a:rPr lang="en-US" sz="3600" b="1" u="sng" dirty="0"/>
              <a:t>TÀI</a:t>
            </a:r>
            <a:r>
              <a:rPr lang="en-US" sz="3600" b="1" u="sng" dirty="0" smtClean="0"/>
              <a:t>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b="1" dirty="0"/>
              <a:t>XÂY DỰNG WEBSITE THƯƠNG MẠI ĐIỆN TỬ </a:t>
            </a:r>
            <a:br>
              <a:rPr lang="en-US" sz="3200" b="1" dirty="0"/>
            </a:br>
            <a:r>
              <a:rPr lang="en-US" sz="3200" b="1" dirty="0"/>
              <a:t>VỀ BÁN ĐỒ ĂN </a:t>
            </a:r>
            <a:r>
              <a:rPr lang="en-US" sz="3200" b="1" dirty="0" smtClean="0"/>
              <a:t>UỐNG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b="1" dirty="0"/>
              <a:t>GVHD: </a:t>
            </a:r>
            <a:r>
              <a:rPr lang="en-US" b="1" dirty="0" err="1"/>
              <a:t>ThS</a:t>
            </a:r>
            <a:r>
              <a:rPr lang="en-US" b="1" dirty="0"/>
              <a:t>.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Hữu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	</a:t>
            </a:r>
            <a:endParaRPr lang="en-US" b="1" dirty="0" smtClean="0"/>
          </a:p>
          <a:p>
            <a:pPr algn="r"/>
            <a:r>
              <a:rPr lang="en-US" b="1" dirty="0" smtClean="0"/>
              <a:t>SVTH</a:t>
            </a:r>
            <a:r>
              <a:rPr lang="en-US" b="1" dirty="0"/>
              <a:t>: </a:t>
            </a:r>
            <a:r>
              <a:rPr lang="en-US" b="1" dirty="0" err="1"/>
              <a:t>Nhóm</a:t>
            </a:r>
            <a:r>
              <a:rPr lang="en-US" b="1" dirty="0"/>
              <a:t> 17</a:t>
            </a:r>
            <a:endParaRPr lang="en-US" b="1" dirty="0" smtClean="0"/>
          </a:p>
          <a:p>
            <a:pPr algn="r"/>
            <a:r>
              <a:rPr lang="en-US" b="1" dirty="0" smtClean="0"/>
              <a:t>Dương </a:t>
            </a:r>
            <a:r>
              <a:rPr lang="en-US" b="1" dirty="0" err="1"/>
              <a:t>Thế</a:t>
            </a:r>
            <a:r>
              <a:rPr lang="en-US" b="1" dirty="0"/>
              <a:t> Hiếu		19110362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			</a:t>
            </a:r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		19110471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4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72571" y="5175029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4886768" y="1443037"/>
            <a:ext cx="7087517" cy="34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5943" y="5153944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595" y="1091195"/>
            <a:ext cx="7400291" cy="40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672228" y="24357"/>
            <a:ext cx="5830712" cy="302364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20724" y="3048001"/>
            <a:ext cx="5982216" cy="3217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44259" y="6265212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4259" y="626521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816556" y="1028374"/>
            <a:ext cx="7375444" cy="50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4259" y="5895879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09457" y="815955"/>
            <a:ext cx="7282543" cy="48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4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9306" y="5992957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1" y="222419"/>
            <a:ext cx="4813300" cy="315481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1" y="3441883"/>
            <a:ext cx="4813300" cy="24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1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1111" y="4994229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export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pdf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362656" y="1545378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8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1111" y="499422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export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file pdf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91100" y="1228021"/>
            <a:ext cx="6629400" cy="37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62656" y="166914"/>
            <a:ext cx="5943600" cy="302078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62656" y="3216063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1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003799" y="679240"/>
            <a:ext cx="6471593" cy="42610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47647" y="4940300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4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 smtClean="0"/>
              <a:t>cáo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 smtClean="0"/>
              <a:t>việc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smtClean="0"/>
              <a:t>admin</a:t>
            </a:r>
          </a:p>
          <a:p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Dương </a:t>
            </a:r>
            <a:r>
              <a:rPr lang="en-US" dirty="0" err="1"/>
              <a:t>Thế</a:t>
            </a:r>
            <a:r>
              <a:rPr lang="en-US" dirty="0"/>
              <a:t> Hiếu:</a:t>
            </a:r>
          </a:p>
          <a:p>
            <a:r>
              <a:rPr lang="en-US" dirty="0"/>
              <a:t>+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(seller)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94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759" y="953835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8847" y="504190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dách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món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44392" y="703368"/>
            <a:ext cx="7066608" cy="43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759" y="953835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8847" y="5303646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28626" y="350342"/>
            <a:ext cx="7210973" cy="47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1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759" y="953835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26947" y="4940299"/>
            <a:ext cx="3813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400" y="793114"/>
            <a:ext cx="7327900" cy="41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6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759" y="953835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14247" y="5029200"/>
            <a:ext cx="237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qua mail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697212" y="679240"/>
            <a:ext cx="7215388" cy="43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759" y="953835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14247" y="5029200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chi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37100" y="953835"/>
            <a:ext cx="7137400" cy="40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8575" y="3015734"/>
            <a:ext cx="35612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Thankiu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0826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43" y="-522514"/>
            <a:ext cx="7226300" cy="69595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0177" y="6067753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4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78" y="512900"/>
            <a:ext cx="6281873" cy="524862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71" y="-136986"/>
            <a:ext cx="5943600" cy="654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346847" y="6265213"/>
            <a:ext cx="197522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sơ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đồ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thiết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database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0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lvl="1"/>
            <a:r>
              <a:rPr lang="en-US" sz="2800" b="1" dirty="0" err="1"/>
              <a:t>Về</a:t>
            </a:r>
            <a:r>
              <a:rPr lang="en-US" sz="2800" b="1" dirty="0"/>
              <a:t> </a:t>
            </a: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Tiến</a:t>
            </a:r>
            <a:r>
              <a:rPr lang="en-US" sz="2800" b="1" dirty="0"/>
              <a:t> – Admin:</a:t>
            </a:r>
            <a:endParaRPr lang="en-US" sz="2400" b="1" dirty="0"/>
          </a:p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/>
              <a:t>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 smtClean="0"/>
              <a:t>xem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xem</a:t>
            </a:r>
            <a:endParaRPr lang="en-US" sz="1600" dirty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hang (ship):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xem</a:t>
            </a:r>
            <a:endParaRPr lang="en-US" sz="1600" dirty="0"/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b="1" dirty="0" err="1"/>
              <a:t>Về</a:t>
            </a:r>
            <a:r>
              <a:rPr lang="en-US" sz="2000" b="1" dirty="0"/>
              <a:t> </a:t>
            </a:r>
            <a:r>
              <a:rPr lang="en-US" sz="2000" b="1" dirty="0" err="1"/>
              <a:t>phần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Hiếu – </a:t>
            </a:r>
            <a:r>
              <a:rPr lang="en-US" sz="2000" b="1" dirty="0" err="1"/>
              <a:t>Người</a:t>
            </a:r>
            <a:r>
              <a:rPr lang="en-US" sz="2000" b="1" dirty="0"/>
              <a:t> </a:t>
            </a:r>
            <a:r>
              <a:rPr lang="en-US" sz="2000" b="1" dirty="0" err="1"/>
              <a:t>bán</a:t>
            </a:r>
            <a:r>
              <a:rPr lang="en-US" sz="2000" b="1" dirty="0"/>
              <a:t> (Seller):</a:t>
            </a:r>
            <a:endParaRPr lang="en-US" sz="1800" b="1" dirty="0"/>
          </a:p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chia role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user</a:t>
            </a:r>
            <a:endParaRPr lang="en-US" sz="1600" dirty="0"/>
          </a:p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dách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seller,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mơi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món</a:t>
            </a:r>
            <a:r>
              <a:rPr lang="en-US" dirty="0"/>
              <a:t>,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món</a:t>
            </a:r>
            <a:endParaRPr lang="en-US" sz="1600" dirty="0"/>
          </a:p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.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file pdf.</a:t>
            </a: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phần</a:t>
            </a:r>
            <a:r>
              <a:rPr lang="en-US" sz="1800" b="1" dirty="0"/>
              <a:t> </a:t>
            </a:r>
            <a:r>
              <a:rPr lang="en-US" sz="1800" b="1" dirty="0" err="1"/>
              <a:t>của</a:t>
            </a:r>
            <a:r>
              <a:rPr lang="en-US" sz="1800" b="1" dirty="0"/>
              <a:t> Hiếu – </a:t>
            </a:r>
            <a:r>
              <a:rPr lang="en-US" sz="1800" b="1" dirty="0" err="1"/>
              <a:t>Khách</a:t>
            </a:r>
            <a:r>
              <a:rPr lang="en-US" sz="1800" b="1" dirty="0"/>
              <a:t> </a:t>
            </a:r>
            <a:r>
              <a:rPr lang="en-US" sz="1800" b="1" dirty="0" err="1" smtClean="0"/>
              <a:t>hàng</a:t>
            </a:r>
            <a:r>
              <a:rPr lang="en-US" sz="1800" b="1" dirty="0" smtClean="0"/>
              <a:t> (user):</a:t>
            </a:r>
            <a:endParaRPr lang="en-US" sz="1800" b="1" dirty="0"/>
          </a:p>
          <a:p>
            <a:r>
              <a:rPr lang="en-US" dirty="0"/>
              <a:t>- </a:t>
            </a:r>
            <a:r>
              <a:rPr lang="en-US" dirty="0" err="1"/>
              <a:t>Trang</a:t>
            </a:r>
            <a:r>
              <a:rPr lang="en-US" dirty="0"/>
              <a:t> home: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top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sz="1600" dirty="0"/>
          </a:p>
          <a:p>
            <a:r>
              <a:rPr lang="en-US" dirty="0"/>
              <a:t>-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,: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dánh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dách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sz="1600" dirty="0"/>
          </a:p>
          <a:p>
            <a:r>
              <a:rPr lang="en-US" dirty="0"/>
              <a:t>-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, comment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.</a:t>
            </a:r>
            <a:endParaRPr lang="en-US" sz="1600" dirty="0"/>
          </a:p>
          <a:p>
            <a:r>
              <a:rPr lang="en-US" dirty="0"/>
              <a:t>-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dánh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qua mail</a:t>
            </a:r>
            <a:endParaRPr lang="en-US" sz="1600" dirty="0"/>
          </a:p>
          <a:p>
            <a:r>
              <a:rPr lang="en-US" dirty="0"/>
              <a:t>-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dánh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.</a:t>
            </a: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 descr="Graphical user interface, application, Teams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4833257" y="591751"/>
            <a:ext cx="7155543" cy="52486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54539" y="5895879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520" y="591752"/>
            <a:ext cx="6281873" cy="5248622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8631" y="-290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4539" y="5895879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5193519" y="591752"/>
            <a:ext cx="6446937" cy="49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368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21</TotalTime>
  <Words>532</Words>
  <Application>Microsoft Office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 Light</vt:lpstr>
      <vt:lpstr>Rockwell</vt:lpstr>
      <vt:lpstr>Times New Roman</vt:lpstr>
      <vt:lpstr>Wingdings</vt:lpstr>
      <vt:lpstr>Atlas</vt:lpstr>
      <vt:lpstr>MÔN: LẬP TRÌNH WEB   ĐỀ TÀI: XÂY DỰNG WEBSITE THƯƠNG MẠI ĐIỆN TỬ  VỀ BÁN ĐỒ ĂN UỐNG </vt:lpstr>
      <vt:lpstr>Trình tự báo cáo Phân công công việc  </vt:lpstr>
      <vt:lpstr>Phân tích chức năng </vt:lpstr>
      <vt:lpstr>Phân tích chức năng</vt:lpstr>
      <vt:lpstr>Phân tích chức năng</vt:lpstr>
      <vt:lpstr>Phân tích chức năng</vt:lpstr>
      <vt:lpstr>Phân tích chức năng</vt:lpstr>
      <vt:lpstr>Giao diện  Admin</vt:lpstr>
      <vt:lpstr>Giao diện  Admin</vt:lpstr>
      <vt:lpstr>Giao diện  Admin</vt:lpstr>
      <vt:lpstr>Giao diện  Admin</vt:lpstr>
      <vt:lpstr>Giao diện  Seller</vt:lpstr>
      <vt:lpstr>Giao diện  Seller</vt:lpstr>
      <vt:lpstr>Giao diện  Seller</vt:lpstr>
      <vt:lpstr>Giao diện  Seller</vt:lpstr>
      <vt:lpstr>Giao diện  Seller</vt:lpstr>
      <vt:lpstr>Giao diện  Seller</vt:lpstr>
      <vt:lpstr>Giao diện  Seller</vt:lpstr>
      <vt:lpstr>Giao diện  Khách hàng</vt:lpstr>
      <vt:lpstr>Giao diện  Khách hàng</vt:lpstr>
      <vt:lpstr>Giao diện  Khách hàng</vt:lpstr>
      <vt:lpstr>Giao diện  Khách hàng</vt:lpstr>
      <vt:lpstr>Giao diện  Khách hàng</vt:lpstr>
      <vt:lpstr>Giao diện  Khách hàng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MÔN: LẬP TRÌNH WEB   ĐỀ TÀI: XÂY DỰNG WEBSITE THƯƠNG MẠI ĐIỆN TỬ  VỀ BÁN ĐỒ ĂN UỐNG</dc:title>
  <dc:creator>Admin</dc:creator>
  <cp:lastModifiedBy>Admin</cp:lastModifiedBy>
  <cp:revision>3</cp:revision>
  <dcterms:created xsi:type="dcterms:W3CDTF">2021-12-16T02:32:51Z</dcterms:created>
  <dcterms:modified xsi:type="dcterms:W3CDTF">2021-12-16T02:54:17Z</dcterms:modified>
</cp:coreProperties>
</file>