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910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DUONG THE HIEU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4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Statistic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633" y="1456765"/>
            <a:ext cx="5734050" cy="32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7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Description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web using Flask,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JS….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basic functions: Login, Register, upload image, show list all, share picture to, save picture….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4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LOGIN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95460" y="535257"/>
            <a:ext cx="8047240" cy="45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7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Register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450" y="1726834"/>
            <a:ext cx="6488057" cy="36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5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Home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3022599" cy="31817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Display list my picture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067" y="1261782"/>
            <a:ext cx="6739466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Share to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837765"/>
            <a:ext cx="3022599" cy="1549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Display list my picture are shared to 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78" y="1577685"/>
            <a:ext cx="6433704" cy="36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5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Black" panose="020B0A04020102020204" pitchFamily="34" charset="0"/>
              </a:rPr>
              <a:t>SHAre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714500"/>
            <a:ext cx="3022599" cy="13589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Share to another user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66" y="980316"/>
            <a:ext cx="6994816" cy="39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1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Upload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714500"/>
            <a:ext cx="3022599" cy="13589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Upload picture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583" y="1230032"/>
            <a:ext cx="6388100" cy="3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0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Selected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and save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361" y="2357357"/>
            <a:ext cx="4096322" cy="1152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166857"/>
            <a:ext cx="5748723" cy="323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7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34</TotalTime>
  <Words>66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Impact</vt:lpstr>
      <vt:lpstr>Times New Roman</vt:lpstr>
      <vt:lpstr>Main Event</vt:lpstr>
      <vt:lpstr>Share Picture</vt:lpstr>
      <vt:lpstr>Description</vt:lpstr>
      <vt:lpstr>LOGIN</vt:lpstr>
      <vt:lpstr>Register</vt:lpstr>
      <vt:lpstr>Home</vt:lpstr>
      <vt:lpstr>Share to</vt:lpstr>
      <vt:lpstr>SHAre</vt:lpstr>
      <vt:lpstr>Upload</vt:lpstr>
      <vt:lpstr>Selected and save</vt:lpstr>
      <vt:lpstr>Statistic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Picture</dc:title>
  <dc:creator>Admin</dc:creator>
  <cp:lastModifiedBy>Microsoft account</cp:lastModifiedBy>
  <cp:revision>5</cp:revision>
  <dcterms:created xsi:type="dcterms:W3CDTF">2022-01-02T11:43:52Z</dcterms:created>
  <dcterms:modified xsi:type="dcterms:W3CDTF">2022-06-22T10:28:08Z</dcterms:modified>
</cp:coreProperties>
</file>