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DUONG THE HIEU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4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Selected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and save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7" y="1940990"/>
            <a:ext cx="6107150" cy="343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82" y="1940990"/>
            <a:ext cx="4750803" cy="25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Description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Python web using Flask,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ajax…</a:t>
            </a:r>
          </a:p>
          <a:p>
            <a:r>
              <a:rPr lang="en-US" dirty="0" smtClean="0"/>
              <a:t>Have basic functions: Login, Register, upload image, show list all, share picture to, save picture….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LOGIN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95460" y="535257"/>
            <a:ext cx="8047240" cy="45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Register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50" y="1726834"/>
            <a:ext cx="6488057" cy="36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5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Home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022599" cy="3181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list my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469901"/>
            <a:ext cx="73187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Share to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837765"/>
            <a:ext cx="3022599" cy="154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list my picture are shared to 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67" y="292100"/>
            <a:ext cx="684440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SHAre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14500"/>
            <a:ext cx="3022599" cy="1358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Share to another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89" y="685800"/>
            <a:ext cx="7838314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Upload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14500"/>
            <a:ext cx="3022599" cy="1358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Upload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64" y="685800"/>
            <a:ext cx="722841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Upload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14500"/>
            <a:ext cx="3022599" cy="1358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Upload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64" y="685800"/>
            <a:ext cx="722841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</TotalTime>
  <Words>71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Impact</vt:lpstr>
      <vt:lpstr>Main Event</vt:lpstr>
      <vt:lpstr>Share Picture</vt:lpstr>
      <vt:lpstr>Description</vt:lpstr>
      <vt:lpstr>LOGIN</vt:lpstr>
      <vt:lpstr>Register</vt:lpstr>
      <vt:lpstr>Home</vt:lpstr>
      <vt:lpstr>Share to</vt:lpstr>
      <vt:lpstr>SHAre</vt:lpstr>
      <vt:lpstr>Upload</vt:lpstr>
      <vt:lpstr>Upload</vt:lpstr>
      <vt:lpstr>Selected and save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Picture</dc:title>
  <dc:creator>Admin</dc:creator>
  <cp:lastModifiedBy>Admin</cp:lastModifiedBy>
  <cp:revision>3</cp:revision>
  <dcterms:created xsi:type="dcterms:W3CDTF">2022-01-02T11:43:52Z</dcterms:created>
  <dcterms:modified xsi:type="dcterms:W3CDTF">2022-01-02T12:10:42Z</dcterms:modified>
</cp:coreProperties>
</file>