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8102600" cy="6070600"/>
  <p:notesSz cx="8102600" cy="6070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59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764" y="1281572"/>
            <a:ext cx="5866913" cy="2947296"/>
          </a:xfrm>
        </p:spPr>
        <p:txBody>
          <a:bodyPr anchor="b"/>
          <a:lstStyle>
            <a:lvl1pPr>
              <a:defRPr sz="63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7764" y="4228866"/>
            <a:ext cx="5866913" cy="762516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04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9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8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23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8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3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37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23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765" y="4249409"/>
            <a:ext cx="5866912" cy="501668"/>
          </a:xfrm>
        </p:spPr>
        <p:txBody>
          <a:bodyPr anchor="b">
            <a:normAutofit/>
          </a:bodyPr>
          <a:lstStyle>
            <a:lvl1pPr algn="l">
              <a:defRPr sz="212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7764" y="607060"/>
            <a:ext cx="5866913" cy="32226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16"/>
            </a:lvl1pPr>
            <a:lvl2pPr marL="404713" indent="0">
              <a:buNone/>
              <a:defRPr sz="1416"/>
            </a:lvl2pPr>
            <a:lvl3pPr marL="809427" indent="0">
              <a:buNone/>
              <a:defRPr sz="1416"/>
            </a:lvl3pPr>
            <a:lvl4pPr marL="1214140" indent="0">
              <a:buNone/>
              <a:defRPr sz="1416"/>
            </a:lvl4pPr>
            <a:lvl5pPr marL="1618854" indent="0">
              <a:buNone/>
              <a:defRPr sz="1416"/>
            </a:lvl5pPr>
            <a:lvl6pPr marL="2023567" indent="0">
              <a:buNone/>
              <a:defRPr sz="1416"/>
            </a:lvl6pPr>
            <a:lvl7pPr marL="2428281" indent="0">
              <a:buNone/>
              <a:defRPr sz="1416"/>
            </a:lvl7pPr>
            <a:lvl8pPr marL="2832994" indent="0">
              <a:buNone/>
              <a:defRPr sz="1416"/>
            </a:lvl8pPr>
            <a:lvl9pPr marL="3237708" indent="0">
              <a:buNone/>
              <a:defRPr sz="141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765" y="4751076"/>
            <a:ext cx="5866912" cy="437027"/>
          </a:xfrm>
        </p:spPr>
        <p:txBody>
          <a:bodyPr>
            <a:normAutofit/>
          </a:bodyPr>
          <a:lstStyle>
            <a:lvl1pPr marL="0" indent="0">
              <a:buNone/>
              <a:defRPr sz="1062"/>
            </a:lvl1pPr>
            <a:lvl2pPr marL="404713" indent="0">
              <a:buNone/>
              <a:defRPr sz="1062"/>
            </a:lvl2pPr>
            <a:lvl3pPr marL="809427" indent="0">
              <a:buNone/>
              <a:defRPr sz="885"/>
            </a:lvl3pPr>
            <a:lvl4pPr marL="1214140" indent="0">
              <a:buNone/>
              <a:defRPr sz="797"/>
            </a:lvl4pPr>
            <a:lvl5pPr marL="1618854" indent="0">
              <a:buNone/>
              <a:defRPr sz="797"/>
            </a:lvl5pPr>
            <a:lvl6pPr marL="2023567" indent="0">
              <a:buNone/>
              <a:defRPr sz="797"/>
            </a:lvl6pPr>
            <a:lvl7pPr marL="2428281" indent="0">
              <a:buNone/>
              <a:defRPr sz="797"/>
            </a:lvl7pPr>
            <a:lvl8pPr marL="2832994" indent="0">
              <a:buNone/>
              <a:defRPr sz="797"/>
            </a:lvl8pPr>
            <a:lvl9pPr marL="3237708" indent="0">
              <a:buNone/>
              <a:defRPr sz="7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86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764" y="1281571"/>
            <a:ext cx="5866913" cy="1753729"/>
          </a:xfrm>
        </p:spPr>
        <p:txBody>
          <a:bodyPr/>
          <a:lstStyle>
            <a:lvl1pPr>
              <a:defRPr sz="42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764" y="3237654"/>
            <a:ext cx="5866913" cy="2090984"/>
          </a:xfrm>
        </p:spPr>
        <p:txBody>
          <a:bodyPr anchor="ctr">
            <a:normAutofit/>
          </a:bodyPr>
          <a:lstStyle>
            <a:lvl1pPr marL="0" indent="0">
              <a:buNone/>
              <a:defRPr sz="1593"/>
            </a:lvl1pPr>
            <a:lvl2pPr marL="404713" indent="0">
              <a:buNone/>
              <a:defRPr sz="1062"/>
            </a:lvl2pPr>
            <a:lvl3pPr marL="809427" indent="0">
              <a:buNone/>
              <a:defRPr sz="885"/>
            </a:lvl3pPr>
            <a:lvl4pPr marL="1214140" indent="0">
              <a:buNone/>
              <a:defRPr sz="797"/>
            </a:lvl4pPr>
            <a:lvl5pPr marL="1618854" indent="0">
              <a:buNone/>
              <a:defRPr sz="797"/>
            </a:lvl5pPr>
            <a:lvl6pPr marL="2023567" indent="0">
              <a:buNone/>
              <a:defRPr sz="797"/>
            </a:lvl6pPr>
            <a:lvl7pPr marL="2428281" indent="0">
              <a:buNone/>
              <a:defRPr sz="797"/>
            </a:lvl7pPr>
            <a:lvl8pPr marL="2832994" indent="0">
              <a:buNone/>
              <a:defRPr sz="797"/>
            </a:lvl8pPr>
            <a:lvl9pPr marL="3237708" indent="0">
              <a:buNone/>
              <a:defRPr sz="7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741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860" y="1281571"/>
            <a:ext cx="5317596" cy="2056616"/>
          </a:xfrm>
        </p:spPr>
        <p:txBody>
          <a:bodyPr/>
          <a:lstStyle>
            <a:lvl1pPr>
              <a:defRPr sz="42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283246" y="3338188"/>
            <a:ext cx="4839194" cy="302887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239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04713" indent="0">
              <a:buNone/>
              <a:defRPr sz="1062"/>
            </a:lvl2pPr>
            <a:lvl3pPr marL="809427" indent="0">
              <a:buNone/>
              <a:defRPr sz="885"/>
            </a:lvl3pPr>
            <a:lvl4pPr marL="1214140" indent="0">
              <a:buNone/>
              <a:defRPr sz="797"/>
            </a:lvl4pPr>
            <a:lvl5pPr marL="1618854" indent="0">
              <a:buNone/>
              <a:defRPr sz="797"/>
            </a:lvl5pPr>
            <a:lvl6pPr marL="2023567" indent="0">
              <a:buNone/>
              <a:defRPr sz="797"/>
            </a:lvl6pPr>
            <a:lvl7pPr marL="2428281" indent="0">
              <a:buNone/>
              <a:defRPr sz="797"/>
            </a:lvl7pPr>
            <a:lvl8pPr marL="2832994" indent="0">
              <a:buNone/>
              <a:defRPr sz="797"/>
            </a:lvl8pPr>
            <a:lvl9pPr marL="3237708" indent="0">
              <a:buNone/>
              <a:defRPr sz="797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764" y="3851137"/>
            <a:ext cx="5866913" cy="1483924"/>
          </a:xfrm>
        </p:spPr>
        <p:txBody>
          <a:bodyPr anchor="ctr">
            <a:normAutofit/>
          </a:bodyPr>
          <a:lstStyle>
            <a:lvl1pPr marL="0" indent="0">
              <a:buNone/>
              <a:defRPr sz="1593"/>
            </a:lvl1pPr>
            <a:lvl2pPr marL="404713" indent="0">
              <a:buNone/>
              <a:defRPr sz="1062"/>
            </a:lvl2pPr>
            <a:lvl3pPr marL="809427" indent="0">
              <a:buNone/>
              <a:defRPr sz="885"/>
            </a:lvl3pPr>
            <a:lvl4pPr marL="1214140" indent="0">
              <a:buNone/>
              <a:defRPr sz="797"/>
            </a:lvl4pPr>
            <a:lvl5pPr marL="1618854" indent="0">
              <a:buNone/>
              <a:defRPr sz="797"/>
            </a:lvl5pPr>
            <a:lvl6pPr marL="2023567" indent="0">
              <a:buNone/>
              <a:defRPr sz="797"/>
            </a:lvl6pPr>
            <a:lvl7pPr marL="2428281" indent="0">
              <a:buNone/>
              <a:defRPr sz="797"/>
            </a:lvl7pPr>
            <a:lvl8pPr marL="2832994" indent="0">
              <a:buNone/>
              <a:defRPr sz="797"/>
            </a:lvl8pPr>
            <a:lvl9pPr marL="3237708" indent="0">
              <a:buNone/>
              <a:defRPr sz="7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97148" y="859739"/>
            <a:ext cx="533076" cy="1754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0799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02504" y="2313686"/>
            <a:ext cx="533076" cy="1754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0799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8983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764" y="2765497"/>
            <a:ext cx="5866914" cy="1463370"/>
          </a:xfrm>
        </p:spPr>
        <p:txBody>
          <a:bodyPr anchor="b"/>
          <a:lstStyle>
            <a:lvl1pPr algn="l">
              <a:defRPr sz="354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764" y="4228867"/>
            <a:ext cx="5866913" cy="761613"/>
          </a:xfrm>
        </p:spPr>
        <p:txBody>
          <a:bodyPr anchor="t"/>
          <a:lstStyle>
            <a:lvl1pPr marL="0" indent="0" algn="l">
              <a:buNone/>
              <a:defRPr sz="177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04713" indent="0">
              <a:buNone/>
              <a:defRPr sz="1593">
                <a:solidFill>
                  <a:schemeClr val="tx1">
                    <a:tint val="75000"/>
                  </a:schemeClr>
                </a:solidFill>
              </a:defRPr>
            </a:lvl2pPr>
            <a:lvl3pPr marL="809427" indent="0">
              <a:buNone/>
              <a:defRPr sz="1416">
                <a:solidFill>
                  <a:schemeClr val="tx1">
                    <a:tint val="75000"/>
                  </a:schemeClr>
                </a:solidFill>
              </a:defRPr>
            </a:lvl3pPr>
            <a:lvl4pPr marL="1214140" indent="0">
              <a:buNone/>
              <a:defRPr sz="1239">
                <a:solidFill>
                  <a:schemeClr val="tx1">
                    <a:tint val="75000"/>
                  </a:schemeClr>
                </a:solidFill>
              </a:defRPr>
            </a:lvl4pPr>
            <a:lvl5pPr marL="1618854" indent="0">
              <a:buNone/>
              <a:defRPr sz="1239">
                <a:solidFill>
                  <a:schemeClr val="tx1">
                    <a:tint val="75000"/>
                  </a:schemeClr>
                </a:solidFill>
              </a:defRPr>
            </a:lvl5pPr>
            <a:lvl6pPr marL="2023567" indent="0">
              <a:buNone/>
              <a:defRPr sz="1239">
                <a:solidFill>
                  <a:schemeClr val="tx1">
                    <a:tint val="75000"/>
                  </a:schemeClr>
                </a:solidFill>
              </a:defRPr>
            </a:lvl6pPr>
            <a:lvl7pPr marL="2428281" indent="0">
              <a:buNone/>
              <a:defRPr sz="1239">
                <a:solidFill>
                  <a:schemeClr val="tx1">
                    <a:tint val="75000"/>
                  </a:schemeClr>
                </a:solidFill>
              </a:defRPr>
            </a:lvl7pPr>
            <a:lvl8pPr marL="2832994" indent="0">
              <a:buNone/>
              <a:defRPr sz="1239">
                <a:solidFill>
                  <a:schemeClr val="tx1">
                    <a:tint val="75000"/>
                  </a:schemeClr>
                </a:solidFill>
              </a:defRPr>
            </a:lvl8pPr>
            <a:lvl9pPr marL="3237708" indent="0">
              <a:buNone/>
              <a:defRPr sz="12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264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56" y="1753729"/>
            <a:ext cx="1958948" cy="510099"/>
          </a:xfrm>
        </p:spPr>
        <p:txBody>
          <a:bodyPr anchor="b">
            <a:noAutofit/>
          </a:bodyPr>
          <a:lstStyle>
            <a:lvl1pPr marL="0" indent="0">
              <a:buNone/>
              <a:defRPr sz="212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04713" indent="0">
              <a:buNone/>
              <a:defRPr sz="1770" b="1"/>
            </a:lvl2pPr>
            <a:lvl3pPr marL="809427" indent="0">
              <a:buNone/>
              <a:defRPr sz="1593" b="1"/>
            </a:lvl3pPr>
            <a:lvl4pPr marL="1214140" indent="0">
              <a:buNone/>
              <a:defRPr sz="1416" b="1"/>
            </a:lvl4pPr>
            <a:lvl5pPr marL="1618854" indent="0">
              <a:buNone/>
              <a:defRPr sz="1416" b="1"/>
            </a:lvl5pPr>
            <a:lvl6pPr marL="2023567" indent="0">
              <a:buNone/>
              <a:defRPr sz="1416" b="1"/>
            </a:lvl6pPr>
            <a:lvl7pPr marL="2428281" indent="0">
              <a:buNone/>
              <a:defRPr sz="1416" b="1"/>
            </a:lvl7pPr>
            <a:lvl8pPr marL="2832994" indent="0">
              <a:buNone/>
              <a:defRPr sz="1416" b="1"/>
            </a:lvl8pPr>
            <a:lvl9pPr marL="3237708" indent="0">
              <a:buNone/>
              <a:defRPr sz="14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33729" y="2360789"/>
            <a:ext cx="1945974" cy="3177229"/>
          </a:xfrm>
        </p:spPr>
        <p:txBody>
          <a:bodyPr anchor="t">
            <a:normAutofit/>
          </a:bodyPr>
          <a:lstStyle>
            <a:lvl1pPr marL="0" indent="0">
              <a:buNone/>
              <a:defRPr sz="1239"/>
            </a:lvl1pPr>
            <a:lvl2pPr marL="404713" indent="0">
              <a:buNone/>
              <a:defRPr sz="1062"/>
            </a:lvl2pPr>
            <a:lvl3pPr marL="809427" indent="0">
              <a:buNone/>
              <a:defRPr sz="885"/>
            </a:lvl3pPr>
            <a:lvl4pPr marL="1214140" indent="0">
              <a:buNone/>
              <a:defRPr sz="797"/>
            </a:lvl4pPr>
            <a:lvl5pPr marL="1618854" indent="0">
              <a:buNone/>
              <a:defRPr sz="797"/>
            </a:lvl5pPr>
            <a:lvl6pPr marL="2023567" indent="0">
              <a:buNone/>
              <a:defRPr sz="797"/>
            </a:lvl6pPr>
            <a:lvl7pPr marL="2428281" indent="0">
              <a:buNone/>
              <a:defRPr sz="797"/>
            </a:lvl7pPr>
            <a:lvl8pPr marL="2832994" indent="0">
              <a:buNone/>
              <a:defRPr sz="797"/>
            </a:lvl8pPr>
            <a:lvl9pPr marL="3237708" indent="0">
              <a:buNone/>
              <a:defRPr sz="7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1688" y="1753729"/>
            <a:ext cx="1951885" cy="510099"/>
          </a:xfrm>
        </p:spPr>
        <p:txBody>
          <a:bodyPr anchor="b">
            <a:noAutofit/>
          </a:bodyPr>
          <a:lstStyle>
            <a:lvl1pPr marL="0" indent="0">
              <a:buNone/>
              <a:defRPr sz="212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04713" indent="0">
              <a:buNone/>
              <a:defRPr sz="1770" b="1"/>
            </a:lvl2pPr>
            <a:lvl3pPr marL="809427" indent="0">
              <a:buNone/>
              <a:defRPr sz="1593" b="1"/>
            </a:lvl3pPr>
            <a:lvl4pPr marL="1214140" indent="0">
              <a:buNone/>
              <a:defRPr sz="1416" b="1"/>
            </a:lvl4pPr>
            <a:lvl5pPr marL="1618854" indent="0">
              <a:buNone/>
              <a:defRPr sz="1416" b="1"/>
            </a:lvl5pPr>
            <a:lvl6pPr marL="2023567" indent="0">
              <a:buNone/>
              <a:defRPr sz="1416" b="1"/>
            </a:lvl6pPr>
            <a:lvl7pPr marL="2428281" indent="0">
              <a:buNone/>
              <a:defRPr sz="1416" b="1"/>
            </a:lvl7pPr>
            <a:lvl8pPr marL="2832994" indent="0">
              <a:buNone/>
              <a:defRPr sz="1416" b="1"/>
            </a:lvl8pPr>
            <a:lvl9pPr marL="3237708" indent="0">
              <a:buNone/>
              <a:defRPr sz="14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574673" y="2360789"/>
            <a:ext cx="1958900" cy="3177229"/>
          </a:xfrm>
        </p:spPr>
        <p:txBody>
          <a:bodyPr anchor="t">
            <a:normAutofit/>
          </a:bodyPr>
          <a:lstStyle>
            <a:lvl1pPr marL="0" indent="0">
              <a:buNone/>
              <a:defRPr sz="1239"/>
            </a:lvl1pPr>
            <a:lvl2pPr marL="404713" indent="0">
              <a:buNone/>
              <a:defRPr sz="1062"/>
            </a:lvl2pPr>
            <a:lvl3pPr marL="809427" indent="0">
              <a:buNone/>
              <a:defRPr sz="885"/>
            </a:lvl3pPr>
            <a:lvl4pPr marL="1214140" indent="0">
              <a:buNone/>
              <a:defRPr sz="797"/>
            </a:lvl4pPr>
            <a:lvl5pPr marL="1618854" indent="0">
              <a:buNone/>
              <a:defRPr sz="797"/>
            </a:lvl5pPr>
            <a:lvl6pPr marL="2023567" indent="0">
              <a:buNone/>
              <a:defRPr sz="797"/>
            </a:lvl6pPr>
            <a:lvl7pPr marL="2428281" indent="0">
              <a:buNone/>
              <a:defRPr sz="797"/>
            </a:lvl7pPr>
            <a:lvl8pPr marL="2832994" indent="0">
              <a:buNone/>
              <a:defRPr sz="797"/>
            </a:lvl8pPr>
            <a:lvl9pPr marL="3237708" indent="0">
              <a:buNone/>
              <a:defRPr sz="7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36191" y="1753729"/>
            <a:ext cx="1949141" cy="510099"/>
          </a:xfrm>
        </p:spPr>
        <p:txBody>
          <a:bodyPr anchor="b">
            <a:noAutofit/>
          </a:bodyPr>
          <a:lstStyle>
            <a:lvl1pPr marL="0" indent="0">
              <a:buNone/>
              <a:defRPr sz="212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04713" indent="0">
              <a:buNone/>
              <a:defRPr sz="1770" b="1"/>
            </a:lvl2pPr>
            <a:lvl3pPr marL="809427" indent="0">
              <a:buNone/>
              <a:defRPr sz="1593" b="1"/>
            </a:lvl3pPr>
            <a:lvl4pPr marL="1214140" indent="0">
              <a:buNone/>
              <a:defRPr sz="1416" b="1"/>
            </a:lvl4pPr>
            <a:lvl5pPr marL="1618854" indent="0">
              <a:buNone/>
              <a:defRPr sz="1416" b="1"/>
            </a:lvl5pPr>
            <a:lvl6pPr marL="2023567" indent="0">
              <a:buNone/>
              <a:defRPr sz="1416" b="1"/>
            </a:lvl6pPr>
            <a:lvl7pPr marL="2428281" indent="0">
              <a:buNone/>
              <a:defRPr sz="1416" b="1"/>
            </a:lvl7pPr>
            <a:lvl8pPr marL="2832994" indent="0">
              <a:buNone/>
              <a:defRPr sz="1416" b="1"/>
            </a:lvl8pPr>
            <a:lvl9pPr marL="3237708" indent="0">
              <a:buNone/>
              <a:defRPr sz="14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4736191" y="2360789"/>
            <a:ext cx="1949141" cy="3177229"/>
          </a:xfrm>
        </p:spPr>
        <p:txBody>
          <a:bodyPr anchor="t">
            <a:normAutofit/>
          </a:bodyPr>
          <a:lstStyle>
            <a:lvl1pPr marL="0" indent="0">
              <a:buNone/>
              <a:defRPr sz="1239"/>
            </a:lvl1pPr>
            <a:lvl2pPr marL="404713" indent="0">
              <a:buNone/>
              <a:defRPr sz="1062"/>
            </a:lvl2pPr>
            <a:lvl3pPr marL="809427" indent="0">
              <a:buNone/>
              <a:defRPr sz="885"/>
            </a:lvl3pPr>
            <a:lvl4pPr marL="1214140" indent="0">
              <a:buNone/>
              <a:defRPr sz="797"/>
            </a:lvl4pPr>
            <a:lvl5pPr marL="1618854" indent="0">
              <a:buNone/>
              <a:defRPr sz="797"/>
            </a:lvl5pPr>
            <a:lvl6pPr marL="2023567" indent="0">
              <a:buNone/>
              <a:defRPr sz="797"/>
            </a:lvl6pPr>
            <a:lvl7pPr marL="2428281" indent="0">
              <a:buNone/>
              <a:defRPr sz="797"/>
            </a:lvl7pPr>
            <a:lvl8pPr marL="2832994" indent="0">
              <a:buNone/>
              <a:defRPr sz="797"/>
            </a:lvl8pPr>
            <a:lvl9pPr marL="3237708" indent="0">
              <a:buNone/>
              <a:defRPr sz="7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476977" y="1888631"/>
            <a:ext cx="0" cy="350745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28185" y="1888631"/>
            <a:ext cx="0" cy="3511425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048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729" y="3762877"/>
            <a:ext cx="1954417" cy="510099"/>
          </a:xfrm>
        </p:spPr>
        <p:txBody>
          <a:bodyPr anchor="b">
            <a:noAutofit/>
          </a:bodyPr>
          <a:lstStyle>
            <a:lvl1pPr marL="0" indent="0">
              <a:buNone/>
              <a:defRPr sz="212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04713" indent="0">
              <a:buNone/>
              <a:defRPr sz="1770" b="1"/>
            </a:lvl2pPr>
            <a:lvl3pPr marL="809427" indent="0">
              <a:buNone/>
              <a:defRPr sz="1593" b="1"/>
            </a:lvl3pPr>
            <a:lvl4pPr marL="1214140" indent="0">
              <a:buNone/>
              <a:defRPr sz="1416" b="1"/>
            </a:lvl4pPr>
            <a:lvl5pPr marL="1618854" indent="0">
              <a:buNone/>
              <a:defRPr sz="1416" b="1"/>
            </a:lvl5pPr>
            <a:lvl6pPr marL="2023567" indent="0">
              <a:buNone/>
              <a:defRPr sz="1416" b="1"/>
            </a:lvl6pPr>
            <a:lvl7pPr marL="2428281" indent="0">
              <a:buNone/>
              <a:defRPr sz="1416" b="1"/>
            </a:lvl7pPr>
            <a:lvl8pPr marL="2832994" indent="0">
              <a:buNone/>
              <a:defRPr sz="1416" b="1"/>
            </a:lvl8pPr>
            <a:lvl9pPr marL="3237708" indent="0">
              <a:buNone/>
              <a:defRPr sz="14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33729" y="1956082"/>
            <a:ext cx="1954417" cy="13490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16"/>
            </a:lvl1pPr>
            <a:lvl2pPr marL="404713" indent="0">
              <a:buNone/>
              <a:defRPr sz="1416"/>
            </a:lvl2pPr>
            <a:lvl3pPr marL="809427" indent="0">
              <a:buNone/>
              <a:defRPr sz="1416"/>
            </a:lvl3pPr>
            <a:lvl4pPr marL="1214140" indent="0">
              <a:buNone/>
              <a:defRPr sz="1416"/>
            </a:lvl4pPr>
            <a:lvl5pPr marL="1618854" indent="0">
              <a:buNone/>
              <a:defRPr sz="1416"/>
            </a:lvl5pPr>
            <a:lvl6pPr marL="2023567" indent="0">
              <a:buNone/>
              <a:defRPr sz="1416"/>
            </a:lvl6pPr>
            <a:lvl7pPr marL="2428281" indent="0">
              <a:buNone/>
              <a:defRPr sz="1416"/>
            </a:lvl7pPr>
            <a:lvl8pPr marL="2832994" indent="0">
              <a:buNone/>
              <a:defRPr sz="1416"/>
            </a:lvl8pPr>
            <a:lvl9pPr marL="3237708" indent="0">
              <a:buNone/>
              <a:defRPr sz="141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33729" y="4272977"/>
            <a:ext cx="1954417" cy="583504"/>
          </a:xfrm>
        </p:spPr>
        <p:txBody>
          <a:bodyPr anchor="t">
            <a:normAutofit/>
          </a:bodyPr>
          <a:lstStyle>
            <a:lvl1pPr marL="0" indent="0">
              <a:buNone/>
              <a:defRPr sz="1239"/>
            </a:lvl1pPr>
            <a:lvl2pPr marL="404713" indent="0">
              <a:buNone/>
              <a:defRPr sz="1062"/>
            </a:lvl2pPr>
            <a:lvl3pPr marL="809427" indent="0">
              <a:buNone/>
              <a:defRPr sz="885"/>
            </a:lvl3pPr>
            <a:lvl4pPr marL="1214140" indent="0">
              <a:buNone/>
              <a:defRPr sz="797"/>
            </a:lvl4pPr>
            <a:lvl5pPr marL="1618854" indent="0">
              <a:buNone/>
              <a:defRPr sz="797"/>
            </a:lvl5pPr>
            <a:lvl6pPr marL="2023567" indent="0">
              <a:buNone/>
              <a:defRPr sz="797"/>
            </a:lvl6pPr>
            <a:lvl7pPr marL="2428281" indent="0">
              <a:buNone/>
              <a:defRPr sz="797"/>
            </a:lvl7pPr>
            <a:lvl8pPr marL="2832994" indent="0">
              <a:buNone/>
              <a:defRPr sz="797"/>
            </a:lvl8pPr>
            <a:lvl9pPr marL="3237708" indent="0">
              <a:buNone/>
              <a:defRPr sz="7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5488" y="3762877"/>
            <a:ext cx="1948085" cy="510099"/>
          </a:xfrm>
        </p:spPr>
        <p:txBody>
          <a:bodyPr anchor="b">
            <a:noAutofit/>
          </a:bodyPr>
          <a:lstStyle>
            <a:lvl1pPr marL="0" indent="0">
              <a:buNone/>
              <a:defRPr sz="212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04713" indent="0">
              <a:buNone/>
              <a:defRPr sz="1770" b="1"/>
            </a:lvl2pPr>
            <a:lvl3pPr marL="809427" indent="0">
              <a:buNone/>
              <a:defRPr sz="1593" b="1"/>
            </a:lvl3pPr>
            <a:lvl4pPr marL="1214140" indent="0">
              <a:buNone/>
              <a:defRPr sz="1416" b="1"/>
            </a:lvl4pPr>
            <a:lvl5pPr marL="1618854" indent="0">
              <a:buNone/>
              <a:defRPr sz="1416" b="1"/>
            </a:lvl5pPr>
            <a:lvl6pPr marL="2023567" indent="0">
              <a:buNone/>
              <a:defRPr sz="1416" b="1"/>
            </a:lvl6pPr>
            <a:lvl7pPr marL="2428281" indent="0">
              <a:buNone/>
              <a:defRPr sz="1416" b="1"/>
            </a:lvl7pPr>
            <a:lvl8pPr marL="2832994" indent="0">
              <a:buNone/>
              <a:defRPr sz="1416" b="1"/>
            </a:lvl8pPr>
            <a:lvl9pPr marL="3237708" indent="0">
              <a:buNone/>
              <a:defRPr sz="14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585487" y="1956082"/>
            <a:ext cx="1948085" cy="13490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16"/>
            </a:lvl1pPr>
            <a:lvl2pPr marL="404713" indent="0">
              <a:buNone/>
              <a:defRPr sz="1416"/>
            </a:lvl2pPr>
            <a:lvl3pPr marL="809427" indent="0">
              <a:buNone/>
              <a:defRPr sz="1416"/>
            </a:lvl3pPr>
            <a:lvl4pPr marL="1214140" indent="0">
              <a:buNone/>
              <a:defRPr sz="1416"/>
            </a:lvl4pPr>
            <a:lvl5pPr marL="1618854" indent="0">
              <a:buNone/>
              <a:defRPr sz="1416"/>
            </a:lvl5pPr>
            <a:lvl6pPr marL="2023567" indent="0">
              <a:buNone/>
              <a:defRPr sz="1416"/>
            </a:lvl6pPr>
            <a:lvl7pPr marL="2428281" indent="0">
              <a:buNone/>
              <a:defRPr sz="1416"/>
            </a:lvl7pPr>
            <a:lvl8pPr marL="2832994" indent="0">
              <a:buNone/>
              <a:defRPr sz="1416"/>
            </a:lvl8pPr>
            <a:lvl9pPr marL="3237708" indent="0">
              <a:buNone/>
              <a:defRPr sz="141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584587" y="4272976"/>
            <a:ext cx="1950666" cy="583504"/>
          </a:xfrm>
        </p:spPr>
        <p:txBody>
          <a:bodyPr anchor="t">
            <a:normAutofit/>
          </a:bodyPr>
          <a:lstStyle>
            <a:lvl1pPr marL="0" indent="0">
              <a:buNone/>
              <a:defRPr sz="1239"/>
            </a:lvl1pPr>
            <a:lvl2pPr marL="404713" indent="0">
              <a:buNone/>
              <a:defRPr sz="1062"/>
            </a:lvl2pPr>
            <a:lvl3pPr marL="809427" indent="0">
              <a:buNone/>
              <a:defRPr sz="885"/>
            </a:lvl3pPr>
            <a:lvl4pPr marL="1214140" indent="0">
              <a:buNone/>
              <a:defRPr sz="797"/>
            </a:lvl4pPr>
            <a:lvl5pPr marL="1618854" indent="0">
              <a:buNone/>
              <a:defRPr sz="797"/>
            </a:lvl5pPr>
            <a:lvl6pPr marL="2023567" indent="0">
              <a:buNone/>
              <a:defRPr sz="797"/>
            </a:lvl6pPr>
            <a:lvl7pPr marL="2428281" indent="0">
              <a:buNone/>
              <a:defRPr sz="797"/>
            </a:lvl7pPr>
            <a:lvl8pPr marL="2832994" indent="0">
              <a:buNone/>
              <a:defRPr sz="797"/>
            </a:lvl8pPr>
            <a:lvl9pPr marL="3237708" indent="0">
              <a:buNone/>
              <a:defRPr sz="7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36191" y="3762877"/>
            <a:ext cx="1949141" cy="510099"/>
          </a:xfrm>
        </p:spPr>
        <p:txBody>
          <a:bodyPr anchor="b">
            <a:noAutofit/>
          </a:bodyPr>
          <a:lstStyle>
            <a:lvl1pPr marL="0" indent="0">
              <a:buNone/>
              <a:defRPr sz="212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04713" indent="0">
              <a:buNone/>
              <a:defRPr sz="1770" b="1"/>
            </a:lvl2pPr>
            <a:lvl3pPr marL="809427" indent="0">
              <a:buNone/>
              <a:defRPr sz="1593" b="1"/>
            </a:lvl3pPr>
            <a:lvl4pPr marL="1214140" indent="0">
              <a:buNone/>
              <a:defRPr sz="1416" b="1"/>
            </a:lvl4pPr>
            <a:lvl5pPr marL="1618854" indent="0">
              <a:buNone/>
              <a:defRPr sz="1416" b="1"/>
            </a:lvl5pPr>
            <a:lvl6pPr marL="2023567" indent="0">
              <a:buNone/>
              <a:defRPr sz="1416" b="1"/>
            </a:lvl6pPr>
            <a:lvl7pPr marL="2428281" indent="0">
              <a:buNone/>
              <a:defRPr sz="1416" b="1"/>
            </a:lvl7pPr>
            <a:lvl8pPr marL="2832994" indent="0">
              <a:buNone/>
              <a:defRPr sz="1416" b="1"/>
            </a:lvl8pPr>
            <a:lvl9pPr marL="3237708" indent="0">
              <a:buNone/>
              <a:defRPr sz="14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736190" y="1956082"/>
            <a:ext cx="1949141" cy="13490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16"/>
            </a:lvl1pPr>
            <a:lvl2pPr marL="404713" indent="0">
              <a:buNone/>
              <a:defRPr sz="1416"/>
            </a:lvl2pPr>
            <a:lvl3pPr marL="809427" indent="0">
              <a:buNone/>
              <a:defRPr sz="1416"/>
            </a:lvl3pPr>
            <a:lvl4pPr marL="1214140" indent="0">
              <a:buNone/>
              <a:defRPr sz="1416"/>
            </a:lvl4pPr>
            <a:lvl5pPr marL="1618854" indent="0">
              <a:buNone/>
              <a:defRPr sz="1416"/>
            </a:lvl5pPr>
            <a:lvl6pPr marL="2023567" indent="0">
              <a:buNone/>
              <a:defRPr sz="1416"/>
            </a:lvl6pPr>
            <a:lvl7pPr marL="2428281" indent="0">
              <a:buNone/>
              <a:defRPr sz="1416"/>
            </a:lvl7pPr>
            <a:lvl8pPr marL="2832994" indent="0">
              <a:buNone/>
              <a:defRPr sz="1416"/>
            </a:lvl8pPr>
            <a:lvl9pPr marL="3237708" indent="0">
              <a:buNone/>
              <a:defRPr sz="141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4736108" y="4272975"/>
            <a:ext cx="1951723" cy="583504"/>
          </a:xfrm>
        </p:spPr>
        <p:txBody>
          <a:bodyPr anchor="t">
            <a:normAutofit/>
          </a:bodyPr>
          <a:lstStyle>
            <a:lvl1pPr marL="0" indent="0">
              <a:buNone/>
              <a:defRPr sz="1239"/>
            </a:lvl1pPr>
            <a:lvl2pPr marL="404713" indent="0">
              <a:buNone/>
              <a:defRPr sz="1062"/>
            </a:lvl2pPr>
            <a:lvl3pPr marL="809427" indent="0">
              <a:buNone/>
              <a:defRPr sz="885"/>
            </a:lvl3pPr>
            <a:lvl4pPr marL="1214140" indent="0">
              <a:buNone/>
              <a:defRPr sz="797"/>
            </a:lvl4pPr>
            <a:lvl5pPr marL="1618854" indent="0">
              <a:buNone/>
              <a:defRPr sz="797"/>
            </a:lvl5pPr>
            <a:lvl6pPr marL="2023567" indent="0">
              <a:buNone/>
              <a:defRPr sz="797"/>
            </a:lvl6pPr>
            <a:lvl7pPr marL="2428281" indent="0">
              <a:buNone/>
              <a:defRPr sz="797"/>
            </a:lvl7pPr>
            <a:lvl8pPr marL="2832994" indent="0">
              <a:buNone/>
              <a:defRPr sz="797"/>
            </a:lvl8pPr>
            <a:lvl9pPr marL="3237708" indent="0">
              <a:buNone/>
              <a:defRPr sz="7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476977" y="1888631"/>
            <a:ext cx="0" cy="350745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628185" y="1888631"/>
            <a:ext cx="0" cy="3511425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736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022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20279" y="380819"/>
            <a:ext cx="1165053" cy="515720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729" y="684430"/>
            <a:ext cx="4934586" cy="4853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13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18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765" y="2533165"/>
            <a:ext cx="5866912" cy="1695702"/>
          </a:xfrm>
        </p:spPr>
        <p:txBody>
          <a:bodyPr anchor="b"/>
          <a:lstStyle>
            <a:lvl1pPr algn="l">
              <a:defRPr sz="354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764" y="4228867"/>
            <a:ext cx="5866913" cy="761613"/>
          </a:xfrm>
        </p:spPr>
        <p:txBody>
          <a:bodyPr anchor="t"/>
          <a:lstStyle>
            <a:lvl1pPr marL="0" indent="0" algn="l">
              <a:buNone/>
              <a:defRPr sz="177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04713" indent="0">
              <a:buNone/>
              <a:defRPr sz="1593">
                <a:solidFill>
                  <a:schemeClr val="tx1">
                    <a:tint val="75000"/>
                  </a:schemeClr>
                </a:solidFill>
              </a:defRPr>
            </a:lvl2pPr>
            <a:lvl3pPr marL="809427" indent="0">
              <a:buNone/>
              <a:defRPr sz="1416">
                <a:solidFill>
                  <a:schemeClr val="tx1">
                    <a:tint val="75000"/>
                  </a:schemeClr>
                </a:solidFill>
              </a:defRPr>
            </a:lvl3pPr>
            <a:lvl4pPr marL="1214140" indent="0">
              <a:buNone/>
              <a:defRPr sz="1239">
                <a:solidFill>
                  <a:schemeClr val="tx1">
                    <a:tint val="75000"/>
                  </a:schemeClr>
                </a:solidFill>
              </a:defRPr>
            </a:lvl4pPr>
            <a:lvl5pPr marL="1618854" indent="0">
              <a:buNone/>
              <a:defRPr sz="1239">
                <a:solidFill>
                  <a:schemeClr val="tx1">
                    <a:tint val="75000"/>
                  </a:schemeClr>
                </a:solidFill>
              </a:defRPr>
            </a:lvl5pPr>
            <a:lvl6pPr marL="2023567" indent="0">
              <a:buNone/>
              <a:defRPr sz="1239">
                <a:solidFill>
                  <a:schemeClr val="tx1">
                    <a:tint val="75000"/>
                  </a:schemeClr>
                </a:solidFill>
              </a:defRPr>
            </a:lvl6pPr>
            <a:lvl7pPr marL="2428281" indent="0">
              <a:buNone/>
              <a:defRPr sz="1239">
                <a:solidFill>
                  <a:schemeClr val="tx1">
                    <a:tint val="75000"/>
                  </a:schemeClr>
                </a:solidFill>
              </a:defRPr>
            </a:lvl7pPr>
            <a:lvl8pPr marL="2832994" indent="0">
              <a:buNone/>
              <a:defRPr sz="1239">
                <a:solidFill>
                  <a:schemeClr val="tx1">
                    <a:tint val="75000"/>
                  </a:schemeClr>
                </a:solidFill>
              </a:defRPr>
            </a:lvl8pPr>
            <a:lvl9pPr marL="3237708" indent="0">
              <a:buNone/>
              <a:defRPr sz="12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72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3434" y="1823992"/>
            <a:ext cx="2922495" cy="3714027"/>
          </a:xfrm>
        </p:spPr>
        <p:txBody>
          <a:bodyPr>
            <a:normAutofit/>
          </a:bodyPr>
          <a:lstStyle>
            <a:lvl1pPr>
              <a:defRPr sz="1593"/>
            </a:lvl1pPr>
            <a:lvl2pPr>
              <a:defRPr sz="1416"/>
            </a:lvl2pPr>
            <a:lvl3pPr>
              <a:defRPr sz="1239"/>
            </a:lvl3pPr>
            <a:lvl4pPr>
              <a:defRPr sz="1062"/>
            </a:lvl4pPr>
            <a:lvl5pPr>
              <a:defRPr sz="1062"/>
            </a:lvl5pPr>
            <a:lvl6pPr>
              <a:defRPr sz="1062"/>
            </a:lvl6pPr>
            <a:lvl7pPr>
              <a:defRPr sz="1062"/>
            </a:lvl7pPr>
            <a:lvl8pPr>
              <a:defRPr sz="1062"/>
            </a:lvl8pPr>
            <a:lvl9pPr>
              <a:defRPr sz="10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58862" y="1820023"/>
            <a:ext cx="2922496" cy="3717995"/>
          </a:xfrm>
        </p:spPr>
        <p:txBody>
          <a:bodyPr>
            <a:normAutofit/>
          </a:bodyPr>
          <a:lstStyle>
            <a:lvl1pPr>
              <a:defRPr sz="1593"/>
            </a:lvl1pPr>
            <a:lvl2pPr>
              <a:defRPr sz="1416"/>
            </a:lvl2pPr>
            <a:lvl3pPr>
              <a:defRPr sz="1239"/>
            </a:lvl3pPr>
            <a:lvl4pPr>
              <a:defRPr sz="1062"/>
            </a:lvl4pPr>
            <a:lvl5pPr>
              <a:defRPr sz="1062"/>
            </a:lvl5pPr>
            <a:lvl6pPr>
              <a:defRPr sz="1062"/>
            </a:lvl6pPr>
            <a:lvl7pPr>
              <a:defRPr sz="1062"/>
            </a:lvl7pPr>
            <a:lvl8pPr>
              <a:defRPr sz="1062"/>
            </a:lvl8pPr>
            <a:lvl9pPr>
              <a:defRPr sz="10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4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434" y="1686278"/>
            <a:ext cx="2922494" cy="510099"/>
          </a:xfrm>
        </p:spPr>
        <p:txBody>
          <a:bodyPr anchor="b">
            <a:noAutofit/>
          </a:bodyPr>
          <a:lstStyle>
            <a:lvl1pPr marL="0" indent="0">
              <a:buNone/>
              <a:defRPr sz="212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04713" indent="0">
              <a:buNone/>
              <a:defRPr sz="1770" b="1"/>
            </a:lvl2pPr>
            <a:lvl3pPr marL="809427" indent="0">
              <a:buNone/>
              <a:defRPr sz="1593" b="1"/>
            </a:lvl3pPr>
            <a:lvl4pPr marL="1214140" indent="0">
              <a:buNone/>
              <a:defRPr sz="1416" b="1"/>
            </a:lvl4pPr>
            <a:lvl5pPr marL="1618854" indent="0">
              <a:buNone/>
              <a:defRPr sz="1416" b="1"/>
            </a:lvl5pPr>
            <a:lvl6pPr marL="2023567" indent="0">
              <a:buNone/>
              <a:defRPr sz="1416" b="1"/>
            </a:lvl6pPr>
            <a:lvl7pPr marL="2428281" indent="0">
              <a:buNone/>
              <a:defRPr sz="1416" b="1"/>
            </a:lvl7pPr>
            <a:lvl8pPr marL="2832994" indent="0">
              <a:buNone/>
              <a:defRPr sz="1416" b="1"/>
            </a:lvl8pPr>
            <a:lvl9pPr marL="3237708" indent="0">
              <a:buNone/>
              <a:defRPr sz="14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3434" y="2225887"/>
            <a:ext cx="2922495" cy="3312131"/>
          </a:xfrm>
        </p:spPr>
        <p:txBody>
          <a:bodyPr>
            <a:normAutofit/>
          </a:bodyPr>
          <a:lstStyle>
            <a:lvl1pPr>
              <a:defRPr sz="1593"/>
            </a:lvl1pPr>
            <a:lvl2pPr>
              <a:defRPr sz="1416"/>
            </a:lvl2pPr>
            <a:lvl3pPr>
              <a:defRPr sz="1239"/>
            </a:lvl3pPr>
            <a:lvl4pPr>
              <a:defRPr sz="1062"/>
            </a:lvl4pPr>
            <a:lvl5pPr>
              <a:defRPr sz="1062"/>
            </a:lvl5pPr>
            <a:lvl6pPr>
              <a:defRPr sz="1062"/>
            </a:lvl6pPr>
            <a:lvl7pPr>
              <a:defRPr sz="1062"/>
            </a:lvl7pPr>
            <a:lvl8pPr>
              <a:defRPr sz="1062"/>
            </a:lvl8pPr>
            <a:lvl9pPr>
              <a:defRPr sz="10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58862" y="1686278"/>
            <a:ext cx="2922495" cy="510099"/>
          </a:xfrm>
        </p:spPr>
        <p:txBody>
          <a:bodyPr anchor="b">
            <a:noAutofit/>
          </a:bodyPr>
          <a:lstStyle>
            <a:lvl1pPr marL="0" indent="0">
              <a:buNone/>
              <a:defRPr sz="212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04713" indent="0">
              <a:buNone/>
              <a:defRPr sz="1770" b="1"/>
            </a:lvl2pPr>
            <a:lvl3pPr marL="809427" indent="0">
              <a:buNone/>
              <a:defRPr sz="1593" b="1"/>
            </a:lvl3pPr>
            <a:lvl4pPr marL="1214140" indent="0">
              <a:buNone/>
              <a:defRPr sz="1416" b="1"/>
            </a:lvl4pPr>
            <a:lvl5pPr marL="1618854" indent="0">
              <a:buNone/>
              <a:defRPr sz="1416" b="1"/>
            </a:lvl5pPr>
            <a:lvl6pPr marL="2023567" indent="0">
              <a:buNone/>
              <a:defRPr sz="1416" b="1"/>
            </a:lvl6pPr>
            <a:lvl7pPr marL="2428281" indent="0">
              <a:buNone/>
              <a:defRPr sz="1416" b="1"/>
            </a:lvl7pPr>
            <a:lvl8pPr marL="2832994" indent="0">
              <a:buNone/>
              <a:defRPr sz="1416" b="1"/>
            </a:lvl8pPr>
            <a:lvl9pPr marL="3237708" indent="0">
              <a:buNone/>
              <a:defRPr sz="14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58862" y="2225887"/>
            <a:ext cx="2922495" cy="3312131"/>
          </a:xfrm>
        </p:spPr>
        <p:txBody>
          <a:bodyPr>
            <a:normAutofit/>
          </a:bodyPr>
          <a:lstStyle>
            <a:lvl1pPr>
              <a:defRPr sz="1593"/>
            </a:lvl1pPr>
            <a:lvl2pPr>
              <a:defRPr sz="1416"/>
            </a:lvl2pPr>
            <a:lvl3pPr>
              <a:defRPr sz="1239"/>
            </a:lvl3pPr>
            <a:lvl4pPr>
              <a:defRPr sz="1062"/>
            </a:lvl4pPr>
            <a:lvl5pPr>
              <a:defRPr sz="1062"/>
            </a:lvl5pPr>
            <a:lvl6pPr>
              <a:defRPr sz="1062"/>
            </a:lvl6pPr>
            <a:lvl7pPr>
              <a:defRPr sz="1062"/>
            </a:lvl7pPr>
            <a:lvl8pPr>
              <a:defRPr sz="1062"/>
            </a:lvl8pPr>
            <a:lvl9pPr>
              <a:defRPr sz="10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70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11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29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763" y="1281571"/>
            <a:ext cx="2260879" cy="1281571"/>
          </a:xfrm>
        </p:spPr>
        <p:txBody>
          <a:bodyPr anchor="b"/>
          <a:lstStyle>
            <a:lvl1pPr algn="l">
              <a:defRPr sz="212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605" y="1281571"/>
            <a:ext cx="3454073" cy="4047067"/>
          </a:xfrm>
        </p:spPr>
        <p:txBody>
          <a:bodyPr anchor="ctr">
            <a:normAutofit/>
          </a:bodyPr>
          <a:lstStyle>
            <a:lvl1pPr>
              <a:defRPr sz="1770"/>
            </a:lvl1pPr>
            <a:lvl2pPr>
              <a:defRPr sz="1593"/>
            </a:lvl2pPr>
            <a:lvl3pPr>
              <a:defRPr sz="1416"/>
            </a:lvl3pPr>
            <a:lvl4pPr>
              <a:defRPr sz="1239"/>
            </a:lvl4pPr>
            <a:lvl5pPr>
              <a:defRPr sz="1239"/>
            </a:lvl5pPr>
            <a:lvl6pPr>
              <a:defRPr sz="1239"/>
            </a:lvl6pPr>
            <a:lvl7pPr>
              <a:defRPr sz="1239"/>
            </a:lvl7pPr>
            <a:lvl8pPr>
              <a:defRPr sz="1239"/>
            </a:lvl8pPr>
            <a:lvl9pPr>
              <a:defRPr sz="12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763" y="2769994"/>
            <a:ext cx="2260879" cy="2563141"/>
          </a:xfrm>
        </p:spPr>
        <p:txBody>
          <a:bodyPr/>
          <a:lstStyle>
            <a:lvl1pPr marL="0" indent="0">
              <a:buNone/>
              <a:defRPr sz="1239"/>
            </a:lvl1pPr>
            <a:lvl2pPr marL="404713" indent="0">
              <a:buNone/>
              <a:defRPr sz="1062"/>
            </a:lvl2pPr>
            <a:lvl3pPr marL="809427" indent="0">
              <a:buNone/>
              <a:defRPr sz="885"/>
            </a:lvl3pPr>
            <a:lvl4pPr marL="1214140" indent="0">
              <a:buNone/>
              <a:defRPr sz="797"/>
            </a:lvl4pPr>
            <a:lvl5pPr marL="1618854" indent="0">
              <a:buNone/>
              <a:defRPr sz="797"/>
            </a:lvl5pPr>
            <a:lvl6pPr marL="2023567" indent="0">
              <a:buNone/>
              <a:defRPr sz="797"/>
            </a:lvl6pPr>
            <a:lvl7pPr marL="2428281" indent="0">
              <a:buNone/>
              <a:defRPr sz="797"/>
            </a:lvl7pPr>
            <a:lvl8pPr marL="2832994" indent="0">
              <a:buNone/>
              <a:defRPr sz="797"/>
            </a:lvl8pPr>
            <a:lvl9pPr marL="3237708" indent="0">
              <a:buNone/>
              <a:defRPr sz="7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39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067" y="1641303"/>
            <a:ext cx="3385542" cy="1393997"/>
          </a:xfrm>
        </p:spPr>
        <p:txBody>
          <a:bodyPr anchor="b">
            <a:normAutofit/>
          </a:bodyPr>
          <a:lstStyle>
            <a:lvl1pPr algn="l">
              <a:defRPr sz="318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19756" y="1011767"/>
            <a:ext cx="2127486" cy="40470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16"/>
            </a:lvl1pPr>
            <a:lvl2pPr marL="404713" indent="0">
              <a:buNone/>
              <a:defRPr sz="1416"/>
            </a:lvl2pPr>
            <a:lvl3pPr marL="809427" indent="0">
              <a:buNone/>
              <a:defRPr sz="1416"/>
            </a:lvl3pPr>
            <a:lvl4pPr marL="1214140" indent="0">
              <a:buNone/>
              <a:defRPr sz="1416"/>
            </a:lvl4pPr>
            <a:lvl5pPr marL="1618854" indent="0">
              <a:buNone/>
              <a:defRPr sz="1416"/>
            </a:lvl5pPr>
            <a:lvl6pPr marL="2023567" indent="0">
              <a:buNone/>
              <a:defRPr sz="1416"/>
            </a:lvl6pPr>
            <a:lvl7pPr marL="2428281" indent="0">
              <a:buNone/>
              <a:defRPr sz="1416"/>
            </a:lvl7pPr>
            <a:lvl8pPr marL="2832994" indent="0">
              <a:buNone/>
              <a:defRPr sz="1416"/>
            </a:lvl8pPr>
            <a:lvl9pPr marL="3237708" indent="0">
              <a:buNone/>
              <a:defRPr sz="141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763" y="3237653"/>
            <a:ext cx="3380273" cy="1214120"/>
          </a:xfrm>
        </p:spPr>
        <p:txBody>
          <a:bodyPr>
            <a:normAutofit/>
          </a:bodyPr>
          <a:lstStyle>
            <a:lvl1pPr marL="0" indent="0">
              <a:buNone/>
              <a:defRPr sz="1239"/>
            </a:lvl1pPr>
            <a:lvl2pPr marL="404713" indent="0">
              <a:buNone/>
              <a:defRPr sz="1062"/>
            </a:lvl2pPr>
            <a:lvl3pPr marL="809427" indent="0">
              <a:buNone/>
              <a:defRPr sz="885"/>
            </a:lvl3pPr>
            <a:lvl4pPr marL="1214140" indent="0">
              <a:buNone/>
              <a:defRPr sz="797"/>
            </a:lvl4pPr>
            <a:lvl5pPr marL="1618854" indent="0">
              <a:buNone/>
              <a:defRPr sz="797"/>
            </a:lvl5pPr>
            <a:lvl6pPr marL="2023567" indent="0">
              <a:buNone/>
              <a:defRPr sz="797"/>
            </a:lvl6pPr>
            <a:lvl7pPr marL="2428281" indent="0">
              <a:buNone/>
              <a:defRPr sz="797"/>
            </a:lvl7pPr>
            <a:lvl8pPr marL="2832994" indent="0">
              <a:buNone/>
              <a:defRPr sz="797"/>
            </a:lvl8pPr>
            <a:lvl9pPr marL="3237708" indent="0">
              <a:buNone/>
              <a:defRPr sz="7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42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581997" y="1483925"/>
            <a:ext cx="2498302" cy="2495691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041823" y="-404707"/>
            <a:ext cx="1417955" cy="141647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5581997" y="5396089"/>
            <a:ext cx="877782" cy="876864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36451" y="2360789"/>
            <a:ext cx="3713692" cy="3709811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744146" y="2563142"/>
            <a:ext cx="2093172" cy="2090984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6863501" y="0"/>
            <a:ext cx="607695" cy="973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9507" y="400739"/>
            <a:ext cx="6251851" cy="12397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434" y="1817219"/>
            <a:ext cx="5947271" cy="3713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6641852" y="1618696"/>
            <a:ext cx="876864" cy="20261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74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5525215" y="2888582"/>
            <a:ext cx="3416633" cy="2026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74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881921" y="261782"/>
            <a:ext cx="557198" cy="6795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47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798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04720" rtl="0" eaLnBrk="1" latinLnBrk="0" hangingPunct="1">
        <a:spcBef>
          <a:spcPct val="0"/>
        </a:spcBef>
        <a:buNone/>
        <a:defRPr sz="3718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3540" indent="-303540" algn="l" defTabSz="404720" rtl="0" eaLnBrk="1" latinLnBrk="0" hangingPunct="1">
        <a:spcBef>
          <a:spcPts val="885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7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657670" indent="-252950" algn="l" defTabSz="404720" rtl="0" eaLnBrk="1" latinLnBrk="0" hangingPunct="1">
        <a:spcBef>
          <a:spcPts val="885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93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011801" indent="-202360" algn="l" defTabSz="404720" rtl="0" eaLnBrk="1" latinLnBrk="0" hangingPunct="1">
        <a:spcBef>
          <a:spcPts val="885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16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416521" indent="-202360" algn="l" defTabSz="404720" rtl="0" eaLnBrk="1" latinLnBrk="0" hangingPunct="1">
        <a:spcBef>
          <a:spcPts val="885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39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821241" indent="-202360" algn="l" defTabSz="404720" rtl="0" eaLnBrk="1" latinLnBrk="0" hangingPunct="1">
        <a:spcBef>
          <a:spcPts val="885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39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225961" indent="-202360" algn="l" defTabSz="404720" rtl="0" eaLnBrk="1" latinLnBrk="0" hangingPunct="1">
        <a:spcBef>
          <a:spcPts val="885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39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630681" indent="-202360" algn="l" defTabSz="404720" rtl="0" eaLnBrk="1" latinLnBrk="0" hangingPunct="1">
        <a:spcBef>
          <a:spcPts val="885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39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035401" indent="-202360" algn="l" defTabSz="404720" rtl="0" eaLnBrk="1" latinLnBrk="0" hangingPunct="1">
        <a:spcBef>
          <a:spcPts val="885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39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440121" indent="-202360" algn="l" defTabSz="404720" rtl="0" eaLnBrk="1" latinLnBrk="0" hangingPunct="1">
        <a:spcBef>
          <a:spcPts val="885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39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04720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1pPr>
      <a:lvl2pPr marL="404720" algn="l" defTabSz="404720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2pPr>
      <a:lvl3pPr marL="809440" algn="l" defTabSz="404720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3pPr>
      <a:lvl4pPr marL="1214160" algn="l" defTabSz="404720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4pPr>
      <a:lvl5pPr marL="1618881" algn="l" defTabSz="404720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5pPr>
      <a:lvl6pPr marL="2023601" algn="l" defTabSz="404720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6pPr>
      <a:lvl7pPr marL="2428321" algn="l" defTabSz="404720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7pPr>
      <a:lvl8pPr marL="2833041" algn="l" defTabSz="404720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8pPr>
      <a:lvl9pPr marL="3237762" algn="l" defTabSz="404720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BF8C27-8625-05B9-DF0B-6D4CE90593DF}"/>
              </a:ext>
            </a:extLst>
          </p:cNvPr>
          <p:cNvSpPr/>
          <p:nvPr/>
        </p:nvSpPr>
        <p:spPr>
          <a:xfrm>
            <a:off x="1536700" y="2979214"/>
            <a:ext cx="454175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TOPIC:- METASPLOIT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981668-9BFB-1B58-D5DE-CA4DC969E70F}"/>
              </a:ext>
            </a:extLst>
          </p:cNvPr>
          <p:cNvSpPr/>
          <p:nvPr/>
        </p:nvSpPr>
        <p:spPr>
          <a:xfrm>
            <a:off x="-520700" y="292100"/>
            <a:ext cx="8133443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ACROPOLIS INSTITUTE OF TECHNOLOGY &amp;RESEARCH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966006-9FFD-263B-C454-A4A63DA7BDD7}"/>
              </a:ext>
            </a:extLst>
          </p:cNvPr>
          <p:cNvSpPr/>
          <p:nvPr/>
        </p:nvSpPr>
        <p:spPr>
          <a:xfrm>
            <a:off x="241911" y="4986733"/>
            <a:ext cx="3304110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SUBMITTED TO: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Prof. NIDHI NIGAM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A938A5-8524-D121-8C86-3412D8D844E2}"/>
              </a:ext>
            </a:extLst>
          </p:cNvPr>
          <p:cNvSpPr/>
          <p:nvPr/>
        </p:nvSpPr>
        <p:spPr>
          <a:xfrm>
            <a:off x="4896274" y="4966601"/>
            <a:ext cx="3206326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SUBMITTED BY: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HIMANSHU BARFA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1F2506-3CF9-EB3D-4FE4-8EB7C5E44153}"/>
              </a:ext>
            </a:extLst>
          </p:cNvPr>
          <p:cNvSpPr/>
          <p:nvPr/>
        </p:nvSpPr>
        <p:spPr>
          <a:xfrm>
            <a:off x="623851" y="2207286"/>
            <a:ext cx="63674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SUBJECT: EVOLUTION OF INTERNSHIP</a:t>
            </a:r>
          </a:p>
        </p:txBody>
      </p:sp>
    </p:spTree>
    <p:extLst>
      <p:ext uri="{BB962C8B-B14F-4D97-AF65-F5344CB8AC3E}">
        <p14:creationId xmlns:p14="http://schemas.microsoft.com/office/powerpoint/2010/main" val="3549139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26</Words>
  <Application>Microsoft Office PowerPoint</Application>
  <PresentationFormat>Custom</PresentationFormat>
  <Paragraphs>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Algerian</vt:lpstr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</dc:creator>
  <cp:lastModifiedBy>himanshu barfa</cp:lastModifiedBy>
  <cp:revision>1</cp:revision>
  <dcterms:created xsi:type="dcterms:W3CDTF">2022-11-18T09:12:35Z</dcterms:created>
  <dcterms:modified xsi:type="dcterms:W3CDTF">2022-11-18T09:34:26Z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2022-11-18T00:00:00Z</vt:filetime>
  </property>
  <property fmtid="{D5CDD505-2E9C-101B-9397-08002B2CF9AE}" pid="3" name="LastSaved">
    <vt:filetime>2022-11-18T00:00:00Z</vt:filetime>
  </property>
</Properties>
</file>