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27" r:id="rId5"/>
    <p:sldMasterId id="2147484039" r:id="rId6"/>
    <p:sldMasterId id="2147483756" r:id="rId7"/>
    <p:sldMasterId id="2147484173" r:id="rId8"/>
    <p:sldMasterId id="2147484049" r:id="rId9"/>
    <p:sldMasterId id="2147484120" r:id="rId10"/>
    <p:sldMasterId id="2147483868" r:id="rId11"/>
    <p:sldMasterId id="2147483896" r:id="rId12"/>
  </p:sldMasterIdLst>
  <p:notesMasterIdLst>
    <p:notesMasterId r:id="rId25"/>
  </p:notesMasterIdLst>
  <p:sldIdLst>
    <p:sldId id="570" r:id="rId13"/>
    <p:sldId id="379" r:id="rId14"/>
    <p:sldId id="2134806743" r:id="rId15"/>
    <p:sldId id="2134806744" r:id="rId16"/>
    <p:sldId id="2134806745" r:id="rId17"/>
    <p:sldId id="2134806746" r:id="rId18"/>
    <p:sldId id="2134806747" r:id="rId19"/>
    <p:sldId id="2134806748" r:id="rId20"/>
    <p:sldId id="2134806749" r:id="rId21"/>
    <p:sldId id="2134806750" r:id="rId22"/>
    <p:sldId id="2134806751" r:id="rId23"/>
    <p:sldId id="2134806742" r:id="rId24"/>
  </p:sldIdLst>
  <p:sldSz cx="24384000" cy="13716000"/>
  <p:notesSz cx="6858000" cy="9144000"/>
  <p:custDataLst>
    <p:tags r:id="rId26"/>
  </p:custDataLst>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501FCE-C100-A74E-AB92-122A86011979}">
          <p14:sldIdLst>
            <p14:sldId id="570"/>
            <p14:sldId id="379"/>
            <p14:sldId id="2134806743"/>
            <p14:sldId id="2134806744"/>
            <p14:sldId id="2134806745"/>
            <p14:sldId id="2134806746"/>
            <p14:sldId id="2134806747"/>
            <p14:sldId id="2134806748"/>
            <p14:sldId id="2134806749"/>
            <p14:sldId id="2134806750"/>
            <p14:sldId id="2134806751"/>
            <p14:sldId id="2134806742"/>
          </p14:sldIdLst>
        </p14:section>
      </p14:sectionLst>
    </p:ext>
    <p:ext uri="{EFAFB233-063F-42B5-8137-9DF3F51BA10A}">
      <p15:sldGuideLst xmlns:p15="http://schemas.microsoft.com/office/powerpoint/2012/main">
        <p15:guide id="1" orient="horz" pos="6679" userDrawn="1">
          <p15:clr>
            <a:srgbClr val="A4A3A4"/>
          </p15:clr>
        </p15:guide>
        <p15:guide id="2" pos="1171" userDrawn="1">
          <p15:clr>
            <a:srgbClr val="A4A3A4"/>
          </p15:clr>
        </p15:guide>
        <p15:guide id="3" orient="horz" pos="5930" userDrawn="1">
          <p15:clr>
            <a:srgbClr val="A4A3A4"/>
          </p15:clr>
        </p15:guide>
        <p15:guide id="4" orient="horz" pos="51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Vimont" initials="JV [2]" lastIdx="1" clrIdx="0">
    <p:extLst>
      <p:ext uri="{19B8F6BF-5375-455C-9EA6-DF929625EA0E}">
        <p15:presenceInfo xmlns:p15="http://schemas.microsoft.com/office/powerpoint/2012/main" userId="S::jonvim@clxnetworks.com::6fbaa8cd-de70-480e-b34f-43642fd6ad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727"/>
    <a:srgbClr val="F2F2F2"/>
    <a:srgbClr val="007171"/>
    <a:srgbClr val="3894B5"/>
    <a:srgbClr val="666666"/>
    <a:srgbClr val="CCCCCC"/>
    <a:srgbClr val="4F25D7"/>
    <a:srgbClr val="3D1CA1"/>
    <a:srgbClr val="E56575"/>
    <a:srgbClr val="3794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5775"/>
  </p:normalViewPr>
  <p:slideViewPr>
    <p:cSldViewPr snapToGrid="0">
      <p:cViewPr varScale="1">
        <p:scale>
          <a:sx n="36" d="100"/>
          <a:sy n="36" d="100"/>
        </p:scale>
        <p:origin x="660" y="90"/>
      </p:cViewPr>
      <p:guideLst>
        <p:guide orient="horz" pos="6679"/>
        <p:guide pos="1171"/>
        <p:guide orient="horz" pos="5930"/>
        <p:guide orient="horz" pos="51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eba Aasma" userId="b8dc74ed-8e8a-4933-be3f-fcf8c731288a" providerId="ADAL" clId="{3E3FD144-60C2-47D1-B78A-FD0732867D2F}"/>
    <pc:docChg chg="modSld">
      <pc:chgData name="Shoeba Aasma" userId="b8dc74ed-8e8a-4933-be3f-fcf8c731288a" providerId="ADAL" clId="{3E3FD144-60C2-47D1-B78A-FD0732867D2F}" dt="2022-12-20T08:58:44.330" v="1" actId="1076"/>
      <pc:docMkLst>
        <pc:docMk/>
      </pc:docMkLst>
      <pc:sldChg chg="modSp mod">
        <pc:chgData name="Shoeba Aasma" userId="b8dc74ed-8e8a-4933-be3f-fcf8c731288a" providerId="ADAL" clId="{3E3FD144-60C2-47D1-B78A-FD0732867D2F}" dt="2022-12-20T08:58:44.330" v="1" actId="1076"/>
        <pc:sldMkLst>
          <pc:docMk/>
          <pc:sldMk cId="1157987919" sldId="2134806743"/>
        </pc:sldMkLst>
        <pc:spChg chg="mod">
          <ac:chgData name="Shoeba Aasma" userId="b8dc74ed-8e8a-4933-be3f-fcf8c731288a" providerId="ADAL" clId="{3E3FD144-60C2-47D1-B78A-FD0732867D2F}" dt="2022-12-20T08:56:22.653" v="0" actId="1076"/>
          <ac:spMkLst>
            <pc:docMk/>
            <pc:sldMk cId="1157987919" sldId="2134806743"/>
            <ac:spMk id="14" creationId="{340CA955-0F8B-4745-AB5A-353E1DC7400C}"/>
          </ac:spMkLst>
        </pc:spChg>
        <pc:spChg chg="mod">
          <ac:chgData name="Shoeba Aasma" userId="b8dc74ed-8e8a-4933-be3f-fcf8c731288a" providerId="ADAL" clId="{3E3FD144-60C2-47D1-B78A-FD0732867D2F}" dt="2022-12-20T08:58:44.330" v="1" actId="1076"/>
          <ac:spMkLst>
            <pc:docMk/>
            <pc:sldMk cId="1157987919" sldId="2134806743"/>
            <ac:spMk id="16" creationId="{71A31A57-EB05-46C8-B2A9-DDD5E91DD5A8}"/>
          </ac:spMkLst>
        </pc:spChg>
      </pc:sldChg>
    </pc:docChg>
  </pc:docChgLst>
  <pc:docChgLst>
    <pc:chgData name="Shoeba Aasma" userId="b8dc74ed-8e8a-4933-be3f-fcf8c731288a" providerId="ADAL" clId="{F1F9137D-D20F-4616-9CCA-682415D91ABB}"/>
    <pc:docChg chg="custSel modSld">
      <pc:chgData name="Shoeba Aasma" userId="b8dc74ed-8e8a-4933-be3f-fcf8c731288a" providerId="ADAL" clId="{F1F9137D-D20F-4616-9CCA-682415D91ABB}" dt="2023-01-04T10:18:58.416" v="31" actId="20577"/>
      <pc:docMkLst>
        <pc:docMk/>
      </pc:docMkLst>
      <pc:sldChg chg="modSp mod">
        <pc:chgData name="Shoeba Aasma" userId="b8dc74ed-8e8a-4933-be3f-fcf8c731288a" providerId="ADAL" clId="{F1F9137D-D20F-4616-9CCA-682415D91ABB}" dt="2023-01-04T09:58:22.195" v="2" actId="13926"/>
        <pc:sldMkLst>
          <pc:docMk/>
          <pc:sldMk cId="2889505869" sldId="2134806744"/>
        </pc:sldMkLst>
        <pc:spChg chg="mod">
          <ac:chgData name="Shoeba Aasma" userId="b8dc74ed-8e8a-4933-be3f-fcf8c731288a" providerId="ADAL" clId="{F1F9137D-D20F-4616-9CCA-682415D91ABB}" dt="2023-01-04T09:58:22.195" v="2" actId="13926"/>
          <ac:spMkLst>
            <pc:docMk/>
            <pc:sldMk cId="2889505869" sldId="2134806744"/>
            <ac:spMk id="14" creationId="{340CA955-0F8B-4745-AB5A-353E1DC7400C}"/>
          </ac:spMkLst>
        </pc:spChg>
      </pc:sldChg>
      <pc:sldChg chg="modSp mod">
        <pc:chgData name="Shoeba Aasma" userId="b8dc74ed-8e8a-4933-be3f-fcf8c731288a" providerId="ADAL" clId="{F1F9137D-D20F-4616-9CCA-682415D91ABB}" dt="2023-01-04T10:18:58.416" v="31" actId="20577"/>
        <pc:sldMkLst>
          <pc:docMk/>
          <pc:sldMk cId="1765198745" sldId="2134806749"/>
        </pc:sldMkLst>
        <pc:spChg chg="mod">
          <ac:chgData name="Shoeba Aasma" userId="b8dc74ed-8e8a-4933-be3f-fcf8c731288a" providerId="ADAL" clId="{F1F9137D-D20F-4616-9CCA-682415D91ABB}" dt="2023-01-04T10:18:58.416" v="31" actId="20577"/>
          <ac:spMkLst>
            <pc:docMk/>
            <pc:sldMk cId="1765198745" sldId="2134806749"/>
            <ac:spMk id="11" creationId="{042C9715-AA01-4271-AC91-3BD88ABE0B6F}"/>
          </ac:spMkLst>
        </pc:spChg>
      </pc:sldChg>
    </pc:docChg>
  </pc:docChgLst>
  <pc:docChgLst>
    <pc:chgData name="Shoeba Aasma" userId="b8dc74ed-8e8a-4933-be3f-fcf8c731288a" providerId="ADAL" clId="{5EE838A9-5312-41C5-8145-56C198413451}"/>
    <pc:docChg chg="modSld">
      <pc:chgData name="Shoeba Aasma" userId="b8dc74ed-8e8a-4933-be3f-fcf8c731288a" providerId="ADAL" clId="{5EE838A9-5312-41C5-8145-56C198413451}" dt="2022-11-30T06:46:22.246" v="1" actId="13926"/>
      <pc:docMkLst>
        <pc:docMk/>
      </pc:docMkLst>
      <pc:sldChg chg="modSp mod">
        <pc:chgData name="Shoeba Aasma" userId="b8dc74ed-8e8a-4933-be3f-fcf8c731288a" providerId="ADAL" clId="{5EE838A9-5312-41C5-8145-56C198413451}" dt="2022-11-30T06:46:16.282" v="0" actId="13926"/>
        <pc:sldMkLst>
          <pc:docMk/>
          <pc:sldMk cId="2889505869" sldId="2134806744"/>
        </pc:sldMkLst>
        <pc:spChg chg="mod">
          <ac:chgData name="Shoeba Aasma" userId="b8dc74ed-8e8a-4933-be3f-fcf8c731288a" providerId="ADAL" clId="{5EE838A9-5312-41C5-8145-56C198413451}" dt="2022-11-30T06:46:16.282" v="0" actId="13926"/>
          <ac:spMkLst>
            <pc:docMk/>
            <pc:sldMk cId="2889505869" sldId="2134806744"/>
            <ac:spMk id="14" creationId="{340CA955-0F8B-4745-AB5A-353E1DC7400C}"/>
          </ac:spMkLst>
        </pc:spChg>
      </pc:sldChg>
      <pc:sldChg chg="modSp mod">
        <pc:chgData name="Shoeba Aasma" userId="b8dc74ed-8e8a-4933-be3f-fcf8c731288a" providerId="ADAL" clId="{5EE838A9-5312-41C5-8145-56C198413451}" dt="2022-11-30T06:46:22.246" v="1" actId="13926"/>
        <pc:sldMkLst>
          <pc:docMk/>
          <pc:sldMk cId="1765198745" sldId="2134806749"/>
        </pc:sldMkLst>
        <pc:spChg chg="mod">
          <ac:chgData name="Shoeba Aasma" userId="b8dc74ed-8e8a-4933-be3f-fcf8c731288a" providerId="ADAL" clId="{5EE838A9-5312-41C5-8145-56C198413451}" dt="2022-11-30T06:46:22.246" v="1" actId="13926"/>
          <ac:spMkLst>
            <pc:docMk/>
            <pc:sldMk cId="1765198745" sldId="2134806749"/>
            <ac:spMk id="11" creationId="{042C9715-AA01-4271-AC91-3BD88ABE0B6F}"/>
          </ac:spMkLst>
        </pc:spChg>
      </pc:sldChg>
    </pc:docChg>
  </pc:docChgLst>
  <pc:docChgLst>
    <pc:chgData name="Shoeba Aasma" userId="b8dc74ed-8e8a-4933-be3f-fcf8c731288a" providerId="ADAL" clId="{2DCB973F-022B-495B-8212-B941A55B0ECF}"/>
    <pc:docChg chg="modSld">
      <pc:chgData name="Shoeba Aasma" userId="b8dc74ed-8e8a-4933-be3f-fcf8c731288a" providerId="ADAL" clId="{2DCB973F-022B-495B-8212-B941A55B0ECF}" dt="2022-09-27T10:44:10.704" v="20"/>
      <pc:docMkLst>
        <pc:docMk/>
      </pc:docMkLst>
      <pc:sldChg chg="modSp mod">
        <pc:chgData name="Shoeba Aasma" userId="b8dc74ed-8e8a-4933-be3f-fcf8c731288a" providerId="ADAL" clId="{2DCB973F-022B-495B-8212-B941A55B0ECF}" dt="2022-09-27T10:44:10.704" v="20"/>
        <pc:sldMkLst>
          <pc:docMk/>
          <pc:sldMk cId="2889505869" sldId="2134806744"/>
        </pc:sldMkLst>
        <pc:spChg chg="mod">
          <ac:chgData name="Shoeba Aasma" userId="b8dc74ed-8e8a-4933-be3f-fcf8c731288a" providerId="ADAL" clId="{2DCB973F-022B-495B-8212-B941A55B0ECF}" dt="2022-09-27T10:44:10.704" v="20"/>
          <ac:spMkLst>
            <pc:docMk/>
            <pc:sldMk cId="2889505869" sldId="2134806744"/>
            <ac:spMk id="14" creationId="{340CA955-0F8B-4745-AB5A-353E1DC7400C}"/>
          </ac:spMkLst>
        </pc:spChg>
      </pc:sldChg>
    </pc:docChg>
  </pc:docChgLst>
  <pc:docChgLst>
    <pc:chgData name="Shoeba Aasma" userId="b8dc74ed-8e8a-4933-be3f-fcf8c731288a" providerId="ADAL" clId="{8609C7D2-38AB-4EF7-8411-D34B2AEBCC44}"/>
    <pc:docChg chg="undo custSel modSld">
      <pc:chgData name="Shoeba Aasma" userId="b8dc74ed-8e8a-4933-be3f-fcf8c731288a" providerId="ADAL" clId="{8609C7D2-38AB-4EF7-8411-D34B2AEBCC44}" dt="2022-10-10T10:12:36.218" v="90" actId="13926"/>
      <pc:docMkLst>
        <pc:docMk/>
      </pc:docMkLst>
      <pc:sldChg chg="modSp mod">
        <pc:chgData name="Shoeba Aasma" userId="b8dc74ed-8e8a-4933-be3f-fcf8c731288a" providerId="ADAL" clId="{8609C7D2-38AB-4EF7-8411-D34B2AEBCC44}" dt="2022-10-10T10:12:36.218" v="90" actId="13926"/>
        <pc:sldMkLst>
          <pc:docMk/>
          <pc:sldMk cId="1765198745" sldId="2134806749"/>
        </pc:sldMkLst>
        <pc:spChg chg="mod">
          <ac:chgData name="Shoeba Aasma" userId="b8dc74ed-8e8a-4933-be3f-fcf8c731288a" providerId="ADAL" clId="{8609C7D2-38AB-4EF7-8411-D34B2AEBCC44}" dt="2022-10-10T10:12:36.218" v="90" actId="13926"/>
          <ac:spMkLst>
            <pc:docMk/>
            <pc:sldMk cId="1765198745" sldId="2134806749"/>
            <ac:spMk id="11" creationId="{042C9715-AA01-4271-AC91-3BD88ABE0B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24724-C77F-EC4A-B41B-10A24D4CB23C}" type="datetimeFigureOut">
              <a:rPr lang="en-US" smtClean="0"/>
              <a:t>8/8/2023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4D879-A537-684A-B5FF-9AB799EA7FAF}" type="slidenum">
              <a:rPr lang="en-US" smtClean="0"/>
              <a:t>‹#›</a:t>
            </a:fld>
            <a:endParaRPr lang="en-US"/>
          </a:p>
        </p:txBody>
      </p:sp>
    </p:spTree>
    <p:extLst>
      <p:ext uri="{BB962C8B-B14F-4D97-AF65-F5344CB8AC3E}">
        <p14:creationId xmlns:p14="http://schemas.microsoft.com/office/powerpoint/2010/main" val="117617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Front Cover Yellow Simp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324616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Front Cover green/illustra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grpSp>
        <p:nvGrpSpPr>
          <p:cNvPr id="7" name="Group 6">
            <a:extLst>
              <a:ext uri="{FF2B5EF4-FFF2-40B4-BE49-F238E27FC236}">
                <a16:creationId xmlns:a16="http://schemas.microsoft.com/office/drawing/2014/main" id="{CBC4A812-5179-4963-B447-A22812E0687F}"/>
              </a:ext>
            </a:extLst>
          </p:cNvPr>
          <p:cNvGrpSpPr>
            <a:grpSpLocks noChangeAspect="1"/>
          </p:cNvGrpSpPr>
          <p:nvPr userDrawn="1"/>
        </p:nvGrpSpPr>
        <p:grpSpPr>
          <a:xfrm>
            <a:off x="20601020" y="12489908"/>
            <a:ext cx="3116264" cy="633600"/>
            <a:chOff x="5393730" y="4693179"/>
            <a:chExt cx="5400073" cy="1097945"/>
          </a:xfrm>
        </p:grpSpPr>
        <p:sp>
          <p:nvSpPr>
            <p:cNvPr id="8" name="Graphic 6">
              <a:extLst>
                <a:ext uri="{FF2B5EF4-FFF2-40B4-BE49-F238E27FC236}">
                  <a16:creationId xmlns:a16="http://schemas.microsoft.com/office/drawing/2014/main" id="{49CCEBB3-F281-402B-97EF-34F7D1DA29D4}"/>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9" name="Graphic 6">
              <a:extLst>
                <a:ext uri="{FF2B5EF4-FFF2-40B4-BE49-F238E27FC236}">
                  <a16:creationId xmlns:a16="http://schemas.microsoft.com/office/drawing/2014/main" id="{20081052-3330-42AA-8D81-3473C4664B3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
        <p:nvSpPr>
          <p:cNvPr id="11" name="Picture Placeholder 6">
            <a:extLst>
              <a:ext uri="{FF2B5EF4-FFF2-40B4-BE49-F238E27FC236}">
                <a16:creationId xmlns:a16="http://schemas.microsoft.com/office/drawing/2014/main" id="{1FA12BEA-3687-430A-BDDF-A39D43B3EAB8}"/>
              </a:ext>
            </a:extLst>
          </p:cNvPr>
          <p:cNvSpPr>
            <a:spLocks noGrp="1"/>
          </p:cNvSpPr>
          <p:nvPr>
            <p:ph type="pic" sz="quarter" idx="12"/>
          </p:nvPr>
        </p:nvSpPr>
        <p:spPr>
          <a:xfrm>
            <a:off x="12192001" y="0"/>
            <a:ext cx="10039846" cy="13716000"/>
          </a:xfrm>
        </p:spPr>
        <p:txBody>
          <a:bodyPr>
            <a:noAutofit/>
          </a:bodyPr>
          <a:lstStyle>
            <a:lvl1pPr marL="0" indent="0">
              <a:buNone/>
              <a:defRPr>
                <a:solidFill>
                  <a:schemeClr val="bg1"/>
                </a:solidFill>
              </a:defRPr>
            </a:lvl1pPr>
          </a:lstStyle>
          <a:p>
            <a:r>
              <a:rPr lang="en-GB"/>
              <a:t>Click icon to add picture</a:t>
            </a:r>
            <a:endParaRPr lang="en-US"/>
          </a:p>
        </p:txBody>
      </p:sp>
      <p:sp>
        <p:nvSpPr>
          <p:cNvPr id="12" name="Text Placeholder 11">
            <a:extLst>
              <a:ext uri="{FF2B5EF4-FFF2-40B4-BE49-F238E27FC236}">
                <a16:creationId xmlns:a16="http://schemas.microsoft.com/office/drawing/2014/main" id="{E05B5386-F144-4F02-B0B7-C6285A0832EA}"/>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3" name="Text Placeholder 11">
            <a:extLst>
              <a:ext uri="{FF2B5EF4-FFF2-40B4-BE49-F238E27FC236}">
                <a16:creationId xmlns:a16="http://schemas.microsoft.com/office/drawing/2014/main" id="{E2EA8D2D-7CE9-4A75-8AF1-A2B9E1212650}"/>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spTree>
    <p:extLst>
      <p:ext uri="{BB962C8B-B14F-4D97-AF65-F5344CB8AC3E}">
        <p14:creationId xmlns:p14="http://schemas.microsoft.com/office/powerpoint/2010/main" val="26020920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hank you slide blue">
    <p:bg>
      <p:bgPr>
        <a:solidFill>
          <a:schemeClr val="accent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8116093"/>
            <a:ext cx="11591924" cy="353722"/>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1657814" y="8491722"/>
            <a:ext cx="11591924" cy="908720"/>
          </a:xfrm>
        </p:spPr>
        <p:txBody>
          <a:bodyPr>
            <a:noAutofit/>
          </a:bodyPr>
          <a:lstStyle>
            <a:lvl1pPr marL="0" indent="0">
              <a:spcBef>
                <a:spcPts val="0"/>
              </a:spcBef>
              <a:buFont typeface="Arial" panose="020B0604020202020204" pitchFamily="34" charset="0"/>
              <a:buNone/>
              <a:defRPr sz="2400" b="0">
                <a:solidFill>
                  <a:schemeClr val="accent5"/>
                </a:solidFill>
              </a:defRPr>
            </a:lvl1pPr>
          </a:lstStyle>
          <a:p>
            <a:pPr lvl="0"/>
            <a:r>
              <a:rPr lang="en-US"/>
              <a:t>add e-mail</a:t>
            </a:r>
          </a:p>
        </p:txBody>
      </p:sp>
      <p:sp>
        <p:nvSpPr>
          <p:cNvPr id="6" name="TextBox 5">
            <a:extLst>
              <a:ext uri="{FF2B5EF4-FFF2-40B4-BE49-F238E27FC236}">
                <a16:creationId xmlns:a16="http://schemas.microsoft.com/office/drawing/2014/main" id="{74B419E2-8D0A-4A77-BC4C-643AC336628E}"/>
              </a:ext>
            </a:extLst>
          </p:cNvPr>
          <p:cNvSpPr txBox="1"/>
          <p:nvPr userDrawn="1"/>
        </p:nvSpPr>
        <p:spPr>
          <a:xfrm>
            <a:off x="600173" y="7719058"/>
            <a:ext cx="1247138" cy="369332"/>
          </a:xfrm>
          <a:prstGeom prst="rect">
            <a:avLst/>
          </a:prstGeom>
          <a:noFill/>
        </p:spPr>
        <p:txBody>
          <a:bodyPr wrap="none" lIns="0" tIns="0" rIns="0" bIns="0" rtlCol="0">
            <a:noAutofit/>
          </a:bodyPr>
          <a:lstStyle/>
          <a:p>
            <a:r>
              <a:rPr lang="sv-SE" sz="2400" b="1">
                <a:solidFill>
                  <a:schemeClr val="bg1"/>
                </a:solidFill>
              </a:rPr>
              <a:t>Contact:</a:t>
            </a:r>
            <a:endParaRPr lang="en-US" sz="2400" b="1">
              <a:solidFill>
                <a:schemeClr val="bg1"/>
              </a:solidFill>
            </a:endParaRPr>
          </a:p>
        </p:txBody>
      </p:sp>
      <p:sp>
        <p:nvSpPr>
          <p:cNvPr id="9" name="TextBox 8">
            <a:extLst>
              <a:ext uri="{FF2B5EF4-FFF2-40B4-BE49-F238E27FC236}">
                <a16:creationId xmlns:a16="http://schemas.microsoft.com/office/drawing/2014/main" id="{BD2F56B9-A3A5-41C9-A967-8A1CAA795B3F}"/>
              </a:ext>
            </a:extLst>
          </p:cNvPr>
          <p:cNvSpPr txBox="1"/>
          <p:nvPr userDrawn="1"/>
        </p:nvSpPr>
        <p:spPr>
          <a:xfrm>
            <a:off x="600172" y="8472434"/>
            <a:ext cx="920124" cy="374848"/>
          </a:xfrm>
          <a:prstGeom prst="rect">
            <a:avLst/>
          </a:prstGeom>
          <a:noFill/>
        </p:spPr>
        <p:txBody>
          <a:bodyPr wrap="none" lIns="0" tIns="0" rIns="0" bIns="0" rtlCol="0">
            <a:noAutofit/>
          </a:bodyPr>
          <a:lstStyle/>
          <a:p>
            <a:pPr>
              <a:lnSpc>
                <a:spcPct val="110000"/>
              </a:lnSpc>
            </a:pPr>
            <a:r>
              <a:rPr lang="sv-SE" sz="2400" b="0">
                <a:solidFill>
                  <a:schemeClr val="bg1"/>
                </a:solidFill>
              </a:rPr>
              <a:t>e-mail:</a:t>
            </a:r>
            <a:endParaRPr lang="en-US" sz="2400" b="0">
              <a:solidFill>
                <a:schemeClr val="bg1"/>
              </a:solidFill>
            </a:endParaRP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bg1"/>
                </a:solidFill>
              </a:rPr>
              <a:t>Thank</a:t>
            </a:r>
            <a:r>
              <a:rPr lang="sv-SE" sz="8000" b="0">
                <a:solidFill>
                  <a:schemeClr val="bg1"/>
                </a:solidFill>
              </a:rPr>
              <a:t> </a:t>
            </a:r>
            <a:r>
              <a:rPr lang="sv-SE" sz="8000" b="0" err="1">
                <a:solidFill>
                  <a:schemeClr val="bg1"/>
                </a:solidFill>
              </a:rPr>
              <a:t>you</a:t>
            </a:r>
            <a:r>
              <a:rPr lang="sv-SE" sz="8000" b="0">
                <a:solidFill>
                  <a:schemeClr val="bg1"/>
                </a:solidFill>
              </a:rPr>
              <a:t>!</a:t>
            </a:r>
            <a:endParaRPr lang="en-US" sz="8000" b="0">
              <a:solidFill>
                <a:schemeClr val="bg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375077823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hank you slide blue">
    <p:bg>
      <p:bgPr>
        <a:solidFill>
          <a:schemeClr val="accent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bg1"/>
                </a:solidFill>
              </a:rPr>
              <a:t>Thank</a:t>
            </a:r>
            <a:r>
              <a:rPr lang="sv-SE" sz="8000" b="0">
                <a:solidFill>
                  <a:schemeClr val="bg1"/>
                </a:solidFill>
              </a:rPr>
              <a:t> </a:t>
            </a:r>
            <a:r>
              <a:rPr lang="sv-SE" sz="8000" b="0" err="1">
                <a:solidFill>
                  <a:schemeClr val="bg1"/>
                </a:solidFill>
              </a:rPr>
              <a:t>you</a:t>
            </a:r>
            <a:r>
              <a:rPr lang="sv-SE" sz="8000" b="0">
                <a:solidFill>
                  <a:schemeClr val="bg1"/>
                </a:solidFill>
              </a:rPr>
              <a:t>!</a:t>
            </a:r>
            <a:endParaRPr lang="en-US" sz="8000" b="0">
              <a:solidFill>
                <a:schemeClr val="bg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768880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Chapter Appendix green">
    <p:bg>
      <p:bgPr>
        <a:solidFill>
          <a:schemeClr val="accent2"/>
        </a:solidFill>
        <a:effectLst/>
      </p:bgPr>
    </p:bg>
    <p:spTree>
      <p:nvGrpSpPr>
        <p:cNvPr id="1" name=""/>
        <p:cNvGrpSpPr/>
        <p:nvPr/>
      </p:nvGrpSpPr>
      <p:grpSpPr>
        <a:xfrm>
          <a:off x="0" y="0"/>
          <a:ext cx="0" cy="0"/>
          <a:chOff x="0" y="0"/>
          <a:chExt cx="0" cy="0"/>
        </a:xfrm>
      </p:grpSpPr>
      <p:sp>
        <p:nvSpPr>
          <p:cNvPr id="6" name="Platshållare för text 3">
            <a:extLst>
              <a:ext uri="{FF2B5EF4-FFF2-40B4-BE49-F238E27FC236}">
                <a16:creationId xmlns:a16="http://schemas.microsoft.com/office/drawing/2014/main" id="{8C728A64-90D2-49E1-933A-3CC294AA4487}"/>
              </a:ext>
            </a:extLst>
          </p:cNvPr>
          <p:cNvSpPr>
            <a:spLocks noGrp="1"/>
          </p:cNvSpPr>
          <p:nvPr>
            <p:ph type="body" sz="quarter" idx="10" hasCustomPrompt="1"/>
          </p:nvPr>
        </p:nvSpPr>
        <p:spPr>
          <a:xfrm>
            <a:off x="-784246" y="6858001"/>
            <a:ext cx="25668000" cy="7461250"/>
          </a:xfrm>
        </p:spPr>
        <p:txBody>
          <a:bodyPr/>
          <a:lstStyle>
            <a:lvl1pPr marL="0" indent="0">
              <a:lnSpc>
                <a:spcPct val="100000"/>
              </a:lnSpc>
              <a:spcBef>
                <a:spcPts val="0"/>
              </a:spcBef>
              <a:buFont typeface="Arial" panose="020B0604020202020204" pitchFamily="34" charset="0"/>
              <a:buNone/>
              <a:defRPr sz="50000" spc="-1400" baseline="0">
                <a:solidFill>
                  <a:schemeClr val="bg1"/>
                </a:solidFill>
              </a:defRPr>
            </a:lvl1pPr>
          </a:lstStyle>
          <a:p>
            <a:pPr lvl="0"/>
            <a:r>
              <a:rPr lang="sv-SE"/>
              <a:t>Appendix</a:t>
            </a:r>
          </a:p>
        </p:txBody>
      </p:sp>
      <p:sp>
        <p:nvSpPr>
          <p:cNvPr id="3" name="Graphic 12">
            <a:extLst>
              <a:ext uri="{FF2B5EF4-FFF2-40B4-BE49-F238E27FC236}">
                <a16:creationId xmlns:a16="http://schemas.microsoft.com/office/drawing/2014/main" id="{BDB0649D-0845-41E5-B7B4-60ED44187160}"/>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67207399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Chapter Appendix blue">
    <p:bg>
      <p:bgPr>
        <a:solidFill>
          <a:schemeClr val="accent3"/>
        </a:solidFill>
        <a:effectLst/>
      </p:bgPr>
    </p:bg>
    <p:spTree>
      <p:nvGrpSpPr>
        <p:cNvPr id="1" name=""/>
        <p:cNvGrpSpPr/>
        <p:nvPr/>
      </p:nvGrpSpPr>
      <p:grpSpPr>
        <a:xfrm>
          <a:off x="0" y="0"/>
          <a:ext cx="0" cy="0"/>
          <a:chOff x="0" y="0"/>
          <a:chExt cx="0" cy="0"/>
        </a:xfrm>
      </p:grpSpPr>
      <p:sp>
        <p:nvSpPr>
          <p:cNvPr id="4" name="Graphic 12">
            <a:extLst>
              <a:ext uri="{FF2B5EF4-FFF2-40B4-BE49-F238E27FC236}">
                <a16:creationId xmlns:a16="http://schemas.microsoft.com/office/drawing/2014/main" id="{91BC3B5E-B364-43E7-898C-EF67A9BDCEF1}"/>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6" name="Platshållare för text 3">
            <a:extLst>
              <a:ext uri="{FF2B5EF4-FFF2-40B4-BE49-F238E27FC236}">
                <a16:creationId xmlns:a16="http://schemas.microsoft.com/office/drawing/2014/main" id="{23B4E329-176F-461C-AB57-BF69C81B1E7C}"/>
              </a:ext>
            </a:extLst>
          </p:cNvPr>
          <p:cNvSpPr>
            <a:spLocks noGrp="1"/>
          </p:cNvSpPr>
          <p:nvPr>
            <p:ph type="body" sz="quarter" idx="10" hasCustomPrompt="1"/>
          </p:nvPr>
        </p:nvSpPr>
        <p:spPr>
          <a:xfrm>
            <a:off x="-784246" y="6858001"/>
            <a:ext cx="25668000" cy="7461250"/>
          </a:xfrm>
        </p:spPr>
        <p:txBody>
          <a:bodyPr/>
          <a:lstStyle>
            <a:lvl1pPr marL="0" indent="0">
              <a:lnSpc>
                <a:spcPct val="100000"/>
              </a:lnSpc>
              <a:spcBef>
                <a:spcPts val="0"/>
              </a:spcBef>
              <a:buFont typeface="Arial" panose="020B0604020202020204" pitchFamily="34" charset="0"/>
              <a:buNone/>
              <a:defRPr sz="50000" spc="-1400" baseline="0">
                <a:solidFill>
                  <a:schemeClr val="bg1"/>
                </a:solidFill>
              </a:defRPr>
            </a:lvl1pPr>
          </a:lstStyle>
          <a:p>
            <a:pPr lvl="0"/>
            <a:r>
              <a:rPr lang="sv-SE"/>
              <a:t>Appendix</a:t>
            </a:r>
          </a:p>
        </p:txBody>
      </p:sp>
    </p:spTree>
    <p:extLst>
      <p:ext uri="{BB962C8B-B14F-4D97-AF65-F5344CB8AC3E}">
        <p14:creationId xmlns:p14="http://schemas.microsoft.com/office/powerpoint/2010/main" val="320287546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pter Appendix wellow">
    <p:bg>
      <p:bgPr>
        <a:solidFill>
          <a:schemeClr val="accent1"/>
        </a:solidFill>
        <a:effectLst/>
      </p:bgPr>
    </p:bg>
    <p:spTree>
      <p:nvGrpSpPr>
        <p:cNvPr id="1" name=""/>
        <p:cNvGrpSpPr/>
        <p:nvPr/>
      </p:nvGrpSpPr>
      <p:grpSpPr>
        <a:xfrm>
          <a:off x="0" y="0"/>
          <a:ext cx="0" cy="0"/>
          <a:chOff x="0" y="0"/>
          <a:chExt cx="0" cy="0"/>
        </a:xfrm>
      </p:grpSpPr>
      <p:sp>
        <p:nvSpPr>
          <p:cNvPr id="5" name="Platshållare för text 3">
            <a:extLst>
              <a:ext uri="{FF2B5EF4-FFF2-40B4-BE49-F238E27FC236}">
                <a16:creationId xmlns:a16="http://schemas.microsoft.com/office/drawing/2014/main" id="{134BA8AD-C9CD-4E72-B587-2D4E2AB50FF5}"/>
              </a:ext>
            </a:extLst>
          </p:cNvPr>
          <p:cNvSpPr>
            <a:spLocks noGrp="1"/>
          </p:cNvSpPr>
          <p:nvPr>
            <p:ph type="body" sz="quarter" idx="10" hasCustomPrompt="1"/>
          </p:nvPr>
        </p:nvSpPr>
        <p:spPr>
          <a:xfrm>
            <a:off x="-784246" y="6858001"/>
            <a:ext cx="25668000" cy="7461250"/>
          </a:xfrm>
        </p:spPr>
        <p:txBody>
          <a:bodyPr/>
          <a:lstStyle>
            <a:lvl1pPr marL="0" indent="0">
              <a:lnSpc>
                <a:spcPct val="100000"/>
              </a:lnSpc>
              <a:spcBef>
                <a:spcPts val="0"/>
              </a:spcBef>
              <a:buFont typeface="Arial" panose="020B0604020202020204" pitchFamily="34" charset="0"/>
              <a:buNone/>
              <a:defRPr sz="50000" spc="-1400" baseline="0">
                <a:solidFill>
                  <a:schemeClr val="tx1"/>
                </a:solidFill>
              </a:defRPr>
            </a:lvl1pPr>
          </a:lstStyle>
          <a:p>
            <a:pPr lvl="0"/>
            <a:r>
              <a:rPr lang="sv-SE"/>
              <a:t>Appendix</a:t>
            </a:r>
          </a:p>
        </p:txBody>
      </p:sp>
    </p:spTree>
    <p:extLst>
      <p:ext uri="{BB962C8B-B14F-4D97-AF65-F5344CB8AC3E}">
        <p14:creationId xmlns:p14="http://schemas.microsoft.com/office/powerpoint/2010/main" val="33994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Front Cover grey/illustration">
    <p:bg>
      <p:bgPr>
        <a:solidFill>
          <a:srgbClr val="F2F2F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9F7CC5-C1EB-1D41-8197-5C12ABE7A984}"/>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BFC1F862-612B-BC40-A327-6E7E8995CA5E}"/>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077A4703-18E9-F945-AFF3-BDB5F3DA62BC}"/>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1" name="Picture Placeholder 6">
            <a:extLst>
              <a:ext uri="{FF2B5EF4-FFF2-40B4-BE49-F238E27FC236}">
                <a16:creationId xmlns:a16="http://schemas.microsoft.com/office/drawing/2014/main" id="{1FA12BEA-3687-430A-BDDF-A39D43B3EAB8}"/>
              </a:ext>
            </a:extLst>
          </p:cNvPr>
          <p:cNvSpPr>
            <a:spLocks noGrp="1"/>
          </p:cNvSpPr>
          <p:nvPr>
            <p:ph type="pic" sz="quarter" idx="12"/>
          </p:nvPr>
        </p:nvSpPr>
        <p:spPr>
          <a:xfrm>
            <a:off x="12192001" y="0"/>
            <a:ext cx="10039846" cy="13716000"/>
          </a:xfrm>
        </p:spPr>
        <p:txBody>
          <a:bodyPr>
            <a:noAutofit/>
          </a:bodyPr>
          <a:lstStyle>
            <a:lvl1pPr marL="0" indent="0">
              <a:buNone/>
              <a:defRPr>
                <a:solidFill>
                  <a:schemeClr val="bg1"/>
                </a:solidFill>
              </a:defRPr>
            </a:lvl1pPr>
          </a:lstStyle>
          <a:p>
            <a:r>
              <a:rPr lang="en-GB"/>
              <a:t>Click icon to add picture</a:t>
            </a:r>
            <a:endParaRPr lang="en-US"/>
          </a:p>
        </p:txBody>
      </p:sp>
      <p:sp>
        <p:nvSpPr>
          <p:cNvPr id="12" name="Text Placeholder 11">
            <a:extLst>
              <a:ext uri="{FF2B5EF4-FFF2-40B4-BE49-F238E27FC236}">
                <a16:creationId xmlns:a16="http://schemas.microsoft.com/office/drawing/2014/main" id="{E05B5386-F144-4F02-B0B7-C6285A0832EA}"/>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3" name="Text Placeholder 11">
            <a:extLst>
              <a:ext uri="{FF2B5EF4-FFF2-40B4-BE49-F238E27FC236}">
                <a16:creationId xmlns:a16="http://schemas.microsoft.com/office/drawing/2014/main" id="{E2EA8D2D-7CE9-4A75-8AF1-A2B9E1212650}"/>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2664837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ront Cover Left yellow/illustration">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B94D02C-7CD9-E34B-9AF0-EEF92B52F3FF}"/>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538138A9-2A6D-324D-8F6D-3A80722F9505}"/>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C3F10986-AC4A-E345-8DC5-D1A4AAB3F2B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8445628"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8445628"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8445628"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2" name="Picture Placeholder 6">
            <a:extLst>
              <a:ext uri="{FF2B5EF4-FFF2-40B4-BE49-F238E27FC236}">
                <a16:creationId xmlns:a16="http://schemas.microsoft.com/office/drawing/2014/main" id="{35A678DA-ECC6-4CCD-B9F9-FCAEEDA21E8E}"/>
              </a:ext>
            </a:extLst>
          </p:cNvPr>
          <p:cNvSpPr>
            <a:spLocks noGrp="1"/>
          </p:cNvSpPr>
          <p:nvPr>
            <p:ph type="pic" sz="quarter" idx="12"/>
          </p:nvPr>
        </p:nvSpPr>
        <p:spPr>
          <a:xfrm>
            <a:off x="0" y="0"/>
            <a:ext cx="8208941" cy="13716000"/>
          </a:xfrm>
        </p:spPr>
        <p:txBody>
          <a:bodyPr>
            <a:noAutofit/>
          </a:bodyPr>
          <a:lstStyle>
            <a:lvl1pPr marL="0" indent="0">
              <a:buNone/>
              <a:defRPr/>
            </a:lvl1pPr>
          </a:lstStyle>
          <a:p>
            <a:r>
              <a:rPr lang="en-GB"/>
              <a:t>Click icon to add picture</a:t>
            </a:r>
            <a:endParaRPr lang="en-US"/>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8445628"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2459997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Front Cover Left green/illustra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8445628"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8445628"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8445628"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2" name="Picture Placeholder 6">
            <a:extLst>
              <a:ext uri="{FF2B5EF4-FFF2-40B4-BE49-F238E27FC236}">
                <a16:creationId xmlns:a16="http://schemas.microsoft.com/office/drawing/2014/main" id="{35A678DA-ECC6-4CCD-B9F9-FCAEEDA21E8E}"/>
              </a:ext>
            </a:extLst>
          </p:cNvPr>
          <p:cNvSpPr>
            <a:spLocks noGrp="1"/>
          </p:cNvSpPr>
          <p:nvPr>
            <p:ph type="pic" sz="quarter" idx="12"/>
          </p:nvPr>
        </p:nvSpPr>
        <p:spPr>
          <a:xfrm>
            <a:off x="0" y="0"/>
            <a:ext cx="8208941" cy="13716000"/>
          </a:xfrm>
        </p:spPr>
        <p:txBody>
          <a:bodyPr>
            <a:noAutofit/>
          </a:bodyPr>
          <a:lstStyle>
            <a:lvl1pPr marL="0" indent="0">
              <a:buNone/>
              <a:defRPr/>
            </a:lvl1pPr>
          </a:lstStyle>
          <a:p>
            <a:r>
              <a:rPr lang="en-GB"/>
              <a:t>Click icon to add picture</a:t>
            </a:r>
            <a:endParaRPr lang="en-US"/>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8445628"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grpSp>
        <p:nvGrpSpPr>
          <p:cNvPr id="10" name="Group 9">
            <a:extLst>
              <a:ext uri="{FF2B5EF4-FFF2-40B4-BE49-F238E27FC236}">
                <a16:creationId xmlns:a16="http://schemas.microsoft.com/office/drawing/2014/main" id="{41618E4E-CEB7-FC4D-8F7C-4D30AFF6C5AA}"/>
              </a:ext>
            </a:extLst>
          </p:cNvPr>
          <p:cNvGrpSpPr>
            <a:grpSpLocks noChangeAspect="1"/>
          </p:cNvGrpSpPr>
          <p:nvPr userDrawn="1"/>
        </p:nvGrpSpPr>
        <p:grpSpPr>
          <a:xfrm>
            <a:off x="20601020" y="12489908"/>
            <a:ext cx="3116264" cy="633600"/>
            <a:chOff x="5393730" y="4693179"/>
            <a:chExt cx="5400073" cy="1097945"/>
          </a:xfrm>
        </p:grpSpPr>
        <p:sp>
          <p:nvSpPr>
            <p:cNvPr id="17" name="Graphic 6">
              <a:extLst>
                <a:ext uri="{FF2B5EF4-FFF2-40B4-BE49-F238E27FC236}">
                  <a16:creationId xmlns:a16="http://schemas.microsoft.com/office/drawing/2014/main" id="{3752809F-0ABA-514D-A86B-B61219D8DD17}"/>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8" name="Graphic 6">
              <a:extLst>
                <a:ext uri="{FF2B5EF4-FFF2-40B4-BE49-F238E27FC236}">
                  <a16:creationId xmlns:a16="http://schemas.microsoft.com/office/drawing/2014/main" id="{A71C0144-E554-4640-BA61-DFBD877D3A6F}"/>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1251401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Front Cover Left blue/illustra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8445628"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8445628"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8445628"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2" name="Picture Placeholder 6">
            <a:extLst>
              <a:ext uri="{FF2B5EF4-FFF2-40B4-BE49-F238E27FC236}">
                <a16:creationId xmlns:a16="http://schemas.microsoft.com/office/drawing/2014/main" id="{35A678DA-ECC6-4CCD-B9F9-FCAEEDA21E8E}"/>
              </a:ext>
            </a:extLst>
          </p:cNvPr>
          <p:cNvSpPr>
            <a:spLocks noGrp="1"/>
          </p:cNvSpPr>
          <p:nvPr>
            <p:ph type="pic" sz="quarter" idx="12"/>
          </p:nvPr>
        </p:nvSpPr>
        <p:spPr>
          <a:xfrm>
            <a:off x="0" y="0"/>
            <a:ext cx="8208941" cy="13716000"/>
          </a:xfrm>
        </p:spPr>
        <p:txBody>
          <a:bodyPr>
            <a:noAutofit/>
          </a:bodyPr>
          <a:lstStyle>
            <a:lvl1pPr marL="0" indent="0">
              <a:buNone/>
              <a:defRPr/>
            </a:lvl1pPr>
          </a:lstStyle>
          <a:p>
            <a:r>
              <a:rPr lang="en-GB"/>
              <a:t>Click icon to add picture</a:t>
            </a:r>
            <a:endParaRPr lang="en-US"/>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8445628"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grpSp>
        <p:nvGrpSpPr>
          <p:cNvPr id="10" name="Group 9">
            <a:extLst>
              <a:ext uri="{FF2B5EF4-FFF2-40B4-BE49-F238E27FC236}">
                <a16:creationId xmlns:a16="http://schemas.microsoft.com/office/drawing/2014/main" id="{41618E4E-CEB7-FC4D-8F7C-4D30AFF6C5AA}"/>
              </a:ext>
            </a:extLst>
          </p:cNvPr>
          <p:cNvGrpSpPr>
            <a:grpSpLocks noChangeAspect="1"/>
          </p:cNvGrpSpPr>
          <p:nvPr userDrawn="1"/>
        </p:nvGrpSpPr>
        <p:grpSpPr>
          <a:xfrm>
            <a:off x="20601020" y="12489908"/>
            <a:ext cx="3116264" cy="633600"/>
            <a:chOff x="5393730" y="4693179"/>
            <a:chExt cx="5400073" cy="1097945"/>
          </a:xfrm>
        </p:grpSpPr>
        <p:sp>
          <p:nvSpPr>
            <p:cNvPr id="17" name="Graphic 6">
              <a:extLst>
                <a:ext uri="{FF2B5EF4-FFF2-40B4-BE49-F238E27FC236}">
                  <a16:creationId xmlns:a16="http://schemas.microsoft.com/office/drawing/2014/main" id="{3752809F-0ABA-514D-A86B-B61219D8DD17}"/>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8" name="Graphic 6">
              <a:extLst>
                <a:ext uri="{FF2B5EF4-FFF2-40B4-BE49-F238E27FC236}">
                  <a16:creationId xmlns:a16="http://schemas.microsoft.com/office/drawing/2014/main" id="{A71C0144-E554-4640-BA61-DFBD877D3A6F}"/>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2607830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Front Cover Left grey/illustration">
    <p:bg>
      <p:bgPr>
        <a:solidFill>
          <a:srgbClr val="F2F2F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B94D02C-7CD9-E34B-9AF0-EEF92B52F3FF}"/>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538138A9-2A6D-324D-8F6D-3A80722F9505}"/>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C3F10986-AC4A-E345-8DC5-D1A4AAB3F2B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8445628"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8445628"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8445628"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2" name="Picture Placeholder 6">
            <a:extLst>
              <a:ext uri="{FF2B5EF4-FFF2-40B4-BE49-F238E27FC236}">
                <a16:creationId xmlns:a16="http://schemas.microsoft.com/office/drawing/2014/main" id="{35A678DA-ECC6-4CCD-B9F9-FCAEEDA21E8E}"/>
              </a:ext>
            </a:extLst>
          </p:cNvPr>
          <p:cNvSpPr>
            <a:spLocks noGrp="1"/>
          </p:cNvSpPr>
          <p:nvPr>
            <p:ph type="pic" sz="quarter" idx="12"/>
          </p:nvPr>
        </p:nvSpPr>
        <p:spPr>
          <a:xfrm>
            <a:off x="0" y="0"/>
            <a:ext cx="8208941" cy="13716000"/>
          </a:xfrm>
        </p:spPr>
        <p:txBody>
          <a:bodyPr>
            <a:noAutofit/>
          </a:bodyPr>
          <a:lstStyle>
            <a:lvl1pPr marL="0" indent="0">
              <a:buNone/>
              <a:defRPr/>
            </a:lvl1pPr>
          </a:lstStyle>
          <a:p>
            <a:r>
              <a:rPr lang="en-GB"/>
              <a:t>Click icon to add picture</a:t>
            </a:r>
            <a:endParaRPr lang="en-US"/>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8445628"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86568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se of font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10C133-0B15-4E3F-B2E6-354210CC5A09}"/>
              </a:ext>
            </a:extLst>
          </p:cNvPr>
          <p:cNvSpPr>
            <a:spLocks noGrp="1"/>
          </p:cNvSpPr>
          <p:nvPr>
            <p:ph type="dt" sz="half" idx="10"/>
          </p:nvPr>
        </p:nvSpPr>
        <p:spPr/>
        <p:txBody>
          <a:bodyPr/>
          <a:lstStyle/>
          <a:p>
            <a:fld id="{485A6467-DF53-4A49-805D-8FAAA5C4811B}" type="datetimeFigureOut">
              <a:rPr lang="en-US" noProof="0" smtClean="0"/>
              <a:pPr/>
              <a:t>8/8/2023</a:t>
            </a:fld>
            <a:endParaRPr lang="en-US" noProof="0"/>
          </a:p>
        </p:txBody>
      </p:sp>
      <p:sp>
        <p:nvSpPr>
          <p:cNvPr id="4" name="Footer Placeholder 3">
            <a:extLst>
              <a:ext uri="{FF2B5EF4-FFF2-40B4-BE49-F238E27FC236}">
                <a16:creationId xmlns:a16="http://schemas.microsoft.com/office/drawing/2014/main" id="{79D73993-E941-4DBA-90D9-FCDE6DAEC6F2}"/>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02709314-73B7-4858-A988-7C5492064A92}"/>
              </a:ext>
            </a:extLst>
          </p:cNvPr>
          <p:cNvSpPr>
            <a:spLocks noGrp="1"/>
          </p:cNvSpPr>
          <p:nvPr>
            <p:ph type="sldNum" sz="quarter" idx="12"/>
          </p:nvPr>
        </p:nvSpPr>
        <p:spPr/>
        <p:txBody>
          <a:bodyPr/>
          <a:lstStyle/>
          <a:p>
            <a:fld id="{BC91ADF7-DF74-4867-B024-D60E5BD71E61}" type="slidenum">
              <a:rPr lang="en-US" noProof="0" smtClean="0"/>
              <a:pPr/>
              <a:t>‹#›</a:t>
            </a:fld>
            <a:endParaRPr lang="en-US" noProof="0"/>
          </a:p>
        </p:txBody>
      </p:sp>
      <p:sp>
        <p:nvSpPr>
          <p:cNvPr id="8" name="TextBox 7">
            <a:extLst>
              <a:ext uri="{FF2B5EF4-FFF2-40B4-BE49-F238E27FC236}">
                <a16:creationId xmlns:a16="http://schemas.microsoft.com/office/drawing/2014/main" id="{2A94C352-0ED4-47D1-B999-664DBCD2D1D9}"/>
              </a:ext>
            </a:extLst>
          </p:cNvPr>
          <p:cNvSpPr txBox="1"/>
          <p:nvPr userDrawn="1"/>
        </p:nvSpPr>
        <p:spPr>
          <a:xfrm>
            <a:off x="600076" y="934137"/>
            <a:ext cx="13727716" cy="129266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8000" noProof="0"/>
              <a:t>Use of fonts</a:t>
            </a:r>
          </a:p>
        </p:txBody>
      </p:sp>
      <p:sp>
        <p:nvSpPr>
          <p:cNvPr id="10" name="TextBox 9">
            <a:extLst>
              <a:ext uri="{FF2B5EF4-FFF2-40B4-BE49-F238E27FC236}">
                <a16:creationId xmlns:a16="http://schemas.microsoft.com/office/drawing/2014/main" id="{A0056AB4-20EF-4344-9C98-AA9C60ECC80D}"/>
              </a:ext>
            </a:extLst>
          </p:cNvPr>
          <p:cNvSpPr txBox="1"/>
          <p:nvPr userDrawn="1"/>
        </p:nvSpPr>
        <p:spPr>
          <a:xfrm>
            <a:off x="600076" y="2631369"/>
            <a:ext cx="11591924" cy="1381466"/>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12000" noProof="0"/>
              <a:t>Front cover title</a:t>
            </a:r>
          </a:p>
        </p:txBody>
      </p:sp>
      <p:sp>
        <p:nvSpPr>
          <p:cNvPr id="11" name="TextBox 10">
            <a:extLst>
              <a:ext uri="{FF2B5EF4-FFF2-40B4-BE49-F238E27FC236}">
                <a16:creationId xmlns:a16="http://schemas.microsoft.com/office/drawing/2014/main" id="{27BE3E30-4832-45D0-987F-ED3CD0D95786}"/>
              </a:ext>
            </a:extLst>
          </p:cNvPr>
          <p:cNvSpPr txBox="1"/>
          <p:nvPr userDrawn="1"/>
        </p:nvSpPr>
        <p:spPr>
          <a:xfrm>
            <a:off x="600076" y="4052302"/>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 120 px /Black or White </a:t>
            </a:r>
          </a:p>
        </p:txBody>
      </p:sp>
      <p:sp>
        <p:nvSpPr>
          <p:cNvPr id="12" name="TextBox 11">
            <a:extLst>
              <a:ext uri="{FF2B5EF4-FFF2-40B4-BE49-F238E27FC236}">
                <a16:creationId xmlns:a16="http://schemas.microsoft.com/office/drawing/2014/main" id="{EC276B66-BD48-4B31-84B4-0B2A7B323141}"/>
              </a:ext>
            </a:extLst>
          </p:cNvPr>
          <p:cNvSpPr txBox="1"/>
          <p:nvPr userDrawn="1"/>
        </p:nvSpPr>
        <p:spPr>
          <a:xfrm>
            <a:off x="600076" y="5213399"/>
            <a:ext cx="11591924" cy="94400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8000" noProof="0"/>
              <a:t>Slide deck headline</a:t>
            </a:r>
          </a:p>
        </p:txBody>
      </p:sp>
      <p:sp>
        <p:nvSpPr>
          <p:cNvPr id="13" name="TextBox 12">
            <a:extLst>
              <a:ext uri="{FF2B5EF4-FFF2-40B4-BE49-F238E27FC236}">
                <a16:creationId xmlns:a16="http://schemas.microsoft.com/office/drawing/2014/main" id="{D047C13B-45DD-493D-A236-CA2EB932A111}"/>
              </a:ext>
            </a:extLst>
          </p:cNvPr>
          <p:cNvSpPr txBox="1"/>
          <p:nvPr userDrawn="1"/>
        </p:nvSpPr>
        <p:spPr>
          <a:xfrm>
            <a:off x="600076" y="6200156"/>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 80 px /Black or Green</a:t>
            </a:r>
          </a:p>
        </p:txBody>
      </p:sp>
      <p:sp>
        <p:nvSpPr>
          <p:cNvPr id="14" name="TextBox 13">
            <a:extLst>
              <a:ext uri="{FF2B5EF4-FFF2-40B4-BE49-F238E27FC236}">
                <a16:creationId xmlns:a16="http://schemas.microsoft.com/office/drawing/2014/main" id="{7731C95B-0EDF-4468-A6B3-1D47A9631C9C}"/>
              </a:ext>
            </a:extLst>
          </p:cNvPr>
          <p:cNvSpPr txBox="1"/>
          <p:nvPr userDrawn="1"/>
        </p:nvSpPr>
        <p:spPr>
          <a:xfrm>
            <a:off x="600076" y="7213233"/>
            <a:ext cx="11591924" cy="694026"/>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4800" noProof="0"/>
              <a:t>Sub titles</a:t>
            </a:r>
          </a:p>
        </p:txBody>
      </p:sp>
      <p:sp>
        <p:nvSpPr>
          <p:cNvPr id="15" name="TextBox 14">
            <a:extLst>
              <a:ext uri="{FF2B5EF4-FFF2-40B4-BE49-F238E27FC236}">
                <a16:creationId xmlns:a16="http://schemas.microsoft.com/office/drawing/2014/main" id="{2A4DCACD-8EFE-45BF-8EDB-5107556B2D32}"/>
              </a:ext>
            </a:extLst>
          </p:cNvPr>
          <p:cNvSpPr txBox="1"/>
          <p:nvPr userDrawn="1"/>
        </p:nvSpPr>
        <p:spPr>
          <a:xfrm>
            <a:off x="600076" y="7884226"/>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 48 px /Black or Green</a:t>
            </a:r>
          </a:p>
        </p:txBody>
      </p:sp>
      <p:sp>
        <p:nvSpPr>
          <p:cNvPr id="16" name="TextBox 15">
            <a:extLst>
              <a:ext uri="{FF2B5EF4-FFF2-40B4-BE49-F238E27FC236}">
                <a16:creationId xmlns:a16="http://schemas.microsoft.com/office/drawing/2014/main" id="{E703DADC-2F47-4BBA-B330-481AB2981FAA}"/>
              </a:ext>
            </a:extLst>
          </p:cNvPr>
          <p:cNvSpPr txBox="1"/>
          <p:nvPr userDrawn="1"/>
        </p:nvSpPr>
        <p:spPr>
          <a:xfrm>
            <a:off x="600076" y="8999275"/>
            <a:ext cx="11591924" cy="57890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3200" spc="40" baseline="0" noProof="0">
                <a:solidFill>
                  <a:schemeClr val="tx2"/>
                </a:solidFill>
              </a:rPr>
              <a:t>Body copy</a:t>
            </a:r>
          </a:p>
        </p:txBody>
      </p:sp>
      <p:sp>
        <p:nvSpPr>
          <p:cNvPr id="17" name="TextBox 16">
            <a:extLst>
              <a:ext uri="{FF2B5EF4-FFF2-40B4-BE49-F238E27FC236}">
                <a16:creationId xmlns:a16="http://schemas.microsoft.com/office/drawing/2014/main" id="{4593BF9F-4308-4291-BCCF-F6694FD93566}"/>
              </a:ext>
            </a:extLst>
          </p:cNvPr>
          <p:cNvSpPr txBox="1"/>
          <p:nvPr userDrawn="1"/>
        </p:nvSpPr>
        <p:spPr>
          <a:xfrm>
            <a:off x="600076" y="9555144"/>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 32 px /Dark Grey</a:t>
            </a:r>
          </a:p>
        </p:txBody>
      </p:sp>
      <p:sp>
        <p:nvSpPr>
          <p:cNvPr id="18" name="TextBox 17">
            <a:extLst>
              <a:ext uri="{FF2B5EF4-FFF2-40B4-BE49-F238E27FC236}">
                <a16:creationId xmlns:a16="http://schemas.microsoft.com/office/drawing/2014/main" id="{6EF524C9-B1FB-40C9-917B-BF412A565B4B}"/>
              </a:ext>
            </a:extLst>
          </p:cNvPr>
          <p:cNvSpPr txBox="1"/>
          <p:nvPr userDrawn="1"/>
        </p:nvSpPr>
        <p:spPr>
          <a:xfrm>
            <a:off x="600076" y="10499153"/>
            <a:ext cx="11591924" cy="57890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3200" spc="40" baseline="0" noProof="0" dirty="0">
                <a:solidFill>
                  <a:schemeClr val="tx2"/>
                </a:solidFill>
              </a:rPr>
              <a:t>Captions</a:t>
            </a:r>
          </a:p>
        </p:txBody>
      </p:sp>
      <p:sp>
        <p:nvSpPr>
          <p:cNvPr id="19" name="TextBox 18">
            <a:extLst>
              <a:ext uri="{FF2B5EF4-FFF2-40B4-BE49-F238E27FC236}">
                <a16:creationId xmlns:a16="http://schemas.microsoft.com/office/drawing/2014/main" id="{895C72FD-D89B-4F71-A6EA-D816F4141304}"/>
              </a:ext>
            </a:extLst>
          </p:cNvPr>
          <p:cNvSpPr txBox="1"/>
          <p:nvPr userDrawn="1"/>
        </p:nvSpPr>
        <p:spPr>
          <a:xfrm>
            <a:off x="600076" y="11055022"/>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dirty="0"/>
              <a:t>Arial – 32 px /Dark Grey</a:t>
            </a:r>
          </a:p>
        </p:txBody>
      </p:sp>
      <p:sp>
        <p:nvSpPr>
          <p:cNvPr id="20" name="TextBox 19">
            <a:extLst>
              <a:ext uri="{FF2B5EF4-FFF2-40B4-BE49-F238E27FC236}">
                <a16:creationId xmlns:a16="http://schemas.microsoft.com/office/drawing/2014/main" id="{8BA131FF-8C75-453D-A68B-D1DF06973B9E}"/>
              </a:ext>
            </a:extLst>
          </p:cNvPr>
          <p:cNvSpPr txBox="1"/>
          <p:nvPr userDrawn="1"/>
        </p:nvSpPr>
        <p:spPr>
          <a:xfrm>
            <a:off x="600076" y="11999031"/>
            <a:ext cx="11591924" cy="57890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3200" spc="40" baseline="0" noProof="0">
                <a:solidFill>
                  <a:schemeClr val="accent2"/>
                </a:solidFill>
              </a:rPr>
              <a:t>Captions</a:t>
            </a:r>
          </a:p>
        </p:txBody>
      </p:sp>
      <p:sp>
        <p:nvSpPr>
          <p:cNvPr id="21" name="TextBox 20">
            <a:extLst>
              <a:ext uri="{FF2B5EF4-FFF2-40B4-BE49-F238E27FC236}">
                <a16:creationId xmlns:a16="http://schemas.microsoft.com/office/drawing/2014/main" id="{1802DB35-6A2E-45ED-AB75-7F5718C8FD22}"/>
              </a:ext>
            </a:extLst>
          </p:cNvPr>
          <p:cNvSpPr txBox="1"/>
          <p:nvPr userDrawn="1"/>
        </p:nvSpPr>
        <p:spPr>
          <a:xfrm>
            <a:off x="600076" y="12554900"/>
            <a:ext cx="13727716"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 32 Functional Green, White or Black</a:t>
            </a:r>
          </a:p>
        </p:txBody>
      </p:sp>
      <p:sp>
        <p:nvSpPr>
          <p:cNvPr id="22" name="TextBox 21">
            <a:extLst>
              <a:ext uri="{FF2B5EF4-FFF2-40B4-BE49-F238E27FC236}">
                <a16:creationId xmlns:a16="http://schemas.microsoft.com/office/drawing/2014/main" id="{1325C325-BBAD-43B9-8958-ED1E4D75108B}"/>
              </a:ext>
            </a:extLst>
          </p:cNvPr>
          <p:cNvSpPr txBox="1"/>
          <p:nvPr userDrawn="1"/>
        </p:nvSpPr>
        <p:spPr>
          <a:xfrm>
            <a:off x="13730596" y="3512877"/>
            <a:ext cx="9983480" cy="1381466"/>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10000" noProof="0">
                <a:solidFill>
                  <a:schemeClr val="accent2"/>
                </a:solidFill>
              </a:rPr>
              <a:t>30-50% stat</a:t>
            </a:r>
          </a:p>
        </p:txBody>
      </p:sp>
      <p:sp>
        <p:nvSpPr>
          <p:cNvPr id="23" name="TextBox 22">
            <a:extLst>
              <a:ext uri="{FF2B5EF4-FFF2-40B4-BE49-F238E27FC236}">
                <a16:creationId xmlns:a16="http://schemas.microsoft.com/office/drawing/2014/main" id="{618C3207-526E-4279-8506-ADA9EDF08D02}"/>
              </a:ext>
            </a:extLst>
          </p:cNvPr>
          <p:cNvSpPr txBox="1"/>
          <p:nvPr userDrawn="1"/>
        </p:nvSpPr>
        <p:spPr>
          <a:xfrm>
            <a:off x="13730596" y="4933810"/>
            <a:ext cx="9983480"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t>Arial –100 px / Green or Yellow or secondary colour</a:t>
            </a:r>
          </a:p>
        </p:txBody>
      </p:sp>
      <p:sp>
        <p:nvSpPr>
          <p:cNvPr id="24" name="TextBox 23">
            <a:extLst>
              <a:ext uri="{FF2B5EF4-FFF2-40B4-BE49-F238E27FC236}">
                <a16:creationId xmlns:a16="http://schemas.microsoft.com/office/drawing/2014/main" id="{6F988FBE-081D-4F77-B658-D0BCAA292C6B}"/>
              </a:ext>
            </a:extLst>
          </p:cNvPr>
          <p:cNvSpPr txBox="1"/>
          <p:nvPr userDrawn="1"/>
        </p:nvSpPr>
        <p:spPr>
          <a:xfrm>
            <a:off x="13730596" y="7316474"/>
            <a:ext cx="9983480" cy="723624"/>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2400" spc="40" baseline="0" noProof="0">
                <a:solidFill>
                  <a:schemeClr val="tx2"/>
                </a:solidFill>
              </a:rPr>
              <a:t>Arial –32 px / Bullet Yellow or Green, Text Dark Grey</a:t>
            </a:r>
          </a:p>
        </p:txBody>
      </p:sp>
      <p:sp>
        <p:nvSpPr>
          <p:cNvPr id="25" name="TextBox 24">
            <a:extLst>
              <a:ext uri="{FF2B5EF4-FFF2-40B4-BE49-F238E27FC236}">
                <a16:creationId xmlns:a16="http://schemas.microsoft.com/office/drawing/2014/main" id="{D1F99910-45DD-408F-A2F7-D8CD476D72B9}"/>
              </a:ext>
            </a:extLst>
          </p:cNvPr>
          <p:cNvSpPr txBox="1"/>
          <p:nvPr userDrawn="1"/>
        </p:nvSpPr>
        <p:spPr>
          <a:xfrm>
            <a:off x="13866450" y="6741710"/>
            <a:ext cx="9983480" cy="531688"/>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marL="263526" lvl="0"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pPr>
            <a:r>
              <a:rPr lang="en-US" sz="3200" kern="1200" spc="40" baseline="0" noProof="0">
                <a:solidFill>
                  <a:schemeClr val="tx2"/>
                </a:solidFill>
                <a:latin typeface="+mn-lt"/>
                <a:ea typeface="+mn-ea"/>
                <a:cs typeface="+mn-cs"/>
              </a:rPr>
              <a:t>Bullet point</a:t>
            </a:r>
          </a:p>
        </p:txBody>
      </p:sp>
    </p:spTree>
    <p:extLst>
      <p:ext uri="{BB962C8B-B14F-4D97-AF65-F5344CB8AC3E}">
        <p14:creationId xmlns:p14="http://schemas.microsoft.com/office/powerpoint/2010/main" val="414898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ur ref">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10C133-0B15-4E3F-B2E6-354210CC5A09}"/>
              </a:ext>
            </a:extLst>
          </p:cNvPr>
          <p:cNvSpPr>
            <a:spLocks noGrp="1"/>
          </p:cNvSpPr>
          <p:nvPr>
            <p:ph type="dt" sz="half" idx="10"/>
          </p:nvPr>
        </p:nvSpPr>
        <p:spPr/>
        <p:txBody>
          <a:bodyPr/>
          <a:lstStyle/>
          <a:p>
            <a:fld id="{485A6467-DF53-4A49-805D-8FAAA5C4811B}" type="datetimeFigureOut">
              <a:rPr lang="en-US" noProof="0" smtClean="0"/>
              <a:pPr/>
              <a:t>8/8/2023</a:t>
            </a:fld>
            <a:endParaRPr lang="en-US" noProof="0"/>
          </a:p>
        </p:txBody>
      </p:sp>
      <p:sp>
        <p:nvSpPr>
          <p:cNvPr id="4" name="Footer Placeholder 3">
            <a:extLst>
              <a:ext uri="{FF2B5EF4-FFF2-40B4-BE49-F238E27FC236}">
                <a16:creationId xmlns:a16="http://schemas.microsoft.com/office/drawing/2014/main" id="{79D73993-E941-4DBA-90D9-FCDE6DAEC6F2}"/>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02709314-73B7-4858-A988-7C5492064A92}"/>
              </a:ext>
            </a:extLst>
          </p:cNvPr>
          <p:cNvSpPr>
            <a:spLocks noGrp="1"/>
          </p:cNvSpPr>
          <p:nvPr>
            <p:ph type="sldNum" sz="quarter" idx="12"/>
          </p:nvPr>
        </p:nvSpPr>
        <p:spPr/>
        <p:txBody>
          <a:bodyPr/>
          <a:lstStyle/>
          <a:p>
            <a:fld id="{BC91ADF7-DF74-4867-B024-D60E5BD71E61}" type="slidenum">
              <a:rPr lang="en-US" noProof="0" smtClean="0"/>
              <a:pPr/>
              <a:t>‹#›</a:t>
            </a:fld>
            <a:endParaRPr lang="en-US" noProof="0"/>
          </a:p>
        </p:txBody>
      </p:sp>
      <p:sp>
        <p:nvSpPr>
          <p:cNvPr id="8" name="TextBox 7">
            <a:extLst>
              <a:ext uri="{FF2B5EF4-FFF2-40B4-BE49-F238E27FC236}">
                <a16:creationId xmlns:a16="http://schemas.microsoft.com/office/drawing/2014/main" id="{2A94C352-0ED4-47D1-B999-664DBCD2D1D9}"/>
              </a:ext>
            </a:extLst>
          </p:cNvPr>
          <p:cNvSpPr txBox="1"/>
          <p:nvPr userDrawn="1"/>
        </p:nvSpPr>
        <p:spPr>
          <a:xfrm>
            <a:off x="600076" y="934137"/>
            <a:ext cx="13727716" cy="129266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8000" noProof="0" err="1"/>
              <a:t>Colour</a:t>
            </a:r>
            <a:r>
              <a:rPr lang="en-US" sz="8000" noProof="0"/>
              <a:t> reference</a:t>
            </a:r>
          </a:p>
        </p:txBody>
      </p:sp>
      <p:sp>
        <p:nvSpPr>
          <p:cNvPr id="34" name="TextBox 33">
            <a:extLst>
              <a:ext uri="{FF2B5EF4-FFF2-40B4-BE49-F238E27FC236}">
                <a16:creationId xmlns:a16="http://schemas.microsoft.com/office/drawing/2014/main" id="{AC92EF60-FB71-4AD9-A9DD-F1576393D042}"/>
              </a:ext>
            </a:extLst>
          </p:cNvPr>
          <p:cNvSpPr txBox="1"/>
          <p:nvPr userDrawn="1"/>
        </p:nvSpPr>
        <p:spPr>
          <a:xfrm>
            <a:off x="13658851" y="4532050"/>
            <a:ext cx="11591924" cy="578902"/>
          </a:xfrm>
          <a:prstGeom prst="rect">
            <a:avLst/>
          </a:prstGeom>
        </p:spPr>
        <p:txBody>
          <a:bodyPr vert="horz" lIns="0" tIns="0" rIns="0" bIns="0" rtlCol="0" anchor="t" anchorCtr="0">
            <a:noAutofit/>
          </a:bodyPr>
          <a:lstStyle>
            <a:lvl1pPr>
              <a:lnSpc>
                <a:spcPct val="90000"/>
              </a:lnSpc>
              <a:spcBef>
                <a:spcPct val="0"/>
              </a:spcBef>
              <a:buNone/>
              <a:defRPr sz="4000" spc="-100" baseline="0">
                <a:latin typeface="+mj-lt"/>
                <a:ea typeface="+mj-ea"/>
                <a:cs typeface="+mj-cs"/>
              </a:defRPr>
            </a:lvl1pPr>
          </a:lstStyle>
          <a:p>
            <a:pPr lvl="0"/>
            <a:r>
              <a:rPr lang="en-US" sz="3200" spc="40" baseline="0" noProof="0" dirty="0">
                <a:solidFill>
                  <a:schemeClr val="tx2"/>
                </a:solidFill>
              </a:rPr>
              <a:t>Secondary palette</a:t>
            </a:r>
          </a:p>
        </p:txBody>
      </p:sp>
    </p:spTree>
    <p:extLst>
      <p:ext uri="{BB962C8B-B14F-4D97-AF65-F5344CB8AC3E}">
        <p14:creationId xmlns:p14="http://schemas.microsoft.com/office/powerpoint/2010/main" val="1625407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ref">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10C133-0B15-4E3F-B2E6-354210CC5A09}"/>
              </a:ext>
            </a:extLst>
          </p:cNvPr>
          <p:cNvSpPr>
            <a:spLocks noGrp="1"/>
          </p:cNvSpPr>
          <p:nvPr>
            <p:ph type="dt" sz="half" idx="10"/>
          </p:nvPr>
        </p:nvSpPr>
        <p:spPr/>
        <p:txBody>
          <a:bodyPr/>
          <a:lstStyle/>
          <a:p>
            <a:fld id="{485A6467-DF53-4A49-805D-8FAAA5C4811B}" type="datetimeFigureOut">
              <a:rPr lang="en-US" noProof="0" smtClean="0"/>
              <a:pPr/>
              <a:t>8/8/2023</a:t>
            </a:fld>
            <a:endParaRPr lang="en-US" noProof="0"/>
          </a:p>
        </p:txBody>
      </p:sp>
      <p:sp>
        <p:nvSpPr>
          <p:cNvPr id="4" name="Footer Placeholder 3">
            <a:extLst>
              <a:ext uri="{FF2B5EF4-FFF2-40B4-BE49-F238E27FC236}">
                <a16:creationId xmlns:a16="http://schemas.microsoft.com/office/drawing/2014/main" id="{79D73993-E941-4DBA-90D9-FCDE6DAEC6F2}"/>
              </a:ext>
            </a:extLst>
          </p:cNvPr>
          <p:cNvSpPr>
            <a:spLocks noGrp="1"/>
          </p:cNvSpPr>
          <p:nvPr>
            <p:ph type="ftr" sz="quarter" idx="11"/>
          </p:nvPr>
        </p:nvSpPr>
        <p:spPr/>
        <p:txBody>
          <a:bodyPr/>
          <a:lstStyle/>
          <a:p>
            <a:endParaRPr lang="en-US" noProof="0"/>
          </a:p>
        </p:txBody>
      </p:sp>
      <p:sp>
        <p:nvSpPr>
          <p:cNvPr id="5" name="Slide Number Placeholder 4">
            <a:extLst>
              <a:ext uri="{FF2B5EF4-FFF2-40B4-BE49-F238E27FC236}">
                <a16:creationId xmlns:a16="http://schemas.microsoft.com/office/drawing/2014/main" id="{02709314-73B7-4858-A988-7C5492064A92}"/>
              </a:ext>
            </a:extLst>
          </p:cNvPr>
          <p:cNvSpPr>
            <a:spLocks noGrp="1"/>
          </p:cNvSpPr>
          <p:nvPr>
            <p:ph type="sldNum" sz="quarter" idx="12"/>
          </p:nvPr>
        </p:nvSpPr>
        <p:spPr/>
        <p:txBody>
          <a:bodyPr/>
          <a:lstStyle/>
          <a:p>
            <a:fld id="{BC91ADF7-DF74-4867-B024-D60E5BD71E61}" type="slidenum">
              <a:rPr lang="en-US" noProof="0" smtClean="0"/>
              <a:pPr/>
              <a:t>‹#›</a:t>
            </a:fld>
            <a:endParaRPr lang="en-US" noProof="0"/>
          </a:p>
        </p:txBody>
      </p:sp>
      <p:sp>
        <p:nvSpPr>
          <p:cNvPr id="7" name="Title 6">
            <a:extLst>
              <a:ext uri="{FF2B5EF4-FFF2-40B4-BE49-F238E27FC236}">
                <a16:creationId xmlns:a16="http://schemas.microsoft.com/office/drawing/2014/main" id="{DF09EB0C-02C1-428A-848A-9E10755F5D31}"/>
              </a:ext>
            </a:extLst>
          </p:cNvPr>
          <p:cNvSpPr>
            <a:spLocks noGrp="1"/>
          </p:cNvSpPr>
          <p:nvPr>
            <p:ph type="title"/>
          </p:nvPr>
        </p:nvSpPr>
        <p:spPr/>
        <p:txBody>
          <a:bodyPr/>
          <a:lstStyle/>
          <a:p>
            <a:r>
              <a:rPr lang="en-GB"/>
              <a:t>Click to edit Master title style</a:t>
            </a:r>
            <a:endParaRPr lang="en-US"/>
          </a:p>
        </p:txBody>
      </p:sp>
      <p:sp>
        <p:nvSpPr>
          <p:cNvPr id="10" name="Chart Placeholder 9">
            <a:extLst>
              <a:ext uri="{FF2B5EF4-FFF2-40B4-BE49-F238E27FC236}">
                <a16:creationId xmlns:a16="http://schemas.microsoft.com/office/drawing/2014/main" id="{D4F5755C-6E09-40D7-A56C-D37B28823CF9}"/>
              </a:ext>
            </a:extLst>
          </p:cNvPr>
          <p:cNvSpPr>
            <a:spLocks noGrp="1"/>
          </p:cNvSpPr>
          <p:nvPr>
            <p:ph type="chart" sz="quarter" idx="13"/>
          </p:nvPr>
        </p:nvSpPr>
        <p:spPr>
          <a:xfrm>
            <a:off x="598488" y="3548133"/>
            <a:ext cx="4907625" cy="3996152"/>
          </a:xfrm>
        </p:spPr>
        <p:txBody>
          <a:bodyPr/>
          <a:lstStyle/>
          <a:p>
            <a:r>
              <a:rPr lang="en-GB"/>
              <a:t>Click icon to add chart</a:t>
            </a:r>
            <a:endParaRPr lang="en-US"/>
          </a:p>
        </p:txBody>
      </p:sp>
      <p:sp>
        <p:nvSpPr>
          <p:cNvPr id="12" name="Chart Placeholder 9">
            <a:extLst>
              <a:ext uri="{FF2B5EF4-FFF2-40B4-BE49-F238E27FC236}">
                <a16:creationId xmlns:a16="http://schemas.microsoft.com/office/drawing/2014/main" id="{CF6EA0A5-0121-4FAD-B144-256A61E22755}"/>
              </a:ext>
            </a:extLst>
          </p:cNvPr>
          <p:cNvSpPr>
            <a:spLocks noGrp="1"/>
          </p:cNvSpPr>
          <p:nvPr>
            <p:ph type="chart" sz="quarter" idx="14"/>
          </p:nvPr>
        </p:nvSpPr>
        <p:spPr>
          <a:xfrm>
            <a:off x="5643907" y="3548133"/>
            <a:ext cx="6253232" cy="3996152"/>
          </a:xfrm>
        </p:spPr>
        <p:txBody>
          <a:bodyPr/>
          <a:lstStyle/>
          <a:p>
            <a:r>
              <a:rPr lang="en-GB"/>
              <a:t>Click icon to add chart</a:t>
            </a:r>
            <a:endParaRPr lang="en-US"/>
          </a:p>
        </p:txBody>
      </p:sp>
      <p:sp>
        <p:nvSpPr>
          <p:cNvPr id="13" name="Chart Placeholder 9">
            <a:extLst>
              <a:ext uri="{FF2B5EF4-FFF2-40B4-BE49-F238E27FC236}">
                <a16:creationId xmlns:a16="http://schemas.microsoft.com/office/drawing/2014/main" id="{908B9CF6-A67A-4134-942C-6C267CE9F0C7}"/>
              </a:ext>
            </a:extLst>
          </p:cNvPr>
          <p:cNvSpPr>
            <a:spLocks noGrp="1"/>
          </p:cNvSpPr>
          <p:nvPr>
            <p:ph type="chart" sz="quarter" idx="15"/>
          </p:nvPr>
        </p:nvSpPr>
        <p:spPr>
          <a:xfrm>
            <a:off x="598488" y="8358188"/>
            <a:ext cx="4907625" cy="3996152"/>
          </a:xfrm>
        </p:spPr>
        <p:txBody>
          <a:bodyPr/>
          <a:lstStyle/>
          <a:p>
            <a:r>
              <a:rPr lang="en-GB"/>
              <a:t>Click icon to add chart</a:t>
            </a:r>
            <a:endParaRPr lang="en-US"/>
          </a:p>
        </p:txBody>
      </p:sp>
      <p:sp>
        <p:nvSpPr>
          <p:cNvPr id="14" name="Chart Placeholder 9">
            <a:extLst>
              <a:ext uri="{FF2B5EF4-FFF2-40B4-BE49-F238E27FC236}">
                <a16:creationId xmlns:a16="http://schemas.microsoft.com/office/drawing/2014/main" id="{F680140F-9FF7-484C-BF1C-A3F1BF0F15D9}"/>
              </a:ext>
            </a:extLst>
          </p:cNvPr>
          <p:cNvSpPr>
            <a:spLocks noGrp="1"/>
          </p:cNvSpPr>
          <p:nvPr>
            <p:ph type="chart" sz="quarter" idx="16"/>
          </p:nvPr>
        </p:nvSpPr>
        <p:spPr>
          <a:xfrm>
            <a:off x="5643907" y="8358188"/>
            <a:ext cx="6253232" cy="3996152"/>
          </a:xfrm>
        </p:spPr>
        <p:txBody>
          <a:bodyPr/>
          <a:lstStyle/>
          <a:p>
            <a:r>
              <a:rPr lang="en-GB"/>
              <a:t>Click icon to add chart</a:t>
            </a:r>
            <a:endParaRPr lang="en-US"/>
          </a:p>
        </p:txBody>
      </p:sp>
      <p:sp>
        <p:nvSpPr>
          <p:cNvPr id="15" name="Chart Placeholder 9">
            <a:extLst>
              <a:ext uri="{FF2B5EF4-FFF2-40B4-BE49-F238E27FC236}">
                <a16:creationId xmlns:a16="http://schemas.microsoft.com/office/drawing/2014/main" id="{BF3709CD-8E48-405E-9511-56A0D25BEC0A}"/>
              </a:ext>
            </a:extLst>
          </p:cNvPr>
          <p:cNvSpPr>
            <a:spLocks noGrp="1"/>
          </p:cNvSpPr>
          <p:nvPr>
            <p:ph type="chart" sz="quarter" idx="17"/>
          </p:nvPr>
        </p:nvSpPr>
        <p:spPr>
          <a:xfrm>
            <a:off x="12192000" y="3548133"/>
            <a:ext cx="4907625" cy="3996152"/>
          </a:xfrm>
        </p:spPr>
        <p:txBody>
          <a:bodyPr/>
          <a:lstStyle/>
          <a:p>
            <a:r>
              <a:rPr lang="en-GB"/>
              <a:t>Click icon to add chart</a:t>
            </a:r>
            <a:endParaRPr lang="en-US"/>
          </a:p>
        </p:txBody>
      </p:sp>
      <p:sp>
        <p:nvSpPr>
          <p:cNvPr id="16" name="Chart Placeholder 9">
            <a:extLst>
              <a:ext uri="{FF2B5EF4-FFF2-40B4-BE49-F238E27FC236}">
                <a16:creationId xmlns:a16="http://schemas.microsoft.com/office/drawing/2014/main" id="{BCF64DB5-12F3-4C39-A02B-D2478F3F14C3}"/>
              </a:ext>
            </a:extLst>
          </p:cNvPr>
          <p:cNvSpPr>
            <a:spLocks noGrp="1"/>
          </p:cNvSpPr>
          <p:nvPr>
            <p:ph type="chart" sz="quarter" idx="18"/>
          </p:nvPr>
        </p:nvSpPr>
        <p:spPr>
          <a:xfrm>
            <a:off x="17217541" y="3548133"/>
            <a:ext cx="6496534" cy="3996152"/>
          </a:xfrm>
        </p:spPr>
        <p:txBody>
          <a:bodyPr/>
          <a:lstStyle/>
          <a:p>
            <a:r>
              <a:rPr lang="en-GB"/>
              <a:t>Click icon to add chart</a:t>
            </a:r>
            <a:endParaRPr lang="en-US"/>
          </a:p>
        </p:txBody>
      </p:sp>
      <p:sp>
        <p:nvSpPr>
          <p:cNvPr id="17" name="Chart Placeholder 9">
            <a:extLst>
              <a:ext uri="{FF2B5EF4-FFF2-40B4-BE49-F238E27FC236}">
                <a16:creationId xmlns:a16="http://schemas.microsoft.com/office/drawing/2014/main" id="{A98F474F-F265-4A41-8D1F-34F4051CC2A9}"/>
              </a:ext>
            </a:extLst>
          </p:cNvPr>
          <p:cNvSpPr>
            <a:spLocks noGrp="1"/>
          </p:cNvSpPr>
          <p:nvPr>
            <p:ph type="chart" sz="quarter" idx="19"/>
          </p:nvPr>
        </p:nvSpPr>
        <p:spPr>
          <a:xfrm>
            <a:off x="12192000" y="8358188"/>
            <a:ext cx="4907625" cy="3996152"/>
          </a:xfrm>
        </p:spPr>
        <p:txBody>
          <a:bodyPr/>
          <a:lstStyle/>
          <a:p>
            <a:r>
              <a:rPr lang="en-GB"/>
              <a:t>Click icon to add chart</a:t>
            </a:r>
            <a:endParaRPr lang="en-US"/>
          </a:p>
        </p:txBody>
      </p:sp>
      <p:sp>
        <p:nvSpPr>
          <p:cNvPr id="18" name="Chart Placeholder 9">
            <a:extLst>
              <a:ext uri="{FF2B5EF4-FFF2-40B4-BE49-F238E27FC236}">
                <a16:creationId xmlns:a16="http://schemas.microsoft.com/office/drawing/2014/main" id="{4FAEAF52-A617-42B8-816B-562AC6DFA4DA}"/>
              </a:ext>
            </a:extLst>
          </p:cNvPr>
          <p:cNvSpPr>
            <a:spLocks noGrp="1"/>
          </p:cNvSpPr>
          <p:nvPr>
            <p:ph type="chart" sz="quarter" idx="20"/>
          </p:nvPr>
        </p:nvSpPr>
        <p:spPr>
          <a:xfrm>
            <a:off x="17217541" y="8358188"/>
            <a:ext cx="6496534" cy="3996152"/>
          </a:xfrm>
        </p:spPr>
        <p:txBody>
          <a:bodyPr/>
          <a:lstStyle/>
          <a:p>
            <a:r>
              <a:rPr lang="en-GB"/>
              <a:t>Click icon to add chart</a:t>
            </a:r>
            <a:endParaRPr lang="en-US"/>
          </a:p>
        </p:txBody>
      </p:sp>
    </p:spTree>
    <p:extLst>
      <p:ext uri="{BB962C8B-B14F-4D97-AF65-F5344CB8AC3E}">
        <p14:creationId xmlns:p14="http://schemas.microsoft.com/office/powerpoint/2010/main" val="3997163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8455A"/>
                </a:solidFill>
              </a:defRPr>
            </a:lvl1pPr>
          </a:lstStyle>
          <a:p>
            <a:r>
              <a:rPr lang="en-US"/>
              <a:t>Click to edit Master title style</a:t>
            </a:r>
            <a:endParaRPr lang="en-IN" dirty="0"/>
          </a:p>
        </p:txBody>
      </p:sp>
    </p:spTree>
    <p:extLst>
      <p:ext uri="{BB962C8B-B14F-4D97-AF65-F5344CB8AC3E}">
        <p14:creationId xmlns:p14="http://schemas.microsoft.com/office/powerpoint/2010/main" val="115788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Front Cover Blue Simp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grpSp>
        <p:nvGrpSpPr>
          <p:cNvPr id="9" name="Group 8">
            <a:extLst>
              <a:ext uri="{FF2B5EF4-FFF2-40B4-BE49-F238E27FC236}">
                <a16:creationId xmlns:a16="http://schemas.microsoft.com/office/drawing/2014/main" id="{E75AAA6B-AAD9-B343-860F-0B3CA9283679}"/>
              </a:ext>
            </a:extLst>
          </p:cNvPr>
          <p:cNvGrpSpPr>
            <a:grpSpLocks noChangeAspect="1"/>
          </p:cNvGrpSpPr>
          <p:nvPr userDrawn="1"/>
        </p:nvGrpSpPr>
        <p:grpSpPr>
          <a:xfrm>
            <a:off x="20601020" y="12489908"/>
            <a:ext cx="3116264" cy="633600"/>
            <a:chOff x="5393730" y="4693179"/>
            <a:chExt cx="5400073" cy="1097945"/>
          </a:xfrm>
        </p:grpSpPr>
        <p:sp>
          <p:nvSpPr>
            <p:cNvPr id="10" name="Graphic 6">
              <a:extLst>
                <a:ext uri="{FF2B5EF4-FFF2-40B4-BE49-F238E27FC236}">
                  <a16:creationId xmlns:a16="http://schemas.microsoft.com/office/drawing/2014/main" id="{200383A2-3674-CD4F-9BA4-2DA88B01C7A2}"/>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2" name="Graphic 6">
              <a:extLst>
                <a:ext uri="{FF2B5EF4-FFF2-40B4-BE49-F238E27FC236}">
                  <a16:creationId xmlns:a16="http://schemas.microsoft.com/office/drawing/2014/main" id="{4E1F66E8-E5B1-4A49-9415-FEE5CA4B5618}"/>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2613508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Transition Slide 2">
    <p:bg>
      <p:bgPr>
        <a:solidFill>
          <a:srgbClr val="002060">
            <a:alpha val="7300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b="1">
                <a:solidFill>
                  <a:schemeClr val="bg1"/>
                </a:solidFill>
              </a:defRPr>
            </a:lvl1pPr>
          </a:lstStyle>
          <a:p>
            <a:r>
              <a:rPr lang="en-US"/>
              <a:t>Click to edit Master title style</a:t>
            </a:r>
            <a:endParaRPr lang="en-IN" dirty="0"/>
          </a:p>
        </p:txBody>
      </p:sp>
    </p:spTree>
    <p:extLst>
      <p:ext uri="{BB962C8B-B14F-4D97-AF65-F5344CB8AC3E}">
        <p14:creationId xmlns:p14="http://schemas.microsoft.com/office/powerpoint/2010/main" val="2664189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732369"/>
            <a:ext cx="21031200" cy="1547987"/>
          </a:xfrm>
        </p:spPr>
        <p:txBody>
          <a:bodyPr/>
          <a:lstStyle>
            <a:lvl1pPr>
              <a:defRPr>
                <a:solidFill>
                  <a:srgbClr val="002060"/>
                </a:solidFill>
              </a:defRPr>
            </a:lvl1pPr>
          </a:lstStyle>
          <a:p>
            <a:r>
              <a:rPr lang="en-US"/>
              <a:t>Click to edit Master title style</a:t>
            </a:r>
            <a:endParaRPr lang="en-IN" dirty="0"/>
          </a:p>
        </p:txBody>
      </p:sp>
      <p:sp>
        <p:nvSpPr>
          <p:cNvPr id="3" name="Content Placeholder 2"/>
          <p:cNvSpPr>
            <a:spLocks noGrp="1"/>
          </p:cNvSpPr>
          <p:nvPr>
            <p:ph sz="half" idx="1"/>
          </p:nvPr>
        </p:nvSpPr>
        <p:spPr>
          <a:xfrm>
            <a:off x="1676400" y="2822221"/>
            <a:ext cx="10363200" cy="9531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Content Placeholder 3"/>
          <p:cNvSpPr>
            <a:spLocks noGrp="1"/>
          </p:cNvSpPr>
          <p:nvPr>
            <p:ph sz="half" idx="2"/>
          </p:nvPr>
        </p:nvSpPr>
        <p:spPr>
          <a:xfrm>
            <a:off x="12344400" y="2822221"/>
            <a:ext cx="10363200" cy="9531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7118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Divider slide with illustration gree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hasCustomPrompt="1"/>
          </p:nvPr>
        </p:nvSpPr>
        <p:spPr>
          <a:xfrm>
            <a:off x="600076" y="2358326"/>
            <a:ext cx="11591924" cy="4775200"/>
          </a:xfrm>
        </p:spPr>
        <p:txBody>
          <a:bodyPr anchor="b">
            <a:noAutofit/>
          </a:bodyPr>
          <a:lstStyle>
            <a:lvl1pPr algn="l">
              <a:defRPr sz="12000" spc="-300" baseline="0">
                <a:solidFill>
                  <a:schemeClr val="bg1"/>
                </a:solidFill>
              </a:defRPr>
            </a:lvl1pPr>
          </a:lstStyle>
          <a:p>
            <a:r>
              <a:rPr lang="en-US"/>
              <a:t>Divider slide title across 2 lines</a:t>
            </a:r>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grpSp>
        <p:nvGrpSpPr>
          <p:cNvPr id="6" name="Group 5">
            <a:extLst>
              <a:ext uri="{FF2B5EF4-FFF2-40B4-BE49-F238E27FC236}">
                <a16:creationId xmlns:a16="http://schemas.microsoft.com/office/drawing/2014/main" id="{C1D53D21-3EFD-4AD2-81EB-DE19DFDD3DB8}"/>
              </a:ext>
            </a:extLst>
          </p:cNvPr>
          <p:cNvGrpSpPr>
            <a:grpSpLocks noChangeAspect="1"/>
          </p:cNvGrpSpPr>
          <p:nvPr userDrawn="1"/>
        </p:nvGrpSpPr>
        <p:grpSpPr>
          <a:xfrm>
            <a:off x="20601020" y="12489908"/>
            <a:ext cx="3116264" cy="633600"/>
            <a:chOff x="5393730" y="4693179"/>
            <a:chExt cx="5400073" cy="1097945"/>
          </a:xfrm>
        </p:grpSpPr>
        <p:sp>
          <p:nvSpPr>
            <p:cNvPr id="7" name="Graphic 6">
              <a:extLst>
                <a:ext uri="{FF2B5EF4-FFF2-40B4-BE49-F238E27FC236}">
                  <a16:creationId xmlns:a16="http://schemas.microsoft.com/office/drawing/2014/main" id="{B374CD55-7AE4-4533-B13D-59BE3AEDC4E7}"/>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8" name="Graphic 6">
              <a:extLst>
                <a:ext uri="{FF2B5EF4-FFF2-40B4-BE49-F238E27FC236}">
                  <a16:creationId xmlns:a16="http://schemas.microsoft.com/office/drawing/2014/main" id="{30D21AF7-3AAA-42CB-9657-47AEB9959C33}"/>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
        <p:nvSpPr>
          <p:cNvPr id="9" name="Picture Placeholder 8">
            <a:extLst>
              <a:ext uri="{FF2B5EF4-FFF2-40B4-BE49-F238E27FC236}">
                <a16:creationId xmlns:a16="http://schemas.microsoft.com/office/drawing/2014/main" id="{46C5DDCE-B4E9-4842-A3EA-BA9E682D4937}"/>
              </a:ext>
            </a:extLst>
          </p:cNvPr>
          <p:cNvSpPr>
            <a:spLocks noGrp="1"/>
          </p:cNvSpPr>
          <p:nvPr>
            <p:ph type="pic" sz="quarter" idx="10"/>
          </p:nvPr>
        </p:nvSpPr>
        <p:spPr>
          <a:xfrm>
            <a:off x="13787562" y="0"/>
            <a:ext cx="5772648" cy="13716000"/>
          </a:xfrm>
        </p:spPr>
        <p:txBody>
          <a:bodyPr>
            <a:noAutofit/>
          </a:bodyPr>
          <a:lstStyle>
            <a:lvl1pPr marL="0" indent="0">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2576249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llustration yellow">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hasCustomPrompt="1"/>
          </p:nvPr>
        </p:nvSpPr>
        <p:spPr>
          <a:xfrm>
            <a:off x="600076" y="2358326"/>
            <a:ext cx="11591924" cy="4775200"/>
          </a:xfrm>
        </p:spPr>
        <p:txBody>
          <a:bodyPr anchor="b">
            <a:noAutofit/>
          </a:bodyPr>
          <a:lstStyle>
            <a:lvl1pPr algn="l">
              <a:defRPr sz="12000" spc="-300" baseline="0">
                <a:solidFill>
                  <a:schemeClr val="tx1"/>
                </a:solidFill>
              </a:defRPr>
            </a:lvl1pPr>
          </a:lstStyle>
          <a:p>
            <a:r>
              <a:rPr lang="en-US"/>
              <a:t>Divider slide title across 2 lines</a:t>
            </a:r>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pic>
        <p:nvPicPr>
          <p:cNvPr id="9" name="Image" descr="Image">
            <a:extLst>
              <a:ext uri="{FF2B5EF4-FFF2-40B4-BE49-F238E27FC236}">
                <a16:creationId xmlns:a16="http://schemas.microsoft.com/office/drawing/2014/main" id="{E6F17DF6-4FA1-4458-AEAA-8E960913EE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892892" y="643014"/>
            <a:ext cx="849056" cy="441552"/>
          </a:xfrm>
          <a:prstGeom prst="rect">
            <a:avLst/>
          </a:prstGeom>
          <a:ln w="12700">
            <a:miter lim="400000"/>
          </a:ln>
        </p:spPr>
      </p:pic>
      <p:sp>
        <p:nvSpPr>
          <p:cNvPr id="5" name="Picture Placeholder 8">
            <a:extLst>
              <a:ext uri="{FF2B5EF4-FFF2-40B4-BE49-F238E27FC236}">
                <a16:creationId xmlns:a16="http://schemas.microsoft.com/office/drawing/2014/main" id="{7F3F7AD8-A309-489C-810A-0FED86D5EE19}"/>
              </a:ext>
            </a:extLst>
          </p:cNvPr>
          <p:cNvSpPr>
            <a:spLocks noGrp="1"/>
          </p:cNvSpPr>
          <p:nvPr>
            <p:ph type="pic" sz="quarter" idx="10"/>
          </p:nvPr>
        </p:nvSpPr>
        <p:spPr>
          <a:xfrm>
            <a:off x="13787562" y="0"/>
            <a:ext cx="5772648" cy="13716000"/>
          </a:xfrm>
        </p:spPr>
        <p:txBody>
          <a:bodyPr/>
          <a:lstStyle>
            <a:lvl1pPr marL="0" indent="0">
              <a:buNone/>
              <a:defRPr>
                <a:solidFill>
                  <a:schemeClr val="tx1"/>
                </a:solidFill>
              </a:defRPr>
            </a:lvl1pPr>
          </a:lstStyle>
          <a:p>
            <a:r>
              <a:rPr lang="en-GB"/>
              <a:t>Click icon to add picture</a:t>
            </a:r>
            <a:endParaRPr lang="en-US"/>
          </a:p>
        </p:txBody>
      </p:sp>
    </p:spTree>
    <p:extLst>
      <p:ext uri="{BB962C8B-B14F-4D97-AF65-F5344CB8AC3E}">
        <p14:creationId xmlns:p14="http://schemas.microsoft.com/office/powerpoint/2010/main" val="2940441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llustration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hasCustomPrompt="1"/>
          </p:nvPr>
        </p:nvSpPr>
        <p:spPr>
          <a:xfrm>
            <a:off x="600076" y="2358326"/>
            <a:ext cx="11591924" cy="4775200"/>
          </a:xfrm>
        </p:spPr>
        <p:txBody>
          <a:bodyPr anchor="b">
            <a:noAutofit/>
          </a:bodyPr>
          <a:lstStyle>
            <a:lvl1pPr algn="l">
              <a:defRPr sz="12000" spc="-300" baseline="0">
                <a:solidFill>
                  <a:schemeClr val="bg1"/>
                </a:solidFill>
              </a:defRPr>
            </a:lvl1pPr>
          </a:lstStyle>
          <a:p>
            <a:r>
              <a:rPr lang="en-US"/>
              <a:t>Divider slide title across 2 lines</a:t>
            </a:r>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pic>
        <p:nvPicPr>
          <p:cNvPr id="9" name="Image" descr="Image">
            <a:extLst>
              <a:ext uri="{FF2B5EF4-FFF2-40B4-BE49-F238E27FC236}">
                <a16:creationId xmlns:a16="http://schemas.microsoft.com/office/drawing/2014/main" id="{E6F17DF6-4FA1-4458-AEAA-8E960913EE6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892892" y="643014"/>
            <a:ext cx="849056" cy="441552"/>
          </a:xfrm>
          <a:prstGeom prst="rect">
            <a:avLst/>
          </a:prstGeom>
          <a:ln w="12700">
            <a:miter lim="400000"/>
          </a:ln>
        </p:spPr>
      </p:pic>
      <p:sp>
        <p:nvSpPr>
          <p:cNvPr id="5" name="Graphic 12">
            <a:extLst>
              <a:ext uri="{FF2B5EF4-FFF2-40B4-BE49-F238E27FC236}">
                <a16:creationId xmlns:a16="http://schemas.microsoft.com/office/drawing/2014/main" id="{D907A091-C348-4C4F-9DE8-4F2E1C98ABC5}"/>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6" name="Picture Placeholder 8">
            <a:extLst>
              <a:ext uri="{FF2B5EF4-FFF2-40B4-BE49-F238E27FC236}">
                <a16:creationId xmlns:a16="http://schemas.microsoft.com/office/drawing/2014/main" id="{43F2E5FB-8FD8-463E-8BB5-8B27B855FEF0}"/>
              </a:ext>
            </a:extLst>
          </p:cNvPr>
          <p:cNvSpPr>
            <a:spLocks noGrp="1"/>
          </p:cNvSpPr>
          <p:nvPr>
            <p:ph type="pic" sz="quarter" idx="10"/>
          </p:nvPr>
        </p:nvSpPr>
        <p:spPr>
          <a:xfrm>
            <a:off x="13787562" y="0"/>
            <a:ext cx="5772648" cy="13716000"/>
          </a:xfrm>
        </p:spPr>
        <p:txBody>
          <a:bodyPr/>
          <a:lstStyle>
            <a:lvl1pPr marL="0" indent="0">
              <a:buNone/>
              <a:defRPr>
                <a:solidFill>
                  <a:schemeClr val="bg1"/>
                </a:solidFill>
              </a:defRPr>
            </a:lvl1pPr>
          </a:lstStyle>
          <a:p>
            <a:r>
              <a:rPr lang="en-GB"/>
              <a:t>Click icon to add picture</a:t>
            </a:r>
            <a:endParaRPr lang="en-US"/>
          </a:p>
        </p:txBody>
      </p:sp>
    </p:spTree>
    <p:extLst>
      <p:ext uri="{BB962C8B-B14F-4D97-AF65-F5344CB8AC3E}">
        <p14:creationId xmlns:p14="http://schemas.microsoft.com/office/powerpoint/2010/main" val="22634706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slide green">
    <p:bg>
      <p:bgPr>
        <a:solidFill>
          <a:schemeClr val="accent5"/>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7CCE2D4-AFCC-4488-8023-2FDD164BCF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326920"/>
            <a:ext cx="24384000" cy="5389080"/>
          </a:xfrm>
          <a:prstGeom prst="rect">
            <a:avLst/>
          </a:prstGeom>
        </p:spPr>
      </p:pic>
      <p:sp>
        <p:nvSpPr>
          <p:cNvPr id="2" name="Title 1">
            <a:extLst>
              <a:ext uri="{FF2B5EF4-FFF2-40B4-BE49-F238E27FC236}">
                <a16:creationId xmlns:a16="http://schemas.microsoft.com/office/drawing/2014/main" id="{0C9F8631-F7C1-4653-A252-03838BC64B3C}"/>
              </a:ext>
            </a:extLst>
          </p:cNvPr>
          <p:cNvSpPr>
            <a:spLocks noGrp="1"/>
          </p:cNvSpPr>
          <p:nvPr>
            <p:ph type="ctrTitle" hasCustomPrompt="1"/>
          </p:nvPr>
        </p:nvSpPr>
        <p:spPr>
          <a:xfrm>
            <a:off x="600076" y="2358326"/>
            <a:ext cx="11591924" cy="4775200"/>
          </a:xfrm>
        </p:spPr>
        <p:txBody>
          <a:bodyPr anchor="b">
            <a:noAutofit/>
          </a:bodyPr>
          <a:lstStyle>
            <a:lvl1pPr algn="l">
              <a:defRPr sz="12000" spc="-300" baseline="0">
                <a:solidFill>
                  <a:schemeClr val="bg1"/>
                </a:solidFill>
              </a:defRPr>
            </a:lvl1pPr>
          </a:lstStyle>
          <a:p>
            <a:r>
              <a:rPr lang="en-US"/>
              <a:t>Divider slide title across 2 lines</a:t>
            </a:r>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grpSp>
        <p:nvGrpSpPr>
          <p:cNvPr id="6" name="Group 5">
            <a:extLst>
              <a:ext uri="{FF2B5EF4-FFF2-40B4-BE49-F238E27FC236}">
                <a16:creationId xmlns:a16="http://schemas.microsoft.com/office/drawing/2014/main" id="{C1D53D21-3EFD-4AD2-81EB-DE19DFDD3DB8}"/>
              </a:ext>
            </a:extLst>
          </p:cNvPr>
          <p:cNvGrpSpPr>
            <a:grpSpLocks noChangeAspect="1"/>
          </p:cNvGrpSpPr>
          <p:nvPr userDrawn="1"/>
        </p:nvGrpSpPr>
        <p:grpSpPr>
          <a:xfrm>
            <a:off x="20601020" y="12489908"/>
            <a:ext cx="3116264" cy="633600"/>
            <a:chOff x="5393730" y="4693179"/>
            <a:chExt cx="5400073" cy="1097945"/>
          </a:xfrm>
        </p:grpSpPr>
        <p:sp>
          <p:nvSpPr>
            <p:cNvPr id="7" name="Graphic 6">
              <a:extLst>
                <a:ext uri="{FF2B5EF4-FFF2-40B4-BE49-F238E27FC236}">
                  <a16:creationId xmlns:a16="http://schemas.microsoft.com/office/drawing/2014/main" id="{B374CD55-7AE4-4533-B13D-59BE3AEDC4E7}"/>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lstStyle/>
            <a:p>
              <a:endParaRPr lang="en-US" sz="7200"/>
            </a:p>
          </p:txBody>
        </p:sp>
        <p:sp>
          <p:nvSpPr>
            <p:cNvPr id="8" name="Graphic 6">
              <a:extLst>
                <a:ext uri="{FF2B5EF4-FFF2-40B4-BE49-F238E27FC236}">
                  <a16:creationId xmlns:a16="http://schemas.microsoft.com/office/drawing/2014/main" id="{30D21AF7-3AAA-42CB-9657-47AEB9959C33}"/>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lstStyle/>
            <a:p>
              <a:endParaRPr lang="en-US" sz="7200"/>
            </a:p>
          </p:txBody>
        </p:sp>
      </p:grpSp>
      <p:sp>
        <p:nvSpPr>
          <p:cNvPr id="9" name="Text Placeholder 3">
            <a:extLst>
              <a:ext uri="{FF2B5EF4-FFF2-40B4-BE49-F238E27FC236}">
                <a16:creationId xmlns:a16="http://schemas.microsoft.com/office/drawing/2014/main" id="{5F9CBECB-A122-4E77-9657-17F6422378F2}"/>
              </a:ext>
            </a:extLst>
          </p:cNvPr>
          <p:cNvSpPr>
            <a:spLocks noGrp="1"/>
          </p:cNvSpPr>
          <p:nvPr>
            <p:ph type="body" sz="quarter" idx="10" hasCustomPrompt="1"/>
          </p:nvPr>
        </p:nvSpPr>
        <p:spPr>
          <a:xfrm>
            <a:off x="1338193" y="-489688"/>
            <a:ext cx="21450785" cy="383156"/>
          </a:xfrm>
          <a:prstGeom prst="rect">
            <a:avLst/>
          </a:prstGeom>
        </p:spPr>
        <p:txBody>
          <a:bodyPr/>
          <a:lstStyle>
            <a:lvl1pPr marL="0" indent="0">
              <a:buFontTx/>
              <a:buNone/>
              <a:defRPr sz="2400" b="0" i="0">
                <a:latin typeface="+mn-lt"/>
              </a:defRPr>
            </a:lvl1pPr>
            <a:lvl2pPr>
              <a:defRPr b="0" i="0">
                <a:latin typeface="Suisse Int'l" panose="020B0804000000000000" pitchFamily="34" charset="77"/>
              </a:defRPr>
            </a:lvl2pPr>
            <a:lvl3pPr>
              <a:defRPr b="0" i="0">
                <a:latin typeface="Suisse Int'l" panose="020B0804000000000000" pitchFamily="34" charset="77"/>
              </a:defRPr>
            </a:lvl3pPr>
            <a:lvl4pPr>
              <a:defRPr b="0" i="0">
                <a:latin typeface="Suisse Int'l" panose="020B0804000000000000" pitchFamily="34" charset="77"/>
              </a:defRPr>
            </a:lvl4pPr>
            <a:lvl5pPr>
              <a:defRPr b="0" i="0">
                <a:latin typeface="Suisse Int'l" panose="020B0804000000000000" pitchFamily="34" charset="77"/>
              </a:defRPr>
            </a:lvl5pPr>
          </a:lstStyle>
          <a:p>
            <a:pPr lvl="0"/>
            <a:r>
              <a:rPr lang="en" dirty="0"/>
              <a:t>How to change background image - Right click - Format background/ </a:t>
            </a:r>
            <a:r>
              <a:rPr lang="en" dirty="0" err="1"/>
              <a:t>formatera</a:t>
            </a:r>
            <a:r>
              <a:rPr lang="en" dirty="0"/>
              <a:t> </a:t>
            </a:r>
            <a:r>
              <a:rPr lang="en" dirty="0" err="1"/>
              <a:t>bakgrund</a:t>
            </a:r>
            <a:r>
              <a:rPr lang="en" dirty="0"/>
              <a:t> - Klick ”file ” on the right to </a:t>
            </a:r>
            <a:r>
              <a:rPr lang="en"/>
              <a:t>chose your </a:t>
            </a:r>
            <a:r>
              <a:rPr lang="en" dirty="0"/>
              <a:t>image</a:t>
            </a:r>
          </a:p>
        </p:txBody>
      </p:sp>
    </p:spTree>
    <p:extLst>
      <p:ext uri="{BB962C8B-B14F-4D97-AF65-F5344CB8AC3E}">
        <p14:creationId xmlns:p14="http://schemas.microsoft.com/office/powerpoint/2010/main" val="26797584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slide grey">
    <p:bg>
      <p:bgPr>
        <a:solidFill>
          <a:srgbClr val="F2F2F2"/>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7CCE2D4-AFCC-4488-8023-2FDD164BCF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326920"/>
            <a:ext cx="24384000" cy="5389080"/>
          </a:xfrm>
          <a:prstGeom prst="rect">
            <a:avLst/>
          </a:prstGeom>
        </p:spPr>
      </p:pic>
      <p:sp>
        <p:nvSpPr>
          <p:cNvPr id="2" name="Title 1">
            <a:extLst>
              <a:ext uri="{FF2B5EF4-FFF2-40B4-BE49-F238E27FC236}">
                <a16:creationId xmlns:a16="http://schemas.microsoft.com/office/drawing/2014/main" id="{0C9F8631-F7C1-4653-A252-03838BC64B3C}"/>
              </a:ext>
            </a:extLst>
          </p:cNvPr>
          <p:cNvSpPr>
            <a:spLocks noGrp="1"/>
          </p:cNvSpPr>
          <p:nvPr>
            <p:ph type="ctrTitle" hasCustomPrompt="1"/>
          </p:nvPr>
        </p:nvSpPr>
        <p:spPr>
          <a:xfrm>
            <a:off x="600076" y="2358326"/>
            <a:ext cx="11591924" cy="4775200"/>
          </a:xfrm>
        </p:spPr>
        <p:txBody>
          <a:bodyPr anchor="b">
            <a:noAutofit/>
          </a:bodyPr>
          <a:lstStyle>
            <a:lvl1pPr algn="l">
              <a:defRPr sz="12000" spc="-300" baseline="0">
                <a:solidFill>
                  <a:schemeClr val="tx1"/>
                </a:solidFill>
              </a:defRPr>
            </a:lvl1pPr>
          </a:lstStyle>
          <a:p>
            <a:r>
              <a:rPr lang="en-US"/>
              <a:t>Divider slide title across 2 lines</a:t>
            </a:r>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grpSp>
        <p:nvGrpSpPr>
          <p:cNvPr id="6" name="Group 5">
            <a:extLst>
              <a:ext uri="{FF2B5EF4-FFF2-40B4-BE49-F238E27FC236}">
                <a16:creationId xmlns:a16="http://schemas.microsoft.com/office/drawing/2014/main" id="{C1D53D21-3EFD-4AD2-81EB-DE19DFDD3DB8}"/>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7" name="Graphic 6">
              <a:extLst>
                <a:ext uri="{FF2B5EF4-FFF2-40B4-BE49-F238E27FC236}">
                  <a16:creationId xmlns:a16="http://schemas.microsoft.com/office/drawing/2014/main" id="{B374CD55-7AE4-4533-B13D-59BE3AEDC4E7}"/>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lstStyle/>
            <a:p>
              <a:endParaRPr lang="en-US" sz="7200"/>
            </a:p>
          </p:txBody>
        </p:sp>
        <p:sp>
          <p:nvSpPr>
            <p:cNvPr id="8" name="Graphic 6">
              <a:extLst>
                <a:ext uri="{FF2B5EF4-FFF2-40B4-BE49-F238E27FC236}">
                  <a16:creationId xmlns:a16="http://schemas.microsoft.com/office/drawing/2014/main" id="{30D21AF7-3AAA-42CB-9657-47AEB9959C33}"/>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lstStyle/>
            <a:p>
              <a:endParaRPr lang="en-US" sz="7200"/>
            </a:p>
          </p:txBody>
        </p:sp>
      </p:grpSp>
    </p:spTree>
    <p:extLst>
      <p:ext uri="{BB962C8B-B14F-4D97-AF65-F5344CB8AC3E}">
        <p14:creationId xmlns:p14="http://schemas.microsoft.com/office/powerpoint/2010/main" val="2856551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hank you slide blue">
    <p:bg>
      <p:bgPr>
        <a:solidFill>
          <a:schemeClr val="accent3"/>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bg1"/>
                </a:solidFill>
              </a:rPr>
              <a:t>Thank</a:t>
            </a:r>
            <a:r>
              <a:rPr lang="sv-SE" sz="8000" b="0">
                <a:solidFill>
                  <a:schemeClr val="bg1"/>
                </a:solidFill>
              </a:rPr>
              <a:t> </a:t>
            </a:r>
            <a:r>
              <a:rPr lang="sv-SE" sz="8000" b="0" err="1">
                <a:solidFill>
                  <a:schemeClr val="bg1"/>
                </a:solidFill>
              </a:rPr>
              <a:t>you</a:t>
            </a:r>
            <a:r>
              <a:rPr lang="sv-SE" sz="8000" b="0">
                <a:solidFill>
                  <a:schemeClr val="bg1"/>
                </a:solidFill>
              </a:rPr>
              <a:t>!</a:t>
            </a:r>
            <a:endParaRPr lang="en-US" sz="8000" b="0">
              <a:solidFill>
                <a:schemeClr val="bg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5530821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Contents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600081" y="957600"/>
            <a:ext cx="5599998" cy="2318400"/>
          </a:xfrm>
        </p:spPr>
        <p:txBody>
          <a:bodyPr/>
          <a:lstStyle/>
          <a:p>
            <a:r>
              <a:rPr lang="en-US" dirty="0"/>
              <a:t>Click to edit agenda slide</a:t>
            </a:r>
          </a:p>
        </p:txBody>
      </p:sp>
      <p:sp>
        <p:nvSpPr>
          <p:cNvPr id="33" name="Text Placeholder 32">
            <a:extLst>
              <a:ext uri="{FF2B5EF4-FFF2-40B4-BE49-F238E27FC236}">
                <a16:creationId xmlns:a16="http://schemas.microsoft.com/office/drawing/2014/main" id="{2CEAC8D5-496C-4080-902F-7A298089B6EA}"/>
              </a:ext>
            </a:extLst>
          </p:cNvPr>
          <p:cNvSpPr>
            <a:spLocks noGrp="1"/>
          </p:cNvSpPr>
          <p:nvPr>
            <p:ph type="body" sz="quarter" idx="13" hasCustomPrompt="1"/>
          </p:nvPr>
        </p:nvSpPr>
        <p:spPr>
          <a:xfrm>
            <a:off x="7056000" y="4708800"/>
            <a:ext cx="10900800" cy="8344800"/>
          </a:xfrm>
        </p:spPr>
        <p:txBody>
          <a:bodyPr vert="horz" lIns="0" tIns="0" rIns="0" bIns="0" rtlCol="0">
            <a:noAutofit/>
          </a:bodyPr>
          <a:lstStyle>
            <a:lvl1pPr marL="0" indent="0">
              <a:buFont typeface="Arial" panose="020B0604020202020204" pitchFamily="34" charset="0"/>
              <a:buNone/>
              <a:defRPr lang="en-US" sz="3200" dirty="0" smtClean="0">
                <a:solidFill>
                  <a:schemeClr val="tx2"/>
                </a:solidFill>
              </a:defRPr>
            </a:lvl1pPr>
          </a:lstStyle>
          <a:p>
            <a:pPr marL="533400" lvl="0" indent="-533400">
              <a:tabLst>
                <a:tab pos="857250" algn="l"/>
              </a:tabLst>
            </a:pPr>
            <a:r>
              <a:rPr lang="en-US"/>
              <a:t>1.0	Click to edit Master text styles</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cxnSp>
        <p:nvCxnSpPr>
          <p:cNvPr id="29" name="Straight Connector 28">
            <a:extLst>
              <a:ext uri="{FF2B5EF4-FFF2-40B4-BE49-F238E27FC236}">
                <a16:creationId xmlns:a16="http://schemas.microsoft.com/office/drawing/2014/main" id="{5110A551-7C67-4253-8163-49DA1169892B}"/>
              </a:ext>
            </a:extLst>
          </p:cNvPr>
          <p:cNvCxnSpPr>
            <a:cxnSpLocks/>
          </p:cNvCxnSpPr>
          <p:nvPr userDrawn="1"/>
        </p:nvCxnSpPr>
        <p:spPr>
          <a:xfrm>
            <a:off x="6359526" y="666750"/>
            <a:ext cx="0" cy="1238250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997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Agenda Full colorBlue">
    <p:bg>
      <p:bgPr>
        <a:solidFill>
          <a:schemeClr val="accent3"/>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8" name="Title 1">
            <a:extLst>
              <a:ext uri="{FF2B5EF4-FFF2-40B4-BE49-F238E27FC236}">
                <a16:creationId xmlns:a16="http://schemas.microsoft.com/office/drawing/2014/main" id="{26BDA9C9-DF7C-864A-BF22-79F8D8077878}"/>
              </a:ext>
            </a:extLst>
          </p:cNvPr>
          <p:cNvSpPr>
            <a:spLocks noGrp="1"/>
          </p:cNvSpPr>
          <p:nvPr>
            <p:ph type="title" hasCustomPrompt="1"/>
          </p:nvPr>
        </p:nvSpPr>
        <p:spPr>
          <a:xfrm>
            <a:off x="600081" y="957600"/>
            <a:ext cx="5655754" cy="2318400"/>
          </a:xfrm>
        </p:spPr>
        <p:txBody>
          <a:bodyPr/>
          <a:lstStyle>
            <a:lvl1pPr>
              <a:defRPr>
                <a:solidFill>
                  <a:schemeClr val="bg1"/>
                </a:solidFill>
              </a:defRPr>
            </a:lvl1pPr>
          </a:lstStyle>
          <a:p>
            <a:r>
              <a:rPr lang="en-US" dirty="0"/>
              <a:t>Click to edit agenda</a:t>
            </a:r>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Tree>
    <p:extLst>
      <p:ext uri="{BB962C8B-B14F-4D97-AF65-F5344CB8AC3E}">
        <p14:creationId xmlns:p14="http://schemas.microsoft.com/office/powerpoint/2010/main" val="29407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ront Cover Green Sim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grpSp>
        <p:nvGrpSpPr>
          <p:cNvPr id="9" name="Group 8">
            <a:extLst>
              <a:ext uri="{FF2B5EF4-FFF2-40B4-BE49-F238E27FC236}">
                <a16:creationId xmlns:a16="http://schemas.microsoft.com/office/drawing/2014/main" id="{E75AAA6B-AAD9-B343-860F-0B3CA9283679}"/>
              </a:ext>
            </a:extLst>
          </p:cNvPr>
          <p:cNvGrpSpPr>
            <a:grpSpLocks noChangeAspect="1"/>
          </p:cNvGrpSpPr>
          <p:nvPr userDrawn="1"/>
        </p:nvGrpSpPr>
        <p:grpSpPr>
          <a:xfrm>
            <a:off x="20601020" y="12489908"/>
            <a:ext cx="3116264" cy="633600"/>
            <a:chOff x="5393730" y="4693179"/>
            <a:chExt cx="5400073" cy="1097945"/>
          </a:xfrm>
        </p:grpSpPr>
        <p:sp>
          <p:nvSpPr>
            <p:cNvPr id="10" name="Graphic 6">
              <a:extLst>
                <a:ext uri="{FF2B5EF4-FFF2-40B4-BE49-F238E27FC236}">
                  <a16:creationId xmlns:a16="http://schemas.microsoft.com/office/drawing/2014/main" id="{200383A2-3674-CD4F-9BA4-2DA88B01C7A2}"/>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2" name="Graphic 6">
              <a:extLst>
                <a:ext uri="{FF2B5EF4-FFF2-40B4-BE49-F238E27FC236}">
                  <a16:creationId xmlns:a16="http://schemas.microsoft.com/office/drawing/2014/main" id="{4E1F66E8-E5B1-4A49-9415-FEE5CA4B5618}"/>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30968620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Agenda/DividerBlue">
    <p:bg>
      <p:bgPr>
        <a:solidFill>
          <a:schemeClr val="accent3"/>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b="1" i="0" dirty="0" smtClean="0">
                <a:solidFill>
                  <a:schemeClr val="bg1"/>
                </a:solidFill>
                <a:latin typeface="Arial" panose="020B0604020202020204" pitchFamily="34" charset="0"/>
                <a:cs typeface="Arial" panose="020B0604020202020204" pitchFamily="34" charset="0"/>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b="1" i="0" dirty="0" smtClean="0">
                <a:solidFill>
                  <a:schemeClr val="bg1"/>
                </a:solidFill>
                <a:latin typeface="Arial" panose="020B0604020202020204" pitchFamily="34" charset="0"/>
                <a:cs typeface="Arial" panose="020B0604020202020204" pitchFamily="34" charset="0"/>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Tree>
    <p:extLst>
      <p:ext uri="{BB962C8B-B14F-4D97-AF65-F5344CB8AC3E}">
        <p14:creationId xmlns:p14="http://schemas.microsoft.com/office/powerpoint/2010/main" val="13849597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Agenda Full colorGreen">
    <p:bg>
      <p:bgPr>
        <a:solidFill>
          <a:schemeClr val="accent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8" name="Title 1">
            <a:extLst>
              <a:ext uri="{FF2B5EF4-FFF2-40B4-BE49-F238E27FC236}">
                <a16:creationId xmlns:a16="http://schemas.microsoft.com/office/drawing/2014/main" id="{26BDA9C9-DF7C-864A-BF22-79F8D8077878}"/>
              </a:ext>
            </a:extLst>
          </p:cNvPr>
          <p:cNvSpPr>
            <a:spLocks noGrp="1"/>
          </p:cNvSpPr>
          <p:nvPr>
            <p:ph type="title" hasCustomPrompt="1"/>
          </p:nvPr>
        </p:nvSpPr>
        <p:spPr>
          <a:xfrm>
            <a:off x="600081" y="957600"/>
            <a:ext cx="5655754" cy="2318400"/>
          </a:xfrm>
        </p:spPr>
        <p:txBody>
          <a:bodyPr/>
          <a:lstStyle>
            <a:lvl1pPr>
              <a:defRPr>
                <a:solidFill>
                  <a:schemeClr val="bg1"/>
                </a:solidFill>
              </a:defRPr>
            </a:lvl1pPr>
          </a:lstStyle>
          <a:p>
            <a:r>
              <a:rPr lang="en-US" dirty="0"/>
              <a:t>Click to edit agenda</a:t>
            </a:r>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1"/>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1"/>
                </a:solidFill>
              </a:defRPr>
            </a:lvl1pPr>
          </a:lstStyle>
          <a:p>
            <a:pPr marL="533400" lvl="0" indent="-533400"/>
            <a:r>
              <a:rPr lang="en-US"/>
              <a:t>Click to edit Master text styles</a:t>
            </a:r>
          </a:p>
        </p:txBody>
      </p:sp>
    </p:spTree>
    <p:extLst>
      <p:ext uri="{BB962C8B-B14F-4D97-AF65-F5344CB8AC3E}">
        <p14:creationId xmlns:p14="http://schemas.microsoft.com/office/powerpoint/2010/main" val="210155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_Agenda/DividerGreen">
    <p:bg>
      <p:bgPr>
        <a:solidFill>
          <a:schemeClr val="accent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b="1" i="0" dirty="0" smtClean="0">
                <a:solidFill>
                  <a:schemeClr val="bg1"/>
                </a:solidFill>
                <a:latin typeface="Arial" panose="020B0604020202020204" pitchFamily="34" charset="0"/>
                <a:cs typeface="Arial" panose="020B0604020202020204" pitchFamily="34" charset="0"/>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b="1" i="0" dirty="0" smtClean="0">
                <a:solidFill>
                  <a:schemeClr val="bg1"/>
                </a:solidFill>
                <a:latin typeface="Arial" panose="020B0604020202020204" pitchFamily="34" charset="0"/>
                <a:cs typeface="Arial" panose="020B0604020202020204" pitchFamily="34" charset="0"/>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bg2"/>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bg2"/>
                </a:solidFill>
              </a:defRPr>
            </a:lvl1pPr>
          </a:lstStyle>
          <a:p>
            <a:pPr marL="533400" lvl="0" indent="-533400"/>
            <a:r>
              <a:rPr lang="en-US"/>
              <a:t>Click to edit Master text styles</a:t>
            </a:r>
          </a:p>
        </p:txBody>
      </p:sp>
    </p:spTree>
    <p:extLst>
      <p:ext uri="{BB962C8B-B14F-4D97-AF65-F5344CB8AC3E}">
        <p14:creationId xmlns:p14="http://schemas.microsoft.com/office/powerpoint/2010/main" val="11071985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Agenda Full colorYellow">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8" name="Title 1">
            <a:extLst>
              <a:ext uri="{FF2B5EF4-FFF2-40B4-BE49-F238E27FC236}">
                <a16:creationId xmlns:a16="http://schemas.microsoft.com/office/drawing/2014/main" id="{26BDA9C9-DF7C-864A-BF22-79F8D8077878}"/>
              </a:ext>
            </a:extLst>
          </p:cNvPr>
          <p:cNvSpPr>
            <a:spLocks noGrp="1"/>
          </p:cNvSpPr>
          <p:nvPr>
            <p:ph type="title" hasCustomPrompt="1"/>
          </p:nvPr>
        </p:nvSpPr>
        <p:spPr>
          <a:xfrm>
            <a:off x="600081" y="957600"/>
            <a:ext cx="5655754" cy="2318400"/>
          </a:xfrm>
        </p:spPr>
        <p:txBody>
          <a:bodyPr/>
          <a:lstStyle>
            <a:lvl1pPr>
              <a:defRPr>
                <a:solidFill>
                  <a:schemeClr val="tx1"/>
                </a:solidFill>
              </a:defRPr>
            </a:lvl1pPr>
          </a:lstStyle>
          <a:p>
            <a:r>
              <a:rPr lang="en-US" dirty="0"/>
              <a:t>Click to edit agenda</a:t>
            </a:r>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1"/>
                </a:solidFill>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dirty="0" smtClean="0">
                <a:solidFill>
                  <a:schemeClr val="tx1"/>
                </a:solidFill>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1"/>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tx1"/>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1"/>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1"/>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1"/>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1"/>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1"/>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1"/>
                </a:solidFill>
              </a:defRPr>
            </a:lvl1pPr>
          </a:lstStyle>
          <a:p>
            <a:pPr marL="533400" lvl="0" indent="-533400"/>
            <a:r>
              <a:rPr lang="en-US"/>
              <a:t>Click to edit Master text styles</a:t>
            </a:r>
          </a:p>
        </p:txBody>
      </p:sp>
      <p:pic>
        <p:nvPicPr>
          <p:cNvPr id="25" name="Image" descr="Image">
            <a:extLst>
              <a:ext uri="{FF2B5EF4-FFF2-40B4-BE49-F238E27FC236}">
                <a16:creationId xmlns:a16="http://schemas.microsoft.com/office/drawing/2014/main" id="{9A29D9CB-3388-F348-A488-EA5E97CBEA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892892" y="643014"/>
            <a:ext cx="849055" cy="441551"/>
          </a:xfrm>
          <a:prstGeom prst="rect">
            <a:avLst/>
          </a:prstGeom>
          <a:ln w="12700">
            <a:miter lim="400000"/>
          </a:ln>
        </p:spPr>
      </p:pic>
    </p:spTree>
    <p:extLst>
      <p:ext uri="{BB962C8B-B14F-4D97-AF65-F5344CB8AC3E}">
        <p14:creationId xmlns:p14="http://schemas.microsoft.com/office/powerpoint/2010/main" val="28253192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4_Agenda/DividerYellow">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9" name="Text Placeholder 1">
            <a:extLst>
              <a:ext uri="{FF2B5EF4-FFF2-40B4-BE49-F238E27FC236}">
                <a16:creationId xmlns:a16="http://schemas.microsoft.com/office/drawing/2014/main" id="{90429D46-A948-374C-92FC-6D2BA41B7D48}"/>
              </a:ext>
            </a:extLst>
          </p:cNvPr>
          <p:cNvSpPr>
            <a:spLocks noGrp="1"/>
          </p:cNvSpPr>
          <p:nvPr>
            <p:ph type="body" sz="quarter" idx="27" hasCustomPrompt="1"/>
          </p:nvPr>
        </p:nvSpPr>
        <p:spPr>
          <a:xfrm>
            <a:off x="6886950" y="4012116"/>
            <a:ext cx="814892" cy="827512"/>
          </a:xfrm>
        </p:spPr>
        <p:txBody>
          <a:bodyPr vert="horz" lIns="0" tIns="0" rIns="0" bIns="0" rtlCol="0">
            <a:noAutofit/>
          </a:bodyPr>
          <a:lstStyle>
            <a:lvl1pPr marL="0" indent="0">
              <a:buFont typeface="Arial" panose="020B0604020202020204" pitchFamily="34" charset="0"/>
              <a:buNone/>
              <a:defRPr lang="en-US" sz="5000" b="1" i="0" dirty="0" smtClean="0">
                <a:solidFill>
                  <a:schemeClr val="tx1"/>
                </a:solidFill>
                <a:latin typeface="Arial" panose="020B0604020202020204" pitchFamily="34" charset="0"/>
                <a:cs typeface="Arial" panose="020B0604020202020204" pitchFamily="34" charset="0"/>
              </a:defRPr>
            </a:lvl1pPr>
          </a:lstStyle>
          <a:p>
            <a:pPr marL="533400" lvl="0" indent="-533400"/>
            <a:r>
              <a:rPr lang="en-US"/>
              <a:t>00</a:t>
            </a:r>
          </a:p>
        </p:txBody>
      </p:sp>
      <p:sp>
        <p:nvSpPr>
          <p:cNvPr id="20" name="Text Placeholder 2">
            <a:extLst>
              <a:ext uri="{FF2B5EF4-FFF2-40B4-BE49-F238E27FC236}">
                <a16:creationId xmlns:a16="http://schemas.microsoft.com/office/drawing/2014/main" id="{82C84251-1C36-5B4E-9453-D0A9BAC03472}"/>
              </a:ext>
            </a:extLst>
          </p:cNvPr>
          <p:cNvSpPr>
            <a:spLocks noGrp="1"/>
          </p:cNvSpPr>
          <p:nvPr>
            <p:ph type="body" sz="quarter" idx="26"/>
          </p:nvPr>
        </p:nvSpPr>
        <p:spPr>
          <a:xfrm>
            <a:off x="7890561" y="4045571"/>
            <a:ext cx="10007078" cy="827512"/>
          </a:xfrm>
        </p:spPr>
        <p:txBody>
          <a:bodyPr vert="horz" lIns="0" tIns="0" rIns="0" bIns="0" rtlCol="0">
            <a:noAutofit/>
          </a:bodyPr>
          <a:lstStyle>
            <a:lvl1pPr marL="0" indent="0">
              <a:buFont typeface="Arial" panose="020B0604020202020204" pitchFamily="34" charset="0"/>
              <a:buNone/>
              <a:defRPr lang="en-US" sz="4000" b="1" i="0" dirty="0" smtClean="0">
                <a:solidFill>
                  <a:schemeClr val="tx1"/>
                </a:solidFill>
                <a:latin typeface="Arial" panose="020B0604020202020204" pitchFamily="34" charset="0"/>
                <a:cs typeface="Arial" panose="020B0604020202020204" pitchFamily="34" charset="0"/>
              </a:defRPr>
            </a:lvl1pPr>
          </a:lstStyle>
          <a:p>
            <a:pPr marL="533400" lvl="0" indent="-533400"/>
            <a:r>
              <a:rPr lang="en-US"/>
              <a:t>Click to edit Master text styles</a:t>
            </a:r>
          </a:p>
        </p:txBody>
      </p:sp>
      <p:sp>
        <p:nvSpPr>
          <p:cNvPr id="21" name="Text Placeholder 3">
            <a:extLst>
              <a:ext uri="{FF2B5EF4-FFF2-40B4-BE49-F238E27FC236}">
                <a16:creationId xmlns:a16="http://schemas.microsoft.com/office/drawing/2014/main" id="{8CF5E0AE-C1C2-144D-973F-82CFBB3DE23F}"/>
              </a:ext>
            </a:extLst>
          </p:cNvPr>
          <p:cNvSpPr>
            <a:spLocks noGrp="1"/>
          </p:cNvSpPr>
          <p:nvPr>
            <p:ph type="body" sz="quarter" idx="29" hasCustomPrompt="1"/>
          </p:nvPr>
        </p:nvSpPr>
        <p:spPr>
          <a:xfrm>
            <a:off x="6886950" y="5260594"/>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2"/>
                </a:solidFill>
              </a:defRPr>
            </a:lvl1pPr>
          </a:lstStyle>
          <a:p>
            <a:pPr marL="533400" lvl="0" indent="-533400"/>
            <a:r>
              <a:rPr lang="en-US"/>
              <a:t>00</a:t>
            </a:r>
          </a:p>
        </p:txBody>
      </p:sp>
      <p:sp>
        <p:nvSpPr>
          <p:cNvPr id="22" name="Text Placeholder 4">
            <a:extLst>
              <a:ext uri="{FF2B5EF4-FFF2-40B4-BE49-F238E27FC236}">
                <a16:creationId xmlns:a16="http://schemas.microsoft.com/office/drawing/2014/main" id="{FC4F698F-D95A-774C-BA5B-306F02C37466}"/>
              </a:ext>
            </a:extLst>
          </p:cNvPr>
          <p:cNvSpPr>
            <a:spLocks noGrp="1"/>
          </p:cNvSpPr>
          <p:nvPr>
            <p:ph type="body" sz="quarter" idx="28"/>
          </p:nvPr>
        </p:nvSpPr>
        <p:spPr>
          <a:xfrm>
            <a:off x="7890561" y="5294049"/>
            <a:ext cx="10007058" cy="827512"/>
          </a:xfrm>
        </p:spPr>
        <p:txBody>
          <a:bodyPr vert="horz" lIns="0" tIns="0" rIns="0" bIns="0" rtlCol="0">
            <a:noAutofit/>
          </a:bodyPr>
          <a:lstStyle>
            <a:lvl1pPr marL="0" indent="0">
              <a:buFont typeface="Arial" panose="020B0604020202020204" pitchFamily="34" charset="0"/>
              <a:buNone/>
              <a:defRPr lang="en-US" sz="4000" dirty="0" smtClean="0">
                <a:solidFill>
                  <a:schemeClr val="tx2"/>
                </a:solidFill>
              </a:defRPr>
            </a:lvl1pPr>
          </a:lstStyle>
          <a:p>
            <a:pPr marL="533400" lvl="0" indent="-533400"/>
            <a:r>
              <a:rPr lang="en-US"/>
              <a:t>Click to edit Master text styles</a:t>
            </a:r>
          </a:p>
        </p:txBody>
      </p:sp>
      <p:sp>
        <p:nvSpPr>
          <p:cNvPr id="23" name="Text Placeholder 5">
            <a:extLst>
              <a:ext uri="{FF2B5EF4-FFF2-40B4-BE49-F238E27FC236}">
                <a16:creationId xmlns:a16="http://schemas.microsoft.com/office/drawing/2014/main" id="{E4A34809-5B06-ED49-B51A-D2CC86E38CEC}"/>
              </a:ext>
            </a:extLst>
          </p:cNvPr>
          <p:cNvSpPr>
            <a:spLocks noGrp="1"/>
          </p:cNvSpPr>
          <p:nvPr>
            <p:ph type="body" sz="quarter" idx="31" hasCustomPrompt="1"/>
          </p:nvPr>
        </p:nvSpPr>
        <p:spPr>
          <a:xfrm>
            <a:off x="6886950" y="6542527"/>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2"/>
                </a:solidFill>
              </a:defRPr>
            </a:lvl1pPr>
          </a:lstStyle>
          <a:p>
            <a:pPr marL="533400" lvl="0" indent="-533400"/>
            <a:r>
              <a:rPr lang="en-US"/>
              <a:t>00</a:t>
            </a:r>
          </a:p>
        </p:txBody>
      </p:sp>
      <p:sp>
        <p:nvSpPr>
          <p:cNvPr id="24" name="Text Placeholder 6">
            <a:extLst>
              <a:ext uri="{FF2B5EF4-FFF2-40B4-BE49-F238E27FC236}">
                <a16:creationId xmlns:a16="http://schemas.microsoft.com/office/drawing/2014/main" id="{0FA2E6DE-C1AA-824A-A740-EA54D1D7B8DC}"/>
              </a:ext>
            </a:extLst>
          </p:cNvPr>
          <p:cNvSpPr>
            <a:spLocks noGrp="1"/>
          </p:cNvSpPr>
          <p:nvPr>
            <p:ph type="body" sz="quarter" idx="30"/>
          </p:nvPr>
        </p:nvSpPr>
        <p:spPr>
          <a:xfrm>
            <a:off x="7890561" y="6575982"/>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2"/>
                </a:solidFill>
              </a:defRPr>
            </a:lvl1pPr>
          </a:lstStyle>
          <a:p>
            <a:pPr marL="533400" lvl="0" indent="-533400"/>
            <a:r>
              <a:rPr lang="en-US"/>
              <a:t>Click to edit Master text styles</a:t>
            </a:r>
          </a:p>
        </p:txBody>
      </p:sp>
      <p:cxnSp>
        <p:nvCxnSpPr>
          <p:cNvPr id="31" name="Straight Connector 30">
            <a:extLst>
              <a:ext uri="{FF2B5EF4-FFF2-40B4-BE49-F238E27FC236}">
                <a16:creationId xmlns:a16="http://schemas.microsoft.com/office/drawing/2014/main" id="{250FEF4E-80E4-234C-B282-AF590A3E9BCB}"/>
              </a:ext>
            </a:extLst>
          </p:cNvPr>
          <p:cNvCxnSpPr>
            <a:cxnSpLocks/>
          </p:cNvCxnSpPr>
          <p:nvPr userDrawn="1"/>
        </p:nvCxnSpPr>
        <p:spPr>
          <a:xfrm>
            <a:off x="6486360" y="4014440"/>
            <a:ext cx="0" cy="59183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id="{7F8E7A41-EA2E-FA46-811D-733FDBB92CEB}"/>
              </a:ext>
            </a:extLst>
          </p:cNvPr>
          <p:cNvSpPr>
            <a:spLocks noGrp="1"/>
          </p:cNvSpPr>
          <p:nvPr>
            <p:ph type="body" sz="quarter" idx="32" hasCustomPrompt="1"/>
          </p:nvPr>
        </p:nvSpPr>
        <p:spPr>
          <a:xfrm>
            <a:off x="6886950" y="7824461"/>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2"/>
                </a:solidFill>
              </a:defRPr>
            </a:lvl1pPr>
          </a:lstStyle>
          <a:p>
            <a:pPr marL="533400" lvl="0" indent="-533400"/>
            <a:r>
              <a:rPr lang="en-US"/>
              <a:t>00</a:t>
            </a:r>
          </a:p>
        </p:txBody>
      </p:sp>
      <p:sp>
        <p:nvSpPr>
          <p:cNvPr id="36" name="Text Placeholder 6">
            <a:extLst>
              <a:ext uri="{FF2B5EF4-FFF2-40B4-BE49-F238E27FC236}">
                <a16:creationId xmlns:a16="http://schemas.microsoft.com/office/drawing/2014/main" id="{156AA7CD-A106-494D-980B-4A3DB29A7754}"/>
              </a:ext>
            </a:extLst>
          </p:cNvPr>
          <p:cNvSpPr>
            <a:spLocks noGrp="1"/>
          </p:cNvSpPr>
          <p:nvPr>
            <p:ph type="body" sz="quarter" idx="33"/>
          </p:nvPr>
        </p:nvSpPr>
        <p:spPr>
          <a:xfrm>
            <a:off x="7890561" y="7857916"/>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2"/>
                </a:solidFill>
              </a:defRPr>
            </a:lvl1pPr>
          </a:lstStyle>
          <a:p>
            <a:pPr marL="533400" lvl="0" indent="-533400"/>
            <a:r>
              <a:rPr lang="en-US"/>
              <a:t>Click to edit Master text styles</a:t>
            </a:r>
          </a:p>
        </p:txBody>
      </p:sp>
      <p:sp>
        <p:nvSpPr>
          <p:cNvPr id="37" name="Text Placeholder 5">
            <a:extLst>
              <a:ext uri="{FF2B5EF4-FFF2-40B4-BE49-F238E27FC236}">
                <a16:creationId xmlns:a16="http://schemas.microsoft.com/office/drawing/2014/main" id="{C1A8360E-88D7-C94B-8225-30197F3F0E5C}"/>
              </a:ext>
            </a:extLst>
          </p:cNvPr>
          <p:cNvSpPr>
            <a:spLocks noGrp="1"/>
          </p:cNvSpPr>
          <p:nvPr>
            <p:ph type="body" sz="quarter" idx="34" hasCustomPrompt="1"/>
          </p:nvPr>
        </p:nvSpPr>
        <p:spPr>
          <a:xfrm>
            <a:off x="6886950" y="9071790"/>
            <a:ext cx="814892" cy="827512"/>
          </a:xfrm>
        </p:spPr>
        <p:txBody>
          <a:bodyPr vert="horz" lIns="0" tIns="0" rIns="0" bIns="0" rtlCol="0">
            <a:noAutofit/>
          </a:bodyPr>
          <a:lstStyle>
            <a:lvl1pPr marL="0" indent="0">
              <a:buFont typeface="Arial" panose="020B0604020202020204" pitchFamily="34" charset="0"/>
              <a:buNone/>
              <a:defRPr lang="en-US" sz="5000" dirty="0" smtClean="0">
                <a:solidFill>
                  <a:schemeClr val="tx2"/>
                </a:solidFill>
              </a:defRPr>
            </a:lvl1pPr>
          </a:lstStyle>
          <a:p>
            <a:pPr marL="533400" lvl="0" indent="-533400"/>
            <a:r>
              <a:rPr lang="en-US"/>
              <a:t>00</a:t>
            </a:r>
          </a:p>
        </p:txBody>
      </p:sp>
      <p:sp>
        <p:nvSpPr>
          <p:cNvPr id="38" name="Text Placeholder 6">
            <a:extLst>
              <a:ext uri="{FF2B5EF4-FFF2-40B4-BE49-F238E27FC236}">
                <a16:creationId xmlns:a16="http://schemas.microsoft.com/office/drawing/2014/main" id="{E5F200A5-3FDB-8F46-8755-41500E87A37B}"/>
              </a:ext>
            </a:extLst>
          </p:cNvPr>
          <p:cNvSpPr>
            <a:spLocks noGrp="1"/>
          </p:cNvSpPr>
          <p:nvPr>
            <p:ph type="body" sz="quarter" idx="35"/>
          </p:nvPr>
        </p:nvSpPr>
        <p:spPr>
          <a:xfrm>
            <a:off x="7890561" y="9105245"/>
            <a:ext cx="10007054" cy="827513"/>
          </a:xfrm>
        </p:spPr>
        <p:txBody>
          <a:bodyPr vert="horz" lIns="0" tIns="0" rIns="0" bIns="0" rtlCol="0">
            <a:noAutofit/>
          </a:bodyPr>
          <a:lstStyle>
            <a:lvl1pPr marL="0" indent="0">
              <a:buFont typeface="Arial" panose="020B0604020202020204" pitchFamily="34" charset="0"/>
              <a:buNone/>
              <a:defRPr lang="en-US" sz="4000" dirty="0" smtClean="0">
                <a:solidFill>
                  <a:schemeClr val="tx2"/>
                </a:solidFill>
              </a:defRPr>
            </a:lvl1pPr>
          </a:lstStyle>
          <a:p>
            <a:pPr marL="533400" lvl="0" indent="-533400"/>
            <a:r>
              <a:rPr lang="en-US"/>
              <a:t>Click to edit Master text styles</a:t>
            </a:r>
          </a:p>
        </p:txBody>
      </p:sp>
      <p:pic>
        <p:nvPicPr>
          <p:cNvPr id="17" name="Image" descr="Image">
            <a:extLst>
              <a:ext uri="{FF2B5EF4-FFF2-40B4-BE49-F238E27FC236}">
                <a16:creationId xmlns:a16="http://schemas.microsoft.com/office/drawing/2014/main" id="{EBF0B8CB-ACB6-2E4D-873E-2663228772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892892" y="643014"/>
            <a:ext cx="849055" cy="441551"/>
          </a:xfrm>
          <a:prstGeom prst="rect">
            <a:avLst/>
          </a:prstGeom>
          <a:ln w="12700">
            <a:miter lim="400000"/>
          </a:ln>
        </p:spPr>
      </p:pic>
    </p:spTree>
    <p:extLst>
      <p:ext uri="{BB962C8B-B14F-4D97-AF65-F5344CB8AC3E}">
        <p14:creationId xmlns:p14="http://schemas.microsoft.com/office/powerpoint/2010/main" val="32046971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Agenda/Contents 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81" y="957600"/>
            <a:ext cx="5599998" cy="2318400"/>
          </a:xfrm>
        </p:spPr>
        <p:txBody>
          <a:bodyPr/>
          <a:lstStyle/>
          <a:p>
            <a:r>
              <a:rPr lang="en-US"/>
              <a:t>Click to edit Master title style</a:t>
            </a:r>
          </a:p>
        </p:txBody>
      </p:sp>
      <p:sp>
        <p:nvSpPr>
          <p:cNvPr id="33" name="Text Placeholder 32">
            <a:extLst>
              <a:ext uri="{FF2B5EF4-FFF2-40B4-BE49-F238E27FC236}">
                <a16:creationId xmlns:a16="http://schemas.microsoft.com/office/drawing/2014/main" id="{2CEAC8D5-496C-4080-902F-7A298089B6EA}"/>
              </a:ext>
            </a:extLst>
          </p:cNvPr>
          <p:cNvSpPr>
            <a:spLocks noGrp="1"/>
          </p:cNvSpPr>
          <p:nvPr>
            <p:ph type="body" sz="quarter" idx="13" hasCustomPrompt="1"/>
          </p:nvPr>
        </p:nvSpPr>
        <p:spPr>
          <a:xfrm>
            <a:off x="7056000" y="4708800"/>
            <a:ext cx="10900800" cy="8344800"/>
          </a:xfrm>
        </p:spPr>
        <p:txBody>
          <a:bodyPr vert="horz" lIns="0" tIns="0" rIns="0" bIns="0" rtlCol="0">
            <a:noAutofit/>
          </a:bodyPr>
          <a:lstStyle>
            <a:lvl1pPr marL="0" indent="0">
              <a:buFont typeface="Arial" panose="020B0604020202020204" pitchFamily="34" charset="0"/>
              <a:buNone/>
              <a:defRPr lang="en-US" sz="3200" dirty="0" smtClean="0">
                <a:solidFill>
                  <a:schemeClr val="tx2"/>
                </a:solidFill>
              </a:defRPr>
            </a:lvl1pPr>
          </a:lstStyle>
          <a:p>
            <a:pPr marL="533400" lvl="0" indent="-533400">
              <a:tabLst>
                <a:tab pos="857250" algn="l"/>
              </a:tabLst>
            </a:pPr>
            <a:r>
              <a:rPr lang="en-US"/>
              <a:t>1.0	Click to edit Master text styles</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cxnSp>
        <p:nvCxnSpPr>
          <p:cNvPr id="29" name="Straight Connector 28">
            <a:extLst>
              <a:ext uri="{FF2B5EF4-FFF2-40B4-BE49-F238E27FC236}">
                <a16:creationId xmlns:a16="http://schemas.microsoft.com/office/drawing/2014/main" id="{5110A551-7C67-4253-8163-49DA1169892B}"/>
              </a:ext>
            </a:extLst>
          </p:cNvPr>
          <p:cNvCxnSpPr>
            <a:cxnSpLocks/>
          </p:cNvCxnSpPr>
          <p:nvPr userDrawn="1"/>
        </p:nvCxnSpPr>
        <p:spPr>
          <a:xfrm>
            <a:off x="6359526" y="666750"/>
            <a:ext cx="0" cy="12382500"/>
          </a:xfrm>
          <a:prstGeom prst="line">
            <a:avLst/>
          </a:prstGeom>
          <a:ln w="12700">
            <a:solidFill>
              <a:srgbClr val="CCCC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9333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530E2-66FF-4FE1-959F-2A6C32155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Tree>
    <p:extLst>
      <p:ext uri="{BB962C8B-B14F-4D97-AF65-F5344CB8AC3E}">
        <p14:creationId xmlns:p14="http://schemas.microsoft.com/office/powerpoint/2010/main" val="36455678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fault/Blank slide with 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142B-A323-4D3C-AB7C-F66F6E0E2269}"/>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3" name="Footer Placeholder 2">
            <a:extLst>
              <a:ext uri="{FF2B5EF4-FFF2-40B4-BE49-F238E27FC236}">
                <a16:creationId xmlns:a16="http://schemas.microsoft.com/office/drawing/2014/main" id="{8AB26AAB-F8CC-49F2-827F-5AF62E37D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9793E4-03BB-4CDE-A9B3-E18E23755F76}"/>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5" name="Title 4">
            <a:extLst>
              <a:ext uri="{FF2B5EF4-FFF2-40B4-BE49-F238E27FC236}">
                <a16:creationId xmlns:a16="http://schemas.microsoft.com/office/drawing/2014/main" id="{D55DD254-B9F7-4579-9E14-1C50B351E52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43501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774C7009-E860-44D8-B90C-C781D0860B74}"/>
              </a:ext>
            </a:extLst>
          </p:cNvPr>
          <p:cNvSpPr>
            <a:spLocks noGrp="1"/>
          </p:cNvSpPr>
          <p:nvPr>
            <p:ph type="body" sz="quarter" idx="14"/>
          </p:nvPr>
        </p:nvSpPr>
        <p:spPr>
          <a:xfrm>
            <a:off x="8475401" y="3804848"/>
            <a:ext cx="7451726" cy="2759076"/>
          </a:xfrm>
        </p:spPr>
        <p:txBody>
          <a:bodyPr/>
          <a:lstStyle>
            <a:lvl1pPr marL="0" indent="0">
              <a:buNone/>
              <a:defRPr sz="4800"/>
            </a:lvl1pPr>
          </a:lstStyle>
          <a:p>
            <a:pPr lvl="0"/>
            <a:r>
              <a:rPr lang="en-US"/>
              <a:t>Click to edit Master text styles</a:t>
            </a:r>
          </a:p>
        </p:txBody>
      </p:sp>
      <p:sp>
        <p:nvSpPr>
          <p:cNvPr id="3" name="Content Placeholder 2">
            <a:extLst>
              <a:ext uri="{FF2B5EF4-FFF2-40B4-BE49-F238E27FC236}">
                <a16:creationId xmlns:a16="http://schemas.microsoft.com/office/drawing/2014/main" id="{D2D139D5-2D61-4D55-A2B6-24D711C83709}"/>
              </a:ext>
            </a:extLst>
          </p:cNvPr>
          <p:cNvSpPr>
            <a:spLocks noGrp="1"/>
          </p:cNvSpPr>
          <p:nvPr>
            <p:ph sz="half" idx="1"/>
          </p:nvPr>
        </p:nvSpPr>
        <p:spPr>
          <a:xfrm>
            <a:off x="8438996" y="6688181"/>
            <a:ext cx="7480376" cy="582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A7442F56-88B6-4CBF-AF31-C29C8170B704}"/>
              </a:ext>
            </a:extLst>
          </p:cNvPr>
          <p:cNvSpPr>
            <a:spLocks noGrp="1"/>
          </p:cNvSpPr>
          <p:nvPr>
            <p:ph sz="half" idx="13"/>
          </p:nvPr>
        </p:nvSpPr>
        <p:spPr>
          <a:xfrm>
            <a:off x="16233700" y="3807368"/>
            <a:ext cx="748037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Tree>
    <p:extLst>
      <p:ext uri="{BB962C8B-B14F-4D97-AF65-F5344CB8AC3E}">
        <p14:creationId xmlns:p14="http://schemas.microsoft.com/office/powerpoint/2010/main" val="18717105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text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617CC7-E9B9-4272-AFF5-DE549A9191F3}"/>
              </a:ext>
            </a:extLst>
          </p:cNvPr>
          <p:cNvSpPr/>
          <p:nvPr userDrawn="1"/>
        </p:nvSpPr>
        <p:spPr>
          <a:xfrm>
            <a:off x="1" y="0"/>
            <a:ext cx="8196146" cy="13716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p>
            <a:r>
              <a:rPr lang="en-US"/>
              <a:t>Click to edit Master title style</a:t>
            </a:r>
          </a:p>
        </p:txBody>
      </p:sp>
      <p:sp>
        <p:nvSpPr>
          <p:cNvPr id="13" name="Text Placeholder 10">
            <a:extLst>
              <a:ext uri="{FF2B5EF4-FFF2-40B4-BE49-F238E27FC236}">
                <a16:creationId xmlns:a16="http://schemas.microsoft.com/office/drawing/2014/main" id="{CA1D7A2D-B327-4CCD-B7C0-44FA1E25F860}"/>
              </a:ext>
            </a:extLst>
          </p:cNvPr>
          <p:cNvSpPr>
            <a:spLocks noGrp="1"/>
          </p:cNvSpPr>
          <p:nvPr>
            <p:ph type="body" sz="quarter" idx="14"/>
          </p:nvPr>
        </p:nvSpPr>
        <p:spPr>
          <a:xfrm>
            <a:off x="10572751" y="3480889"/>
            <a:ext cx="13141326" cy="2433974"/>
          </a:xfrm>
        </p:spPr>
        <p:txBody>
          <a:bodyPr/>
          <a:lstStyle>
            <a:lvl1pPr marL="0" indent="0">
              <a:buNone/>
              <a:defRPr sz="4800" b="1"/>
            </a:lvl1pPr>
          </a:lstStyle>
          <a:p>
            <a:pPr lvl="0"/>
            <a:r>
              <a:rPr lang="en-US"/>
              <a:t>Click to edit Master text styles</a:t>
            </a:r>
          </a:p>
        </p:txBody>
      </p:sp>
      <p:sp>
        <p:nvSpPr>
          <p:cNvPr id="3" name="Content Placeholder 2">
            <a:extLst>
              <a:ext uri="{FF2B5EF4-FFF2-40B4-BE49-F238E27FC236}">
                <a16:creationId xmlns:a16="http://schemas.microsoft.com/office/drawing/2014/main" id="{D2D139D5-2D61-4D55-A2B6-24D711C83709}"/>
              </a:ext>
            </a:extLst>
          </p:cNvPr>
          <p:cNvSpPr>
            <a:spLocks noGrp="1"/>
          </p:cNvSpPr>
          <p:nvPr>
            <p:ph sz="half" idx="1"/>
          </p:nvPr>
        </p:nvSpPr>
        <p:spPr>
          <a:xfrm>
            <a:off x="10568879" y="6092516"/>
            <a:ext cx="13145198" cy="641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0" name="Picture Placeholder 9">
            <a:extLst>
              <a:ext uri="{FF2B5EF4-FFF2-40B4-BE49-F238E27FC236}">
                <a16:creationId xmlns:a16="http://schemas.microsoft.com/office/drawing/2014/main" id="{38790AD3-6A3F-483E-8798-FEE69572FD75}"/>
              </a:ext>
            </a:extLst>
          </p:cNvPr>
          <p:cNvSpPr>
            <a:spLocks noGrp="1"/>
          </p:cNvSpPr>
          <p:nvPr>
            <p:ph type="pic" sz="quarter" idx="13"/>
          </p:nvPr>
        </p:nvSpPr>
        <p:spPr>
          <a:xfrm>
            <a:off x="0" y="5422900"/>
            <a:ext cx="3482672" cy="8293100"/>
          </a:xfrm>
        </p:spPr>
        <p:txBody>
          <a:bodyPr/>
          <a:lstStyle>
            <a:lvl1pPr marL="0" indent="0">
              <a:buNone/>
              <a:defRPr/>
            </a:lvl1pPr>
          </a:lstStyle>
          <a:p>
            <a:endParaRPr lang="en-US"/>
          </a:p>
        </p:txBody>
      </p:sp>
    </p:spTree>
    <p:extLst>
      <p:ext uri="{BB962C8B-B14F-4D97-AF65-F5344CB8AC3E}">
        <p14:creationId xmlns:p14="http://schemas.microsoft.com/office/powerpoint/2010/main" val="280711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Front Cover Grey Simple">
    <p:bg>
      <p:bgPr>
        <a:solidFill>
          <a:srgbClr val="F2F2F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B94D02C-7CD9-E34B-9AF0-EEF92B52F3FF}"/>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538138A9-2A6D-324D-8F6D-3A80722F9505}"/>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C3F10986-AC4A-E345-8DC5-D1A4AAB3F2B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392253783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text gree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617CC7-E9B9-4272-AFF5-DE549A9191F3}"/>
              </a:ext>
            </a:extLst>
          </p:cNvPr>
          <p:cNvSpPr/>
          <p:nvPr userDrawn="1"/>
        </p:nvSpPr>
        <p:spPr>
          <a:xfrm>
            <a:off x="1" y="0"/>
            <a:ext cx="8196146"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lvl1pPr>
              <a:defRPr>
                <a:solidFill>
                  <a:schemeClr val="bg1"/>
                </a:solidFill>
              </a:defRPr>
            </a:lvl1pPr>
          </a:lstStyle>
          <a:p>
            <a:r>
              <a:rPr lang="en-US"/>
              <a:t>Click to edit Master title style</a:t>
            </a:r>
          </a:p>
        </p:txBody>
      </p:sp>
      <p:sp>
        <p:nvSpPr>
          <p:cNvPr id="10" name="Text Placeholder 10">
            <a:extLst>
              <a:ext uri="{FF2B5EF4-FFF2-40B4-BE49-F238E27FC236}">
                <a16:creationId xmlns:a16="http://schemas.microsoft.com/office/drawing/2014/main" id="{0B963273-B7F7-4104-BBBC-595F0BE01F69}"/>
              </a:ext>
            </a:extLst>
          </p:cNvPr>
          <p:cNvSpPr>
            <a:spLocks noGrp="1"/>
          </p:cNvSpPr>
          <p:nvPr>
            <p:ph type="body" sz="quarter" idx="14"/>
          </p:nvPr>
        </p:nvSpPr>
        <p:spPr>
          <a:xfrm>
            <a:off x="10572751" y="3480889"/>
            <a:ext cx="13141326" cy="2433974"/>
          </a:xfrm>
        </p:spPr>
        <p:txBody>
          <a:bodyPr/>
          <a:lstStyle>
            <a:lvl1pPr marL="0" indent="0">
              <a:buNone/>
              <a:defRPr sz="4800" b="1"/>
            </a:lvl1pPr>
          </a:lstStyle>
          <a:p>
            <a:pPr lvl="0"/>
            <a:r>
              <a:rPr lang="en-US"/>
              <a:t>Click to edit Master text styles</a:t>
            </a:r>
          </a:p>
        </p:txBody>
      </p:sp>
      <p:sp>
        <p:nvSpPr>
          <p:cNvPr id="9" name="Content Placeholder 2">
            <a:extLst>
              <a:ext uri="{FF2B5EF4-FFF2-40B4-BE49-F238E27FC236}">
                <a16:creationId xmlns:a16="http://schemas.microsoft.com/office/drawing/2014/main" id="{11FFD28B-38C4-4E7B-9ABF-6FD13C0854C4}"/>
              </a:ext>
            </a:extLst>
          </p:cNvPr>
          <p:cNvSpPr>
            <a:spLocks noGrp="1"/>
          </p:cNvSpPr>
          <p:nvPr>
            <p:ph sz="half" idx="1"/>
          </p:nvPr>
        </p:nvSpPr>
        <p:spPr>
          <a:xfrm>
            <a:off x="10568879" y="6092516"/>
            <a:ext cx="13145198" cy="641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8" name="Picture Placeholder 9">
            <a:extLst>
              <a:ext uri="{FF2B5EF4-FFF2-40B4-BE49-F238E27FC236}">
                <a16:creationId xmlns:a16="http://schemas.microsoft.com/office/drawing/2014/main" id="{BB774B3D-CA4F-4151-A5C4-EAA79606F29F}"/>
              </a:ext>
            </a:extLst>
          </p:cNvPr>
          <p:cNvSpPr>
            <a:spLocks noGrp="1"/>
          </p:cNvSpPr>
          <p:nvPr>
            <p:ph type="pic" sz="quarter" idx="13"/>
          </p:nvPr>
        </p:nvSpPr>
        <p:spPr>
          <a:xfrm>
            <a:off x="0" y="5422900"/>
            <a:ext cx="3482672" cy="8293100"/>
          </a:xfrm>
        </p:spPr>
        <p:txBody>
          <a:bodyPr/>
          <a:lstStyle>
            <a:lvl1pPr marL="0" indent="0">
              <a:buNone/>
              <a:defRPr>
                <a:solidFill>
                  <a:schemeClr val="bg1"/>
                </a:solidFill>
              </a:defRPr>
            </a:lvl1pPr>
          </a:lstStyle>
          <a:p>
            <a:endParaRPr lang="en-US"/>
          </a:p>
        </p:txBody>
      </p:sp>
    </p:spTree>
    <p:extLst>
      <p:ext uri="{BB962C8B-B14F-4D97-AF65-F5344CB8AC3E}">
        <p14:creationId xmlns:p14="http://schemas.microsoft.com/office/powerpoint/2010/main" val="17029866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lumn text yellow">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617CC7-E9B9-4272-AFF5-DE549A9191F3}"/>
              </a:ext>
            </a:extLst>
          </p:cNvPr>
          <p:cNvSpPr/>
          <p:nvPr userDrawn="1"/>
        </p:nvSpPr>
        <p:spPr>
          <a:xfrm>
            <a:off x="1" y="0"/>
            <a:ext cx="8196146"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lvl1pPr>
              <a:defRPr>
                <a:solidFill>
                  <a:schemeClr val="tx1"/>
                </a:solidFill>
              </a:defRPr>
            </a:lvl1pPr>
          </a:lstStyle>
          <a:p>
            <a:r>
              <a:rPr lang="en-US"/>
              <a:t>Click to edit Master title style</a:t>
            </a:r>
          </a:p>
        </p:txBody>
      </p:sp>
      <p:sp>
        <p:nvSpPr>
          <p:cNvPr id="10" name="Text Placeholder 10">
            <a:extLst>
              <a:ext uri="{FF2B5EF4-FFF2-40B4-BE49-F238E27FC236}">
                <a16:creationId xmlns:a16="http://schemas.microsoft.com/office/drawing/2014/main" id="{C74BD684-3984-4128-98FA-BBBB9ADCDAC8}"/>
              </a:ext>
            </a:extLst>
          </p:cNvPr>
          <p:cNvSpPr>
            <a:spLocks noGrp="1"/>
          </p:cNvSpPr>
          <p:nvPr>
            <p:ph type="body" sz="quarter" idx="14"/>
          </p:nvPr>
        </p:nvSpPr>
        <p:spPr>
          <a:xfrm>
            <a:off x="10572751" y="3480889"/>
            <a:ext cx="13141326" cy="2433974"/>
          </a:xfrm>
        </p:spPr>
        <p:txBody>
          <a:bodyPr/>
          <a:lstStyle>
            <a:lvl1pPr marL="0" indent="0">
              <a:buNone/>
              <a:defRPr sz="4800" b="1"/>
            </a:lvl1pPr>
          </a:lstStyle>
          <a:p>
            <a:pPr lvl="0"/>
            <a:r>
              <a:rPr lang="en-US"/>
              <a:t>Click to edit Master text styles</a:t>
            </a:r>
          </a:p>
        </p:txBody>
      </p:sp>
      <p:sp>
        <p:nvSpPr>
          <p:cNvPr id="9" name="Content Placeholder 2">
            <a:extLst>
              <a:ext uri="{FF2B5EF4-FFF2-40B4-BE49-F238E27FC236}">
                <a16:creationId xmlns:a16="http://schemas.microsoft.com/office/drawing/2014/main" id="{13E8AEF5-27DC-448D-82F3-44BF706D7EF7}"/>
              </a:ext>
            </a:extLst>
          </p:cNvPr>
          <p:cNvSpPr>
            <a:spLocks noGrp="1"/>
          </p:cNvSpPr>
          <p:nvPr>
            <p:ph sz="half" idx="1"/>
          </p:nvPr>
        </p:nvSpPr>
        <p:spPr>
          <a:xfrm>
            <a:off x="10568879" y="6092516"/>
            <a:ext cx="13145198" cy="641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8" name="Picture Placeholder 9">
            <a:extLst>
              <a:ext uri="{FF2B5EF4-FFF2-40B4-BE49-F238E27FC236}">
                <a16:creationId xmlns:a16="http://schemas.microsoft.com/office/drawing/2014/main" id="{C02BB53E-8CDD-4B41-8643-B3C23D07DBFA}"/>
              </a:ext>
            </a:extLst>
          </p:cNvPr>
          <p:cNvSpPr>
            <a:spLocks noGrp="1"/>
          </p:cNvSpPr>
          <p:nvPr>
            <p:ph type="pic" sz="quarter" idx="13"/>
          </p:nvPr>
        </p:nvSpPr>
        <p:spPr>
          <a:xfrm>
            <a:off x="0" y="5422900"/>
            <a:ext cx="3482672" cy="8293100"/>
          </a:xfrm>
        </p:spPr>
        <p:txBody>
          <a:bodyPr/>
          <a:lstStyle>
            <a:lvl1pPr marL="0" indent="0">
              <a:buNone/>
              <a:defRPr/>
            </a:lvl1pPr>
          </a:lstStyle>
          <a:p>
            <a:endParaRPr lang="en-US"/>
          </a:p>
        </p:txBody>
      </p:sp>
    </p:spTree>
    <p:extLst>
      <p:ext uri="{BB962C8B-B14F-4D97-AF65-F5344CB8AC3E}">
        <p14:creationId xmlns:p14="http://schemas.microsoft.com/office/powerpoint/2010/main" val="35877738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text blu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617CC7-E9B9-4272-AFF5-DE549A9191F3}"/>
              </a:ext>
            </a:extLst>
          </p:cNvPr>
          <p:cNvSpPr/>
          <p:nvPr userDrawn="1"/>
        </p:nvSpPr>
        <p:spPr>
          <a:xfrm>
            <a:off x="1" y="0"/>
            <a:ext cx="8196146" cy="137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lvl1pPr>
              <a:defRPr>
                <a:solidFill>
                  <a:schemeClr val="bg1"/>
                </a:solidFill>
              </a:defRPr>
            </a:lvl1pPr>
          </a:lstStyle>
          <a:p>
            <a:r>
              <a:rPr lang="en-US"/>
              <a:t>Click to edit Master title style</a:t>
            </a:r>
          </a:p>
        </p:txBody>
      </p:sp>
      <p:sp>
        <p:nvSpPr>
          <p:cNvPr id="10" name="Text Placeholder 10">
            <a:extLst>
              <a:ext uri="{FF2B5EF4-FFF2-40B4-BE49-F238E27FC236}">
                <a16:creationId xmlns:a16="http://schemas.microsoft.com/office/drawing/2014/main" id="{4AFA144F-4631-4CF8-BDD2-458F9E854907}"/>
              </a:ext>
            </a:extLst>
          </p:cNvPr>
          <p:cNvSpPr>
            <a:spLocks noGrp="1"/>
          </p:cNvSpPr>
          <p:nvPr>
            <p:ph type="body" sz="quarter" idx="14"/>
          </p:nvPr>
        </p:nvSpPr>
        <p:spPr>
          <a:xfrm>
            <a:off x="10572751" y="3480889"/>
            <a:ext cx="13141326" cy="2433974"/>
          </a:xfrm>
        </p:spPr>
        <p:txBody>
          <a:bodyPr/>
          <a:lstStyle>
            <a:lvl1pPr marL="0" indent="0">
              <a:buNone/>
              <a:defRPr sz="4800" b="1"/>
            </a:lvl1pPr>
          </a:lstStyle>
          <a:p>
            <a:pPr lvl="0"/>
            <a:r>
              <a:rPr lang="en-US"/>
              <a:t>Click to edit Master text styles</a:t>
            </a:r>
          </a:p>
        </p:txBody>
      </p:sp>
      <p:sp>
        <p:nvSpPr>
          <p:cNvPr id="9" name="Content Placeholder 2">
            <a:extLst>
              <a:ext uri="{FF2B5EF4-FFF2-40B4-BE49-F238E27FC236}">
                <a16:creationId xmlns:a16="http://schemas.microsoft.com/office/drawing/2014/main" id="{26BBE07F-46C3-4ECC-8C66-AC2E06F57122}"/>
              </a:ext>
            </a:extLst>
          </p:cNvPr>
          <p:cNvSpPr>
            <a:spLocks noGrp="1"/>
          </p:cNvSpPr>
          <p:nvPr>
            <p:ph sz="half" idx="1"/>
          </p:nvPr>
        </p:nvSpPr>
        <p:spPr>
          <a:xfrm>
            <a:off x="10568879" y="6092516"/>
            <a:ext cx="13145198" cy="641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8" name="Picture Placeholder 9">
            <a:extLst>
              <a:ext uri="{FF2B5EF4-FFF2-40B4-BE49-F238E27FC236}">
                <a16:creationId xmlns:a16="http://schemas.microsoft.com/office/drawing/2014/main" id="{5136469F-40D9-4A74-8D22-CF3D24DA67EE}"/>
              </a:ext>
            </a:extLst>
          </p:cNvPr>
          <p:cNvSpPr>
            <a:spLocks noGrp="1"/>
          </p:cNvSpPr>
          <p:nvPr>
            <p:ph type="pic" sz="quarter" idx="13"/>
          </p:nvPr>
        </p:nvSpPr>
        <p:spPr>
          <a:xfrm>
            <a:off x="0" y="5422900"/>
            <a:ext cx="3482672" cy="8293100"/>
          </a:xfrm>
        </p:spPr>
        <p:txBody>
          <a:bodyPr/>
          <a:lstStyle>
            <a:lvl1pPr marL="0" indent="0">
              <a:buNone/>
              <a:defRPr>
                <a:solidFill>
                  <a:schemeClr val="bg1"/>
                </a:solidFill>
              </a:defRPr>
            </a:lvl1pPr>
          </a:lstStyle>
          <a:p>
            <a:endParaRPr lang="en-US"/>
          </a:p>
        </p:txBody>
      </p:sp>
    </p:spTree>
    <p:extLst>
      <p:ext uri="{BB962C8B-B14F-4D97-AF65-F5344CB8AC3E}">
        <p14:creationId xmlns:p14="http://schemas.microsoft.com/office/powerpoint/2010/main" val="439170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sual bullet point slide grey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751C9C-C515-45C6-8265-B4AB3A78716F}"/>
              </a:ext>
            </a:extLst>
          </p:cNvPr>
          <p:cNvSpPr/>
          <p:nvPr userDrawn="1"/>
        </p:nvSpPr>
        <p:spPr>
          <a:xfrm>
            <a:off x="1" y="0"/>
            <a:ext cx="8196146" cy="13716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026017" cy="23184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D139D5-2D61-4D55-A2B6-24D711C83709}"/>
              </a:ext>
            </a:extLst>
          </p:cNvPr>
          <p:cNvSpPr>
            <a:spLocks noGrp="1"/>
          </p:cNvSpPr>
          <p:nvPr>
            <p:ph sz="half" idx="1" hasCustomPrompt="1"/>
          </p:nvPr>
        </p:nvSpPr>
        <p:spPr>
          <a:xfrm>
            <a:off x="11453888" y="3657749"/>
            <a:ext cx="10943452" cy="399866"/>
          </a:xfrm>
        </p:spPr>
        <p:txBody>
          <a:bodyPr/>
          <a:lstStyle>
            <a:lvl1pPr marL="0" indent="0">
              <a:lnSpc>
                <a:spcPct val="110000"/>
              </a:lnSpc>
              <a:spcBef>
                <a:spcPts val="3000"/>
              </a:spcBef>
              <a:buFont typeface="Arial" panose="020B0604020202020204" pitchFamily="34" charset="0"/>
              <a:buNone/>
              <a:defRPr b="1">
                <a:solidFill>
                  <a:schemeClr val="tx1"/>
                </a:solidFill>
              </a:defRPr>
            </a:lvl1pPr>
          </a:lstStyle>
          <a:p>
            <a:pPr lvl="0"/>
            <a:r>
              <a:rPr lang="en-US"/>
              <a:t>Title</a:t>
            </a:r>
          </a:p>
        </p:txBody>
      </p:sp>
      <p:sp>
        <p:nvSpPr>
          <p:cNvPr id="30" name="Content Placeholder 2">
            <a:extLst>
              <a:ext uri="{FF2B5EF4-FFF2-40B4-BE49-F238E27FC236}">
                <a16:creationId xmlns:a16="http://schemas.microsoft.com/office/drawing/2014/main" id="{8D58D46B-3856-4E26-B779-221CA041EF64}"/>
              </a:ext>
            </a:extLst>
          </p:cNvPr>
          <p:cNvSpPr>
            <a:spLocks noGrp="1"/>
          </p:cNvSpPr>
          <p:nvPr>
            <p:ph sz="half" idx="28" hasCustomPrompt="1"/>
          </p:nvPr>
        </p:nvSpPr>
        <p:spPr>
          <a:xfrm>
            <a:off x="11453888" y="4084469"/>
            <a:ext cx="10943452" cy="399866"/>
          </a:xfrm>
        </p:spPr>
        <p:txBody>
          <a:bodyPr/>
          <a:lstStyle>
            <a:lvl1pPr marL="0" indent="0">
              <a:lnSpc>
                <a:spcPct val="110000"/>
              </a:lnSpc>
              <a:spcBef>
                <a:spcPts val="3000"/>
              </a:spcBef>
              <a:buFont typeface="Arial" panose="020B0604020202020204" pitchFamily="34" charset="0"/>
              <a:buNone/>
              <a:defRPr b="0">
                <a:solidFill>
                  <a:schemeClr val="tx2"/>
                </a:solidFill>
              </a:defRPr>
            </a:lvl1pPr>
          </a:lstStyle>
          <a:p>
            <a:pPr lvl="0"/>
            <a:r>
              <a:rPr lang="en-US"/>
              <a:t>Copy and paste the numbers if you need more, or delete if it’s to many</a:t>
            </a:r>
          </a:p>
        </p:txBody>
      </p:sp>
      <p:sp>
        <p:nvSpPr>
          <p:cNvPr id="31" name="Content Placeholder 2">
            <a:extLst>
              <a:ext uri="{FF2B5EF4-FFF2-40B4-BE49-F238E27FC236}">
                <a16:creationId xmlns:a16="http://schemas.microsoft.com/office/drawing/2014/main" id="{24D1A009-7C21-4CCD-BBD7-959CB59F6385}"/>
              </a:ext>
            </a:extLst>
          </p:cNvPr>
          <p:cNvSpPr>
            <a:spLocks noGrp="1"/>
          </p:cNvSpPr>
          <p:nvPr>
            <p:ph sz="half" idx="29" hasCustomPrompt="1"/>
          </p:nvPr>
        </p:nvSpPr>
        <p:spPr>
          <a:xfrm>
            <a:off x="11453888" y="5129497"/>
            <a:ext cx="10943452" cy="399866"/>
          </a:xfrm>
        </p:spPr>
        <p:txBody>
          <a:bodyPr/>
          <a:lstStyle>
            <a:lvl1pPr marL="0" indent="0">
              <a:lnSpc>
                <a:spcPct val="110000"/>
              </a:lnSpc>
              <a:spcBef>
                <a:spcPts val="3000"/>
              </a:spcBef>
              <a:buFont typeface="Arial" panose="020B0604020202020204" pitchFamily="34" charset="0"/>
              <a:buNone/>
              <a:defRPr b="1">
                <a:solidFill>
                  <a:schemeClr val="tx1"/>
                </a:solidFill>
              </a:defRPr>
            </a:lvl1pPr>
          </a:lstStyle>
          <a:p>
            <a:pPr lvl="0"/>
            <a:r>
              <a:rPr lang="en-US"/>
              <a:t>Title</a:t>
            </a:r>
          </a:p>
        </p:txBody>
      </p:sp>
      <p:sp>
        <p:nvSpPr>
          <p:cNvPr id="32" name="Content Placeholder 2">
            <a:extLst>
              <a:ext uri="{FF2B5EF4-FFF2-40B4-BE49-F238E27FC236}">
                <a16:creationId xmlns:a16="http://schemas.microsoft.com/office/drawing/2014/main" id="{79A92933-787F-48F6-895E-D9AA612A8C6A}"/>
              </a:ext>
            </a:extLst>
          </p:cNvPr>
          <p:cNvSpPr>
            <a:spLocks noGrp="1"/>
          </p:cNvSpPr>
          <p:nvPr>
            <p:ph sz="half" idx="30" hasCustomPrompt="1"/>
          </p:nvPr>
        </p:nvSpPr>
        <p:spPr>
          <a:xfrm>
            <a:off x="11453888" y="5556217"/>
            <a:ext cx="10943452" cy="399866"/>
          </a:xfrm>
        </p:spPr>
        <p:txBody>
          <a:bodyPr/>
          <a:lstStyle>
            <a:lvl1pPr marL="0" indent="0">
              <a:lnSpc>
                <a:spcPct val="110000"/>
              </a:lnSpc>
              <a:spcBef>
                <a:spcPts val="3000"/>
              </a:spcBef>
              <a:buFont typeface="Arial" panose="020B0604020202020204" pitchFamily="34" charset="0"/>
              <a:buNone/>
              <a:defRPr b="0">
                <a:solidFill>
                  <a:schemeClr val="tx2"/>
                </a:solidFill>
              </a:defRPr>
            </a:lvl1pPr>
          </a:lstStyle>
          <a:p>
            <a:pPr lvl="0"/>
            <a:r>
              <a:rPr lang="en-US"/>
              <a:t>Copy and paste the numbers if you need more, or delete if it’s to many</a:t>
            </a:r>
          </a:p>
        </p:txBody>
      </p:sp>
      <p:sp>
        <p:nvSpPr>
          <p:cNvPr id="33" name="Content Placeholder 2">
            <a:extLst>
              <a:ext uri="{FF2B5EF4-FFF2-40B4-BE49-F238E27FC236}">
                <a16:creationId xmlns:a16="http://schemas.microsoft.com/office/drawing/2014/main" id="{B98EE900-747C-4EA7-BAF8-ADA9615E6084}"/>
              </a:ext>
            </a:extLst>
          </p:cNvPr>
          <p:cNvSpPr>
            <a:spLocks noGrp="1"/>
          </p:cNvSpPr>
          <p:nvPr>
            <p:ph sz="half" idx="31" hasCustomPrompt="1"/>
          </p:nvPr>
        </p:nvSpPr>
        <p:spPr>
          <a:xfrm>
            <a:off x="11453888" y="6610535"/>
            <a:ext cx="10943452" cy="399866"/>
          </a:xfrm>
        </p:spPr>
        <p:txBody>
          <a:bodyPr/>
          <a:lstStyle>
            <a:lvl1pPr marL="0" indent="0">
              <a:lnSpc>
                <a:spcPct val="110000"/>
              </a:lnSpc>
              <a:spcBef>
                <a:spcPts val="3000"/>
              </a:spcBef>
              <a:buFont typeface="Arial" panose="020B0604020202020204" pitchFamily="34" charset="0"/>
              <a:buNone/>
              <a:defRPr b="1">
                <a:solidFill>
                  <a:schemeClr val="tx1"/>
                </a:solidFill>
              </a:defRPr>
            </a:lvl1pPr>
          </a:lstStyle>
          <a:p>
            <a:pPr lvl="0"/>
            <a:r>
              <a:rPr lang="en-US"/>
              <a:t>Title</a:t>
            </a:r>
          </a:p>
        </p:txBody>
      </p:sp>
      <p:sp>
        <p:nvSpPr>
          <p:cNvPr id="34" name="Content Placeholder 2">
            <a:extLst>
              <a:ext uri="{FF2B5EF4-FFF2-40B4-BE49-F238E27FC236}">
                <a16:creationId xmlns:a16="http://schemas.microsoft.com/office/drawing/2014/main" id="{5936AA5A-F3B4-426E-801B-AB1AE0B5B138}"/>
              </a:ext>
            </a:extLst>
          </p:cNvPr>
          <p:cNvSpPr>
            <a:spLocks noGrp="1"/>
          </p:cNvSpPr>
          <p:nvPr>
            <p:ph sz="half" idx="32" hasCustomPrompt="1"/>
          </p:nvPr>
        </p:nvSpPr>
        <p:spPr>
          <a:xfrm>
            <a:off x="11453888" y="7037255"/>
            <a:ext cx="10943452" cy="399866"/>
          </a:xfrm>
        </p:spPr>
        <p:txBody>
          <a:bodyPr/>
          <a:lstStyle>
            <a:lvl1pPr marL="0" indent="0">
              <a:lnSpc>
                <a:spcPct val="110000"/>
              </a:lnSpc>
              <a:spcBef>
                <a:spcPts val="3000"/>
              </a:spcBef>
              <a:buFont typeface="Arial" panose="020B0604020202020204" pitchFamily="34" charset="0"/>
              <a:buNone/>
              <a:defRPr b="0">
                <a:solidFill>
                  <a:schemeClr val="tx2"/>
                </a:solidFill>
              </a:defRPr>
            </a:lvl1pPr>
          </a:lstStyle>
          <a:p>
            <a:pPr lvl="0"/>
            <a:r>
              <a:rPr lang="en-US"/>
              <a:t>Copy and paste the numbers if you need more, or delete if it’s to many</a:t>
            </a:r>
          </a:p>
        </p:txBody>
      </p:sp>
      <p:sp>
        <p:nvSpPr>
          <p:cNvPr id="35" name="Content Placeholder 2">
            <a:extLst>
              <a:ext uri="{FF2B5EF4-FFF2-40B4-BE49-F238E27FC236}">
                <a16:creationId xmlns:a16="http://schemas.microsoft.com/office/drawing/2014/main" id="{C2A4F63B-FF1F-43F2-9832-B6722F0B976B}"/>
              </a:ext>
            </a:extLst>
          </p:cNvPr>
          <p:cNvSpPr>
            <a:spLocks noGrp="1"/>
          </p:cNvSpPr>
          <p:nvPr>
            <p:ph sz="half" idx="33" hasCustomPrompt="1"/>
          </p:nvPr>
        </p:nvSpPr>
        <p:spPr>
          <a:xfrm>
            <a:off x="11453888" y="8163273"/>
            <a:ext cx="10943452" cy="399866"/>
          </a:xfrm>
        </p:spPr>
        <p:txBody>
          <a:bodyPr/>
          <a:lstStyle>
            <a:lvl1pPr marL="0" indent="0">
              <a:lnSpc>
                <a:spcPct val="110000"/>
              </a:lnSpc>
              <a:spcBef>
                <a:spcPts val="3000"/>
              </a:spcBef>
              <a:buFont typeface="Arial" panose="020B0604020202020204" pitchFamily="34" charset="0"/>
              <a:buNone/>
              <a:defRPr b="1">
                <a:solidFill>
                  <a:schemeClr val="tx1"/>
                </a:solidFill>
              </a:defRPr>
            </a:lvl1pPr>
          </a:lstStyle>
          <a:p>
            <a:pPr lvl="0"/>
            <a:r>
              <a:rPr lang="en-US"/>
              <a:t>Title</a:t>
            </a:r>
          </a:p>
        </p:txBody>
      </p:sp>
      <p:sp>
        <p:nvSpPr>
          <p:cNvPr id="36" name="Content Placeholder 2">
            <a:extLst>
              <a:ext uri="{FF2B5EF4-FFF2-40B4-BE49-F238E27FC236}">
                <a16:creationId xmlns:a16="http://schemas.microsoft.com/office/drawing/2014/main" id="{E44D029B-C37D-4DEC-8B69-ADEBEBD208A9}"/>
              </a:ext>
            </a:extLst>
          </p:cNvPr>
          <p:cNvSpPr>
            <a:spLocks noGrp="1"/>
          </p:cNvSpPr>
          <p:nvPr>
            <p:ph sz="half" idx="34" hasCustomPrompt="1"/>
          </p:nvPr>
        </p:nvSpPr>
        <p:spPr>
          <a:xfrm>
            <a:off x="11453888" y="8589993"/>
            <a:ext cx="10943452" cy="399866"/>
          </a:xfrm>
        </p:spPr>
        <p:txBody>
          <a:bodyPr/>
          <a:lstStyle>
            <a:lvl1pPr marL="0" indent="0">
              <a:lnSpc>
                <a:spcPct val="110000"/>
              </a:lnSpc>
              <a:spcBef>
                <a:spcPts val="3000"/>
              </a:spcBef>
              <a:buFont typeface="Arial" panose="020B0604020202020204" pitchFamily="34" charset="0"/>
              <a:buNone/>
              <a:defRPr b="0">
                <a:solidFill>
                  <a:schemeClr val="tx2"/>
                </a:solidFill>
              </a:defRPr>
            </a:lvl1pPr>
          </a:lstStyle>
          <a:p>
            <a:pPr lvl="0"/>
            <a:r>
              <a:rPr lang="en-US"/>
              <a:t>Copy and paste the numbers if you need more, or delete if it’s to many</a:t>
            </a:r>
          </a:p>
        </p:txBody>
      </p:sp>
      <p:sp>
        <p:nvSpPr>
          <p:cNvPr id="37" name="Content Placeholder 2">
            <a:extLst>
              <a:ext uri="{FF2B5EF4-FFF2-40B4-BE49-F238E27FC236}">
                <a16:creationId xmlns:a16="http://schemas.microsoft.com/office/drawing/2014/main" id="{9B881826-197C-469B-9461-FFFF02A2B9F4}"/>
              </a:ext>
            </a:extLst>
          </p:cNvPr>
          <p:cNvSpPr>
            <a:spLocks noGrp="1"/>
          </p:cNvSpPr>
          <p:nvPr>
            <p:ph sz="half" idx="35" hasCustomPrompt="1"/>
          </p:nvPr>
        </p:nvSpPr>
        <p:spPr>
          <a:xfrm>
            <a:off x="11453888" y="9664921"/>
            <a:ext cx="10943452" cy="399866"/>
          </a:xfrm>
        </p:spPr>
        <p:txBody>
          <a:bodyPr/>
          <a:lstStyle>
            <a:lvl1pPr marL="0" indent="0">
              <a:lnSpc>
                <a:spcPct val="110000"/>
              </a:lnSpc>
              <a:spcBef>
                <a:spcPts val="3000"/>
              </a:spcBef>
              <a:buFont typeface="Arial" panose="020B0604020202020204" pitchFamily="34" charset="0"/>
              <a:buNone/>
              <a:defRPr b="1">
                <a:solidFill>
                  <a:schemeClr val="tx1"/>
                </a:solidFill>
              </a:defRPr>
            </a:lvl1pPr>
          </a:lstStyle>
          <a:p>
            <a:pPr lvl="0"/>
            <a:r>
              <a:rPr lang="en-US"/>
              <a:t>Title</a:t>
            </a:r>
          </a:p>
        </p:txBody>
      </p:sp>
      <p:sp>
        <p:nvSpPr>
          <p:cNvPr id="38" name="Content Placeholder 2">
            <a:extLst>
              <a:ext uri="{FF2B5EF4-FFF2-40B4-BE49-F238E27FC236}">
                <a16:creationId xmlns:a16="http://schemas.microsoft.com/office/drawing/2014/main" id="{82333117-2954-4A04-B4D2-BE77BFA15772}"/>
              </a:ext>
            </a:extLst>
          </p:cNvPr>
          <p:cNvSpPr>
            <a:spLocks noGrp="1"/>
          </p:cNvSpPr>
          <p:nvPr>
            <p:ph sz="half" idx="36" hasCustomPrompt="1"/>
          </p:nvPr>
        </p:nvSpPr>
        <p:spPr>
          <a:xfrm>
            <a:off x="11453888" y="10091641"/>
            <a:ext cx="10943452" cy="399866"/>
          </a:xfrm>
        </p:spPr>
        <p:txBody>
          <a:bodyPr/>
          <a:lstStyle>
            <a:lvl1pPr marL="0" indent="0">
              <a:lnSpc>
                <a:spcPct val="110000"/>
              </a:lnSpc>
              <a:spcBef>
                <a:spcPts val="3000"/>
              </a:spcBef>
              <a:buFont typeface="Arial" panose="020B0604020202020204" pitchFamily="34" charset="0"/>
              <a:buNone/>
              <a:defRPr b="0">
                <a:solidFill>
                  <a:schemeClr val="tx2"/>
                </a:solidFill>
              </a:defRPr>
            </a:lvl1pPr>
          </a:lstStyle>
          <a:p>
            <a:pPr lvl="0"/>
            <a:r>
              <a:rPr lang="en-US"/>
              <a:t>Copy and paste the numbers if you need more, or delete if it’s to many</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22" name="Text Placeholder 17">
            <a:extLst>
              <a:ext uri="{FF2B5EF4-FFF2-40B4-BE49-F238E27FC236}">
                <a16:creationId xmlns:a16="http://schemas.microsoft.com/office/drawing/2014/main" id="{399E66AC-2928-4FC7-B76E-1112D7B68EF0}"/>
              </a:ext>
            </a:extLst>
          </p:cNvPr>
          <p:cNvSpPr>
            <a:spLocks noGrp="1" noChangeAspect="1"/>
          </p:cNvSpPr>
          <p:nvPr>
            <p:ph type="body" sz="quarter" idx="22" hasCustomPrompt="1"/>
          </p:nvPr>
        </p:nvSpPr>
        <p:spPr>
          <a:xfrm>
            <a:off x="10580983" y="3671055"/>
            <a:ext cx="649882" cy="649882"/>
          </a:xfrm>
          <a:prstGeom prst="ellipse">
            <a:avLst/>
          </a:prstGeom>
          <a:solidFill>
            <a:schemeClr val="accent1"/>
          </a:solidFill>
          <a:ln>
            <a:solidFill>
              <a:srgbClr val="FFFFFF">
                <a:alpha val="0"/>
              </a:srgbClr>
            </a:solidFill>
          </a:ln>
        </p:spPr>
        <p:txBody>
          <a:bodyPr anchor="ctr" anchorCtr="1"/>
          <a:lstStyle>
            <a:lvl1pPr marL="0" indent="0">
              <a:lnSpc>
                <a:spcPct val="100000"/>
              </a:lnSpc>
              <a:spcBef>
                <a:spcPts val="0"/>
              </a:spcBef>
              <a:buFont typeface="Arial" panose="020B0604020202020204" pitchFamily="34" charset="0"/>
              <a:buNone/>
              <a:defRPr sz="2100">
                <a:solidFill>
                  <a:schemeClr val="tx1"/>
                </a:solidFill>
              </a:defRPr>
            </a:lvl1pPr>
          </a:lstStyle>
          <a:p>
            <a:pPr lvl="0"/>
            <a:r>
              <a:rPr lang="en-US"/>
              <a:t>1</a:t>
            </a:r>
          </a:p>
        </p:txBody>
      </p:sp>
      <p:sp>
        <p:nvSpPr>
          <p:cNvPr id="25" name="Text Placeholder 17">
            <a:extLst>
              <a:ext uri="{FF2B5EF4-FFF2-40B4-BE49-F238E27FC236}">
                <a16:creationId xmlns:a16="http://schemas.microsoft.com/office/drawing/2014/main" id="{2978A66D-E897-406B-AE5B-906E2292551B}"/>
              </a:ext>
            </a:extLst>
          </p:cNvPr>
          <p:cNvSpPr>
            <a:spLocks noGrp="1" noChangeAspect="1"/>
          </p:cNvSpPr>
          <p:nvPr>
            <p:ph type="body" sz="quarter" idx="23" hasCustomPrompt="1"/>
          </p:nvPr>
        </p:nvSpPr>
        <p:spPr>
          <a:xfrm>
            <a:off x="10580983" y="5161237"/>
            <a:ext cx="649882" cy="649882"/>
          </a:xfrm>
          <a:prstGeom prst="ellipse">
            <a:avLst/>
          </a:prstGeom>
          <a:solidFill>
            <a:schemeClr val="accent1"/>
          </a:solidFill>
          <a:ln>
            <a:solidFill>
              <a:srgbClr val="FFFFFF">
                <a:alpha val="0"/>
              </a:srgbClr>
            </a:solidFill>
          </a:ln>
        </p:spPr>
        <p:txBody>
          <a:bodyPr anchor="ctr" anchorCtr="1"/>
          <a:lstStyle>
            <a:lvl1pPr marL="0" indent="0">
              <a:lnSpc>
                <a:spcPct val="100000"/>
              </a:lnSpc>
              <a:spcBef>
                <a:spcPts val="0"/>
              </a:spcBef>
              <a:buFont typeface="Arial" panose="020B0604020202020204" pitchFamily="34" charset="0"/>
              <a:buNone/>
              <a:defRPr sz="2100">
                <a:solidFill>
                  <a:schemeClr val="tx1"/>
                </a:solidFill>
              </a:defRPr>
            </a:lvl1pPr>
          </a:lstStyle>
          <a:p>
            <a:pPr lvl="0"/>
            <a:r>
              <a:rPr lang="en-US"/>
              <a:t>X</a:t>
            </a:r>
          </a:p>
        </p:txBody>
      </p:sp>
      <p:sp>
        <p:nvSpPr>
          <p:cNvPr id="26" name="Text Placeholder 17">
            <a:extLst>
              <a:ext uri="{FF2B5EF4-FFF2-40B4-BE49-F238E27FC236}">
                <a16:creationId xmlns:a16="http://schemas.microsoft.com/office/drawing/2014/main" id="{BFEB4EB0-FC36-428F-B620-194AF8E69B97}"/>
              </a:ext>
            </a:extLst>
          </p:cNvPr>
          <p:cNvSpPr>
            <a:spLocks noGrp="1" noChangeAspect="1"/>
          </p:cNvSpPr>
          <p:nvPr>
            <p:ph type="body" sz="quarter" idx="24" hasCustomPrompt="1"/>
          </p:nvPr>
        </p:nvSpPr>
        <p:spPr>
          <a:xfrm>
            <a:off x="10580983" y="6651417"/>
            <a:ext cx="649882" cy="649882"/>
          </a:xfrm>
          <a:prstGeom prst="ellipse">
            <a:avLst/>
          </a:prstGeom>
          <a:solidFill>
            <a:schemeClr val="accent1"/>
          </a:solidFill>
          <a:ln>
            <a:solidFill>
              <a:srgbClr val="FFFFFF">
                <a:alpha val="0"/>
              </a:srgbClr>
            </a:solidFill>
          </a:ln>
        </p:spPr>
        <p:txBody>
          <a:bodyPr anchor="ctr" anchorCtr="1"/>
          <a:lstStyle>
            <a:lvl1pPr marL="0" indent="0">
              <a:lnSpc>
                <a:spcPct val="100000"/>
              </a:lnSpc>
              <a:spcBef>
                <a:spcPts val="0"/>
              </a:spcBef>
              <a:buFont typeface="Arial" panose="020B0604020202020204" pitchFamily="34" charset="0"/>
              <a:buNone/>
              <a:defRPr sz="2100">
                <a:solidFill>
                  <a:schemeClr val="tx1"/>
                </a:solidFill>
              </a:defRPr>
            </a:lvl1pPr>
          </a:lstStyle>
          <a:p>
            <a:pPr lvl="0"/>
            <a:r>
              <a:rPr lang="en-US"/>
              <a:t>X</a:t>
            </a:r>
          </a:p>
        </p:txBody>
      </p:sp>
      <p:sp>
        <p:nvSpPr>
          <p:cNvPr id="27" name="Text Placeholder 17">
            <a:extLst>
              <a:ext uri="{FF2B5EF4-FFF2-40B4-BE49-F238E27FC236}">
                <a16:creationId xmlns:a16="http://schemas.microsoft.com/office/drawing/2014/main" id="{2000FE37-E2E3-47F4-8D41-DA32FD3C101E}"/>
              </a:ext>
            </a:extLst>
          </p:cNvPr>
          <p:cNvSpPr>
            <a:spLocks noGrp="1" noChangeAspect="1"/>
          </p:cNvSpPr>
          <p:nvPr>
            <p:ph type="body" sz="quarter" idx="25" hasCustomPrompt="1"/>
          </p:nvPr>
        </p:nvSpPr>
        <p:spPr>
          <a:xfrm>
            <a:off x="10580983" y="8141597"/>
            <a:ext cx="649882" cy="649882"/>
          </a:xfrm>
          <a:prstGeom prst="ellipse">
            <a:avLst/>
          </a:prstGeom>
          <a:solidFill>
            <a:schemeClr val="accent1"/>
          </a:solidFill>
          <a:ln>
            <a:solidFill>
              <a:srgbClr val="FFFFFF">
                <a:alpha val="0"/>
              </a:srgbClr>
            </a:solidFill>
          </a:ln>
        </p:spPr>
        <p:txBody>
          <a:bodyPr anchor="ctr" anchorCtr="1"/>
          <a:lstStyle>
            <a:lvl1pPr marL="0" indent="0">
              <a:lnSpc>
                <a:spcPct val="100000"/>
              </a:lnSpc>
              <a:spcBef>
                <a:spcPts val="0"/>
              </a:spcBef>
              <a:buFont typeface="Arial" panose="020B0604020202020204" pitchFamily="34" charset="0"/>
              <a:buNone/>
              <a:defRPr sz="2100">
                <a:solidFill>
                  <a:schemeClr val="tx1"/>
                </a:solidFill>
              </a:defRPr>
            </a:lvl1pPr>
          </a:lstStyle>
          <a:p>
            <a:pPr lvl="0"/>
            <a:r>
              <a:rPr lang="en-US"/>
              <a:t>X</a:t>
            </a:r>
          </a:p>
        </p:txBody>
      </p:sp>
      <p:sp>
        <p:nvSpPr>
          <p:cNvPr id="29" name="Text Placeholder 17">
            <a:extLst>
              <a:ext uri="{FF2B5EF4-FFF2-40B4-BE49-F238E27FC236}">
                <a16:creationId xmlns:a16="http://schemas.microsoft.com/office/drawing/2014/main" id="{C2E802A7-0ABD-434B-B878-020BB4531907}"/>
              </a:ext>
            </a:extLst>
          </p:cNvPr>
          <p:cNvSpPr>
            <a:spLocks noGrp="1" noChangeAspect="1"/>
          </p:cNvSpPr>
          <p:nvPr>
            <p:ph type="body" sz="quarter" idx="27" hasCustomPrompt="1"/>
          </p:nvPr>
        </p:nvSpPr>
        <p:spPr>
          <a:xfrm>
            <a:off x="10580983" y="9631779"/>
            <a:ext cx="649882" cy="649882"/>
          </a:xfrm>
          <a:prstGeom prst="ellipse">
            <a:avLst/>
          </a:prstGeom>
          <a:solidFill>
            <a:schemeClr val="accent1"/>
          </a:solidFill>
          <a:ln>
            <a:solidFill>
              <a:srgbClr val="FFFFFF">
                <a:alpha val="0"/>
              </a:srgbClr>
            </a:solidFill>
          </a:ln>
        </p:spPr>
        <p:txBody>
          <a:bodyPr anchor="ctr" anchorCtr="1"/>
          <a:lstStyle>
            <a:lvl1pPr marL="0" indent="0">
              <a:lnSpc>
                <a:spcPct val="100000"/>
              </a:lnSpc>
              <a:spcBef>
                <a:spcPts val="0"/>
              </a:spcBef>
              <a:buFont typeface="Arial" panose="020B0604020202020204" pitchFamily="34" charset="0"/>
              <a:buNone/>
              <a:defRPr sz="2100">
                <a:solidFill>
                  <a:schemeClr val="tx1"/>
                </a:solidFill>
              </a:defRPr>
            </a:lvl1pPr>
          </a:lstStyle>
          <a:p>
            <a:pPr lvl="0"/>
            <a:r>
              <a:rPr lang="en-US"/>
              <a:t>X</a:t>
            </a:r>
          </a:p>
        </p:txBody>
      </p:sp>
    </p:spTree>
    <p:extLst>
      <p:ext uri="{BB962C8B-B14F-4D97-AF65-F5344CB8AC3E}">
        <p14:creationId xmlns:p14="http://schemas.microsoft.com/office/powerpoint/2010/main" val="1384426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oint slide">
    <p:bg>
      <p:bgPr>
        <a:solidFill>
          <a:srgbClr val="F2F2F2"/>
        </a:solidFill>
        <a:effectLst/>
      </p:bgPr>
    </p:bg>
    <p:spTree>
      <p:nvGrpSpPr>
        <p:cNvPr id="1" name=""/>
        <p:cNvGrpSpPr/>
        <p:nvPr/>
      </p:nvGrpSpPr>
      <p:grpSpPr>
        <a:xfrm>
          <a:off x="0" y="0"/>
          <a:ext cx="0" cy="0"/>
          <a:chOff x="0" y="0"/>
          <a:chExt cx="0" cy="0"/>
        </a:xfrm>
      </p:grpSpPr>
      <p:sp>
        <p:nvSpPr>
          <p:cNvPr id="11" name="Graphic 9">
            <a:extLst>
              <a:ext uri="{FF2B5EF4-FFF2-40B4-BE49-F238E27FC236}">
                <a16:creationId xmlns:a16="http://schemas.microsoft.com/office/drawing/2014/main" id="{B88882C9-82BA-4015-8ECE-CD10501E2DD5}"/>
              </a:ext>
            </a:extLst>
          </p:cNvPr>
          <p:cNvSpPr/>
          <p:nvPr/>
        </p:nvSpPr>
        <p:spPr>
          <a:xfrm>
            <a:off x="3042" y="3460727"/>
            <a:ext cx="24378928" cy="10429454"/>
          </a:xfrm>
          <a:custGeom>
            <a:avLst/>
            <a:gdLst>
              <a:gd name="connsiteX0" fmla="*/ 12190170 w 12189464"/>
              <a:gd name="connsiteY0" fmla="*/ 5214760 h 5214727"/>
              <a:gd name="connsiteX1" fmla="*/ 12190170 w 12189464"/>
              <a:gd name="connsiteY1" fmla="*/ 495828 h 5214727"/>
              <a:gd name="connsiteX2" fmla="*/ 11889713 w 12189464"/>
              <a:gd name="connsiteY2" fmla="*/ 495828 h 5214727"/>
              <a:gd name="connsiteX3" fmla="*/ 11813632 w 12189464"/>
              <a:gd name="connsiteY3" fmla="*/ 560687 h 5214727"/>
              <a:gd name="connsiteX4" fmla="*/ 11813632 w 12189464"/>
              <a:gd name="connsiteY4" fmla="*/ 690532 h 5214727"/>
              <a:gd name="connsiteX5" fmla="*/ 11813251 w 12189464"/>
              <a:gd name="connsiteY5" fmla="*/ 696872 h 5214727"/>
              <a:gd name="connsiteX6" fmla="*/ 11813251 w 12189464"/>
              <a:gd name="connsiteY6" fmla="*/ 1164708 h 5214727"/>
              <a:gd name="connsiteX7" fmla="*/ 11737170 w 12189464"/>
              <a:gd name="connsiteY7" fmla="*/ 1229567 h 5214727"/>
              <a:gd name="connsiteX8" fmla="*/ 11352770 w 12189464"/>
              <a:gd name="connsiteY8" fmla="*/ 1229567 h 5214727"/>
              <a:gd name="connsiteX9" fmla="*/ 11276689 w 12189464"/>
              <a:gd name="connsiteY9" fmla="*/ 1164708 h 5214727"/>
              <a:gd name="connsiteX10" fmla="*/ 11276689 w 12189464"/>
              <a:gd name="connsiteY10" fmla="*/ 157394 h 5214727"/>
              <a:gd name="connsiteX11" fmla="*/ 11200608 w 12189464"/>
              <a:gd name="connsiteY11" fmla="*/ 92535 h 5214727"/>
              <a:gd name="connsiteX12" fmla="*/ 10970399 w 12189464"/>
              <a:gd name="connsiteY12" fmla="*/ 92535 h 5214727"/>
              <a:gd name="connsiteX13" fmla="*/ 10894318 w 12189464"/>
              <a:gd name="connsiteY13" fmla="*/ 157394 h 5214727"/>
              <a:gd name="connsiteX14" fmla="*/ 10894318 w 12189464"/>
              <a:gd name="connsiteY14" fmla="*/ 542681 h 5214727"/>
              <a:gd name="connsiteX15" fmla="*/ 10818237 w 12189464"/>
              <a:gd name="connsiteY15" fmla="*/ 607540 h 5214727"/>
              <a:gd name="connsiteX16" fmla="*/ 10639446 w 12189464"/>
              <a:gd name="connsiteY16" fmla="*/ 607540 h 5214727"/>
              <a:gd name="connsiteX17" fmla="*/ 10563365 w 12189464"/>
              <a:gd name="connsiteY17" fmla="*/ 542681 h 5214727"/>
              <a:gd name="connsiteX18" fmla="*/ 10563365 w 12189464"/>
              <a:gd name="connsiteY18" fmla="*/ 356599 h 5214727"/>
              <a:gd name="connsiteX19" fmla="*/ 10487284 w 12189464"/>
              <a:gd name="connsiteY19" fmla="*/ 291740 h 5214727"/>
              <a:gd name="connsiteX20" fmla="*/ 10279963 w 12189464"/>
              <a:gd name="connsiteY20" fmla="*/ 291740 h 5214727"/>
              <a:gd name="connsiteX21" fmla="*/ 10203882 w 12189464"/>
              <a:gd name="connsiteY21" fmla="*/ 356599 h 5214727"/>
              <a:gd name="connsiteX22" fmla="*/ 10203882 w 12189464"/>
              <a:gd name="connsiteY22" fmla="*/ 931392 h 5214727"/>
              <a:gd name="connsiteX23" fmla="*/ 10127801 w 12189464"/>
              <a:gd name="connsiteY23" fmla="*/ 996251 h 5214727"/>
              <a:gd name="connsiteX24" fmla="*/ 9937598 w 12189464"/>
              <a:gd name="connsiteY24" fmla="*/ 996251 h 5214727"/>
              <a:gd name="connsiteX25" fmla="*/ 9861517 w 12189464"/>
              <a:gd name="connsiteY25" fmla="*/ 931392 h 5214727"/>
              <a:gd name="connsiteX26" fmla="*/ 9861517 w 12189464"/>
              <a:gd name="connsiteY26" fmla="*/ 740682 h 5214727"/>
              <a:gd name="connsiteX27" fmla="*/ 9785436 w 12189464"/>
              <a:gd name="connsiteY27" fmla="*/ 675823 h 5214727"/>
              <a:gd name="connsiteX28" fmla="*/ 9455814 w 12189464"/>
              <a:gd name="connsiteY28" fmla="*/ 675823 h 5214727"/>
              <a:gd name="connsiteX29" fmla="*/ 9379733 w 12189464"/>
              <a:gd name="connsiteY29" fmla="*/ 610964 h 5214727"/>
              <a:gd name="connsiteX30" fmla="*/ 9379733 w 12189464"/>
              <a:gd name="connsiteY30" fmla="*/ 395718 h 5214727"/>
              <a:gd name="connsiteX31" fmla="*/ 9303652 w 12189464"/>
              <a:gd name="connsiteY31" fmla="*/ 330859 h 5214727"/>
              <a:gd name="connsiteX32" fmla="*/ 9027351 w 12189464"/>
              <a:gd name="connsiteY32" fmla="*/ 330859 h 5214727"/>
              <a:gd name="connsiteX33" fmla="*/ 8951270 w 12189464"/>
              <a:gd name="connsiteY33" fmla="*/ 266000 h 5214727"/>
              <a:gd name="connsiteX34" fmla="*/ 8951270 w 12189464"/>
              <a:gd name="connsiteY34" fmla="*/ 138247 h 5214727"/>
              <a:gd name="connsiteX35" fmla="*/ 8875188 w 12189464"/>
              <a:gd name="connsiteY35" fmla="*/ 73324 h 5214727"/>
              <a:gd name="connsiteX36" fmla="*/ 8576063 w 12189464"/>
              <a:gd name="connsiteY36" fmla="*/ 73324 h 5214727"/>
              <a:gd name="connsiteX37" fmla="*/ 8499982 w 12189464"/>
              <a:gd name="connsiteY37" fmla="*/ 138247 h 5214727"/>
              <a:gd name="connsiteX38" fmla="*/ 8499982 w 12189464"/>
              <a:gd name="connsiteY38" fmla="*/ 887646 h 5214727"/>
              <a:gd name="connsiteX39" fmla="*/ 8423901 w 12189464"/>
              <a:gd name="connsiteY39" fmla="*/ 952505 h 5214727"/>
              <a:gd name="connsiteX40" fmla="*/ 8233698 w 12189464"/>
              <a:gd name="connsiteY40" fmla="*/ 952505 h 5214727"/>
              <a:gd name="connsiteX41" fmla="*/ 8157617 w 12189464"/>
              <a:gd name="connsiteY41" fmla="*/ 887646 h 5214727"/>
              <a:gd name="connsiteX42" fmla="*/ 8157617 w 12189464"/>
              <a:gd name="connsiteY42" fmla="*/ 405228 h 5214727"/>
              <a:gd name="connsiteX43" fmla="*/ 8081536 w 12189464"/>
              <a:gd name="connsiteY43" fmla="*/ 340305 h 5214727"/>
              <a:gd name="connsiteX44" fmla="*/ 7579210 w 12189464"/>
              <a:gd name="connsiteY44" fmla="*/ 340305 h 5214727"/>
              <a:gd name="connsiteX45" fmla="*/ 7503129 w 12189464"/>
              <a:gd name="connsiteY45" fmla="*/ 405228 h 5214727"/>
              <a:gd name="connsiteX46" fmla="*/ 7503129 w 12189464"/>
              <a:gd name="connsiteY46" fmla="*/ 651097 h 5214727"/>
              <a:gd name="connsiteX47" fmla="*/ 7480812 w 12189464"/>
              <a:gd name="connsiteY47" fmla="*/ 696999 h 5214727"/>
              <a:gd name="connsiteX48" fmla="*/ 7207364 w 12189464"/>
              <a:gd name="connsiteY48" fmla="*/ 929237 h 5214727"/>
              <a:gd name="connsiteX49" fmla="*/ 7077138 w 12189464"/>
              <a:gd name="connsiteY49" fmla="*/ 883334 h 5214727"/>
              <a:gd name="connsiteX50" fmla="*/ 7077138 w 12189464"/>
              <a:gd name="connsiteY50" fmla="*/ 705431 h 5214727"/>
              <a:gd name="connsiteX51" fmla="*/ 7008031 w 12189464"/>
              <a:gd name="connsiteY51" fmla="*/ 640889 h 5214727"/>
              <a:gd name="connsiteX52" fmla="*/ 6118199 w 12189464"/>
              <a:gd name="connsiteY52" fmla="*/ 569500 h 5214727"/>
              <a:gd name="connsiteX53" fmla="*/ 6049092 w 12189464"/>
              <a:gd name="connsiteY53" fmla="*/ 504894 h 5214727"/>
              <a:gd name="connsiteX54" fmla="*/ 6049092 w 12189464"/>
              <a:gd name="connsiteY54" fmla="*/ 266190 h 5214727"/>
              <a:gd name="connsiteX55" fmla="*/ 6025443 w 12189464"/>
              <a:gd name="connsiteY55" fmla="*/ 219273 h 5214727"/>
              <a:gd name="connsiteX56" fmla="*/ 5867702 w 12189464"/>
              <a:gd name="connsiteY56" fmla="*/ 91203 h 5214727"/>
              <a:gd name="connsiteX57" fmla="*/ 5762520 w 12189464"/>
              <a:gd name="connsiteY57" fmla="*/ 91203 h 5214727"/>
              <a:gd name="connsiteX58" fmla="*/ 5604017 w 12189464"/>
              <a:gd name="connsiteY58" fmla="*/ 219146 h 5214727"/>
              <a:gd name="connsiteX59" fmla="*/ 5580369 w 12189464"/>
              <a:gd name="connsiteY59" fmla="*/ 266190 h 5214727"/>
              <a:gd name="connsiteX60" fmla="*/ 5580369 w 12189464"/>
              <a:gd name="connsiteY60" fmla="*/ 785697 h 5214727"/>
              <a:gd name="connsiteX61" fmla="*/ 5504288 w 12189464"/>
              <a:gd name="connsiteY61" fmla="*/ 850556 h 5214727"/>
              <a:gd name="connsiteX62" fmla="*/ 5222914 w 12189464"/>
              <a:gd name="connsiteY62" fmla="*/ 850556 h 5214727"/>
              <a:gd name="connsiteX63" fmla="*/ 5146833 w 12189464"/>
              <a:gd name="connsiteY63" fmla="*/ 785697 h 5214727"/>
              <a:gd name="connsiteX64" fmla="*/ 5146833 w 12189464"/>
              <a:gd name="connsiteY64" fmla="*/ 682227 h 5214727"/>
              <a:gd name="connsiteX65" fmla="*/ 5070752 w 12189464"/>
              <a:gd name="connsiteY65" fmla="*/ 617304 h 5214727"/>
              <a:gd name="connsiteX66" fmla="*/ 4802439 w 12189464"/>
              <a:gd name="connsiteY66" fmla="*/ 617304 h 5214727"/>
              <a:gd name="connsiteX67" fmla="*/ 4726358 w 12189464"/>
              <a:gd name="connsiteY67" fmla="*/ 552445 h 5214727"/>
              <a:gd name="connsiteX68" fmla="*/ 4726358 w 12189464"/>
              <a:gd name="connsiteY68" fmla="*/ 175336 h 5214727"/>
              <a:gd name="connsiteX69" fmla="*/ 4676398 w 12189464"/>
              <a:gd name="connsiteY69" fmla="*/ 114408 h 5214727"/>
              <a:gd name="connsiteX70" fmla="*/ 4414235 w 12189464"/>
              <a:gd name="connsiteY70" fmla="*/ 32367 h 5214727"/>
              <a:gd name="connsiteX71" fmla="*/ 4311589 w 12189464"/>
              <a:gd name="connsiteY71" fmla="*/ 93232 h 5214727"/>
              <a:gd name="connsiteX72" fmla="*/ 4311589 w 12189464"/>
              <a:gd name="connsiteY72" fmla="*/ 188333 h 5214727"/>
              <a:gd name="connsiteX73" fmla="*/ 4235508 w 12189464"/>
              <a:gd name="connsiteY73" fmla="*/ 253192 h 5214727"/>
              <a:gd name="connsiteX74" fmla="*/ 4105219 w 12189464"/>
              <a:gd name="connsiteY74" fmla="*/ 253192 h 5214727"/>
              <a:gd name="connsiteX75" fmla="*/ 4029138 w 12189464"/>
              <a:gd name="connsiteY75" fmla="*/ 318052 h 5214727"/>
              <a:gd name="connsiteX76" fmla="*/ 4029138 w 12189464"/>
              <a:gd name="connsiteY76" fmla="*/ 1056482 h 5214727"/>
              <a:gd name="connsiteX77" fmla="*/ 3921737 w 12189464"/>
              <a:gd name="connsiteY77" fmla="*/ 1115762 h 5214727"/>
              <a:gd name="connsiteX78" fmla="*/ 3614179 w 12189464"/>
              <a:gd name="connsiteY78" fmla="*/ 998851 h 5214727"/>
              <a:gd name="connsiteX79" fmla="*/ 3569037 w 12189464"/>
              <a:gd name="connsiteY79" fmla="*/ 939571 h 5214727"/>
              <a:gd name="connsiteX80" fmla="*/ 3569037 w 12189464"/>
              <a:gd name="connsiteY80" fmla="*/ 662699 h 5214727"/>
              <a:gd name="connsiteX81" fmla="*/ 3492956 w 12189464"/>
              <a:gd name="connsiteY81" fmla="*/ 597840 h 5214727"/>
              <a:gd name="connsiteX82" fmla="*/ 3219445 w 12189464"/>
              <a:gd name="connsiteY82" fmla="*/ 597840 h 5214727"/>
              <a:gd name="connsiteX83" fmla="*/ 3143364 w 12189464"/>
              <a:gd name="connsiteY83" fmla="*/ 662699 h 5214727"/>
              <a:gd name="connsiteX84" fmla="*/ 3143364 w 12189464"/>
              <a:gd name="connsiteY84" fmla="*/ 892464 h 5214727"/>
              <a:gd name="connsiteX85" fmla="*/ 3067282 w 12189464"/>
              <a:gd name="connsiteY85" fmla="*/ 957387 h 5214727"/>
              <a:gd name="connsiteX86" fmla="*/ 2695563 w 12189464"/>
              <a:gd name="connsiteY86" fmla="*/ 957387 h 5214727"/>
              <a:gd name="connsiteX87" fmla="*/ 2619482 w 12189464"/>
              <a:gd name="connsiteY87" fmla="*/ 892464 h 5214727"/>
              <a:gd name="connsiteX88" fmla="*/ 2619482 w 12189464"/>
              <a:gd name="connsiteY88" fmla="*/ 375937 h 5214727"/>
              <a:gd name="connsiteX89" fmla="*/ 2584231 w 12189464"/>
              <a:gd name="connsiteY89" fmla="*/ 321222 h 5214727"/>
              <a:gd name="connsiteX90" fmla="*/ 2332085 w 12189464"/>
              <a:gd name="connsiteY90" fmla="*/ 184529 h 5214727"/>
              <a:gd name="connsiteX91" fmla="*/ 2296834 w 12189464"/>
              <a:gd name="connsiteY91" fmla="*/ 129814 h 5214727"/>
              <a:gd name="connsiteX92" fmla="*/ 2296834 w 12189464"/>
              <a:gd name="connsiteY92" fmla="*/ 65082 h 5214727"/>
              <a:gd name="connsiteX93" fmla="*/ 2220753 w 12189464"/>
              <a:gd name="connsiteY93" fmla="*/ 223 h 5214727"/>
              <a:gd name="connsiteX94" fmla="*/ 1841996 w 12189464"/>
              <a:gd name="connsiteY94" fmla="*/ 223 h 5214727"/>
              <a:gd name="connsiteX95" fmla="*/ 1765915 w 12189464"/>
              <a:gd name="connsiteY95" fmla="*/ 65082 h 5214727"/>
              <a:gd name="connsiteX96" fmla="*/ 1765915 w 12189464"/>
              <a:gd name="connsiteY96" fmla="*/ 620221 h 5214727"/>
              <a:gd name="connsiteX97" fmla="*/ 1689834 w 12189464"/>
              <a:gd name="connsiteY97" fmla="*/ 685080 h 5214727"/>
              <a:gd name="connsiteX98" fmla="*/ 1282546 w 12189464"/>
              <a:gd name="connsiteY98" fmla="*/ 685080 h 5214727"/>
              <a:gd name="connsiteX99" fmla="*/ 1206465 w 12189464"/>
              <a:gd name="connsiteY99" fmla="*/ 749939 h 5214727"/>
              <a:gd name="connsiteX100" fmla="*/ 1206465 w 12189464"/>
              <a:gd name="connsiteY100" fmla="*/ 1182460 h 5214727"/>
              <a:gd name="connsiteX101" fmla="*/ 1093294 w 12189464"/>
              <a:gd name="connsiteY101" fmla="*/ 1239521 h 5214727"/>
              <a:gd name="connsiteX102" fmla="*/ 825679 w 12189464"/>
              <a:gd name="connsiteY102" fmla="*/ 1113860 h 5214727"/>
              <a:gd name="connsiteX103" fmla="*/ 750105 w 12189464"/>
              <a:gd name="connsiteY103" fmla="*/ 1114748 h 5214727"/>
              <a:gd name="connsiteX104" fmla="*/ 658300 w 12189464"/>
              <a:gd name="connsiteY104" fmla="*/ 1160777 h 5214727"/>
              <a:gd name="connsiteX105" fmla="*/ 467273 w 12189464"/>
              <a:gd name="connsiteY105" fmla="*/ 1256322 h 5214727"/>
              <a:gd name="connsiteX106" fmla="*/ 384616 w 12189464"/>
              <a:gd name="connsiteY106" fmla="*/ 1228697 h 5214727"/>
              <a:gd name="connsiteX107" fmla="*/ 378132 w 12189464"/>
              <a:gd name="connsiteY107" fmla="*/ 1201227 h 5214727"/>
              <a:gd name="connsiteX108" fmla="*/ 378132 w 12189464"/>
              <a:gd name="connsiteY108" fmla="*/ 560877 h 5214727"/>
              <a:gd name="connsiteX109" fmla="*/ 377815 w 12189464"/>
              <a:gd name="connsiteY109" fmla="*/ 555869 h 5214727"/>
              <a:gd name="connsiteX110" fmla="*/ 301733 w 12189464"/>
              <a:gd name="connsiteY110" fmla="*/ 496018 h 5214727"/>
              <a:gd name="connsiteX111" fmla="*/ 706 w 12189464"/>
              <a:gd name="connsiteY111" fmla="*/ 496018 h 5214727"/>
              <a:gd name="connsiteX112" fmla="*/ 706 w 12189464"/>
              <a:gd name="connsiteY112" fmla="*/ 5214950 h 521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189464" h="5214727">
                <a:moveTo>
                  <a:pt x="12190170" y="5214760"/>
                </a:moveTo>
                <a:lnTo>
                  <a:pt x="12190170" y="495828"/>
                </a:lnTo>
                <a:lnTo>
                  <a:pt x="11889713" y="495828"/>
                </a:lnTo>
                <a:cubicBezTo>
                  <a:pt x="11847615" y="495828"/>
                  <a:pt x="11813632" y="524866"/>
                  <a:pt x="11813632" y="560687"/>
                </a:cubicBezTo>
                <a:lnTo>
                  <a:pt x="11813632" y="690532"/>
                </a:lnTo>
                <a:cubicBezTo>
                  <a:pt x="11813632" y="692561"/>
                  <a:pt x="11813251" y="694590"/>
                  <a:pt x="11813251" y="696872"/>
                </a:cubicBezTo>
                <a:lnTo>
                  <a:pt x="11813251" y="1164708"/>
                </a:lnTo>
                <a:cubicBezTo>
                  <a:pt x="11813251" y="1200529"/>
                  <a:pt x="11779141" y="1229567"/>
                  <a:pt x="11737170" y="1229567"/>
                </a:cubicBezTo>
                <a:lnTo>
                  <a:pt x="11352770" y="1229567"/>
                </a:lnTo>
                <a:cubicBezTo>
                  <a:pt x="11310672" y="1229567"/>
                  <a:pt x="11276689" y="1200529"/>
                  <a:pt x="11276689" y="1164708"/>
                </a:cubicBezTo>
                <a:lnTo>
                  <a:pt x="11276689" y="157394"/>
                </a:lnTo>
                <a:cubicBezTo>
                  <a:pt x="11276689" y="121572"/>
                  <a:pt x="11242516" y="92535"/>
                  <a:pt x="11200608" y="92535"/>
                </a:cubicBezTo>
                <a:lnTo>
                  <a:pt x="10970399" y="92535"/>
                </a:lnTo>
                <a:cubicBezTo>
                  <a:pt x="10928301" y="92535"/>
                  <a:pt x="10894318" y="121572"/>
                  <a:pt x="10894318" y="157394"/>
                </a:cubicBezTo>
                <a:lnTo>
                  <a:pt x="10894318" y="542681"/>
                </a:lnTo>
                <a:cubicBezTo>
                  <a:pt x="10894318" y="578503"/>
                  <a:pt x="10860145" y="607540"/>
                  <a:pt x="10818237" y="607540"/>
                </a:cubicBezTo>
                <a:lnTo>
                  <a:pt x="10639446" y="607540"/>
                </a:lnTo>
                <a:cubicBezTo>
                  <a:pt x="10597348" y="607540"/>
                  <a:pt x="10563365" y="578503"/>
                  <a:pt x="10563365" y="542681"/>
                </a:cubicBezTo>
                <a:lnTo>
                  <a:pt x="10563365" y="356599"/>
                </a:lnTo>
                <a:cubicBezTo>
                  <a:pt x="10563365" y="320778"/>
                  <a:pt x="10529192" y="291740"/>
                  <a:pt x="10487284" y="291740"/>
                </a:cubicBezTo>
                <a:lnTo>
                  <a:pt x="10279963" y="291740"/>
                </a:lnTo>
                <a:cubicBezTo>
                  <a:pt x="10237801" y="291740"/>
                  <a:pt x="10203882" y="320778"/>
                  <a:pt x="10203882" y="356599"/>
                </a:cubicBezTo>
                <a:lnTo>
                  <a:pt x="10203882" y="931392"/>
                </a:lnTo>
                <a:cubicBezTo>
                  <a:pt x="10203882" y="967214"/>
                  <a:pt x="10169709" y="996251"/>
                  <a:pt x="10127801" y="996251"/>
                </a:cubicBezTo>
                <a:lnTo>
                  <a:pt x="9937598" y="996251"/>
                </a:lnTo>
                <a:cubicBezTo>
                  <a:pt x="9895436" y="996251"/>
                  <a:pt x="9861517" y="967214"/>
                  <a:pt x="9861517" y="931392"/>
                </a:cubicBezTo>
                <a:lnTo>
                  <a:pt x="9861517" y="740682"/>
                </a:lnTo>
                <a:cubicBezTo>
                  <a:pt x="9861517" y="704861"/>
                  <a:pt x="9827407" y="675823"/>
                  <a:pt x="9785436" y="675823"/>
                </a:cubicBezTo>
                <a:lnTo>
                  <a:pt x="9455814" y="675823"/>
                </a:lnTo>
                <a:cubicBezTo>
                  <a:pt x="9413653" y="675823"/>
                  <a:pt x="9379733" y="646786"/>
                  <a:pt x="9379733" y="610964"/>
                </a:cubicBezTo>
                <a:lnTo>
                  <a:pt x="9379733" y="395718"/>
                </a:lnTo>
                <a:cubicBezTo>
                  <a:pt x="9379733" y="359896"/>
                  <a:pt x="9345560" y="330859"/>
                  <a:pt x="9303652" y="330859"/>
                </a:cubicBezTo>
                <a:lnTo>
                  <a:pt x="9027351" y="330859"/>
                </a:lnTo>
                <a:cubicBezTo>
                  <a:pt x="8985252" y="330859"/>
                  <a:pt x="8951270" y="301821"/>
                  <a:pt x="8951270" y="266000"/>
                </a:cubicBezTo>
                <a:lnTo>
                  <a:pt x="8951270" y="138247"/>
                </a:lnTo>
                <a:cubicBezTo>
                  <a:pt x="8951270" y="102425"/>
                  <a:pt x="8917096" y="73324"/>
                  <a:pt x="8875188" y="73324"/>
                </a:cubicBezTo>
                <a:lnTo>
                  <a:pt x="8576063" y="73324"/>
                </a:lnTo>
                <a:cubicBezTo>
                  <a:pt x="8533965" y="73324"/>
                  <a:pt x="8499982" y="102425"/>
                  <a:pt x="8499982" y="138247"/>
                </a:cubicBezTo>
                <a:lnTo>
                  <a:pt x="8499982" y="887646"/>
                </a:lnTo>
                <a:cubicBezTo>
                  <a:pt x="8499982" y="923467"/>
                  <a:pt x="8465809" y="952505"/>
                  <a:pt x="8423901" y="952505"/>
                </a:cubicBezTo>
                <a:lnTo>
                  <a:pt x="8233698" y="952505"/>
                </a:lnTo>
                <a:cubicBezTo>
                  <a:pt x="8191536" y="952505"/>
                  <a:pt x="8157617" y="923467"/>
                  <a:pt x="8157617" y="887646"/>
                </a:cubicBezTo>
                <a:lnTo>
                  <a:pt x="8157617" y="405228"/>
                </a:lnTo>
                <a:cubicBezTo>
                  <a:pt x="8157617" y="369343"/>
                  <a:pt x="8123444" y="340305"/>
                  <a:pt x="8081536" y="340305"/>
                </a:cubicBezTo>
                <a:lnTo>
                  <a:pt x="7579210" y="340305"/>
                </a:lnTo>
                <a:cubicBezTo>
                  <a:pt x="7537112" y="340305"/>
                  <a:pt x="7503129" y="369343"/>
                  <a:pt x="7503129" y="405228"/>
                </a:cubicBezTo>
                <a:lnTo>
                  <a:pt x="7503129" y="651097"/>
                </a:lnTo>
                <a:cubicBezTo>
                  <a:pt x="7502826" y="668941"/>
                  <a:pt x="7494658" y="685740"/>
                  <a:pt x="7480812" y="696999"/>
                </a:cubicBezTo>
                <a:lnTo>
                  <a:pt x="7207364" y="929237"/>
                </a:lnTo>
                <a:cubicBezTo>
                  <a:pt x="7159306" y="970067"/>
                  <a:pt x="7077138" y="941156"/>
                  <a:pt x="7077138" y="883334"/>
                </a:cubicBezTo>
                <a:lnTo>
                  <a:pt x="7077138" y="705431"/>
                </a:lnTo>
                <a:cubicBezTo>
                  <a:pt x="7077138" y="671956"/>
                  <a:pt x="7047213" y="643996"/>
                  <a:pt x="7008031" y="640889"/>
                </a:cubicBezTo>
                <a:lnTo>
                  <a:pt x="6118199" y="569500"/>
                </a:lnTo>
                <a:cubicBezTo>
                  <a:pt x="6079017" y="566330"/>
                  <a:pt x="6049092" y="538370"/>
                  <a:pt x="6049092" y="504894"/>
                </a:cubicBezTo>
                <a:lnTo>
                  <a:pt x="6049092" y="266190"/>
                </a:lnTo>
                <a:cubicBezTo>
                  <a:pt x="6048749" y="247769"/>
                  <a:pt x="6040047" y="230505"/>
                  <a:pt x="6025443" y="219273"/>
                </a:cubicBezTo>
                <a:lnTo>
                  <a:pt x="5867702" y="91203"/>
                </a:lnTo>
                <a:cubicBezTo>
                  <a:pt x="5836555" y="67776"/>
                  <a:pt x="5793667" y="67776"/>
                  <a:pt x="5762520" y="91203"/>
                </a:cubicBezTo>
                <a:lnTo>
                  <a:pt x="5604017" y="219146"/>
                </a:lnTo>
                <a:cubicBezTo>
                  <a:pt x="5589416" y="230436"/>
                  <a:pt x="5580719" y="247736"/>
                  <a:pt x="5580369" y="266190"/>
                </a:cubicBezTo>
                <a:lnTo>
                  <a:pt x="5580369" y="785697"/>
                </a:lnTo>
                <a:cubicBezTo>
                  <a:pt x="5580369" y="821519"/>
                  <a:pt x="5546196" y="850556"/>
                  <a:pt x="5504288" y="850556"/>
                </a:cubicBezTo>
                <a:lnTo>
                  <a:pt x="5222914" y="850556"/>
                </a:lnTo>
                <a:cubicBezTo>
                  <a:pt x="5180753" y="850556"/>
                  <a:pt x="5146833" y="821519"/>
                  <a:pt x="5146833" y="785697"/>
                </a:cubicBezTo>
                <a:lnTo>
                  <a:pt x="5146833" y="682227"/>
                </a:lnTo>
                <a:cubicBezTo>
                  <a:pt x="5146833" y="646405"/>
                  <a:pt x="5112660" y="617304"/>
                  <a:pt x="5070752" y="617304"/>
                </a:cubicBezTo>
                <a:lnTo>
                  <a:pt x="4802439" y="617304"/>
                </a:lnTo>
                <a:cubicBezTo>
                  <a:pt x="4760278" y="617304"/>
                  <a:pt x="4726358" y="588267"/>
                  <a:pt x="4726358" y="552445"/>
                </a:cubicBezTo>
                <a:lnTo>
                  <a:pt x="4726358" y="175336"/>
                </a:lnTo>
                <a:cubicBezTo>
                  <a:pt x="4726358" y="148137"/>
                  <a:pt x="4706387" y="123855"/>
                  <a:pt x="4676398" y="114408"/>
                </a:cubicBezTo>
                <a:lnTo>
                  <a:pt x="4414235" y="32367"/>
                </a:lnTo>
                <a:cubicBezTo>
                  <a:pt x="4364402" y="16770"/>
                  <a:pt x="4311589" y="48090"/>
                  <a:pt x="4311589" y="93232"/>
                </a:cubicBezTo>
                <a:lnTo>
                  <a:pt x="4311589" y="188333"/>
                </a:lnTo>
                <a:cubicBezTo>
                  <a:pt x="4311589" y="224155"/>
                  <a:pt x="4277480" y="253192"/>
                  <a:pt x="4235508" y="253192"/>
                </a:cubicBezTo>
                <a:lnTo>
                  <a:pt x="4105219" y="253192"/>
                </a:lnTo>
                <a:cubicBezTo>
                  <a:pt x="4063121" y="253192"/>
                  <a:pt x="4029138" y="282230"/>
                  <a:pt x="4029138" y="318052"/>
                </a:cubicBezTo>
                <a:lnTo>
                  <a:pt x="4029138" y="1056482"/>
                </a:lnTo>
                <a:cubicBezTo>
                  <a:pt x="4029138" y="1103526"/>
                  <a:pt x="3972077" y="1134909"/>
                  <a:pt x="3921737" y="1115762"/>
                </a:cubicBezTo>
                <a:lnTo>
                  <a:pt x="3614179" y="998851"/>
                </a:lnTo>
                <a:cubicBezTo>
                  <a:pt x="3586726" y="988390"/>
                  <a:pt x="3569037" y="965185"/>
                  <a:pt x="3569037" y="939571"/>
                </a:cubicBezTo>
                <a:lnTo>
                  <a:pt x="3569037" y="662699"/>
                </a:lnTo>
                <a:cubicBezTo>
                  <a:pt x="3569037" y="626878"/>
                  <a:pt x="3534864" y="597840"/>
                  <a:pt x="3492956" y="597840"/>
                </a:cubicBezTo>
                <a:lnTo>
                  <a:pt x="3219445" y="597840"/>
                </a:lnTo>
                <a:cubicBezTo>
                  <a:pt x="3177347" y="597840"/>
                  <a:pt x="3143364" y="626878"/>
                  <a:pt x="3143364" y="662699"/>
                </a:cubicBezTo>
                <a:lnTo>
                  <a:pt x="3143364" y="892464"/>
                </a:lnTo>
                <a:cubicBezTo>
                  <a:pt x="3143364" y="928349"/>
                  <a:pt x="3109190" y="957387"/>
                  <a:pt x="3067282" y="957387"/>
                </a:cubicBezTo>
                <a:lnTo>
                  <a:pt x="2695563" y="957387"/>
                </a:lnTo>
                <a:cubicBezTo>
                  <a:pt x="2653465" y="957387"/>
                  <a:pt x="2619482" y="928349"/>
                  <a:pt x="2619482" y="892464"/>
                </a:cubicBezTo>
                <a:lnTo>
                  <a:pt x="2619482" y="375937"/>
                </a:lnTo>
                <a:cubicBezTo>
                  <a:pt x="2618704" y="352598"/>
                  <a:pt x="2605161" y="331577"/>
                  <a:pt x="2584231" y="321222"/>
                </a:cubicBezTo>
                <a:lnTo>
                  <a:pt x="2332085" y="184529"/>
                </a:lnTo>
                <a:cubicBezTo>
                  <a:pt x="2311155" y="174174"/>
                  <a:pt x="2297612" y="153153"/>
                  <a:pt x="2296834" y="129814"/>
                </a:cubicBezTo>
                <a:lnTo>
                  <a:pt x="2296834" y="65082"/>
                </a:lnTo>
                <a:cubicBezTo>
                  <a:pt x="2296834" y="29260"/>
                  <a:pt x="2262661" y="223"/>
                  <a:pt x="2220753" y="223"/>
                </a:cubicBezTo>
                <a:lnTo>
                  <a:pt x="1841996" y="223"/>
                </a:lnTo>
                <a:cubicBezTo>
                  <a:pt x="1799898" y="223"/>
                  <a:pt x="1765915" y="29260"/>
                  <a:pt x="1765915" y="65082"/>
                </a:cubicBezTo>
                <a:lnTo>
                  <a:pt x="1765915" y="620221"/>
                </a:lnTo>
                <a:cubicBezTo>
                  <a:pt x="1765915" y="656042"/>
                  <a:pt x="1731742" y="685080"/>
                  <a:pt x="1689834" y="685080"/>
                </a:cubicBezTo>
                <a:lnTo>
                  <a:pt x="1282546" y="685080"/>
                </a:lnTo>
                <a:cubicBezTo>
                  <a:pt x="1240448" y="685080"/>
                  <a:pt x="1206465" y="714117"/>
                  <a:pt x="1206465" y="749939"/>
                </a:cubicBezTo>
                <a:lnTo>
                  <a:pt x="1206465" y="1182460"/>
                </a:lnTo>
                <a:cubicBezTo>
                  <a:pt x="1206465" y="1231913"/>
                  <a:pt x="1144142" y="1263169"/>
                  <a:pt x="1093294" y="1239521"/>
                </a:cubicBezTo>
                <a:lnTo>
                  <a:pt x="825679" y="1113860"/>
                </a:lnTo>
                <a:cubicBezTo>
                  <a:pt x="801638" y="1102763"/>
                  <a:pt x="773878" y="1103089"/>
                  <a:pt x="750105" y="1114748"/>
                </a:cubicBezTo>
                <a:lnTo>
                  <a:pt x="658300" y="1160777"/>
                </a:lnTo>
                <a:lnTo>
                  <a:pt x="467273" y="1256322"/>
                </a:lnTo>
                <a:cubicBezTo>
                  <a:pt x="436819" y="1271519"/>
                  <a:pt x="399812" y="1259150"/>
                  <a:pt x="384616" y="1228697"/>
                </a:cubicBezTo>
                <a:cubicBezTo>
                  <a:pt x="380358" y="1220165"/>
                  <a:pt x="378138" y="1210762"/>
                  <a:pt x="378132" y="1201227"/>
                </a:cubicBezTo>
                <a:lnTo>
                  <a:pt x="378132" y="560877"/>
                </a:lnTo>
                <a:cubicBezTo>
                  <a:pt x="378123" y="559203"/>
                  <a:pt x="378017" y="557531"/>
                  <a:pt x="377815" y="555869"/>
                </a:cubicBezTo>
                <a:cubicBezTo>
                  <a:pt x="374835" y="522393"/>
                  <a:pt x="341993" y="496018"/>
                  <a:pt x="301733" y="496018"/>
                </a:cubicBezTo>
                <a:lnTo>
                  <a:pt x="706" y="496018"/>
                </a:lnTo>
                <a:lnTo>
                  <a:pt x="706" y="5214950"/>
                </a:lnTo>
                <a:close/>
              </a:path>
            </a:pathLst>
          </a:custGeom>
          <a:solidFill>
            <a:srgbClr val="FFFFFF"/>
          </a:solidFill>
          <a:ln w="6340" cap="flat">
            <a:noFill/>
            <a:prstDash val="solid"/>
            <a:miter/>
          </a:ln>
        </p:spPr>
        <p:txBody>
          <a:bodyPr rtlCol="0" anchor="ctr"/>
          <a:lstStyle/>
          <a:p>
            <a:endParaRPr lang="en-US" sz="7200"/>
          </a:p>
        </p:txBody>
      </p:sp>
      <p:sp>
        <p:nvSpPr>
          <p:cNvPr id="14" name="Text Placeholder 10">
            <a:extLst>
              <a:ext uri="{FF2B5EF4-FFF2-40B4-BE49-F238E27FC236}">
                <a16:creationId xmlns:a16="http://schemas.microsoft.com/office/drawing/2014/main" id="{D15E59B3-5A1F-41C5-BCA7-50A1852F932B}"/>
              </a:ext>
            </a:extLst>
          </p:cNvPr>
          <p:cNvSpPr>
            <a:spLocks noGrp="1"/>
          </p:cNvSpPr>
          <p:nvPr>
            <p:ph type="body" sz="quarter" idx="66" hasCustomPrompt="1"/>
          </p:nvPr>
        </p:nvSpPr>
        <p:spPr>
          <a:xfrm>
            <a:off x="418488" y="6924675"/>
            <a:ext cx="360000" cy="1807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15" name="Text Placeholder 10">
            <a:extLst>
              <a:ext uri="{FF2B5EF4-FFF2-40B4-BE49-F238E27FC236}">
                <a16:creationId xmlns:a16="http://schemas.microsoft.com/office/drawing/2014/main" id="{526AF4BE-8C82-4BFB-847E-DF6AC6B98189}"/>
              </a:ext>
            </a:extLst>
          </p:cNvPr>
          <p:cNvSpPr>
            <a:spLocks noGrp="1"/>
          </p:cNvSpPr>
          <p:nvPr>
            <p:ph type="body" sz="quarter" idx="67" hasCustomPrompt="1"/>
          </p:nvPr>
        </p:nvSpPr>
        <p:spPr>
          <a:xfrm>
            <a:off x="6179525" y="6924675"/>
            <a:ext cx="360000" cy="1807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16" name="Text Placeholder 10">
            <a:extLst>
              <a:ext uri="{FF2B5EF4-FFF2-40B4-BE49-F238E27FC236}">
                <a16:creationId xmlns:a16="http://schemas.microsoft.com/office/drawing/2014/main" id="{BF304C96-3E6A-4D18-9BAC-72B409A9513D}"/>
              </a:ext>
            </a:extLst>
          </p:cNvPr>
          <p:cNvSpPr>
            <a:spLocks noGrp="1"/>
          </p:cNvSpPr>
          <p:nvPr>
            <p:ph type="body" sz="quarter" idx="68" hasCustomPrompt="1"/>
          </p:nvPr>
        </p:nvSpPr>
        <p:spPr>
          <a:xfrm>
            <a:off x="12012000" y="6924675"/>
            <a:ext cx="360000" cy="1807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34" name="Picture Placeholder 9">
            <a:extLst>
              <a:ext uri="{FF2B5EF4-FFF2-40B4-BE49-F238E27FC236}">
                <a16:creationId xmlns:a16="http://schemas.microsoft.com/office/drawing/2014/main" id="{A55A020E-41B6-48B9-904C-AA3B79A754DB}"/>
              </a:ext>
            </a:extLst>
          </p:cNvPr>
          <p:cNvSpPr>
            <a:spLocks noGrp="1"/>
          </p:cNvSpPr>
          <p:nvPr>
            <p:ph type="pic" sz="quarter" idx="42" hasCustomPrompt="1"/>
          </p:nvPr>
        </p:nvSpPr>
        <p:spPr>
          <a:xfrm>
            <a:off x="17518741" y="3686627"/>
            <a:ext cx="6865258" cy="10247086"/>
          </a:xfrm>
        </p:spPr>
        <p:txBody>
          <a:bodyPr/>
          <a:lstStyle>
            <a:lvl1pPr marL="0" indent="0">
              <a:buFont typeface="Arial" panose="020B0604020202020204" pitchFamily="34" charset="0"/>
              <a:buNone/>
              <a:defRPr/>
            </a:lvl1pPr>
          </a:lstStyle>
          <a:p>
            <a:r>
              <a:rPr lang="sv-SE"/>
              <a:t>image</a:t>
            </a:r>
            <a:endParaRPr lang="en-US"/>
          </a:p>
        </p:txBody>
      </p:sp>
      <p:sp>
        <p:nvSpPr>
          <p:cNvPr id="12" name="Text Placeholder 11">
            <a:extLst>
              <a:ext uri="{FF2B5EF4-FFF2-40B4-BE49-F238E27FC236}">
                <a16:creationId xmlns:a16="http://schemas.microsoft.com/office/drawing/2014/main" id="{93231757-779F-43CE-8399-096680267101}"/>
              </a:ext>
            </a:extLst>
          </p:cNvPr>
          <p:cNvSpPr>
            <a:spLocks noGrp="1"/>
          </p:cNvSpPr>
          <p:nvPr>
            <p:ph type="body" sz="quarter" idx="43" hasCustomPrompt="1"/>
          </p:nvPr>
        </p:nvSpPr>
        <p:spPr>
          <a:xfrm>
            <a:off x="960259" y="7004755"/>
            <a:ext cx="4842238" cy="1626130"/>
          </a:xfrm>
        </p:spPr>
        <p:txBody>
          <a:bodyPr/>
          <a:lstStyle>
            <a:lvl1pPr marL="0" indent="0">
              <a:spcBef>
                <a:spcPts val="0"/>
              </a:spcBef>
              <a:buFont typeface="Arial" panose="020B0604020202020204" pitchFamily="34" charset="0"/>
              <a:buNone/>
              <a:defRPr sz="5000">
                <a:solidFill>
                  <a:schemeClr val="accent2"/>
                </a:solidFill>
              </a:defRPr>
            </a:lvl1pPr>
          </a:lstStyle>
          <a:p>
            <a:pPr lvl="0"/>
            <a:r>
              <a:rPr lang="en-US"/>
              <a:t>Point one use Green or Yellow or secondary </a:t>
            </a:r>
            <a:r>
              <a:rPr lang="en-US" err="1"/>
              <a:t>colour</a:t>
            </a:r>
            <a:endParaRPr lang="en-US"/>
          </a:p>
        </p:txBody>
      </p:sp>
      <p:sp>
        <p:nvSpPr>
          <p:cNvPr id="37" name="Text Placeholder 11">
            <a:extLst>
              <a:ext uri="{FF2B5EF4-FFF2-40B4-BE49-F238E27FC236}">
                <a16:creationId xmlns:a16="http://schemas.microsoft.com/office/drawing/2014/main" id="{77CB2832-E8F4-49A1-A815-88FED3B91BC0}"/>
              </a:ext>
            </a:extLst>
          </p:cNvPr>
          <p:cNvSpPr>
            <a:spLocks noGrp="1"/>
          </p:cNvSpPr>
          <p:nvPr>
            <p:ph type="body" sz="quarter" idx="44" hasCustomPrompt="1"/>
          </p:nvPr>
        </p:nvSpPr>
        <p:spPr>
          <a:xfrm>
            <a:off x="6796615" y="7004755"/>
            <a:ext cx="4842238" cy="1755422"/>
          </a:xfrm>
        </p:spPr>
        <p:txBody>
          <a:bodyPr/>
          <a:lstStyle>
            <a:lvl1pPr marL="0" indent="0">
              <a:spcBef>
                <a:spcPts val="0"/>
              </a:spcBef>
              <a:buFont typeface="Arial" panose="020B0604020202020204" pitchFamily="34" charset="0"/>
              <a:buNone/>
              <a:defRPr sz="5000">
                <a:solidFill>
                  <a:schemeClr val="accent2"/>
                </a:solidFill>
              </a:defRPr>
            </a:lvl1pPr>
          </a:lstStyle>
          <a:p>
            <a:pPr lvl="0"/>
            <a:r>
              <a:rPr lang="en-US"/>
              <a:t>Point one use Green or Yellow or secondary </a:t>
            </a:r>
            <a:r>
              <a:rPr lang="en-US" err="1"/>
              <a:t>colour</a:t>
            </a:r>
            <a:endParaRPr lang="en-US"/>
          </a:p>
        </p:txBody>
      </p:sp>
      <p:sp>
        <p:nvSpPr>
          <p:cNvPr id="38" name="Text Placeholder 11">
            <a:extLst>
              <a:ext uri="{FF2B5EF4-FFF2-40B4-BE49-F238E27FC236}">
                <a16:creationId xmlns:a16="http://schemas.microsoft.com/office/drawing/2014/main" id="{3E0BECA4-C880-4DEE-A2A2-6AAE86EDD09D}"/>
              </a:ext>
            </a:extLst>
          </p:cNvPr>
          <p:cNvSpPr>
            <a:spLocks noGrp="1"/>
          </p:cNvSpPr>
          <p:nvPr>
            <p:ph type="body" sz="quarter" idx="45" hasCustomPrompt="1"/>
          </p:nvPr>
        </p:nvSpPr>
        <p:spPr>
          <a:xfrm>
            <a:off x="12678125" y="7004755"/>
            <a:ext cx="4842238" cy="1755422"/>
          </a:xfrm>
        </p:spPr>
        <p:txBody>
          <a:bodyPr/>
          <a:lstStyle>
            <a:lvl1pPr marL="0" indent="0">
              <a:spcBef>
                <a:spcPts val="0"/>
              </a:spcBef>
              <a:buFont typeface="Arial" panose="020B0604020202020204" pitchFamily="34" charset="0"/>
              <a:buNone/>
              <a:defRPr sz="5000">
                <a:solidFill>
                  <a:schemeClr val="accent2"/>
                </a:solidFill>
              </a:defRPr>
            </a:lvl1pPr>
          </a:lstStyle>
          <a:p>
            <a:pPr lvl="0"/>
            <a:r>
              <a:rPr lang="en-US"/>
              <a:t>Point one use Green or Yellow or secondary </a:t>
            </a:r>
            <a:r>
              <a:rPr lang="en-US" err="1"/>
              <a:t>colour</a:t>
            </a:r>
            <a:endParaRPr lang="en-US"/>
          </a:p>
        </p:txBody>
      </p:sp>
    </p:spTree>
    <p:extLst>
      <p:ext uri="{BB962C8B-B14F-4D97-AF65-F5344CB8AC3E}">
        <p14:creationId xmlns:p14="http://schemas.microsoft.com/office/powerpoint/2010/main" val="25271330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point slide">
    <p:bg>
      <p:bgPr>
        <a:solidFill>
          <a:srgbClr val="F2F2F2"/>
        </a:solidFill>
        <a:effectLst/>
      </p:bgPr>
    </p:bg>
    <p:spTree>
      <p:nvGrpSpPr>
        <p:cNvPr id="1" name=""/>
        <p:cNvGrpSpPr/>
        <p:nvPr/>
      </p:nvGrpSpPr>
      <p:grpSpPr>
        <a:xfrm>
          <a:off x="0" y="0"/>
          <a:ext cx="0" cy="0"/>
          <a:chOff x="0" y="0"/>
          <a:chExt cx="0" cy="0"/>
        </a:xfrm>
      </p:grpSpPr>
      <p:sp>
        <p:nvSpPr>
          <p:cNvPr id="11" name="Graphic 9">
            <a:extLst>
              <a:ext uri="{FF2B5EF4-FFF2-40B4-BE49-F238E27FC236}">
                <a16:creationId xmlns:a16="http://schemas.microsoft.com/office/drawing/2014/main" id="{B88882C9-82BA-4015-8ECE-CD10501E2DD5}"/>
              </a:ext>
            </a:extLst>
          </p:cNvPr>
          <p:cNvSpPr/>
          <p:nvPr/>
        </p:nvSpPr>
        <p:spPr>
          <a:xfrm>
            <a:off x="3042" y="3460727"/>
            <a:ext cx="24378928" cy="10429454"/>
          </a:xfrm>
          <a:custGeom>
            <a:avLst/>
            <a:gdLst>
              <a:gd name="connsiteX0" fmla="*/ 12190170 w 12189464"/>
              <a:gd name="connsiteY0" fmla="*/ 5214760 h 5214727"/>
              <a:gd name="connsiteX1" fmla="*/ 12190170 w 12189464"/>
              <a:gd name="connsiteY1" fmla="*/ 495828 h 5214727"/>
              <a:gd name="connsiteX2" fmla="*/ 11889713 w 12189464"/>
              <a:gd name="connsiteY2" fmla="*/ 495828 h 5214727"/>
              <a:gd name="connsiteX3" fmla="*/ 11813632 w 12189464"/>
              <a:gd name="connsiteY3" fmla="*/ 560687 h 5214727"/>
              <a:gd name="connsiteX4" fmla="*/ 11813632 w 12189464"/>
              <a:gd name="connsiteY4" fmla="*/ 690532 h 5214727"/>
              <a:gd name="connsiteX5" fmla="*/ 11813251 w 12189464"/>
              <a:gd name="connsiteY5" fmla="*/ 696872 h 5214727"/>
              <a:gd name="connsiteX6" fmla="*/ 11813251 w 12189464"/>
              <a:gd name="connsiteY6" fmla="*/ 1164708 h 5214727"/>
              <a:gd name="connsiteX7" fmla="*/ 11737170 w 12189464"/>
              <a:gd name="connsiteY7" fmla="*/ 1229567 h 5214727"/>
              <a:gd name="connsiteX8" fmla="*/ 11352770 w 12189464"/>
              <a:gd name="connsiteY8" fmla="*/ 1229567 h 5214727"/>
              <a:gd name="connsiteX9" fmla="*/ 11276689 w 12189464"/>
              <a:gd name="connsiteY9" fmla="*/ 1164708 h 5214727"/>
              <a:gd name="connsiteX10" fmla="*/ 11276689 w 12189464"/>
              <a:gd name="connsiteY10" fmla="*/ 157394 h 5214727"/>
              <a:gd name="connsiteX11" fmla="*/ 11200608 w 12189464"/>
              <a:gd name="connsiteY11" fmla="*/ 92535 h 5214727"/>
              <a:gd name="connsiteX12" fmla="*/ 10970399 w 12189464"/>
              <a:gd name="connsiteY12" fmla="*/ 92535 h 5214727"/>
              <a:gd name="connsiteX13" fmla="*/ 10894318 w 12189464"/>
              <a:gd name="connsiteY13" fmla="*/ 157394 h 5214727"/>
              <a:gd name="connsiteX14" fmla="*/ 10894318 w 12189464"/>
              <a:gd name="connsiteY14" fmla="*/ 542681 h 5214727"/>
              <a:gd name="connsiteX15" fmla="*/ 10818237 w 12189464"/>
              <a:gd name="connsiteY15" fmla="*/ 607540 h 5214727"/>
              <a:gd name="connsiteX16" fmla="*/ 10639446 w 12189464"/>
              <a:gd name="connsiteY16" fmla="*/ 607540 h 5214727"/>
              <a:gd name="connsiteX17" fmla="*/ 10563365 w 12189464"/>
              <a:gd name="connsiteY17" fmla="*/ 542681 h 5214727"/>
              <a:gd name="connsiteX18" fmla="*/ 10563365 w 12189464"/>
              <a:gd name="connsiteY18" fmla="*/ 356599 h 5214727"/>
              <a:gd name="connsiteX19" fmla="*/ 10487284 w 12189464"/>
              <a:gd name="connsiteY19" fmla="*/ 291740 h 5214727"/>
              <a:gd name="connsiteX20" fmla="*/ 10279963 w 12189464"/>
              <a:gd name="connsiteY20" fmla="*/ 291740 h 5214727"/>
              <a:gd name="connsiteX21" fmla="*/ 10203882 w 12189464"/>
              <a:gd name="connsiteY21" fmla="*/ 356599 h 5214727"/>
              <a:gd name="connsiteX22" fmla="*/ 10203882 w 12189464"/>
              <a:gd name="connsiteY22" fmla="*/ 931392 h 5214727"/>
              <a:gd name="connsiteX23" fmla="*/ 10127801 w 12189464"/>
              <a:gd name="connsiteY23" fmla="*/ 996251 h 5214727"/>
              <a:gd name="connsiteX24" fmla="*/ 9937598 w 12189464"/>
              <a:gd name="connsiteY24" fmla="*/ 996251 h 5214727"/>
              <a:gd name="connsiteX25" fmla="*/ 9861517 w 12189464"/>
              <a:gd name="connsiteY25" fmla="*/ 931392 h 5214727"/>
              <a:gd name="connsiteX26" fmla="*/ 9861517 w 12189464"/>
              <a:gd name="connsiteY26" fmla="*/ 740682 h 5214727"/>
              <a:gd name="connsiteX27" fmla="*/ 9785436 w 12189464"/>
              <a:gd name="connsiteY27" fmla="*/ 675823 h 5214727"/>
              <a:gd name="connsiteX28" fmla="*/ 9455814 w 12189464"/>
              <a:gd name="connsiteY28" fmla="*/ 675823 h 5214727"/>
              <a:gd name="connsiteX29" fmla="*/ 9379733 w 12189464"/>
              <a:gd name="connsiteY29" fmla="*/ 610964 h 5214727"/>
              <a:gd name="connsiteX30" fmla="*/ 9379733 w 12189464"/>
              <a:gd name="connsiteY30" fmla="*/ 395718 h 5214727"/>
              <a:gd name="connsiteX31" fmla="*/ 9303652 w 12189464"/>
              <a:gd name="connsiteY31" fmla="*/ 330859 h 5214727"/>
              <a:gd name="connsiteX32" fmla="*/ 9027351 w 12189464"/>
              <a:gd name="connsiteY32" fmla="*/ 330859 h 5214727"/>
              <a:gd name="connsiteX33" fmla="*/ 8951270 w 12189464"/>
              <a:gd name="connsiteY33" fmla="*/ 266000 h 5214727"/>
              <a:gd name="connsiteX34" fmla="*/ 8951270 w 12189464"/>
              <a:gd name="connsiteY34" fmla="*/ 138247 h 5214727"/>
              <a:gd name="connsiteX35" fmla="*/ 8875188 w 12189464"/>
              <a:gd name="connsiteY35" fmla="*/ 73324 h 5214727"/>
              <a:gd name="connsiteX36" fmla="*/ 8576063 w 12189464"/>
              <a:gd name="connsiteY36" fmla="*/ 73324 h 5214727"/>
              <a:gd name="connsiteX37" fmla="*/ 8499982 w 12189464"/>
              <a:gd name="connsiteY37" fmla="*/ 138247 h 5214727"/>
              <a:gd name="connsiteX38" fmla="*/ 8499982 w 12189464"/>
              <a:gd name="connsiteY38" fmla="*/ 887646 h 5214727"/>
              <a:gd name="connsiteX39" fmla="*/ 8423901 w 12189464"/>
              <a:gd name="connsiteY39" fmla="*/ 952505 h 5214727"/>
              <a:gd name="connsiteX40" fmla="*/ 8233698 w 12189464"/>
              <a:gd name="connsiteY40" fmla="*/ 952505 h 5214727"/>
              <a:gd name="connsiteX41" fmla="*/ 8157617 w 12189464"/>
              <a:gd name="connsiteY41" fmla="*/ 887646 h 5214727"/>
              <a:gd name="connsiteX42" fmla="*/ 8157617 w 12189464"/>
              <a:gd name="connsiteY42" fmla="*/ 405228 h 5214727"/>
              <a:gd name="connsiteX43" fmla="*/ 8081536 w 12189464"/>
              <a:gd name="connsiteY43" fmla="*/ 340305 h 5214727"/>
              <a:gd name="connsiteX44" fmla="*/ 7579210 w 12189464"/>
              <a:gd name="connsiteY44" fmla="*/ 340305 h 5214727"/>
              <a:gd name="connsiteX45" fmla="*/ 7503129 w 12189464"/>
              <a:gd name="connsiteY45" fmla="*/ 405228 h 5214727"/>
              <a:gd name="connsiteX46" fmla="*/ 7503129 w 12189464"/>
              <a:gd name="connsiteY46" fmla="*/ 651097 h 5214727"/>
              <a:gd name="connsiteX47" fmla="*/ 7480812 w 12189464"/>
              <a:gd name="connsiteY47" fmla="*/ 696999 h 5214727"/>
              <a:gd name="connsiteX48" fmla="*/ 7207364 w 12189464"/>
              <a:gd name="connsiteY48" fmla="*/ 929237 h 5214727"/>
              <a:gd name="connsiteX49" fmla="*/ 7077138 w 12189464"/>
              <a:gd name="connsiteY49" fmla="*/ 883334 h 5214727"/>
              <a:gd name="connsiteX50" fmla="*/ 7077138 w 12189464"/>
              <a:gd name="connsiteY50" fmla="*/ 705431 h 5214727"/>
              <a:gd name="connsiteX51" fmla="*/ 7008031 w 12189464"/>
              <a:gd name="connsiteY51" fmla="*/ 640889 h 5214727"/>
              <a:gd name="connsiteX52" fmla="*/ 6118199 w 12189464"/>
              <a:gd name="connsiteY52" fmla="*/ 569500 h 5214727"/>
              <a:gd name="connsiteX53" fmla="*/ 6049092 w 12189464"/>
              <a:gd name="connsiteY53" fmla="*/ 504894 h 5214727"/>
              <a:gd name="connsiteX54" fmla="*/ 6049092 w 12189464"/>
              <a:gd name="connsiteY54" fmla="*/ 266190 h 5214727"/>
              <a:gd name="connsiteX55" fmla="*/ 6025443 w 12189464"/>
              <a:gd name="connsiteY55" fmla="*/ 219273 h 5214727"/>
              <a:gd name="connsiteX56" fmla="*/ 5867702 w 12189464"/>
              <a:gd name="connsiteY56" fmla="*/ 91203 h 5214727"/>
              <a:gd name="connsiteX57" fmla="*/ 5762520 w 12189464"/>
              <a:gd name="connsiteY57" fmla="*/ 91203 h 5214727"/>
              <a:gd name="connsiteX58" fmla="*/ 5604017 w 12189464"/>
              <a:gd name="connsiteY58" fmla="*/ 219146 h 5214727"/>
              <a:gd name="connsiteX59" fmla="*/ 5580369 w 12189464"/>
              <a:gd name="connsiteY59" fmla="*/ 266190 h 5214727"/>
              <a:gd name="connsiteX60" fmla="*/ 5580369 w 12189464"/>
              <a:gd name="connsiteY60" fmla="*/ 785697 h 5214727"/>
              <a:gd name="connsiteX61" fmla="*/ 5504288 w 12189464"/>
              <a:gd name="connsiteY61" fmla="*/ 850556 h 5214727"/>
              <a:gd name="connsiteX62" fmla="*/ 5222914 w 12189464"/>
              <a:gd name="connsiteY62" fmla="*/ 850556 h 5214727"/>
              <a:gd name="connsiteX63" fmla="*/ 5146833 w 12189464"/>
              <a:gd name="connsiteY63" fmla="*/ 785697 h 5214727"/>
              <a:gd name="connsiteX64" fmla="*/ 5146833 w 12189464"/>
              <a:gd name="connsiteY64" fmla="*/ 682227 h 5214727"/>
              <a:gd name="connsiteX65" fmla="*/ 5070752 w 12189464"/>
              <a:gd name="connsiteY65" fmla="*/ 617304 h 5214727"/>
              <a:gd name="connsiteX66" fmla="*/ 4802439 w 12189464"/>
              <a:gd name="connsiteY66" fmla="*/ 617304 h 5214727"/>
              <a:gd name="connsiteX67" fmla="*/ 4726358 w 12189464"/>
              <a:gd name="connsiteY67" fmla="*/ 552445 h 5214727"/>
              <a:gd name="connsiteX68" fmla="*/ 4726358 w 12189464"/>
              <a:gd name="connsiteY68" fmla="*/ 175336 h 5214727"/>
              <a:gd name="connsiteX69" fmla="*/ 4676398 w 12189464"/>
              <a:gd name="connsiteY69" fmla="*/ 114408 h 5214727"/>
              <a:gd name="connsiteX70" fmla="*/ 4414235 w 12189464"/>
              <a:gd name="connsiteY70" fmla="*/ 32367 h 5214727"/>
              <a:gd name="connsiteX71" fmla="*/ 4311589 w 12189464"/>
              <a:gd name="connsiteY71" fmla="*/ 93232 h 5214727"/>
              <a:gd name="connsiteX72" fmla="*/ 4311589 w 12189464"/>
              <a:gd name="connsiteY72" fmla="*/ 188333 h 5214727"/>
              <a:gd name="connsiteX73" fmla="*/ 4235508 w 12189464"/>
              <a:gd name="connsiteY73" fmla="*/ 253192 h 5214727"/>
              <a:gd name="connsiteX74" fmla="*/ 4105219 w 12189464"/>
              <a:gd name="connsiteY74" fmla="*/ 253192 h 5214727"/>
              <a:gd name="connsiteX75" fmla="*/ 4029138 w 12189464"/>
              <a:gd name="connsiteY75" fmla="*/ 318052 h 5214727"/>
              <a:gd name="connsiteX76" fmla="*/ 4029138 w 12189464"/>
              <a:gd name="connsiteY76" fmla="*/ 1056482 h 5214727"/>
              <a:gd name="connsiteX77" fmla="*/ 3921737 w 12189464"/>
              <a:gd name="connsiteY77" fmla="*/ 1115762 h 5214727"/>
              <a:gd name="connsiteX78" fmla="*/ 3614179 w 12189464"/>
              <a:gd name="connsiteY78" fmla="*/ 998851 h 5214727"/>
              <a:gd name="connsiteX79" fmla="*/ 3569037 w 12189464"/>
              <a:gd name="connsiteY79" fmla="*/ 939571 h 5214727"/>
              <a:gd name="connsiteX80" fmla="*/ 3569037 w 12189464"/>
              <a:gd name="connsiteY80" fmla="*/ 662699 h 5214727"/>
              <a:gd name="connsiteX81" fmla="*/ 3492956 w 12189464"/>
              <a:gd name="connsiteY81" fmla="*/ 597840 h 5214727"/>
              <a:gd name="connsiteX82" fmla="*/ 3219445 w 12189464"/>
              <a:gd name="connsiteY82" fmla="*/ 597840 h 5214727"/>
              <a:gd name="connsiteX83" fmla="*/ 3143364 w 12189464"/>
              <a:gd name="connsiteY83" fmla="*/ 662699 h 5214727"/>
              <a:gd name="connsiteX84" fmla="*/ 3143364 w 12189464"/>
              <a:gd name="connsiteY84" fmla="*/ 892464 h 5214727"/>
              <a:gd name="connsiteX85" fmla="*/ 3067282 w 12189464"/>
              <a:gd name="connsiteY85" fmla="*/ 957387 h 5214727"/>
              <a:gd name="connsiteX86" fmla="*/ 2695563 w 12189464"/>
              <a:gd name="connsiteY86" fmla="*/ 957387 h 5214727"/>
              <a:gd name="connsiteX87" fmla="*/ 2619482 w 12189464"/>
              <a:gd name="connsiteY87" fmla="*/ 892464 h 5214727"/>
              <a:gd name="connsiteX88" fmla="*/ 2619482 w 12189464"/>
              <a:gd name="connsiteY88" fmla="*/ 375937 h 5214727"/>
              <a:gd name="connsiteX89" fmla="*/ 2584231 w 12189464"/>
              <a:gd name="connsiteY89" fmla="*/ 321222 h 5214727"/>
              <a:gd name="connsiteX90" fmla="*/ 2332085 w 12189464"/>
              <a:gd name="connsiteY90" fmla="*/ 184529 h 5214727"/>
              <a:gd name="connsiteX91" fmla="*/ 2296834 w 12189464"/>
              <a:gd name="connsiteY91" fmla="*/ 129814 h 5214727"/>
              <a:gd name="connsiteX92" fmla="*/ 2296834 w 12189464"/>
              <a:gd name="connsiteY92" fmla="*/ 65082 h 5214727"/>
              <a:gd name="connsiteX93" fmla="*/ 2220753 w 12189464"/>
              <a:gd name="connsiteY93" fmla="*/ 223 h 5214727"/>
              <a:gd name="connsiteX94" fmla="*/ 1841996 w 12189464"/>
              <a:gd name="connsiteY94" fmla="*/ 223 h 5214727"/>
              <a:gd name="connsiteX95" fmla="*/ 1765915 w 12189464"/>
              <a:gd name="connsiteY95" fmla="*/ 65082 h 5214727"/>
              <a:gd name="connsiteX96" fmla="*/ 1765915 w 12189464"/>
              <a:gd name="connsiteY96" fmla="*/ 620221 h 5214727"/>
              <a:gd name="connsiteX97" fmla="*/ 1689834 w 12189464"/>
              <a:gd name="connsiteY97" fmla="*/ 685080 h 5214727"/>
              <a:gd name="connsiteX98" fmla="*/ 1282546 w 12189464"/>
              <a:gd name="connsiteY98" fmla="*/ 685080 h 5214727"/>
              <a:gd name="connsiteX99" fmla="*/ 1206465 w 12189464"/>
              <a:gd name="connsiteY99" fmla="*/ 749939 h 5214727"/>
              <a:gd name="connsiteX100" fmla="*/ 1206465 w 12189464"/>
              <a:gd name="connsiteY100" fmla="*/ 1182460 h 5214727"/>
              <a:gd name="connsiteX101" fmla="*/ 1093294 w 12189464"/>
              <a:gd name="connsiteY101" fmla="*/ 1239521 h 5214727"/>
              <a:gd name="connsiteX102" fmla="*/ 825679 w 12189464"/>
              <a:gd name="connsiteY102" fmla="*/ 1113860 h 5214727"/>
              <a:gd name="connsiteX103" fmla="*/ 750105 w 12189464"/>
              <a:gd name="connsiteY103" fmla="*/ 1114748 h 5214727"/>
              <a:gd name="connsiteX104" fmla="*/ 658300 w 12189464"/>
              <a:gd name="connsiteY104" fmla="*/ 1160777 h 5214727"/>
              <a:gd name="connsiteX105" fmla="*/ 467273 w 12189464"/>
              <a:gd name="connsiteY105" fmla="*/ 1256322 h 5214727"/>
              <a:gd name="connsiteX106" fmla="*/ 384616 w 12189464"/>
              <a:gd name="connsiteY106" fmla="*/ 1228697 h 5214727"/>
              <a:gd name="connsiteX107" fmla="*/ 378132 w 12189464"/>
              <a:gd name="connsiteY107" fmla="*/ 1201227 h 5214727"/>
              <a:gd name="connsiteX108" fmla="*/ 378132 w 12189464"/>
              <a:gd name="connsiteY108" fmla="*/ 560877 h 5214727"/>
              <a:gd name="connsiteX109" fmla="*/ 377815 w 12189464"/>
              <a:gd name="connsiteY109" fmla="*/ 555869 h 5214727"/>
              <a:gd name="connsiteX110" fmla="*/ 301733 w 12189464"/>
              <a:gd name="connsiteY110" fmla="*/ 496018 h 5214727"/>
              <a:gd name="connsiteX111" fmla="*/ 706 w 12189464"/>
              <a:gd name="connsiteY111" fmla="*/ 496018 h 5214727"/>
              <a:gd name="connsiteX112" fmla="*/ 706 w 12189464"/>
              <a:gd name="connsiteY112" fmla="*/ 5214950 h 521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2189464" h="5214727">
                <a:moveTo>
                  <a:pt x="12190170" y="5214760"/>
                </a:moveTo>
                <a:lnTo>
                  <a:pt x="12190170" y="495828"/>
                </a:lnTo>
                <a:lnTo>
                  <a:pt x="11889713" y="495828"/>
                </a:lnTo>
                <a:cubicBezTo>
                  <a:pt x="11847615" y="495828"/>
                  <a:pt x="11813632" y="524866"/>
                  <a:pt x="11813632" y="560687"/>
                </a:cubicBezTo>
                <a:lnTo>
                  <a:pt x="11813632" y="690532"/>
                </a:lnTo>
                <a:cubicBezTo>
                  <a:pt x="11813632" y="692561"/>
                  <a:pt x="11813251" y="694590"/>
                  <a:pt x="11813251" y="696872"/>
                </a:cubicBezTo>
                <a:lnTo>
                  <a:pt x="11813251" y="1164708"/>
                </a:lnTo>
                <a:cubicBezTo>
                  <a:pt x="11813251" y="1200529"/>
                  <a:pt x="11779141" y="1229567"/>
                  <a:pt x="11737170" y="1229567"/>
                </a:cubicBezTo>
                <a:lnTo>
                  <a:pt x="11352770" y="1229567"/>
                </a:lnTo>
                <a:cubicBezTo>
                  <a:pt x="11310672" y="1229567"/>
                  <a:pt x="11276689" y="1200529"/>
                  <a:pt x="11276689" y="1164708"/>
                </a:cubicBezTo>
                <a:lnTo>
                  <a:pt x="11276689" y="157394"/>
                </a:lnTo>
                <a:cubicBezTo>
                  <a:pt x="11276689" y="121572"/>
                  <a:pt x="11242516" y="92535"/>
                  <a:pt x="11200608" y="92535"/>
                </a:cubicBezTo>
                <a:lnTo>
                  <a:pt x="10970399" y="92535"/>
                </a:lnTo>
                <a:cubicBezTo>
                  <a:pt x="10928301" y="92535"/>
                  <a:pt x="10894318" y="121572"/>
                  <a:pt x="10894318" y="157394"/>
                </a:cubicBezTo>
                <a:lnTo>
                  <a:pt x="10894318" y="542681"/>
                </a:lnTo>
                <a:cubicBezTo>
                  <a:pt x="10894318" y="578503"/>
                  <a:pt x="10860145" y="607540"/>
                  <a:pt x="10818237" y="607540"/>
                </a:cubicBezTo>
                <a:lnTo>
                  <a:pt x="10639446" y="607540"/>
                </a:lnTo>
                <a:cubicBezTo>
                  <a:pt x="10597348" y="607540"/>
                  <a:pt x="10563365" y="578503"/>
                  <a:pt x="10563365" y="542681"/>
                </a:cubicBezTo>
                <a:lnTo>
                  <a:pt x="10563365" y="356599"/>
                </a:lnTo>
                <a:cubicBezTo>
                  <a:pt x="10563365" y="320778"/>
                  <a:pt x="10529192" y="291740"/>
                  <a:pt x="10487284" y="291740"/>
                </a:cubicBezTo>
                <a:lnTo>
                  <a:pt x="10279963" y="291740"/>
                </a:lnTo>
                <a:cubicBezTo>
                  <a:pt x="10237801" y="291740"/>
                  <a:pt x="10203882" y="320778"/>
                  <a:pt x="10203882" y="356599"/>
                </a:cubicBezTo>
                <a:lnTo>
                  <a:pt x="10203882" y="931392"/>
                </a:lnTo>
                <a:cubicBezTo>
                  <a:pt x="10203882" y="967214"/>
                  <a:pt x="10169709" y="996251"/>
                  <a:pt x="10127801" y="996251"/>
                </a:cubicBezTo>
                <a:lnTo>
                  <a:pt x="9937598" y="996251"/>
                </a:lnTo>
                <a:cubicBezTo>
                  <a:pt x="9895436" y="996251"/>
                  <a:pt x="9861517" y="967214"/>
                  <a:pt x="9861517" y="931392"/>
                </a:cubicBezTo>
                <a:lnTo>
                  <a:pt x="9861517" y="740682"/>
                </a:lnTo>
                <a:cubicBezTo>
                  <a:pt x="9861517" y="704861"/>
                  <a:pt x="9827407" y="675823"/>
                  <a:pt x="9785436" y="675823"/>
                </a:cubicBezTo>
                <a:lnTo>
                  <a:pt x="9455814" y="675823"/>
                </a:lnTo>
                <a:cubicBezTo>
                  <a:pt x="9413653" y="675823"/>
                  <a:pt x="9379733" y="646786"/>
                  <a:pt x="9379733" y="610964"/>
                </a:cubicBezTo>
                <a:lnTo>
                  <a:pt x="9379733" y="395718"/>
                </a:lnTo>
                <a:cubicBezTo>
                  <a:pt x="9379733" y="359896"/>
                  <a:pt x="9345560" y="330859"/>
                  <a:pt x="9303652" y="330859"/>
                </a:cubicBezTo>
                <a:lnTo>
                  <a:pt x="9027351" y="330859"/>
                </a:lnTo>
                <a:cubicBezTo>
                  <a:pt x="8985252" y="330859"/>
                  <a:pt x="8951270" y="301821"/>
                  <a:pt x="8951270" y="266000"/>
                </a:cubicBezTo>
                <a:lnTo>
                  <a:pt x="8951270" y="138247"/>
                </a:lnTo>
                <a:cubicBezTo>
                  <a:pt x="8951270" y="102425"/>
                  <a:pt x="8917096" y="73324"/>
                  <a:pt x="8875188" y="73324"/>
                </a:cubicBezTo>
                <a:lnTo>
                  <a:pt x="8576063" y="73324"/>
                </a:lnTo>
                <a:cubicBezTo>
                  <a:pt x="8533965" y="73324"/>
                  <a:pt x="8499982" y="102425"/>
                  <a:pt x="8499982" y="138247"/>
                </a:cubicBezTo>
                <a:lnTo>
                  <a:pt x="8499982" y="887646"/>
                </a:lnTo>
                <a:cubicBezTo>
                  <a:pt x="8499982" y="923467"/>
                  <a:pt x="8465809" y="952505"/>
                  <a:pt x="8423901" y="952505"/>
                </a:cubicBezTo>
                <a:lnTo>
                  <a:pt x="8233698" y="952505"/>
                </a:lnTo>
                <a:cubicBezTo>
                  <a:pt x="8191536" y="952505"/>
                  <a:pt x="8157617" y="923467"/>
                  <a:pt x="8157617" y="887646"/>
                </a:cubicBezTo>
                <a:lnTo>
                  <a:pt x="8157617" y="405228"/>
                </a:lnTo>
                <a:cubicBezTo>
                  <a:pt x="8157617" y="369343"/>
                  <a:pt x="8123444" y="340305"/>
                  <a:pt x="8081536" y="340305"/>
                </a:cubicBezTo>
                <a:lnTo>
                  <a:pt x="7579210" y="340305"/>
                </a:lnTo>
                <a:cubicBezTo>
                  <a:pt x="7537112" y="340305"/>
                  <a:pt x="7503129" y="369343"/>
                  <a:pt x="7503129" y="405228"/>
                </a:cubicBezTo>
                <a:lnTo>
                  <a:pt x="7503129" y="651097"/>
                </a:lnTo>
                <a:cubicBezTo>
                  <a:pt x="7502826" y="668941"/>
                  <a:pt x="7494658" y="685740"/>
                  <a:pt x="7480812" y="696999"/>
                </a:cubicBezTo>
                <a:lnTo>
                  <a:pt x="7207364" y="929237"/>
                </a:lnTo>
                <a:cubicBezTo>
                  <a:pt x="7159306" y="970067"/>
                  <a:pt x="7077138" y="941156"/>
                  <a:pt x="7077138" y="883334"/>
                </a:cubicBezTo>
                <a:lnTo>
                  <a:pt x="7077138" y="705431"/>
                </a:lnTo>
                <a:cubicBezTo>
                  <a:pt x="7077138" y="671956"/>
                  <a:pt x="7047213" y="643996"/>
                  <a:pt x="7008031" y="640889"/>
                </a:cubicBezTo>
                <a:lnTo>
                  <a:pt x="6118199" y="569500"/>
                </a:lnTo>
                <a:cubicBezTo>
                  <a:pt x="6079017" y="566330"/>
                  <a:pt x="6049092" y="538370"/>
                  <a:pt x="6049092" y="504894"/>
                </a:cubicBezTo>
                <a:lnTo>
                  <a:pt x="6049092" y="266190"/>
                </a:lnTo>
                <a:cubicBezTo>
                  <a:pt x="6048749" y="247769"/>
                  <a:pt x="6040047" y="230505"/>
                  <a:pt x="6025443" y="219273"/>
                </a:cubicBezTo>
                <a:lnTo>
                  <a:pt x="5867702" y="91203"/>
                </a:lnTo>
                <a:cubicBezTo>
                  <a:pt x="5836555" y="67776"/>
                  <a:pt x="5793667" y="67776"/>
                  <a:pt x="5762520" y="91203"/>
                </a:cubicBezTo>
                <a:lnTo>
                  <a:pt x="5604017" y="219146"/>
                </a:lnTo>
                <a:cubicBezTo>
                  <a:pt x="5589416" y="230436"/>
                  <a:pt x="5580719" y="247736"/>
                  <a:pt x="5580369" y="266190"/>
                </a:cubicBezTo>
                <a:lnTo>
                  <a:pt x="5580369" y="785697"/>
                </a:lnTo>
                <a:cubicBezTo>
                  <a:pt x="5580369" y="821519"/>
                  <a:pt x="5546196" y="850556"/>
                  <a:pt x="5504288" y="850556"/>
                </a:cubicBezTo>
                <a:lnTo>
                  <a:pt x="5222914" y="850556"/>
                </a:lnTo>
                <a:cubicBezTo>
                  <a:pt x="5180753" y="850556"/>
                  <a:pt x="5146833" y="821519"/>
                  <a:pt x="5146833" y="785697"/>
                </a:cubicBezTo>
                <a:lnTo>
                  <a:pt x="5146833" y="682227"/>
                </a:lnTo>
                <a:cubicBezTo>
                  <a:pt x="5146833" y="646405"/>
                  <a:pt x="5112660" y="617304"/>
                  <a:pt x="5070752" y="617304"/>
                </a:cubicBezTo>
                <a:lnTo>
                  <a:pt x="4802439" y="617304"/>
                </a:lnTo>
                <a:cubicBezTo>
                  <a:pt x="4760278" y="617304"/>
                  <a:pt x="4726358" y="588267"/>
                  <a:pt x="4726358" y="552445"/>
                </a:cubicBezTo>
                <a:lnTo>
                  <a:pt x="4726358" y="175336"/>
                </a:lnTo>
                <a:cubicBezTo>
                  <a:pt x="4726358" y="148137"/>
                  <a:pt x="4706387" y="123855"/>
                  <a:pt x="4676398" y="114408"/>
                </a:cubicBezTo>
                <a:lnTo>
                  <a:pt x="4414235" y="32367"/>
                </a:lnTo>
                <a:cubicBezTo>
                  <a:pt x="4364402" y="16770"/>
                  <a:pt x="4311589" y="48090"/>
                  <a:pt x="4311589" y="93232"/>
                </a:cubicBezTo>
                <a:lnTo>
                  <a:pt x="4311589" y="188333"/>
                </a:lnTo>
                <a:cubicBezTo>
                  <a:pt x="4311589" y="224155"/>
                  <a:pt x="4277480" y="253192"/>
                  <a:pt x="4235508" y="253192"/>
                </a:cubicBezTo>
                <a:lnTo>
                  <a:pt x="4105219" y="253192"/>
                </a:lnTo>
                <a:cubicBezTo>
                  <a:pt x="4063121" y="253192"/>
                  <a:pt x="4029138" y="282230"/>
                  <a:pt x="4029138" y="318052"/>
                </a:cubicBezTo>
                <a:lnTo>
                  <a:pt x="4029138" y="1056482"/>
                </a:lnTo>
                <a:cubicBezTo>
                  <a:pt x="4029138" y="1103526"/>
                  <a:pt x="3972077" y="1134909"/>
                  <a:pt x="3921737" y="1115762"/>
                </a:cubicBezTo>
                <a:lnTo>
                  <a:pt x="3614179" y="998851"/>
                </a:lnTo>
                <a:cubicBezTo>
                  <a:pt x="3586726" y="988390"/>
                  <a:pt x="3569037" y="965185"/>
                  <a:pt x="3569037" y="939571"/>
                </a:cubicBezTo>
                <a:lnTo>
                  <a:pt x="3569037" y="662699"/>
                </a:lnTo>
                <a:cubicBezTo>
                  <a:pt x="3569037" y="626878"/>
                  <a:pt x="3534864" y="597840"/>
                  <a:pt x="3492956" y="597840"/>
                </a:cubicBezTo>
                <a:lnTo>
                  <a:pt x="3219445" y="597840"/>
                </a:lnTo>
                <a:cubicBezTo>
                  <a:pt x="3177347" y="597840"/>
                  <a:pt x="3143364" y="626878"/>
                  <a:pt x="3143364" y="662699"/>
                </a:cubicBezTo>
                <a:lnTo>
                  <a:pt x="3143364" y="892464"/>
                </a:lnTo>
                <a:cubicBezTo>
                  <a:pt x="3143364" y="928349"/>
                  <a:pt x="3109190" y="957387"/>
                  <a:pt x="3067282" y="957387"/>
                </a:cubicBezTo>
                <a:lnTo>
                  <a:pt x="2695563" y="957387"/>
                </a:lnTo>
                <a:cubicBezTo>
                  <a:pt x="2653465" y="957387"/>
                  <a:pt x="2619482" y="928349"/>
                  <a:pt x="2619482" y="892464"/>
                </a:cubicBezTo>
                <a:lnTo>
                  <a:pt x="2619482" y="375937"/>
                </a:lnTo>
                <a:cubicBezTo>
                  <a:pt x="2618704" y="352598"/>
                  <a:pt x="2605161" y="331577"/>
                  <a:pt x="2584231" y="321222"/>
                </a:cubicBezTo>
                <a:lnTo>
                  <a:pt x="2332085" y="184529"/>
                </a:lnTo>
                <a:cubicBezTo>
                  <a:pt x="2311155" y="174174"/>
                  <a:pt x="2297612" y="153153"/>
                  <a:pt x="2296834" y="129814"/>
                </a:cubicBezTo>
                <a:lnTo>
                  <a:pt x="2296834" y="65082"/>
                </a:lnTo>
                <a:cubicBezTo>
                  <a:pt x="2296834" y="29260"/>
                  <a:pt x="2262661" y="223"/>
                  <a:pt x="2220753" y="223"/>
                </a:cubicBezTo>
                <a:lnTo>
                  <a:pt x="1841996" y="223"/>
                </a:lnTo>
                <a:cubicBezTo>
                  <a:pt x="1799898" y="223"/>
                  <a:pt x="1765915" y="29260"/>
                  <a:pt x="1765915" y="65082"/>
                </a:cubicBezTo>
                <a:lnTo>
                  <a:pt x="1765915" y="620221"/>
                </a:lnTo>
                <a:cubicBezTo>
                  <a:pt x="1765915" y="656042"/>
                  <a:pt x="1731742" y="685080"/>
                  <a:pt x="1689834" y="685080"/>
                </a:cubicBezTo>
                <a:lnTo>
                  <a:pt x="1282546" y="685080"/>
                </a:lnTo>
                <a:cubicBezTo>
                  <a:pt x="1240448" y="685080"/>
                  <a:pt x="1206465" y="714117"/>
                  <a:pt x="1206465" y="749939"/>
                </a:cubicBezTo>
                <a:lnTo>
                  <a:pt x="1206465" y="1182460"/>
                </a:lnTo>
                <a:cubicBezTo>
                  <a:pt x="1206465" y="1231913"/>
                  <a:pt x="1144142" y="1263169"/>
                  <a:pt x="1093294" y="1239521"/>
                </a:cubicBezTo>
                <a:lnTo>
                  <a:pt x="825679" y="1113860"/>
                </a:lnTo>
                <a:cubicBezTo>
                  <a:pt x="801638" y="1102763"/>
                  <a:pt x="773878" y="1103089"/>
                  <a:pt x="750105" y="1114748"/>
                </a:cubicBezTo>
                <a:lnTo>
                  <a:pt x="658300" y="1160777"/>
                </a:lnTo>
                <a:lnTo>
                  <a:pt x="467273" y="1256322"/>
                </a:lnTo>
                <a:cubicBezTo>
                  <a:pt x="436819" y="1271519"/>
                  <a:pt x="399812" y="1259150"/>
                  <a:pt x="384616" y="1228697"/>
                </a:cubicBezTo>
                <a:cubicBezTo>
                  <a:pt x="380358" y="1220165"/>
                  <a:pt x="378138" y="1210762"/>
                  <a:pt x="378132" y="1201227"/>
                </a:cubicBezTo>
                <a:lnTo>
                  <a:pt x="378132" y="560877"/>
                </a:lnTo>
                <a:cubicBezTo>
                  <a:pt x="378123" y="559203"/>
                  <a:pt x="378017" y="557531"/>
                  <a:pt x="377815" y="555869"/>
                </a:cubicBezTo>
                <a:cubicBezTo>
                  <a:pt x="374835" y="522393"/>
                  <a:pt x="341993" y="496018"/>
                  <a:pt x="301733" y="496018"/>
                </a:cubicBezTo>
                <a:lnTo>
                  <a:pt x="706" y="496018"/>
                </a:lnTo>
                <a:lnTo>
                  <a:pt x="706" y="5214950"/>
                </a:lnTo>
                <a:close/>
              </a:path>
            </a:pathLst>
          </a:custGeom>
          <a:solidFill>
            <a:srgbClr val="FFFFFF"/>
          </a:solidFill>
          <a:ln w="6340" cap="flat">
            <a:noFill/>
            <a:prstDash val="solid"/>
            <a:miter/>
          </a:ln>
        </p:spPr>
        <p:txBody>
          <a:bodyPr rtlCol="0" anchor="ctr"/>
          <a:lstStyle/>
          <a:p>
            <a:endParaRPr lang="en-US" sz="7200"/>
          </a:p>
        </p:txBody>
      </p:sp>
      <p:sp>
        <p:nvSpPr>
          <p:cNvPr id="14" name="Text Placeholder 10">
            <a:extLst>
              <a:ext uri="{FF2B5EF4-FFF2-40B4-BE49-F238E27FC236}">
                <a16:creationId xmlns:a16="http://schemas.microsoft.com/office/drawing/2014/main" id="{D15E59B3-5A1F-41C5-BCA7-50A1852F932B}"/>
              </a:ext>
            </a:extLst>
          </p:cNvPr>
          <p:cNvSpPr>
            <a:spLocks noGrp="1"/>
          </p:cNvSpPr>
          <p:nvPr>
            <p:ph type="body" sz="quarter" idx="66" hasCustomPrompt="1"/>
          </p:nvPr>
        </p:nvSpPr>
        <p:spPr>
          <a:xfrm>
            <a:off x="418488" y="6924675"/>
            <a:ext cx="360000" cy="1807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15" name="Text Placeholder 10">
            <a:extLst>
              <a:ext uri="{FF2B5EF4-FFF2-40B4-BE49-F238E27FC236}">
                <a16:creationId xmlns:a16="http://schemas.microsoft.com/office/drawing/2014/main" id="{526AF4BE-8C82-4BFB-847E-DF6AC6B98189}"/>
              </a:ext>
            </a:extLst>
          </p:cNvPr>
          <p:cNvSpPr>
            <a:spLocks noGrp="1"/>
          </p:cNvSpPr>
          <p:nvPr>
            <p:ph type="body" sz="quarter" idx="67" hasCustomPrompt="1"/>
          </p:nvPr>
        </p:nvSpPr>
        <p:spPr>
          <a:xfrm>
            <a:off x="8230498" y="6924675"/>
            <a:ext cx="360000" cy="1807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34" name="Picture Placeholder 9">
            <a:extLst>
              <a:ext uri="{FF2B5EF4-FFF2-40B4-BE49-F238E27FC236}">
                <a16:creationId xmlns:a16="http://schemas.microsoft.com/office/drawing/2014/main" id="{A55A020E-41B6-48B9-904C-AA3B79A754DB}"/>
              </a:ext>
            </a:extLst>
          </p:cNvPr>
          <p:cNvSpPr>
            <a:spLocks noGrp="1"/>
          </p:cNvSpPr>
          <p:nvPr>
            <p:ph type="pic" sz="quarter" idx="42" hasCustomPrompt="1"/>
          </p:nvPr>
        </p:nvSpPr>
        <p:spPr>
          <a:xfrm>
            <a:off x="16154399" y="3686627"/>
            <a:ext cx="8229600" cy="10247086"/>
          </a:xfrm>
        </p:spPr>
        <p:txBody>
          <a:bodyPr/>
          <a:lstStyle>
            <a:lvl1pPr marL="0" indent="0">
              <a:buFont typeface="Arial" panose="020B0604020202020204" pitchFamily="34" charset="0"/>
              <a:buNone/>
              <a:defRPr/>
            </a:lvl1pPr>
          </a:lstStyle>
          <a:p>
            <a:r>
              <a:rPr lang="sv-SE"/>
              <a:t>image</a:t>
            </a:r>
            <a:endParaRPr lang="en-US"/>
          </a:p>
        </p:txBody>
      </p:sp>
      <p:sp>
        <p:nvSpPr>
          <p:cNvPr id="12" name="Text Placeholder 11">
            <a:extLst>
              <a:ext uri="{FF2B5EF4-FFF2-40B4-BE49-F238E27FC236}">
                <a16:creationId xmlns:a16="http://schemas.microsoft.com/office/drawing/2014/main" id="{93231757-779F-43CE-8399-096680267101}"/>
              </a:ext>
            </a:extLst>
          </p:cNvPr>
          <p:cNvSpPr>
            <a:spLocks noGrp="1"/>
          </p:cNvSpPr>
          <p:nvPr>
            <p:ph type="body" sz="quarter" idx="43" hasCustomPrompt="1"/>
          </p:nvPr>
        </p:nvSpPr>
        <p:spPr>
          <a:xfrm>
            <a:off x="960259" y="7004755"/>
            <a:ext cx="4842238" cy="1626130"/>
          </a:xfrm>
        </p:spPr>
        <p:txBody>
          <a:bodyPr/>
          <a:lstStyle>
            <a:lvl1pPr marL="0" indent="0">
              <a:spcBef>
                <a:spcPts val="0"/>
              </a:spcBef>
              <a:buFont typeface="Arial" panose="020B0604020202020204" pitchFamily="34" charset="0"/>
              <a:buNone/>
              <a:defRPr sz="5000">
                <a:solidFill>
                  <a:schemeClr val="accent2"/>
                </a:solidFill>
              </a:defRPr>
            </a:lvl1pPr>
          </a:lstStyle>
          <a:p>
            <a:pPr lvl="0"/>
            <a:r>
              <a:rPr lang="en-US"/>
              <a:t>Point one use Green or Yellow or secondary </a:t>
            </a:r>
            <a:r>
              <a:rPr lang="en-US" err="1"/>
              <a:t>colour</a:t>
            </a:r>
            <a:endParaRPr lang="en-US"/>
          </a:p>
        </p:txBody>
      </p:sp>
      <p:sp>
        <p:nvSpPr>
          <p:cNvPr id="37" name="Text Placeholder 11">
            <a:extLst>
              <a:ext uri="{FF2B5EF4-FFF2-40B4-BE49-F238E27FC236}">
                <a16:creationId xmlns:a16="http://schemas.microsoft.com/office/drawing/2014/main" id="{77CB2832-E8F4-49A1-A815-88FED3B91BC0}"/>
              </a:ext>
            </a:extLst>
          </p:cNvPr>
          <p:cNvSpPr>
            <a:spLocks noGrp="1"/>
          </p:cNvSpPr>
          <p:nvPr>
            <p:ph type="body" sz="quarter" idx="44" hasCustomPrompt="1"/>
          </p:nvPr>
        </p:nvSpPr>
        <p:spPr>
          <a:xfrm>
            <a:off x="8847588" y="7004755"/>
            <a:ext cx="4842238" cy="1755422"/>
          </a:xfrm>
        </p:spPr>
        <p:txBody>
          <a:bodyPr/>
          <a:lstStyle>
            <a:lvl1pPr marL="0" indent="0">
              <a:spcBef>
                <a:spcPts val="0"/>
              </a:spcBef>
              <a:buFont typeface="Arial" panose="020B0604020202020204" pitchFamily="34" charset="0"/>
              <a:buNone/>
              <a:defRPr sz="5000">
                <a:solidFill>
                  <a:schemeClr val="accent2"/>
                </a:solidFill>
              </a:defRPr>
            </a:lvl1pPr>
          </a:lstStyle>
          <a:p>
            <a:pPr lvl="0"/>
            <a:r>
              <a:rPr lang="en-US"/>
              <a:t>Point one use Green or Yellow or secondary </a:t>
            </a:r>
            <a:r>
              <a:rPr lang="en-US" err="1"/>
              <a:t>colour</a:t>
            </a:r>
            <a:endParaRPr lang="en-US"/>
          </a:p>
        </p:txBody>
      </p:sp>
    </p:spTree>
    <p:extLst>
      <p:ext uri="{BB962C8B-B14F-4D97-AF65-F5344CB8AC3E}">
        <p14:creationId xmlns:p14="http://schemas.microsoft.com/office/powerpoint/2010/main" val="32321307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5" name="Text Placeholder 11">
            <a:extLst>
              <a:ext uri="{FF2B5EF4-FFF2-40B4-BE49-F238E27FC236}">
                <a16:creationId xmlns:a16="http://schemas.microsoft.com/office/drawing/2014/main" id="{DD5B701E-94AF-4A74-A318-8992F514DCD6}"/>
              </a:ext>
            </a:extLst>
          </p:cNvPr>
          <p:cNvSpPr>
            <a:spLocks noGrp="1"/>
          </p:cNvSpPr>
          <p:nvPr>
            <p:ph type="body" sz="quarter" idx="43" hasCustomPrompt="1"/>
          </p:nvPr>
        </p:nvSpPr>
        <p:spPr>
          <a:xfrm>
            <a:off x="1061853" y="5090030"/>
            <a:ext cx="6872822" cy="1422604"/>
          </a:xfrm>
        </p:spPr>
        <p:txBody>
          <a:bodyPr/>
          <a:lstStyle>
            <a:lvl1pPr marL="0" indent="0">
              <a:spcBef>
                <a:spcPts val="0"/>
              </a:spcBef>
              <a:buFont typeface="Arial" panose="020B0604020202020204" pitchFamily="34" charset="0"/>
              <a:buNone/>
              <a:defRPr sz="4800" b="0">
                <a:solidFill>
                  <a:schemeClr val="tx1"/>
                </a:solidFill>
              </a:defRPr>
            </a:lvl1pPr>
          </a:lstStyle>
          <a:p>
            <a:pPr lvl="0"/>
            <a:r>
              <a:rPr lang="en-US" dirty="0"/>
              <a:t>Title</a:t>
            </a:r>
          </a:p>
        </p:txBody>
      </p:sp>
      <p:sp>
        <p:nvSpPr>
          <p:cNvPr id="8" name="Content Placeholder 7">
            <a:extLst>
              <a:ext uri="{FF2B5EF4-FFF2-40B4-BE49-F238E27FC236}">
                <a16:creationId xmlns:a16="http://schemas.microsoft.com/office/drawing/2014/main" id="{D5FDB130-B5E4-48FE-8D3E-C8C97C899585}"/>
              </a:ext>
            </a:extLst>
          </p:cNvPr>
          <p:cNvSpPr>
            <a:spLocks noGrp="1"/>
          </p:cNvSpPr>
          <p:nvPr>
            <p:ph sz="quarter" idx="46"/>
          </p:nvPr>
        </p:nvSpPr>
        <p:spPr>
          <a:xfrm>
            <a:off x="1058400" y="6857999"/>
            <a:ext cx="6861600" cy="619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a:extLst>
              <a:ext uri="{FF2B5EF4-FFF2-40B4-BE49-F238E27FC236}">
                <a16:creationId xmlns:a16="http://schemas.microsoft.com/office/drawing/2014/main" id="{502FF9B8-53C5-4AB5-846E-DC6D9D059C4D}"/>
              </a:ext>
            </a:extLst>
          </p:cNvPr>
          <p:cNvSpPr>
            <a:spLocks noGrp="1"/>
          </p:cNvSpPr>
          <p:nvPr>
            <p:ph type="body" sz="quarter" idx="45" hasCustomPrompt="1"/>
          </p:nvPr>
        </p:nvSpPr>
        <p:spPr>
          <a:xfrm>
            <a:off x="9076961" y="5090030"/>
            <a:ext cx="6872822" cy="1422604"/>
          </a:xfrm>
        </p:spPr>
        <p:txBody>
          <a:bodyPr/>
          <a:lstStyle>
            <a:lvl1pPr marL="0" indent="0">
              <a:spcBef>
                <a:spcPts val="0"/>
              </a:spcBef>
              <a:buFont typeface="Arial" panose="020B0604020202020204" pitchFamily="34" charset="0"/>
              <a:buNone/>
              <a:defRPr sz="4800" b="0">
                <a:solidFill>
                  <a:schemeClr val="tx1"/>
                </a:solidFill>
              </a:defRPr>
            </a:lvl1pPr>
          </a:lstStyle>
          <a:p>
            <a:pPr lvl="0"/>
            <a:r>
              <a:rPr lang="en-US"/>
              <a:t>Title</a:t>
            </a:r>
          </a:p>
        </p:txBody>
      </p:sp>
      <p:sp>
        <p:nvSpPr>
          <p:cNvPr id="18" name="Content Placeholder 7">
            <a:extLst>
              <a:ext uri="{FF2B5EF4-FFF2-40B4-BE49-F238E27FC236}">
                <a16:creationId xmlns:a16="http://schemas.microsoft.com/office/drawing/2014/main" id="{96F4E345-2F7A-4ED4-B8CB-61FAA6A9FF6B}"/>
              </a:ext>
            </a:extLst>
          </p:cNvPr>
          <p:cNvSpPr>
            <a:spLocks noGrp="1"/>
          </p:cNvSpPr>
          <p:nvPr>
            <p:ph sz="quarter" idx="47"/>
          </p:nvPr>
        </p:nvSpPr>
        <p:spPr>
          <a:xfrm>
            <a:off x="9100800" y="6857999"/>
            <a:ext cx="6861600" cy="619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1">
            <a:extLst>
              <a:ext uri="{FF2B5EF4-FFF2-40B4-BE49-F238E27FC236}">
                <a16:creationId xmlns:a16="http://schemas.microsoft.com/office/drawing/2014/main" id="{B2EE5913-A343-41AC-BA69-033D55A6626B}"/>
              </a:ext>
            </a:extLst>
          </p:cNvPr>
          <p:cNvSpPr>
            <a:spLocks noGrp="1"/>
          </p:cNvSpPr>
          <p:nvPr>
            <p:ph type="body" sz="quarter" idx="44" hasCustomPrompt="1"/>
          </p:nvPr>
        </p:nvSpPr>
        <p:spPr>
          <a:xfrm>
            <a:off x="16743535" y="5090030"/>
            <a:ext cx="6872822" cy="1422604"/>
          </a:xfrm>
        </p:spPr>
        <p:txBody>
          <a:bodyPr/>
          <a:lstStyle>
            <a:lvl1pPr marL="0" indent="0">
              <a:spcBef>
                <a:spcPts val="0"/>
              </a:spcBef>
              <a:buFont typeface="Arial" panose="020B0604020202020204" pitchFamily="34" charset="0"/>
              <a:buNone/>
              <a:defRPr sz="4800" b="0">
                <a:solidFill>
                  <a:schemeClr val="tx1"/>
                </a:solidFill>
              </a:defRPr>
            </a:lvl1pPr>
          </a:lstStyle>
          <a:p>
            <a:pPr lvl="0"/>
            <a:r>
              <a:rPr lang="en-US"/>
              <a:t>Title</a:t>
            </a:r>
          </a:p>
        </p:txBody>
      </p:sp>
      <p:sp>
        <p:nvSpPr>
          <p:cNvPr id="21" name="Content Placeholder 7">
            <a:extLst>
              <a:ext uri="{FF2B5EF4-FFF2-40B4-BE49-F238E27FC236}">
                <a16:creationId xmlns:a16="http://schemas.microsoft.com/office/drawing/2014/main" id="{ABFE5216-DE1C-4F4C-A126-CA937E970EB9}"/>
              </a:ext>
            </a:extLst>
          </p:cNvPr>
          <p:cNvSpPr>
            <a:spLocks noGrp="1"/>
          </p:cNvSpPr>
          <p:nvPr>
            <p:ph sz="quarter" idx="48"/>
          </p:nvPr>
        </p:nvSpPr>
        <p:spPr>
          <a:xfrm>
            <a:off x="16747200" y="6857999"/>
            <a:ext cx="6861600" cy="6191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2851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and green backgroun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B7D0F9-7A97-3743-B703-0D01EB211A7D}"/>
              </a:ext>
            </a:extLst>
          </p:cNvPr>
          <p:cNvSpPr/>
          <p:nvPr userDrawn="1"/>
        </p:nvSpPr>
        <p:spPr>
          <a:xfrm>
            <a:off x="0" y="0"/>
            <a:ext cx="8229599"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Text Placeholder 11">
            <a:extLst>
              <a:ext uri="{FF2B5EF4-FFF2-40B4-BE49-F238E27FC236}">
                <a16:creationId xmlns:a16="http://schemas.microsoft.com/office/drawing/2014/main" id="{DF9EA397-1C40-8545-8497-7ECE2A6094F3}"/>
              </a:ext>
            </a:extLst>
          </p:cNvPr>
          <p:cNvSpPr>
            <a:spLocks noGrp="1"/>
          </p:cNvSpPr>
          <p:nvPr>
            <p:ph type="body" sz="quarter" idx="46" hasCustomPrompt="1"/>
          </p:nvPr>
        </p:nvSpPr>
        <p:spPr>
          <a:xfrm>
            <a:off x="10954300" y="3755663"/>
            <a:ext cx="10881571" cy="4845554"/>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Body copy or content to be added here</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78" y="957599"/>
            <a:ext cx="6952865" cy="4496902"/>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0" name="Picture Placeholder 9">
            <a:extLst>
              <a:ext uri="{FF2B5EF4-FFF2-40B4-BE49-F238E27FC236}">
                <a16:creationId xmlns:a16="http://schemas.microsoft.com/office/drawing/2014/main" id="{A9132015-F8ED-4123-900B-D9CCAAACE268}"/>
              </a:ext>
            </a:extLst>
          </p:cNvPr>
          <p:cNvSpPr>
            <a:spLocks noGrp="1"/>
          </p:cNvSpPr>
          <p:nvPr>
            <p:ph type="pic" sz="quarter" idx="13"/>
          </p:nvPr>
        </p:nvSpPr>
        <p:spPr>
          <a:xfrm>
            <a:off x="600077" y="6016627"/>
            <a:ext cx="4895850" cy="7699374"/>
          </a:xfrm>
        </p:spPr>
        <p:txBody>
          <a:bodyPr/>
          <a:lstStyle/>
          <a:p>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816836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and blue background">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32730-E53F-794D-A1F2-B38A3C12BC6E}"/>
              </a:ext>
            </a:extLst>
          </p:cNvPr>
          <p:cNvSpPr/>
          <p:nvPr userDrawn="1"/>
        </p:nvSpPr>
        <p:spPr>
          <a:xfrm>
            <a:off x="0" y="0"/>
            <a:ext cx="8229599"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11" name="Text Placeholder 11">
            <a:extLst>
              <a:ext uri="{FF2B5EF4-FFF2-40B4-BE49-F238E27FC236}">
                <a16:creationId xmlns:a16="http://schemas.microsoft.com/office/drawing/2014/main" id="{891C6B7A-5998-2346-A1E2-8054E30863F6}"/>
              </a:ext>
            </a:extLst>
          </p:cNvPr>
          <p:cNvSpPr>
            <a:spLocks noGrp="1"/>
          </p:cNvSpPr>
          <p:nvPr>
            <p:ph type="body" sz="quarter" idx="46" hasCustomPrompt="1"/>
          </p:nvPr>
        </p:nvSpPr>
        <p:spPr>
          <a:xfrm>
            <a:off x="10954300" y="3755663"/>
            <a:ext cx="10881571" cy="4845554"/>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Body copy or content to be added here</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78" y="957599"/>
            <a:ext cx="6971153" cy="4496902"/>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0" name="Picture Placeholder 9">
            <a:extLst>
              <a:ext uri="{FF2B5EF4-FFF2-40B4-BE49-F238E27FC236}">
                <a16:creationId xmlns:a16="http://schemas.microsoft.com/office/drawing/2014/main" id="{A9132015-F8ED-4123-900B-D9CCAAACE268}"/>
              </a:ext>
            </a:extLst>
          </p:cNvPr>
          <p:cNvSpPr>
            <a:spLocks noGrp="1"/>
          </p:cNvSpPr>
          <p:nvPr>
            <p:ph type="pic" sz="quarter" idx="13"/>
          </p:nvPr>
        </p:nvSpPr>
        <p:spPr>
          <a:xfrm>
            <a:off x="600077" y="6016627"/>
            <a:ext cx="4895850" cy="7699374"/>
          </a:xfrm>
        </p:spPr>
        <p:txBody>
          <a:bodyPr/>
          <a:lstStyle/>
          <a:p>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29444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Column layout 1">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657598"/>
            <a:ext cx="11095738" cy="1956392"/>
          </a:xfrm>
        </p:spPr>
        <p:txBody>
          <a:bodyPr anchor="t" anchorCtr="0"/>
          <a:lstStyle>
            <a:lvl1pPr marL="0" indent="0">
              <a:buNone/>
              <a:defRPr sz="4800" b="1">
                <a:solidFill>
                  <a:schemeClr val="bg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bg1"/>
                </a:solidFill>
              </a:defRPr>
            </a:lvl1pPr>
          </a:lstStyle>
          <a:p>
            <a:r>
              <a:rPr lang="en-US"/>
              <a:t>Click to edit Master title style</a:t>
            </a:r>
          </a:p>
        </p:txBody>
      </p:sp>
      <p:sp>
        <p:nvSpPr>
          <p:cNvPr id="16" name="Text Placeholder 15">
            <a:extLst>
              <a:ext uri="{FF2B5EF4-FFF2-40B4-BE49-F238E27FC236}">
                <a16:creationId xmlns:a16="http://schemas.microsoft.com/office/drawing/2014/main" id="{71DCCAD5-7E8B-4DB3-8E26-A35E9DA968D2}"/>
              </a:ext>
            </a:extLst>
          </p:cNvPr>
          <p:cNvSpPr>
            <a:spLocks noGrp="1"/>
          </p:cNvSpPr>
          <p:nvPr>
            <p:ph type="body" sz="quarter" idx="13"/>
          </p:nvPr>
        </p:nvSpPr>
        <p:spPr>
          <a:xfrm>
            <a:off x="600076" y="6093264"/>
            <a:ext cx="10989412" cy="69559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Picture Placeholder 17">
            <a:extLst>
              <a:ext uri="{FF2B5EF4-FFF2-40B4-BE49-F238E27FC236}">
                <a16:creationId xmlns:a16="http://schemas.microsoft.com/office/drawing/2014/main" id="{9581E485-2B4C-433F-AF34-AB337E9423CE}"/>
              </a:ext>
            </a:extLst>
          </p:cNvPr>
          <p:cNvSpPr>
            <a:spLocks noGrp="1"/>
          </p:cNvSpPr>
          <p:nvPr>
            <p:ph type="pic" sz="quarter" idx="14"/>
          </p:nvPr>
        </p:nvSpPr>
        <p:spPr>
          <a:xfrm>
            <a:off x="14066873" y="2445488"/>
            <a:ext cx="9647202" cy="11270512"/>
          </a:xfrm>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102972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ront Cover green cityscape">
    <p:bg>
      <p:bgPr>
        <a:solidFill>
          <a:schemeClr val="accent5"/>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FD6A249B-E7DA-48D8-B79B-496CA773A7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326920"/>
            <a:ext cx="24384000" cy="5389080"/>
          </a:xfrm>
          <a:prstGeom prst="rect">
            <a:avLst/>
          </a:prstGeom>
        </p:spPr>
      </p:pic>
      <p:grpSp>
        <p:nvGrpSpPr>
          <p:cNvPr id="8" name="Group 7">
            <a:extLst>
              <a:ext uri="{FF2B5EF4-FFF2-40B4-BE49-F238E27FC236}">
                <a16:creationId xmlns:a16="http://schemas.microsoft.com/office/drawing/2014/main" id="{1142E11D-26A2-436B-96ED-0CFEE83D0E1F}"/>
              </a:ext>
            </a:extLst>
          </p:cNvPr>
          <p:cNvGrpSpPr>
            <a:grpSpLocks noChangeAspect="1"/>
          </p:cNvGrpSpPr>
          <p:nvPr userDrawn="1"/>
        </p:nvGrpSpPr>
        <p:grpSpPr>
          <a:xfrm>
            <a:off x="20601020" y="12489908"/>
            <a:ext cx="3116264" cy="633600"/>
            <a:chOff x="5393730" y="4693179"/>
            <a:chExt cx="5400073" cy="1097945"/>
          </a:xfrm>
        </p:grpSpPr>
        <p:sp>
          <p:nvSpPr>
            <p:cNvPr id="4" name="Graphic 6">
              <a:extLst>
                <a:ext uri="{FF2B5EF4-FFF2-40B4-BE49-F238E27FC236}">
                  <a16:creationId xmlns:a16="http://schemas.microsoft.com/office/drawing/2014/main" id="{AF9AE529-F87F-4500-91EF-953A7AEA0EA0}"/>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5" name="Graphic 6">
              <a:extLst>
                <a:ext uri="{FF2B5EF4-FFF2-40B4-BE49-F238E27FC236}">
                  <a16:creationId xmlns:a16="http://schemas.microsoft.com/office/drawing/2014/main" id="{AF9AE529-F87F-4500-91EF-953A7AEA0EA0}"/>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spTree>
    <p:extLst>
      <p:ext uri="{BB962C8B-B14F-4D97-AF65-F5344CB8AC3E}">
        <p14:creationId xmlns:p14="http://schemas.microsoft.com/office/powerpoint/2010/main" val="6152482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ricing plans">
    <p:spTree>
      <p:nvGrpSpPr>
        <p:cNvPr id="1" name=""/>
        <p:cNvGrpSpPr/>
        <p:nvPr/>
      </p:nvGrpSpPr>
      <p:grpSpPr>
        <a:xfrm>
          <a:off x="0" y="0"/>
          <a:ext cx="0" cy="0"/>
          <a:chOff x="0" y="0"/>
          <a:chExt cx="0" cy="0"/>
        </a:xfrm>
      </p:grpSpPr>
      <p:sp>
        <p:nvSpPr>
          <p:cNvPr id="27" name="Text Placeholder 19">
            <a:extLst>
              <a:ext uri="{FF2B5EF4-FFF2-40B4-BE49-F238E27FC236}">
                <a16:creationId xmlns:a16="http://schemas.microsoft.com/office/drawing/2014/main" id="{A716522C-D769-4048-9E6A-215A6A59B212}"/>
              </a:ext>
            </a:extLst>
          </p:cNvPr>
          <p:cNvSpPr>
            <a:spLocks noGrp="1"/>
          </p:cNvSpPr>
          <p:nvPr>
            <p:ph type="body" sz="quarter" idx="25" hasCustomPrompt="1"/>
          </p:nvPr>
        </p:nvSpPr>
        <p:spPr>
          <a:xfrm>
            <a:off x="6480314" y="4453006"/>
            <a:ext cx="5619612" cy="8596244"/>
          </a:xfrm>
          <a:solidFill>
            <a:srgbClr val="F2F2F2"/>
          </a:solidFill>
        </p:spPr>
        <p:txBody>
          <a:bodyPr/>
          <a:lstStyle>
            <a:lvl1pPr marL="0" indent="0">
              <a:buNone/>
              <a:defRPr sz="200">
                <a:solidFill>
                  <a:srgbClr val="F2F2F2"/>
                </a:solidFill>
              </a:defRPr>
            </a:lvl1pPr>
          </a:lstStyle>
          <a:p>
            <a:pPr lvl="0"/>
            <a:r>
              <a:rPr lang="en-US"/>
              <a:t>.</a:t>
            </a:r>
          </a:p>
        </p:txBody>
      </p:sp>
      <p:sp>
        <p:nvSpPr>
          <p:cNvPr id="28" name="Text Placeholder 19">
            <a:extLst>
              <a:ext uri="{FF2B5EF4-FFF2-40B4-BE49-F238E27FC236}">
                <a16:creationId xmlns:a16="http://schemas.microsoft.com/office/drawing/2014/main" id="{E044FBDC-D343-40E1-B573-BEBED6BF9A31}"/>
              </a:ext>
            </a:extLst>
          </p:cNvPr>
          <p:cNvSpPr>
            <a:spLocks noGrp="1"/>
          </p:cNvSpPr>
          <p:nvPr>
            <p:ph type="body" sz="quarter" idx="26" hasCustomPrompt="1"/>
          </p:nvPr>
        </p:nvSpPr>
        <p:spPr>
          <a:xfrm>
            <a:off x="12287390" y="4453006"/>
            <a:ext cx="5619612" cy="8596244"/>
          </a:xfrm>
          <a:solidFill>
            <a:srgbClr val="F2F2F2"/>
          </a:solidFill>
        </p:spPr>
        <p:txBody>
          <a:bodyPr/>
          <a:lstStyle>
            <a:lvl1pPr marL="0" indent="0">
              <a:buNone/>
              <a:defRPr sz="200">
                <a:solidFill>
                  <a:srgbClr val="F2F2F2"/>
                </a:solidFill>
              </a:defRPr>
            </a:lvl1pPr>
          </a:lstStyle>
          <a:p>
            <a:pPr lvl="0"/>
            <a:r>
              <a:rPr lang="en-US"/>
              <a:t>.</a:t>
            </a:r>
          </a:p>
        </p:txBody>
      </p:sp>
      <p:sp>
        <p:nvSpPr>
          <p:cNvPr id="29" name="Text Placeholder 19">
            <a:extLst>
              <a:ext uri="{FF2B5EF4-FFF2-40B4-BE49-F238E27FC236}">
                <a16:creationId xmlns:a16="http://schemas.microsoft.com/office/drawing/2014/main" id="{9B0DCB29-C9F9-415E-9068-5F0019A16B76}"/>
              </a:ext>
            </a:extLst>
          </p:cNvPr>
          <p:cNvSpPr>
            <a:spLocks noGrp="1"/>
          </p:cNvSpPr>
          <p:nvPr>
            <p:ph type="body" sz="quarter" idx="27" hasCustomPrompt="1"/>
          </p:nvPr>
        </p:nvSpPr>
        <p:spPr>
          <a:xfrm>
            <a:off x="18094464" y="4453006"/>
            <a:ext cx="5619612" cy="8596244"/>
          </a:xfrm>
          <a:solidFill>
            <a:srgbClr val="F2F2F2"/>
          </a:solidFill>
        </p:spPr>
        <p:txBody>
          <a:bodyPr/>
          <a:lstStyle>
            <a:lvl1pPr marL="0" indent="0">
              <a:buNone/>
              <a:defRPr sz="200">
                <a:solidFill>
                  <a:srgbClr val="F2F2F2"/>
                </a:solidFill>
              </a:defRPr>
            </a:lvl1pPr>
          </a:lstStyle>
          <a:p>
            <a:pPr lvl="0"/>
            <a:r>
              <a:rPr lang="en-US"/>
              <a:t>.</a:t>
            </a:r>
          </a:p>
        </p:txBody>
      </p:sp>
      <p:sp>
        <p:nvSpPr>
          <p:cNvPr id="20" name="Text Placeholder 19">
            <a:extLst>
              <a:ext uri="{FF2B5EF4-FFF2-40B4-BE49-F238E27FC236}">
                <a16:creationId xmlns:a16="http://schemas.microsoft.com/office/drawing/2014/main" id="{4B578973-C007-488A-8CFA-7EF6889117BF}"/>
              </a:ext>
            </a:extLst>
          </p:cNvPr>
          <p:cNvSpPr>
            <a:spLocks noGrp="1"/>
          </p:cNvSpPr>
          <p:nvPr>
            <p:ph type="body" sz="quarter" idx="22" hasCustomPrompt="1"/>
          </p:nvPr>
        </p:nvSpPr>
        <p:spPr>
          <a:xfrm>
            <a:off x="6480314" y="1974850"/>
            <a:ext cx="5619612" cy="2530476"/>
          </a:xfrm>
          <a:solidFill>
            <a:schemeClr val="accent2"/>
          </a:solidFill>
        </p:spPr>
        <p:txBody>
          <a:bodyPr/>
          <a:lstStyle>
            <a:lvl1pPr marL="0" indent="0">
              <a:buNone/>
              <a:defRPr sz="200">
                <a:solidFill>
                  <a:schemeClr val="accent2"/>
                </a:solidFill>
              </a:defRPr>
            </a:lvl1pPr>
          </a:lstStyle>
          <a:p>
            <a:pPr lvl="0"/>
            <a:r>
              <a:rPr lang="en-US"/>
              <a:t>.</a:t>
            </a:r>
          </a:p>
        </p:txBody>
      </p:sp>
      <p:sp>
        <p:nvSpPr>
          <p:cNvPr id="21" name="Text Placeholder 19">
            <a:extLst>
              <a:ext uri="{FF2B5EF4-FFF2-40B4-BE49-F238E27FC236}">
                <a16:creationId xmlns:a16="http://schemas.microsoft.com/office/drawing/2014/main" id="{F3250E1C-BEE6-4981-9D3D-D3A6B00D1344}"/>
              </a:ext>
            </a:extLst>
          </p:cNvPr>
          <p:cNvSpPr>
            <a:spLocks noGrp="1"/>
          </p:cNvSpPr>
          <p:nvPr>
            <p:ph type="body" sz="quarter" idx="23" hasCustomPrompt="1"/>
          </p:nvPr>
        </p:nvSpPr>
        <p:spPr>
          <a:xfrm>
            <a:off x="12287390" y="1974850"/>
            <a:ext cx="5619612" cy="2530476"/>
          </a:xfrm>
          <a:solidFill>
            <a:schemeClr val="accent3"/>
          </a:solidFill>
        </p:spPr>
        <p:txBody>
          <a:bodyPr/>
          <a:lstStyle>
            <a:lvl1pPr marL="0" indent="0">
              <a:buNone/>
              <a:defRPr sz="200">
                <a:solidFill>
                  <a:schemeClr val="accent2"/>
                </a:solidFill>
              </a:defRPr>
            </a:lvl1pPr>
          </a:lstStyle>
          <a:p>
            <a:pPr lvl="0"/>
            <a:r>
              <a:rPr lang="en-US"/>
              <a:t>.</a:t>
            </a:r>
          </a:p>
        </p:txBody>
      </p:sp>
      <p:sp>
        <p:nvSpPr>
          <p:cNvPr id="22" name="Text Placeholder 19">
            <a:extLst>
              <a:ext uri="{FF2B5EF4-FFF2-40B4-BE49-F238E27FC236}">
                <a16:creationId xmlns:a16="http://schemas.microsoft.com/office/drawing/2014/main" id="{86B5E869-045A-4835-9E71-D986591C1172}"/>
              </a:ext>
            </a:extLst>
          </p:cNvPr>
          <p:cNvSpPr>
            <a:spLocks noGrp="1"/>
          </p:cNvSpPr>
          <p:nvPr>
            <p:ph type="body" sz="quarter" idx="24" hasCustomPrompt="1"/>
          </p:nvPr>
        </p:nvSpPr>
        <p:spPr>
          <a:xfrm>
            <a:off x="18094464" y="1974850"/>
            <a:ext cx="5619612" cy="2530476"/>
          </a:xfrm>
          <a:solidFill>
            <a:schemeClr val="accent1"/>
          </a:solidFill>
        </p:spPr>
        <p:txBody>
          <a:bodyPr/>
          <a:lstStyle>
            <a:lvl1pPr marL="0" indent="0">
              <a:buNone/>
              <a:defRPr sz="200">
                <a:solidFill>
                  <a:schemeClr val="accent2"/>
                </a:solidFill>
              </a:defRPr>
            </a:lvl1pPr>
          </a:lstStyle>
          <a:p>
            <a:pPr lvl="0"/>
            <a:r>
              <a:rPr lang="en-US"/>
              <a:t>.</a:t>
            </a:r>
          </a:p>
        </p:txBody>
      </p:sp>
      <p:sp>
        <p:nvSpPr>
          <p:cNvPr id="2" name="Title 1">
            <a:extLst>
              <a:ext uri="{FF2B5EF4-FFF2-40B4-BE49-F238E27FC236}">
                <a16:creationId xmlns:a16="http://schemas.microsoft.com/office/drawing/2014/main" id="{C0A4D2E5-B678-4453-832C-77A9D22333F5}"/>
              </a:ext>
            </a:extLst>
          </p:cNvPr>
          <p:cNvSpPr>
            <a:spLocks noGrp="1"/>
          </p:cNvSpPr>
          <p:nvPr>
            <p:ph type="title"/>
          </p:nvPr>
        </p:nvSpPr>
        <p:spPr>
          <a:xfrm>
            <a:off x="600080" y="957600"/>
            <a:ext cx="5759448" cy="23184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B0192885-D505-4C92-AE99-20373BFE53E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4" name="Footer Placeholder 3">
            <a:extLst>
              <a:ext uri="{FF2B5EF4-FFF2-40B4-BE49-F238E27FC236}">
                <a16:creationId xmlns:a16="http://schemas.microsoft.com/office/drawing/2014/main" id="{C1607E86-9E6A-47AA-B63D-E4C5B2980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ABB0E-388D-4F48-86E8-BF46755F2608}"/>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9" name="Text Placeholder 8">
            <a:extLst>
              <a:ext uri="{FF2B5EF4-FFF2-40B4-BE49-F238E27FC236}">
                <a16:creationId xmlns:a16="http://schemas.microsoft.com/office/drawing/2014/main" id="{58C449CF-59B8-41B8-9EC4-4395013853D0}"/>
              </a:ext>
            </a:extLst>
          </p:cNvPr>
          <p:cNvSpPr>
            <a:spLocks noGrp="1"/>
          </p:cNvSpPr>
          <p:nvPr>
            <p:ph type="body" sz="quarter" idx="13"/>
          </p:nvPr>
        </p:nvSpPr>
        <p:spPr>
          <a:xfrm>
            <a:off x="6680201" y="3260311"/>
            <a:ext cx="5102226" cy="115266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8">
            <a:extLst>
              <a:ext uri="{FF2B5EF4-FFF2-40B4-BE49-F238E27FC236}">
                <a16:creationId xmlns:a16="http://schemas.microsoft.com/office/drawing/2014/main" id="{0154CC1B-D60B-450C-8860-7020EF53A8E2}"/>
              </a:ext>
            </a:extLst>
          </p:cNvPr>
          <p:cNvSpPr>
            <a:spLocks noGrp="1"/>
          </p:cNvSpPr>
          <p:nvPr>
            <p:ph type="body" sz="quarter" idx="14"/>
          </p:nvPr>
        </p:nvSpPr>
        <p:spPr>
          <a:xfrm>
            <a:off x="12564167" y="3260311"/>
            <a:ext cx="5102226" cy="1152662"/>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1" name="Text Placeholder 8">
            <a:extLst>
              <a:ext uri="{FF2B5EF4-FFF2-40B4-BE49-F238E27FC236}">
                <a16:creationId xmlns:a16="http://schemas.microsoft.com/office/drawing/2014/main" id="{B26E8D90-AC51-4FEA-A572-B540A44D0A38}"/>
              </a:ext>
            </a:extLst>
          </p:cNvPr>
          <p:cNvSpPr>
            <a:spLocks noGrp="1"/>
          </p:cNvSpPr>
          <p:nvPr>
            <p:ph type="body" sz="quarter" idx="15"/>
          </p:nvPr>
        </p:nvSpPr>
        <p:spPr>
          <a:xfrm>
            <a:off x="18408377" y="3260311"/>
            <a:ext cx="5102226" cy="1152662"/>
          </a:xfrm>
        </p:spPr>
        <p:txBody>
          <a:bodyPr/>
          <a:lstStyle>
            <a:lvl1pPr marL="0" indent="0">
              <a:buNone/>
              <a:defRPr sz="24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2" name="Text Placeholder 8">
            <a:extLst>
              <a:ext uri="{FF2B5EF4-FFF2-40B4-BE49-F238E27FC236}">
                <a16:creationId xmlns:a16="http://schemas.microsoft.com/office/drawing/2014/main" id="{CD9DC9EC-2E8F-4292-B7A6-D8DB17AD2A96}"/>
              </a:ext>
            </a:extLst>
          </p:cNvPr>
          <p:cNvSpPr>
            <a:spLocks noGrp="1"/>
          </p:cNvSpPr>
          <p:nvPr>
            <p:ph type="body" sz="quarter" idx="16" hasCustomPrompt="1"/>
          </p:nvPr>
        </p:nvSpPr>
        <p:spPr>
          <a:xfrm>
            <a:off x="6680201" y="2186887"/>
            <a:ext cx="5102226" cy="1152662"/>
          </a:xfrm>
        </p:spPr>
        <p:txBody>
          <a:bodyPr/>
          <a:lstStyle>
            <a:lvl1pPr marL="0" indent="0">
              <a:buNone/>
              <a:defRPr sz="4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Header</a:t>
            </a:r>
          </a:p>
        </p:txBody>
      </p:sp>
      <p:sp>
        <p:nvSpPr>
          <p:cNvPr id="13" name="Text Placeholder 8">
            <a:extLst>
              <a:ext uri="{FF2B5EF4-FFF2-40B4-BE49-F238E27FC236}">
                <a16:creationId xmlns:a16="http://schemas.microsoft.com/office/drawing/2014/main" id="{64D3C31D-9AB1-4B51-9152-B48A077AF6B3}"/>
              </a:ext>
            </a:extLst>
          </p:cNvPr>
          <p:cNvSpPr>
            <a:spLocks noGrp="1"/>
          </p:cNvSpPr>
          <p:nvPr>
            <p:ph type="body" sz="quarter" idx="17" hasCustomPrompt="1"/>
          </p:nvPr>
        </p:nvSpPr>
        <p:spPr>
          <a:xfrm>
            <a:off x="12564167" y="2186887"/>
            <a:ext cx="5102226" cy="1152662"/>
          </a:xfrm>
        </p:spPr>
        <p:txBody>
          <a:bodyPr/>
          <a:lstStyle>
            <a:lvl1pPr marL="0" indent="0">
              <a:buNone/>
              <a:defRPr sz="4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Header</a:t>
            </a:r>
          </a:p>
        </p:txBody>
      </p:sp>
      <p:sp>
        <p:nvSpPr>
          <p:cNvPr id="14" name="Text Placeholder 8">
            <a:extLst>
              <a:ext uri="{FF2B5EF4-FFF2-40B4-BE49-F238E27FC236}">
                <a16:creationId xmlns:a16="http://schemas.microsoft.com/office/drawing/2014/main" id="{3CCF018D-A54A-4F78-885C-6B8E5A7CB3BA}"/>
              </a:ext>
            </a:extLst>
          </p:cNvPr>
          <p:cNvSpPr>
            <a:spLocks noGrp="1"/>
          </p:cNvSpPr>
          <p:nvPr>
            <p:ph type="body" sz="quarter" idx="18" hasCustomPrompt="1"/>
          </p:nvPr>
        </p:nvSpPr>
        <p:spPr>
          <a:xfrm>
            <a:off x="18408377" y="2186887"/>
            <a:ext cx="5102226" cy="1152662"/>
          </a:xfrm>
        </p:spPr>
        <p:txBody>
          <a:bodyPr/>
          <a:lstStyle>
            <a:lvl1pPr marL="0" indent="0">
              <a:buNone/>
              <a:defRPr sz="4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Header</a:t>
            </a:r>
          </a:p>
        </p:txBody>
      </p:sp>
      <p:sp>
        <p:nvSpPr>
          <p:cNvPr id="15" name="Text Placeholder 8">
            <a:extLst>
              <a:ext uri="{FF2B5EF4-FFF2-40B4-BE49-F238E27FC236}">
                <a16:creationId xmlns:a16="http://schemas.microsoft.com/office/drawing/2014/main" id="{0C06FC24-278B-4948-A71C-E3FBF28E63E2}"/>
              </a:ext>
            </a:extLst>
          </p:cNvPr>
          <p:cNvSpPr>
            <a:spLocks noGrp="1"/>
          </p:cNvSpPr>
          <p:nvPr>
            <p:ph type="body" sz="quarter" idx="19"/>
          </p:nvPr>
        </p:nvSpPr>
        <p:spPr>
          <a:xfrm>
            <a:off x="6680201" y="4983095"/>
            <a:ext cx="5102226" cy="7805254"/>
          </a:xfrm>
        </p:spPr>
        <p:txBody>
          <a:bodyPr/>
          <a:lstStyle>
            <a:lvl1pPr marL="0" indent="0">
              <a:buNone/>
              <a:defRPr sz="24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8">
            <a:extLst>
              <a:ext uri="{FF2B5EF4-FFF2-40B4-BE49-F238E27FC236}">
                <a16:creationId xmlns:a16="http://schemas.microsoft.com/office/drawing/2014/main" id="{6D8AD27C-FE61-4D01-9A69-215B645DD40E}"/>
              </a:ext>
            </a:extLst>
          </p:cNvPr>
          <p:cNvSpPr>
            <a:spLocks noGrp="1"/>
          </p:cNvSpPr>
          <p:nvPr>
            <p:ph type="body" sz="quarter" idx="20"/>
          </p:nvPr>
        </p:nvSpPr>
        <p:spPr>
          <a:xfrm>
            <a:off x="12564167" y="4983095"/>
            <a:ext cx="5102226" cy="7805254"/>
          </a:xfrm>
        </p:spPr>
        <p:txBody>
          <a:bodyPr/>
          <a:lstStyle>
            <a:lvl1pPr marL="0" indent="0">
              <a:buNone/>
              <a:defRPr sz="24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8">
            <a:extLst>
              <a:ext uri="{FF2B5EF4-FFF2-40B4-BE49-F238E27FC236}">
                <a16:creationId xmlns:a16="http://schemas.microsoft.com/office/drawing/2014/main" id="{5C8981F7-3576-4ECB-9E2A-C00263ED6E70}"/>
              </a:ext>
            </a:extLst>
          </p:cNvPr>
          <p:cNvSpPr>
            <a:spLocks noGrp="1"/>
          </p:cNvSpPr>
          <p:nvPr>
            <p:ph type="body" sz="quarter" idx="21"/>
          </p:nvPr>
        </p:nvSpPr>
        <p:spPr>
          <a:xfrm>
            <a:off x="18408377" y="4983095"/>
            <a:ext cx="5102226" cy="7805254"/>
          </a:xfrm>
        </p:spPr>
        <p:txBody>
          <a:bodyPr/>
          <a:lstStyle>
            <a:lvl1pPr marL="0" indent="0">
              <a:buNone/>
              <a:defRPr sz="2400">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6651521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Yellow 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142B-A323-4D3C-AB7C-F66F6E0E2269}"/>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3" name="Footer Placeholder 2">
            <a:extLst>
              <a:ext uri="{FF2B5EF4-FFF2-40B4-BE49-F238E27FC236}">
                <a16:creationId xmlns:a16="http://schemas.microsoft.com/office/drawing/2014/main" id="{8AB26AAB-F8CC-49F2-827F-5AF62E37D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9793E4-03BB-4CDE-A9B3-E18E23755F76}"/>
              </a:ext>
            </a:extLst>
          </p:cNvPr>
          <p:cNvSpPr>
            <a:spLocks noGrp="1"/>
          </p:cNvSpPr>
          <p:nvPr>
            <p:ph type="sldNum" sz="quarter" idx="12"/>
          </p:nvPr>
        </p:nvSpPr>
        <p:spPr/>
        <p:txBody>
          <a:bodyPr/>
          <a:lstStyle/>
          <a:p>
            <a:fld id="{BC91ADF7-DF74-4867-B024-D60E5BD71E61}" type="slidenum">
              <a:rPr lang="en-US" smtClean="0"/>
              <a:t>‹#›</a:t>
            </a:fld>
            <a:endParaRPr lang="en-US"/>
          </a:p>
        </p:txBody>
      </p:sp>
    </p:spTree>
    <p:extLst>
      <p:ext uri="{BB962C8B-B14F-4D97-AF65-F5344CB8AC3E}">
        <p14:creationId xmlns:p14="http://schemas.microsoft.com/office/powerpoint/2010/main" val="38940204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Green Blank">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142B-A323-4D3C-AB7C-F66F6E0E2269}"/>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3" name="Footer Placeholder 2">
            <a:extLst>
              <a:ext uri="{FF2B5EF4-FFF2-40B4-BE49-F238E27FC236}">
                <a16:creationId xmlns:a16="http://schemas.microsoft.com/office/drawing/2014/main" id="{8AB26AAB-F8CC-49F2-827F-5AF62E37D405}"/>
              </a:ext>
            </a:extLst>
          </p:cNvPr>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D49793E4-03BB-4CDE-A9B3-E18E23755F76}"/>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5" name="Graphic 12">
            <a:extLst>
              <a:ext uri="{FF2B5EF4-FFF2-40B4-BE49-F238E27FC236}">
                <a16:creationId xmlns:a16="http://schemas.microsoft.com/office/drawing/2014/main" id="{081E3699-1D0A-48D1-AEBD-E1B7F2576087}"/>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8656852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Blue Blank">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E142B-A323-4D3C-AB7C-F66F6E0E2269}"/>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3" name="Footer Placeholder 2">
            <a:extLst>
              <a:ext uri="{FF2B5EF4-FFF2-40B4-BE49-F238E27FC236}">
                <a16:creationId xmlns:a16="http://schemas.microsoft.com/office/drawing/2014/main" id="{8AB26AAB-F8CC-49F2-827F-5AF62E37D405}"/>
              </a:ext>
            </a:extLst>
          </p:cNvPr>
          <p:cNvSpPr>
            <a:spLocks noGrp="1"/>
          </p:cNvSpPr>
          <p:nvPr>
            <p:ph type="ftr" sz="quarter" idx="11"/>
          </p:nvPr>
        </p:nvSpPr>
        <p:spPr/>
        <p:txBody>
          <a:bodyPr/>
          <a:lstStyle>
            <a:lvl1pPr>
              <a:defRPr>
                <a:solidFill>
                  <a:schemeClr val="bg1"/>
                </a:solidFill>
              </a:defRPr>
            </a:lvl1pPr>
          </a:lstStyle>
          <a:p>
            <a:endParaRPr lang="en-US"/>
          </a:p>
        </p:txBody>
      </p:sp>
      <p:sp>
        <p:nvSpPr>
          <p:cNvPr id="4" name="Slide Number Placeholder 3">
            <a:extLst>
              <a:ext uri="{FF2B5EF4-FFF2-40B4-BE49-F238E27FC236}">
                <a16:creationId xmlns:a16="http://schemas.microsoft.com/office/drawing/2014/main" id="{D49793E4-03BB-4CDE-A9B3-E18E23755F76}"/>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5" name="Graphic 12">
            <a:extLst>
              <a:ext uri="{FF2B5EF4-FFF2-40B4-BE49-F238E27FC236}">
                <a16:creationId xmlns:a16="http://schemas.microsoft.com/office/drawing/2014/main" id="{AAFC52A0-B206-488F-9E89-2BEBF7BEF98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24544361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6254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arge stat grey">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266B1641-81C5-4F3A-8977-7F947D471C2D}"/>
              </a:ext>
            </a:extLst>
          </p:cNvPr>
          <p:cNvSpPr>
            <a:spLocks noGrp="1"/>
          </p:cNvSpPr>
          <p:nvPr>
            <p:ph sz="half" idx="21" hasCustomPrompt="1"/>
          </p:nvPr>
        </p:nvSpPr>
        <p:spPr>
          <a:xfrm>
            <a:off x="10541992" y="2598235"/>
            <a:ext cx="13172084" cy="5653666"/>
          </a:xfrm>
        </p:spPr>
        <p:txBody>
          <a:bodyPr/>
          <a:lstStyle>
            <a:lvl1pPr marL="0" indent="0">
              <a:lnSpc>
                <a:spcPct val="100000"/>
              </a:lnSpc>
              <a:spcBef>
                <a:spcPts val="0"/>
              </a:spcBef>
              <a:buFont typeface="Arial" panose="020B0604020202020204" pitchFamily="34" charset="0"/>
              <a:buNone/>
              <a:defRPr sz="40000" spc="-600" baseline="0">
                <a:solidFill>
                  <a:schemeClr val="accent2"/>
                </a:solidFill>
              </a:defRPr>
            </a:lvl1pPr>
          </a:lstStyle>
          <a:p>
            <a:pPr lvl="0"/>
            <a:r>
              <a:rPr lang="en-US"/>
              <a:t>XX%</a:t>
            </a:r>
          </a:p>
        </p:txBody>
      </p:sp>
      <p:sp>
        <p:nvSpPr>
          <p:cNvPr id="10" name="Rectangle 9">
            <a:extLst>
              <a:ext uri="{FF2B5EF4-FFF2-40B4-BE49-F238E27FC236}">
                <a16:creationId xmlns:a16="http://schemas.microsoft.com/office/drawing/2014/main" id="{0F751C9C-C515-45C6-8265-B4AB3A78716F}"/>
              </a:ext>
            </a:extLst>
          </p:cNvPr>
          <p:cNvSpPr/>
          <p:nvPr userDrawn="1"/>
        </p:nvSpPr>
        <p:spPr>
          <a:xfrm>
            <a:off x="1" y="0"/>
            <a:ext cx="8196146" cy="13716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0CC43729-8A8E-4ED7-9F1B-613A608EAB48}"/>
              </a:ext>
            </a:extLst>
          </p:cNvPr>
          <p:cNvSpPr>
            <a:spLocks noGrp="1"/>
          </p:cNvSpPr>
          <p:nvPr>
            <p:ph type="title"/>
          </p:nvPr>
        </p:nvSpPr>
        <p:spPr>
          <a:xfrm>
            <a:off x="600079" y="957600"/>
            <a:ext cx="7395346" cy="2318400"/>
          </a:xfrm>
        </p:spPr>
        <p:txBody>
          <a:bodyPr/>
          <a:lstStyle/>
          <a:p>
            <a:r>
              <a:rPr lang="en-US"/>
              <a:t>Click to edit Master title style</a:t>
            </a:r>
          </a:p>
        </p:txBody>
      </p:sp>
      <p:sp>
        <p:nvSpPr>
          <p:cNvPr id="12" name="Text Placeholder 11">
            <a:extLst>
              <a:ext uri="{FF2B5EF4-FFF2-40B4-BE49-F238E27FC236}">
                <a16:creationId xmlns:a16="http://schemas.microsoft.com/office/drawing/2014/main" id="{6EEEDFCC-E3CA-4413-BDE1-C43B5CABA477}"/>
              </a:ext>
            </a:extLst>
          </p:cNvPr>
          <p:cNvSpPr>
            <a:spLocks noGrp="1"/>
          </p:cNvSpPr>
          <p:nvPr>
            <p:ph type="body" sz="quarter" idx="14" hasCustomPrompt="1"/>
          </p:nvPr>
        </p:nvSpPr>
        <p:spPr>
          <a:xfrm>
            <a:off x="600077" y="3678591"/>
            <a:ext cx="7407274" cy="2097742"/>
          </a:xfrm>
        </p:spPr>
        <p:txBody>
          <a:bodyPr/>
          <a:lstStyle>
            <a:lvl1pPr marL="0" indent="0">
              <a:buFont typeface="Arial" panose="020B0604020202020204" pitchFamily="34" charset="0"/>
              <a:buNone/>
              <a:defRPr>
                <a:solidFill>
                  <a:schemeClr val="tx2"/>
                </a:solidFill>
              </a:defRPr>
            </a:lvl1pPr>
          </a:lstStyle>
          <a:p>
            <a:pPr lvl="0"/>
            <a:r>
              <a:rPr lang="en-US"/>
              <a:t>Subtitle / body copy to be added here, but please keep it brief and to the point</a:t>
            </a:r>
          </a:p>
        </p:txBody>
      </p:sp>
      <p:sp>
        <p:nvSpPr>
          <p:cNvPr id="5" name="Date Placeholder 4">
            <a:extLst>
              <a:ext uri="{FF2B5EF4-FFF2-40B4-BE49-F238E27FC236}">
                <a16:creationId xmlns:a16="http://schemas.microsoft.com/office/drawing/2014/main" id="{096BB0F1-1A1C-4032-B238-1218D87D8A97}"/>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6" name="Footer Placeholder 5">
            <a:extLst>
              <a:ext uri="{FF2B5EF4-FFF2-40B4-BE49-F238E27FC236}">
                <a16:creationId xmlns:a16="http://schemas.microsoft.com/office/drawing/2014/main" id="{DC0023A3-9B4D-4EA7-BACD-82A087DA7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CF4E-F930-417F-84D7-12BA38A784E5}"/>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27" name="Text Placeholder 11">
            <a:extLst>
              <a:ext uri="{FF2B5EF4-FFF2-40B4-BE49-F238E27FC236}">
                <a16:creationId xmlns:a16="http://schemas.microsoft.com/office/drawing/2014/main" id="{8D833CBD-072B-4F81-901A-CF7E3359C3D7}"/>
              </a:ext>
            </a:extLst>
          </p:cNvPr>
          <p:cNvSpPr>
            <a:spLocks noGrp="1"/>
          </p:cNvSpPr>
          <p:nvPr>
            <p:ph type="body" sz="quarter" idx="47" hasCustomPrompt="1"/>
          </p:nvPr>
        </p:nvSpPr>
        <p:spPr>
          <a:xfrm>
            <a:off x="10748709" y="2708505"/>
            <a:ext cx="12797090" cy="1021642"/>
          </a:xfrm>
        </p:spPr>
        <p:txBody>
          <a:bodyPr anchor="b" anchorCtr="0"/>
          <a:lstStyle>
            <a:lvl1pPr marL="0" indent="0">
              <a:spcBef>
                <a:spcPts val="0"/>
              </a:spcBef>
              <a:buFont typeface="Arial" panose="020B0604020202020204" pitchFamily="34" charset="0"/>
              <a:buNone/>
              <a:defRPr sz="3200">
                <a:solidFill>
                  <a:schemeClr val="tx2"/>
                </a:solidFill>
              </a:defRPr>
            </a:lvl1pPr>
          </a:lstStyle>
          <a:p>
            <a:pPr lvl="0"/>
            <a:r>
              <a:rPr lang="en-US"/>
              <a:t>Stat one…</a:t>
            </a:r>
          </a:p>
        </p:txBody>
      </p:sp>
      <p:sp>
        <p:nvSpPr>
          <p:cNvPr id="29" name="Text Placeholder 11">
            <a:extLst>
              <a:ext uri="{FF2B5EF4-FFF2-40B4-BE49-F238E27FC236}">
                <a16:creationId xmlns:a16="http://schemas.microsoft.com/office/drawing/2014/main" id="{B31B1686-0506-4F08-B650-7F931435E5D9}"/>
              </a:ext>
            </a:extLst>
          </p:cNvPr>
          <p:cNvSpPr>
            <a:spLocks noGrp="1"/>
          </p:cNvSpPr>
          <p:nvPr>
            <p:ph type="body" sz="quarter" idx="48" hasCustomPrompt="1"/>
          </p:nvPr>
        </p:nvSpPr>
        <p:spPr>
          <a:xfrm>
            <a:off x="10533890" y="8256491"/>
            <a:ext cx="13180188" cy="2608734"/>
          </a:xfrm>
        </p:spPr>
        <p:txBody>
          <a:bodyPr anchor="t" anchorCtr="0"/>
          <a:lstStyle>
            <a:lvl1pPr marL="0" indent="0">
              <a:lnSpc>
                <a:spcPct val="100000"/>
              </a:lnSpc>
              <a:spcBef>
                <a:spcPts val="0"/>
              </a:spcBef>
              <a:buFont typeface="Arial" panose="020B0604020202020204" pitchFamily="34" charset="0"/>
              <a:buNone/>
              <a:defRPr sz="8000">
                <a:solidFill>
                  <a:schemeClr val="tx1"/>
                </a:solidFill>
              </a:defRPr>
            </a:lvl1pPr>
          </a:lstStyle>
          <a:p>
            <a:pPr lvl="0"/>
            <a:r>
              <a:rPr lang="en-US"/>
              <a:t>Of something goes here across two lines if needed</a:t>
            </a:r>
          </a:p>
        </p:txBody>
      </p:sp>
    </p:spTree>
    <p:extLst>
      <p:ext uri="{BB962C8B-B14F-4D97-AF65-F5344CB8AC3E}">
        <p14:creationId xmlns:p14="http://schemas.microsoft.com/office/powerpoint/2010/main" val="19463866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oint stat slide">
    <p:bg>
      <p:bgPr>
        <a:solidFill>
          <a:schemeClr val="bg1"/>
        </a:solidFill>
        <a:effectLst/>
      </p:bgPr>
    </p:bg>
    <p:spTree>
      <p:nvGrpSpPr>
        <p:cNvPr id="1" name=""/>
        <p:cNvGrpSpPr/>
        <p:nvPr/>
      </p:nvGrpSpPr>
      <p:grpSpPr>
        <a:xfrm>
          <a:off x="0" y="0"/>
          <a:ext cx="0" cy="0"/>
          <a:chOff x="0" y="0"/>
          <a:chExt cx="0" cy="0"/>
        </a:xfrm>
      </p:grpSpPr>
      <p:sp>
        <p:nvSpPr>
          <p:cNvPr id="17" name="Text Placeholder 10">
            <a:extLst>
              <a:ext uri="{FF2B5EF4-FFF2-40B4-BE49-F238E27FC236}">
                <a16:creationId xmlns:a16="http://schemas.microsoft.com/office/drawing/2014/main" id="{D9748050-AE1F-4196-93CB-D1B6C1D2F9C8}"/>
              </a:ext>
            </a:extLst>
          </p:cNvPr>
          <p:cNvSpPr>
            <a:spLocks noGrp="1"/>
          </p:cNvSpPr>
          <p:nvPr>
            <p:ph type="body" sz="quarter" idx="66" hasCustomPrompt="1"/>
          </p:nvPr>
        </p:nvSpPr>
        <p:spPr>
          <a:xfrm>
            <a:off x="6311900" y="5461200"/>
            <a:ext cx="360000" cy="2851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18" name="Text Placeholder 10">
            <a:extLst>
              <a:ext uri="{FF2B5EF4-FFF2-40B4-BE49-F238E27FC236}">
                <a16:creationId xmlns:a16="http://schemas.microsoft.com/office/drawing/2014/main" id="{0EC688DB-5D8A-42CE-890D-D400F8B83856}"/>
              </a:ext>
            </a:extLst>
          </p:cNvPr>
          <p:cNvSpPr>
            <a:spLocks noGrp="1"/>
          </p:cNvSpPr>
          <p:nvPr>
            <p:ph type="body" sz="quarter" idx="67" hasCustomPrompt="1"/>
          </p:nvPr>
        </p:nvSpPr>
        <p:spPr>
          <a:xfrm>
            <a:off x="12153900" y="5461200"/>
            <a:ext cx="360000" cy="2851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20" name="Text Placeholder 10">
            <a:extLst>
              <a:ext uri="{FF2B5EF4-FFF2-40B4-BE49-F238E27FC236}">
                <a16:creationId xmlns:a16="http://schemas.microsoft.com/office/drawing/2014/main" id="{C51E0D2B-EA6C-4EDB-B996-5325F13BEBCF}"/>
              </a:ext>
            </a:extLst>
          </p:cNvPr>
          <p:cNvSpPr>
            <a:spLocks noGrp="1"/>
          </p:cNvSpPr>
          <p:nvPr>
            <p:ph type="body" sz="quarter" idx="68" hasCustomPrompt="1"/>
          </p:nvPr>
        </p:nvSpPr>
        <p:spPr>
          <a:xfrm>
            <a:off x="17976850" y="5461200"/>
            <a:ext cx="360000" cy="28512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4" name="Picture Placeholder 9">
            <a:extLst>
              <a:ext uri="{FF2B5EF4-FFF2-40B4-BE49-F238E27FC236}">
                <a16:creationId xmlns:a16="http://schemas.microsoft.com/office/drawing/2014/main" id="{A55A020E-41B6-48B9-904C-AA3B79A754DB}"/>
              </a:ext>
            </a:extLst>
          </p:cNvPr>
          <p:cNvSpPr>
            <a:spLocks noGrp="1"/>
          </p:cNvSpPr>
          <p:nvPr>
            <p:ph type="pic" sz="quarter" idx="42" hasCustomPrompt="1"/>
          </p:nvPr>
        </p:nvSpPr>
        <p:spPr>
          <a:xfrm>
            <a:off x="1" y="6858000"/>
            <a:ext cx="6359526" cy="6191252"/>
          </a:xfrm>
        </p:spPr>
        <p:txBody>
          <a:bodyPr/>
          <a:lstStyle>
            <a:lvl1pPr marL="0" indent="0">
              <a:buFont typeface="Arial" panose="020B0604020202020204" pitchFamily="34" charset="0"/>
              <a:buNone/>
              <a:defRPr/>
            </a:lvl1pPr>
          </a:lstStyle>
          <a:p>
            <a:r>
              <a:rPr lang="sv-SE"/>
              <a:t>image</a:t>
            </a:r>
            <a:endParaRPr lang="en-US"/>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2" name="Text Placeholder 11">
            <a:extLst>
              <a:ext uri="{FF2B5EF4-FFF2-40B4-BE49-F238E27FC236}">
                <a16:creationId xmlns:a16="http://schemas.microsoft.com/office/drawing/2014/main" id="{93231757-779F-43CE-8399-096680267101}"/>
              </a:ext>
            </a:extLst>
          </p:cNvPr>
          <p:cNvSpPr>
            <a:spLocks noGrp="1"/>
          </p:cNvSpPr>
          <p:nvPr>
            <p:ph type="body" sz="quarter" idx="43" hasCustomPrompt="1"/>
          </p:nvPr>
        </p:nvSpPr>
        <p:spPr>
          <a:xfrm>
            <a:off x="6815053" y="5360155"/>
            <a:ext cx="4842238" cy="1626130"/>
          </a:xfrm>
        </p:spPr>
        <p:txBody>
          <a:bodyPr/>
          <a:lstStyle>
            <a:lvl1pPr marL="0" indent="0">
              <a:spcBef>
                <a:spcPts val="0"/>
              </a:spcBef>
              <a:buFont typeface="Arial" panose="020B0604020202020204" pitchFamily="34" charset="0"/>
              <a:buNone/>
              <a:defRPr sz="10000">
                <a:solidFill>
                  <a:schemeClr val="accent1"/>
                </a:solidFill>
              </a:defRPr>
            </a:lvl1pPr>
          </a:lstStyle>
          <a:p>
            <a:pPr lvl="0"/>
            <a:r>
              <a:rPr lang="en-US"/>
              <a:t>X%</a:t>
            </a:r>
          </a:p>
        </p:txBody>
      </p:sp>
      <p:sp>
        <p:nvSpPr>
          <p:cNvPr id="37" name="Text Placeholder 11">
            <a:extLst>
              <a:ext uri="{FF2B5EF4-FFF2-40B4-BE49-F238E27FC236}">
                <a16:creationId xmlns:a16="http://schemas.microsoft.com/office/drawing/2014/main" id="{77CB2832-E8F4-49A1-A815-88FED3B91BC0}"/>
              </a:ext>
            </a:extLst>
          </p:cNvPr>
          <p:cNvSpPr>
            <a:spLocks noGrp="1"/>
          </p:cNvSpPr>
          <p:nvPr>
            <p:ph type="body" sz="quarter" idx="44" hasCustomPrompt="1"/>
          </p:nvPr>
        </p:nvSpPr>
        <p:spPr>
          <a:xfrm>
            <a:off x="12901373" y="5360154"/>
            <a:ext cx="4842238" cy="162720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8" name="Text Placeholder 11">
            <a:extLst>
              <a:ext uri="{FF2B5EF4-FFF2-40B4-BE49-F238E27FC236}">
                <a16:creationId xmlns:a16="http://schemas.microsoft.com/office/drawing/2014/main" id="{3E0BECA4-C880-4DEE-A2A2-6AAE86EDD09D}"/>
              </a:ext>
            </a:extLst>
          </p:cNvPr>
          <p:cNvSpPr>
            <a:spLocks noGrp="1"/>
          </p:cNvSpPr>
          <p:nvPr>
            <p:ph type="body" sz="quarter" idx="45" hasCustomPrompt="1"/>
          </p:nvPr>
        </p:nvSpPr>
        <p:spPr>
          <a:xfrm>
            <a:off x="18638157" y="5360154"/>
            <a:ext cx="4842238" cy="1627200"/>
          </a:xfrm>
        </p:spPr>
        <p:txBody>
          <a:bodyPr/>
          <a:lstStyle>
            <a:lvl1pPr marL="0" indent="0">
              <a:spcBef>
                <a:spcPts val="0"/>
              </a:spcBef>
              <a:buFont typeface="Arial" panose="020B0604020202020204" pitchFamily="34" charset="0"/>
              <a:buNone/>
              <a:defRPr sz="10000">
                <a:solidFill>
                  <a:schemeClr val="accent4"/>
                </a:solidFill>
              </a:defRPr>
            </a:lvl1pPr>
          </a:lstStyle>
          <a:p>
            <a:pPr lvl="0"/>
            <a:r>
              <a:rPr lang="en-US"/>
              <a:t>X%</a:t>
            </a:r>
          </a:p>
        </p:txBody>
      </p:sp>
      <p:sp>
        <p:nvSpPr>
          <p:cNvPr id="21" name="Text Placeholder 11">
            <a:extLst>
              <a:ext uri="{FF2B5EF4-FFF2-40B4-BE49-F238E27FC236}">
                <a16:creationId xmlns:a16="http://schemas.microsoft.com/office/drawing/2014/main" id="{5B06634B-3FF8-41A4-9B46-0FA5BEFBAEC5}"/>
              </a:ext>
            </a:extLst>
          </p:cNvPr>
          <p:cNvSpPr>
            <a:spLocks noGrp="1"/>
          </p:cNvSpPr>
          <p:nvPr>
            <p:ph type="body" sz="quarter" idx="46" hasCustomPrompt="1"/>
          </p:nvPr>
        </p:nvSpPr>
        <p:spPr>
          <a:xfrm>
            <a:off x="6796615" y="7083691"/>
            <a:ext cx="4842238"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22" name="Text Placeholder 11">
            <a:extLst>
              <a:ext uri="{FF2B5EF4-FFF2-40B4-BE49-F238E27FC236}">
                <a16:creationId xmlns:a16="http://schemas.microsoft.com/office/drawing/2014/main" id="{70235B43-8085-4565-8091-58D295AB94AF}"/>
              </a:ext>
            </a:extLst>
          </p:cNvPr>
          <p:cNvSpPr>
            <a:spLocks noGrp="1"/>
          </p:cNvSpPr>
          <p:nvPr>
            <p:ph type="body" sz="quarter" idx="47" hasCustomPrompt="1"/>
          </p:nvPr>
        </p:nvSpPr>
        <p:spPr>
          <a:xfrm>
            <a:off x="12927699" y="7083691"/>
            <a:ext cx="4842238"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23" name="Text Placeholder 11">
            <a:extLst>
              <a:ext uri="{FF2B5EF4-FFF2-40B4-BE49-F238E27FC236}">
                <a16:creationId xmlns:a16="http://schemas.microsoft.com/office/drawing/2014/main" id="{23578DC4-5414-4C3A-BBCA-475B58D69AC5}"/>
              </a:ext>
            </a:extLst>
          </p:cNvPr>
          <p:cNvSpPr>
            <a:spLocks noGrp="1"/>
          </p:cNvSpPr>
          <p:nvPr>
            <p:ph type="body" sz="quarter" idx="48" hasCustomPrompt="1"/>
          </p:nvPr>
        </p:nvSpPr>
        <p:spPr>
          <a:xfrm>
            <a:off x="18677235" y="7083691"/>
            <a:ext cx="4842238"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Tree>
    <p:extLst>
      <p:ext uri="{BB962C8B-B14F-4D97-AF65-F5344CB8AC3E}">
        <p14:creationId xmlns:p14="http://schemas.microsoft.com/office/powerpoint/2010/main" val="23649780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stat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0" name="Picture Placeholder 9">
            <a:extLst>
              <a:ext uri="{FF2B5EF4-FFF2-40B4-BE49-F238E27FC236}">
                <a16:creationId xmlns:a16="http://schemas.microsoft.com/office/drawing/2014/main" id="{AF72E072-D395-4165-8873-922F40BBAAE6}"/>
              </a:ext>
            </a:extLst>
          </p:cNvPr>
          <p:cNvSpPr>
            <a:spLocks noGrp="1"/>
          </p:cNvSpPr>
          <p:nvPr>
            <p:ph type="pic" sz="quarter" idx="32" hasCustomPrompt="1"/>
          </p:nvPr>
        </p:nvSpPr>
        <p:spPr>
          <a:xfrm>
            <a:off x="2174606" y="4933950"/>
            <a:ext cx="914400" cy="914400"/>
          </a:xfrm>
        </p:spPr>
        <p:txBody>
          <a:bodyPr anchor="ctr" anchorCtr="1"/>
          <a:lstStyle>
            <a:lvl1pPr marL="0" indent="0">
              <a:buFont typeface="Arial" panose="020B0604020202020204" pitchFamily="34" charset="0"/>
              <a:buNone/>
              <a:defRPr/>
            </a:lvl1pPr>
          </a:lstStyle>
          <a:p>
            <a:r>
              <a:rPr lang="sv-SE"/>
              <a:t>Icon</a:t>
            </a:r>
            <a:endParaRPr lang="en-US"/>
          </a:p>
        </p:txBody>
      </p:sp>
      <p:sp>
        <p:nvSpPr>
          <p:cNvPr id="29" name="Picture Placeholder 9">
            <a:extLst>
              <a:ext uri="{FF2B5EF4-FFF2-40B4-BE49-F238E27FC236}">
                <a16:creationId xmlns:a16="http://schemas.microsoft.com/office/drawing/2014/main" id="{FE14D68E-18B8-4926-A9A7-7441364E10C3}"/>
              </a:ext>
            </a:extLst>
          </p:cNvPr>
          <p:cNvSpPr>
            <a:spLocks noGrp="1"/>
          </p:cNvSpPr>
          <p:nvPr>
            <p:ph type="pic" sz="quarter" idx="37" hasCustomPrompt="1"/>
          </p:nvPr>
        </p:nvSpPr>
        <p:spPr>
          <a:xfrm>
            <a:off x="9799088" y="4933950"/>
            <a:ext cx="914400" cy="914400"/>
          </a:xfrm>
        </p:spPr>
        <p:txBody>
          <a:bodyPr anchor="ctr" anchorCtr="1"/>
          <a:lstStyle>
            <a:lvl1pPr marL="0" indent="0">
              <a:buFont typeface="Arial" panose="020B0604020202020204" pitchFamily="34" charset="0"/>
              <a:buNone/>
              <a:defRPr/>
            </a:lvl1pPr>
          </a:lstStyle>
          <a:p>
            <a:r>
              <a:rPr lang="sv-SE" err="1"/>
              <a:t>icon</a:t>
            </a:r>
            <a:endParaRPr lang="en-US"/>
          </a:p>
        </p:txBody>
      </p:sp>
      <p:sp>
        <p:nvSpPr>
          <p:cNvPr id="34" name="Picture Placeholder 9">
            <a:extLst>
              <a:ext uri="{FF2B5EF4-FFF2-40B4-BE49-F238E27FC236}">
                <a16:creationId xmlns:a16="http://schemas.microsoft.com/office/drawing/2014/main" id="{A55A020E-41B6-48B9-904C-AA3B79A754DB}"/>
              </a:ext>
            </a:extLst>
          </p:cNvPr>
          <p:cNvSpPr>
            <a:spLocks noGrp="1"/>
          </p:cNvSpPr>
          <p:nvPr>
            <p:ph type="pic" sz="quarter" idx="42" hasCustomPrompt="1"/>
          </p:nvPr>
        </p:nvSpPr>
        <p:spPr>
          <a:xfrm>
            <a:off x="17611830" y="4933950"/>
            <a:ext cx="914400" cy="914400"/>
          </a:xfrm>
        </p:spPr>
        <p:txBody>
          <a:bodyPr anchor="ctr" anchorCtr="1"/>
          <a:lstStyle>
            <a:lvl1pPr marL="0" indent="0">
              <a:buFont typeface="Arial" panose="020B0604020202020204" pitchFamily="34" charset="0"/>
              <a:buNone/>
              <a:defRPr/>
            </a:lvl1pPr>
          </a:lstStyle>
          <a:p>
            <a:r>
              <a:rPr lang="sv-SE" err="1"/>
              <a:t>icon</a:t>
            </a:r>
            <a:endParaRPr lang="en-US"/>
          </a:p>
        </p:txBody>
      </p:sp>
      <p:sp>
        <p:nvSpPr>
          <p:cNvPr id="35" name="Text Placeholder 11">
            <a:extLst>
              <a:ext uri="{FF2B5EF4-FFF2-40B4-BE49-F238E27FC236}">
                <a16:creationId xmlns:a16="http://schemas.microsoft.com/office/drawing/2014/main" id="{1C2B1631-C2D1-4F09-9F4A-E6452C4028F8}"/>
              </a:ext>
            </a:extLst>
          </p:cNvPr>
          <p:cNvSpPr>
            <a:spLocks noGrp="1"/>
          </p:cNvSpPr>
          <p:nvPr>
            <p:ph type="body" sz="quarter" idx="43" hasCustomPrompt="1"/>
          </p:nvPr>
        </p:nvSpPr>
        <p:spPr>
          <a:xfrm>
            <a:off x="2292338" y="6381041"/>
            <a:ext cx="5700196" cy="595494"/>
          </a:xfrm>
        </p:spPr>
        <p:txBody>
          <a:bodyPr/>
          <a:lstStyle>
            <a:lvl1pPr marL="0" indent="0">
              <a:spcBef>
                <a:spcPts val="0"/>
              </a:spcBef>
              <a:buFont typeface="Arial" panose="020B0604020202020204" pitchFamily="34" charset="0"/>
              <a:buNone/>
              <a:defRPr sz="4800">
                <a:solidFill>
                  <a:schemeClr val="tx1"/>
                </a:solidFill>
              </a:defRPr>
            </a:lvl1pPr>
          </a:lstStyle>
          <a:p>
            <a:pPr lvl="0"/>
            <a:r>
              <a:rPr lang="en-US"/>
              <a:t>Stat one title</a:t>
            </a:r>
          </a:p>
        </p:txBody>
      </p:sp>
      <p:sp>
        <p:nvSpPr>
          <p:cNvPr id="36" name="Text Placeholder 11">
            <a:extLst>
              <a:ext uri="{FF2B5EF4-FFF2-40B4-BE49-F238E27FC236}">
                <a16:creationId xmlns:a16="http://schemas.microsoft.com/office/drawing/2014/main" id="{1C21F248-947B-4F97-8174-9D4A93C1F7B0}"/>
              </a:ext>
            </a:extLst>
          </p:cNvPr>
          <p:cNvSpPr>
            <a:spLocks noGrp="1"/>
          </p:cNvSpPr>
          <p:nvPr>
            <p:ph type="body" sz="quarter" idx="44" hasCustomPrompt="1"/>
          </p:nvPr>
        </p:nvSpPr>
        <p:spPr>
          <a:xfrm>
            <a:off x="2292337" y="7088357"/>
            <a:ext cx="5722774" cy="59549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Short description of the stat</a:t>
            </a:r>
          </a:p>
        </p:txBody>
      </p:sp>
      <p:sp>
        <p:nvSpPr>
          <p:cNvPr id="37" name="Text Placeholder 11">
            <a:extLst>
              <a:ext uri="{FF2B5EF4-FFF2-40B4-BE49-F238E27FC236}">
                <a16:creationId xmlns:a16="http://schemas.microsoft.com/office/drawing/2014/main" id="{9F6A028E-72AC-4755-9CAA-6535370F7B23}"/>
              </a:ext>
            </a:extLst>
          </p:cNvPr>
          <p:cNvSpPr>
            <a:spLocks noGrp="1"/>
          </p:cNvSpPr>
          <p:nvPr>
            <p:ph type="body" sz="quarter" idx="45" hasCustomPrompt="1"/>
          </p:nvPr>
        </p:nvSpPr>
        <p:spPr>
          <a:xfrm>
            <a:off x="2292337" y="9188088"/>
            <a:ext cx="5722774" cy="1258712"/>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Increases or decreased number added here</a:t>
            </a:r>
          </a:p>
        </p:txBody>
      </p:sp>
      <p:sp>
        <p:nvSpPr>
          <p:cNvPr id="38" name="Text Placeholder 11">
            <a:extLst>
              <a:ext uri="{FF2B5EF4-FFF2-40B4-BE49-F238E27FC236}">
                <a16:creationId xmlns:a16="http://schemas.microsoft.com/office/drawing/2014/main" id="{1F3CC39A-25DE-4D30-B5B8-3FF63D712A3F}"/>
              </a:ext>
            </a:extLst>
          </p:cNvPr>
          <p:cNvSpPr>
            <a:spLocks noGrp="1"/>
          </p:cNvSpPr>
          <p:nvPr>
            <p:ph type="body" sz="quarter" idx="46" hasCustomPrompt="1"/>
          </p:nvPr>
        </p:nvSpPr>
        <p:spPr>
          <a:xfrm>
            <a:off x="2292339" y="7708935"/>
            <a:ext cx="5734062" cy="1464738"/>
          </a:xfrm>
        </p:spPr>
        <p:txBody>
          <a:bodyPr/>
          <a:lstStyle>
            <a:lvl1pPr marL="0" indent="0">
              <a:lnSpc>
                <a:spcPct val="100000"/>
              </a:lnSpc>
              <a:spcBef>
                <a:spcPts val="0"/>
              </a:spcBef>
              <a:buFont typeface="Arial" panose="020B0604020202020204" pitchFamily="34" charset="0"/>
              <a:buNone/>
              <a:defRPr sz="10000">
                <a:solidFill>
                  <a:schemeClr val="accent2"/>
                </a:solidFill>
              </a:defRPr>
            </a:lvl1pPr>
          </a:lstStyle>
          <a:p>
            <a:pPr lvl="0"/>
            <a:r>
              <a:rPr lang="en-US"/>
              <a:t>X-X%</a:t>
            </a:r>
          </a:p>
        </p:txBody>
      </p:sp>
      <p:sp>
        <p:nvSpPr>
          <p:cNvPr id="39" name="Text Placeholder 11">
            <a:extLst>
              <a:ext uri="{FF2B5EF4-FFF2-40B4-BE49-F238E27FC236}">
                <a16:creationId xmlns:a16="http://schemas.microsoft.com/office/drawing/2014/main" id="{AAAC2C2A-6852-4204-B187-AFEBD757D596}"/>
              </a:ext>
            </a:extLst>
          </p:cNvPr>
          <p:cNvSpPr>
            <a:spLocks noGrp="1"/>
          </p:cNvSpPr>
          <p:nvPr>
            <p:ph type="body" sz="quarter" idx="47" hasCustomPrompt="1"/>
          </p:nvPr>
        </p:nvSpPr>
        <p:spPr>
          <a:xfrm>
            <a:off x="9946204" y="6381041"/>
            <a:ext cx="5700196" cy="595494"/>
          </a:xfrm>
        </p:spPr>
        <p:txBody>
          <a:bodyPr/>
          <a:lstStyle>
            <a:lvl1pPr marL="0" indent="0">
              <a:spcBef>
                <a:spcPts val="0"/>
              </a:spcBef>
              <a:buFont typeface="Arial" panose="020B0604020202020204" pitchFamily="34" charset="0"/>
              <a:buNone/>
              <a:defRPr sz="4800">
                <a:solidFill>
                  <a:schemeClr val="tx1"/>
                </a:solidFill>
              </a:defRPr>
            </a:lvl1pPr>
          </a:lstStyle>
          <a:p>
            <a:pPr lvl="0"/>
            <a:r>
              <a:rPr lang="en-US"/>
              <a:t>Stat one title</a:t>
            </a:r>
          </a:p>
        </p:txBody>
      </p:sp>
      <p:sp>
        <p:nvSpPr>
          <p:cNvPr id="40" name="Text Placeholder 11">
            <a:extLst>
              <a:ext uri="{FF2B5EF4-FFF2-40B4-BE49-F238E27FC236}">
                <a16:creationId xmlns:a16="http://schemas.microsoft.com/office/drawing/2014/main" id="{9D49FB82-C543-4D46-8FD8-D452C8D421CF}"/>
              </a:ext>
            </a:extLst>
          </p:cNvPr>
          <p:cNvSpPr>
            <a:spLocks noGrp="1"/>
          </p:cNvSpPr>
          <p:nvPr>
            <p:ph type="body" sz="quarter" idx="48" hasCustomPrompt="1"/>
          </p:nvPr>
        </p:nvSpPr>
        <p:spPr>
          <a:xfrm>
            <a:off x="9946203" y="7088357"/>
            <a:ext cx="5722774" cy="59549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Short description of the stat</a:t>
            </a:r>
          </a:p>
        </p:txBody>
      </p:sp>
      <p:sp>
        <p:nvSpPr>
          <p:cNvPr id="41" name="Text Placeholder 11">
            <a:extLst>
              <a:ext uri="{FF2B5EF4-FFF2-40B4-BE49-F238E27FC236}">
                <a16:creationId xmlns:a16="http://schemas.microsoft.com/office/drawing/2014/main" id="{5C340F50-E3AE-4E11-89DB-2C1DC9CC7D2E}"/>
              </a:ext>
            </a:extLst>
          </p:cNvPr>
          <p:cNvSpPr>
            <a:spLocks noGrp="1"/>
          </p:cNvSpPr>
          <p:nvPr>
            <p:ph type="body" sz="quarter" idx="49" hasCustomPrompt="1"/>
          </p:nvPr>
        </p:nvSpPr>
        <p:spPr>
          <a:xfrm>
            <a:off x="9946203" y="9188088"/>
            <a:ext cx="5722774" cy="1258712"/>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Increases or decreased number added here</a:t>
            </a:r>
          </a:p>
        </p:txBody>
      </p:sp>
      <p:sp>
        <p:nvSpPr>
          <p:cNvPr id="42" name="Text Placeholder 11">
            <a:extLst>
              <a:ext uri="{FF2B5EF4-FFF2-40B4-BE49-F238E27FC236}">
                <a16:creationId xmlns:a16="http://schemas.microsoft.com/office/drawing/2014/main" id="{2A83B64B-CBBC-4CBE-B76A-F4CBE3568821}"/>
              </a:ext>
            </a:extLst>
          </p:cNvPr>
          <p:cNvSpPr>
            <a:spLocks noGrp="1"/>
          </p:cNvSpPr>
          <p:nvPr>
            <p:ph type="body" sz="quarter" idx="50" hasCustomPrompt="1"/>
          </p:nvPr>
        </p:nvSpPr>
        <p:spPr>
          <a:xfrm>
            <a:off x="9946205" y="7708935"/>
            <a:ext cx="5734062" cy="1464738"/>
          </a:xfrm>
        </p:spPr>
        <p:txBody>
          <a:bodyPr/>
          <a:lstStyle>
            <a:lvl1pPr marL="0" indent="0">
              <a:lnSpc>
                <a:spcPct val="100000"/>
              </a:lnSpc>
              <a:spcBef>
                <a:spcPts val="0"/>
              </a:spcBef>
              <a:buFont typeface="Arial" panose="020B0604020202020204" pitchFamily="34" charset="0"/>
              <a:buNone/>
              <a:defRPr sz="10000">
                <a:solidFill>
                  <a:schemeClr val="accent2"/>
                </a:solidFill>
              </a:defRPr>
            </a:lvl1pPr>
          </a:lstStyle>
          <a:p>
            <a:pPr lvl="0"/>
            <a:r>
              <a:rPr lang="en-US"/>
              <a:t>X-X%</a:t>
            </a:r>
          </a:p>
        </p:txBody>
      </p:sp>
      <p:sp>
        <p:nvSpPr>
          <p:cNvPr id="43" name="Text Placeholder 11">
            <a:extLst>
              <a:ext uri="{FF2B5EF4-FFF2-40B4-BE49-F238E27FC236}">
                <a16:creationId xmlns:a16="http://schemas.microsoft.com/office/drawing/2014/main" id="{6994E60F-F8E1-45E3-A0EC-D7CB41E48ADC}"/>
              </a:ext>
            </a:extLst>
          </p:cNvPr>
          <p:cNvSpPr>
            <a:spLocks noGrp="1"/>
          </p:cNvSpPr>
          <p:nvPr>
            <p:ph type="body" sz="quarter" idx="51" hasCustomPrompt="1"/>
          </p:nvPr>
        </p:nvSpPr>
        <p:spPr>
          <a:xfrm>
            <a:off x="17758116" y="6381041"/>
            <a:ext cx="5700196" cy="595494"/>
          </a:xfrm>
        </p:spPr>
        <p:txBody>
          <a:bodyPr/>
          <a:lstStyle>
            <a:lvl1pPr marL="0" indent="0">
              <a:spcBef>
                <a:spcPts val="0"/>
              </a:spcBef>
              <a:buFont typeface="Arial" panose="020B0604020202020204" pitchFamily="34" charset="0"/>
              <a:buNone/>
              <a:defRPr sz="4800">
                <a:solidFill>
                  <a:schemeClr val="tx1"/>
                </a:solidFill>
              </a:defRPr>
            </a:lvl1pPr>
          </a:lstStyle>
          <a:p>
            <a:pPr lvl="0"/>
            <a:r>
              <a:rPr lang="en-US"/>
              <a:t>Stat one title</a:t>
            </a:r>
          </a:p>
        </p:txBody>
      </p:sp>
      <p:sp>
        <p:nvSpPr>
          <p:cNvPr id="44" name="Text Placeholder 11">
            <a:extLst>
              <a:ext uri="{FF2B5EF4-FFF2-40B4-BE49-F238E27FC236}">
                <a16:creationId xmlns:a16="http://schemas.microsoft.com/office/drawing/2014/main" id="{CC062348-84DF-4588-91B5-394904045AF9}"/>
              </a:ext>
            </a:extLst>
          </p:cNvPr>
          <p:cNvSpPr>
            <a:spLocks noGrp="1"/>
          </p:cNvSpPr>
          <p:nvPr>
            <p:ph type="body" sz="quarter" idx="52" hasCustomPrompt="1"/>
          </p:nvPr>
        </p:nvSpPr>
        <p:spPr>
          <a:xfrm>
            <a:off x="17758115" y="7088357"/>
            <a:ext cx="5722774" cy="59549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Short description of the stat</a:t>
            </a:r>
          </a:p>
        </p:txBody>
      </p:sp>
      <p:sp>
        <p:nvSpPr>
          <p:cNvPr id="45" name="Text Placeholder 11">
            <a:extLst>
              <a:ext uri="{FF2B5EF4-FFF2-40B4-BE49-F238E27FC236}">
                <a16:creationId xmlns:a16="http://schemas.microsoft.com/office/drawing/2014/main" id="{130D798B-0B04-4A39-9B38-BD34DBB340E9}"/>
              </a:ext>
            </a:extLst>
          </p:cNvPr>
          <p:cNvSpPr>
            <a:spLocks noGrp="1"/>
          </p:cNvSpPr>
          <p:nvPr>
            <p:ph type="body" sz="quarter" idx="53" hasCustomPrompt="1"/>
          </p:nvPr>
        </p:nvSpPr>
        <p:spPr>
          <a:xfrm>
            <a:off x="17758115" y="9188088"/>
            <a:ext cx="5722774" cy="1258712"/>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Increases or decreased number added here</a:t>
            </a:r>
          </a:p>
        </p:txBody>
      </p:sp>
      <p:sp>
        <p:nvSpPr>
          <p:cNvPr id="46" name="Text Placeholder 11">
            <a:extLst>
              <a:ext uri="{FF2B5EF4-FFF2-40B4-BE49-F238E27FC236}">
                <a16:creationId xmlns:a16="http://schemas.microsoft.com/office/drawing/2014/main" id="{1F2E2162-7774-45B8-A93A-DC3DCD2F2487}"/>
              </a:ext>
            </a:extLst>
          </p:cNvPr>
          <p:cNvSpPr>
            <a:spLocks noGrp="1"/>
          </p:cNvSpPr>
          <p:nvPr>
            <p:ph type="body" sz="quarter" idx="54" hasCustomPrompt="1"/>
          </p:nvPr>
        </p:nvSpPr>
        <p:spPr>
          <a:xfrm>
            <a:off x="17758117" y="7708935"/>
            <a:ext cx="5734062" cy="1464738"/>
          </a:xfrm>
        </p:spPr>
        <p:txBody>
          <a:bodyPr/>
          <a:lstStyle>
            <a:lvl1pPr marL="0" indent="0">
              <a:lnSpc>
                <a:spcPct val="100000"/>
              </a:lnSpc>
              <a:spcBef>
                <a:spcPts val="0"/>
              </a:spcBef>
              <a:buFont typeface="Arial" panose="020B0604020202020204" pitchFamily="34" charset="0"/>
              <a:buNone/>
              <a:defRPr sz="10000">
                <a:solidFill>
                  <a:schemeClr val="accent2"/>
                </a:solidFill>
              </a:defRPr>
            </a:lvl1pPr>
          </a:lstStyle>
          <a:p>
            <a:pPr lvl="0"/>
            <a:r>
              <a:rPr lang="en-US"/>
              <a:t>X-X%</a:t>
            </a:r>
          </a:p>
        </p:txBody>
      </p:sp>
    </p:spTree>
    <p:extLst>
      <p:ext uri="{BB962C8B-B14F-4D97-AF65-F5344CB8AC3E}">
        <p14:creationId xmlns:p14="http://schemas.microsoft.com/office/powerpoint/2010/main" val="24379661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ix stat slide simple">
    <p:spTree>
      <p:nvGrpSpPr>
        <p:cNvPr id="1" name=""/>
        <p:cNvGrpSpPr/>
        <p:nvPr/>
      </p:nvGrpSpPr>
      <p:grpSpPr>
        <a:xfrm>
          <a:off x="0" y="0"/>
          <a:ext cx="0" cy="0"/>
          <a:chOff x="0" y="0"/>
          <a:chExt cx="0" cy="0"/>
        </a:xfrm>
      </p:grpSpPr>
      <p:sp>
        <p:nvSpPr>
          <p:cNvPr id="29" name="Text Placeholder 10">
            <a:extLst>
              <a:ext uri="{FF2B5EF4-FFF2-40B4-BE49-F238E27FC236}">
                <a16:creationId xmlns:a16="http://schemas.microsoft.com/office/drawing/2014/main" id="{FE479BFB-D26E-41BD-B3A7-E3EFD707EBE9}"/>
              </a:ext>
            </a:extLst>
          </p:cNvPr>
          <p:cNvSpPr>
            <a:spLocks noGrp="1"/>
          </p:cNvSpPr>
          <p:nvPr>
            <p:ph type="body" sz="quarter" idx="66" hasCustomPrompt="1"/>
          </p:nvPr>
        </p:nvSpPr>
        <p:spPr>
          <a:xfrm>
            <a:off x="452442" y="4388358"/>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4" name="Text Placeholder 10">
            <a:extLst>
              <a:ext uri="{FF2B5EF4-FFF2-40B4-BE49-F238E27FC236}">
                <a16:creationId xmlns:a16="http://schemas.microsoft.com/office/drawing/2014/main" id="{52927CDE-845B-444A-B94E-8AF730724C86}"/>
              </a:ext>
            </a:extLst>
          </p:cNvPr>
          <p:cNvSpPr>
            <a:spLocks noGrp="1"/>
          </p:cNvSpPr>
          <p:nvPr>
            <p:ph type="body" sz="quarter" idx="67" hasCustomPrompt="1"/>
          </p:nvPr>
        </p:nvSpPr>
        <p:spPr>
          <a:xfrm>
            <a:off x="452442" y="8303133"/>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5" name="Text Placeholder 10">
            <a:extLst>
              <a:ext uri="{FF2B5EF4-FFF2-40B4-BE49-F238E27FC236}">
                <a16:creationId xmlns:a16="http://schemas.microsoft.com/office/drawing/2014/main" id="{34FC7750-9D3D-466D-A8B7-81A001BFBFE7}"/>
              </a:ext>
            </a:extLst>
          </p:cNvPr>
          <p:cNvSpPr>
            <a:spLocks noGrp="1"/>
          </p:cNvSpPr>
          <p:nvPr>
            <p:ph type="body" sz="quarter" idx="68" hasCustomPrompt="1"/>
          </p:nvPr>
        </p:nvSpPr>
        <p:spPr>
          <a:xfrm>
            <a:off x="8245828" y="4388358"/>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7" name="Text Placeholder 10">
            <a:extLst>
              <a:ext uri="{FF2B5EF4-FFF2-40B4-BE49-F238E27FC236}">
                <a16:creationId xmlns:a16="http://schemas.microsoft.com/office/drawing/2014/main" id="{747222FF-E719-4985-B25D-83031CF36150}"/>
              </a:ext>
            </a:extLst>
          </p:cNvPr>
          <p:cNvSpPr>
            <a:spLocks noGrp="1"/>
          </p:cNvSpPr>
          <p:nvPr>
            <p:ph type="body" sz="quarter" idx="69" hasCustomPrompt="1"/>
          </p:nvPr>
        </p:nvSpPr>
        <p:spPr>
          <a:xfrm>
            <a:off x="8245828" y="8303133"/>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9" name="Text Placeholder 10">
            <a:extLst>
              <a:ext uri="{FF2B5EF4-FFF2-40B4-BE49-F238E27FC236}">
                <a16:creationId xmlns:a16="http://schemas.microsoft.com/office/drawing/2014/main" id="{08B5136D-718B-495C-A360-125AEA051D6B}"/>
              </a:ext>
            </a:extLst>
          </p:cNvPr>
          <p:cNvSpPr>
            <a:spLocks noGrp="1"/>
          </p:cNvSpPr>
          <p:nvPr>
            <p:ph type="body" sz="quarter" idx="70" hasCustomPrompt="1"/>
          </p:nvPr>
        </p:nvSpPr>
        <p:spPr>
          <a:xfrm>
            <a:off x="16000247" y="4388358"/>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1" name="Text Placeholder 10">
            <a:extLst>
              <a:ext uri="{FF2B5EF4-FFF2-40B4-BE49-F238E27FC236}">
                <a16:creationId xmlns:a16="http://schemas.microsoft.com/office/drawing/2014/main" id="{033FF438-2581-4A34-B32A-845937A34E93}"/>
              </a:ext>
            </a:extLst>
          </p:cNvPr>
          <p:cNvSpPr>
            <a:spLocks noGrp="1"/>
          </p:cNvSpPr>
          <p:nvPr>
            <p:ph type="body" sz="quarter" idx="71" hasCustomPrompt="1"/>
          </p:nvPr>
        </p:nvSpPr>
        <p:spPr>
          <a:xfrm>
            <a:off x="16000247" y="8303133"/>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80" y="957601"/>
            <a:ext cx="15347056" cy="2449194"/>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28" name="Text Placeholder 11">
            <a:extLst>
              <a:ext uri="{FF2B5EF4-FFF2-40B4-BE49-F238E27FC236}">
                <a16:creationId xmlns:a16="http://schemas.microsoft.com/office/drawing/2014/main" id="{4B798DDF-27E4-47D4-8AD8-81B2613B34A9}"/>
              </a:ext>
            </a:extLst>
          </p:cNvPr>
          <p:cNvSpPr>
            <a:spLocks noGrp="1"/>
          </p:cNvSpPr>
          <p:nvPr>
            <p:ph type="body" sz="quarter" idx="43" hasCustomPrompt="1"/>
          </p:nvPr>
        </p:nvSpPr>
        <p:spPr>
          <a:xfrm>
            <a:off x="1053877" y="414008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0" name="Text Placeholder 11">
            <a:extLst>
              <a:ext uri="{FF2B5EF4-FFF2-40B4-BE49-F238E27FC236}">
                <a16:creationId xmlns:a16="http://schemas.microsoft.com/office/drawing/2014/main" id="{6C123B7D-D700-49FE-8C4E-38DC6DB371D2}"/>
              </a:ext>
            </a:extLst>
          </p:cNvPr>
          <p:cNvSpPr>
            <a:spLocks noGrp="1"/>
          </p:cNvSpPr>
          <p:nvPr>
            <p:ph type="body" sz="quarter" idx="46" hasCustomPrompt="1"/>
          </p:nvPr>
        </p:nvSpPr>
        <p:spPr>
          <a:xfrm>
            <a:off x="1035438" y="5863621"/>
            <a:ext cx="5486399"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1" name="Text Placeholder 11">
            <a:extLst>
              <a:ext uri="{FF2B5EF4-FFF2-40B4-BE49-F238E27FC236}">
                <a16:creationId xmlns:a16="http://schemas.microsoft.com/office/drawing/2014/main" id="{6F4B01D9-D24C-4519-97BB-514A130218B8}"/>
              </a:ext>
            </a:extLst>
          </p:cNvPr>
          <p:cNvSpPr>
            <a:spLocks noGrp="1"/>
          </p:cNvSpPr>
          <p:nvPr>
            <p:ph type="body" sz="quarter" idx="47" hasCustomPrompt="1"/>
          </p:nvPr>
        </p:nvSpPr>
        <p:spPr>
          <a:xfrm>
            <a:off x="8897555" y="414008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2" name="Text Placeholder 11">
            <a:extLst>
              <a:ext uri="{FF2B5EF4-FFF2-40B4-BE49-F238E27FC236}">
                <a16:creationId xmlns:a16="http://schemas.microsoft.com/office/drawing/2014/main" id="{F2F4874D-3CCB-42BB-9763-A1DAC7F55F81}"/>
              </a:ext>
            </a:extLst>
          </p:cNvPr>
          <p:cNvSpPr>
            <a:spLocks noGrp="1"/>
          </p:cNvSpPr>
          <p:nvPr>
            <p:ph type="body" sz="quarter" idx="48" hasCustomPrompt="1"/>
          </p:nvPr>
        </p:nvSpPr>
        <p:spPr>
          <a:xfrm>
            <a:off x="8879116" y="5863621"/>
            <a:ext cx="5604979"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3" name="Text Placeholder 11">
            <a:extLst>
              <a:ext uri="{FF2B5EF4-FFF2-40B4-BE49-F238E27FC236}">
                <a16:creationId xmlns:a16="http://schemas.microsoft.com/office/drawing/2014/main" id="{1520B2EB-6733-491F-9A95-8A55ADFE13FD}"/>
              </a:ext>
            </a:extLst>
          </p:cNvPr>
          <p:cNvSpPr>
            <a:spLocks noGrp="1"/>
          </p:cNvSpPr>
          <p:nvPr>
            <p:ph type="body" sz="quarter" idx="49" hasCustomPrompt="1"/>
          </p:nvPr>
        </p:nvSpPr>
        <p:spPr>
          <a:xfrm>
            <a:off x="16637714" y="414008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6" name="Text Placeholder 11">
            <a:extLst>
              <a:ext uri="{FF2B5EF4-FFF2-40B4-BE49-F238E27FC236}">
                <a16:creationId xmlns:a16="http://schemas.microsoft.com/office/drawing/2014/main" id="{4761508B-2F7C-4375-919A-0B1BB6C24FBB}"/>
              </a:ext>
            </a:extLst>
          </p:cNvPr>
          <p:cNvSpPr>
            <a:spLocks noGrp="1"/>
          </p:cNvSpPr>
          <p:nvPr>
            <p:ph type="body" sz="quarter" idx="50" hasCustomPrompt="1"/>
          </p:nvPr>
        </p:nvSpPr>
        <p:spPr>
          <a:xfrm>
            <a:off x="16619276" y="5863621"/>
            <a:ext cx="5984692"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8" name="Text Placeholder 11">
            <a:extLst>
              <a:ext uri="{FF2B5EF4-FFF2-40B4-BE49-F238E27FC236}">
                <a16:creationId xmlns:a16="http://schemas.microsoft.com/office/drawing/2014/main" id="{AFE801B5-F301-4CC6-969D-622335FB12B7}"/>
              </a:ext>
            </a:extLst>
          </p:cNvPr>
          <p:cNvSpPr>
            <a:spLocks noGrp="1"/>
          </p:cNvSpPr>
          <p:nvPr>
            <p:ph type="body" sz="quarter" idx="51" hasCustomPrompt="1"/>
          </p:nvPr>
        </p:nvSpPr>
        <p:spPr>
          <a:xfrm>
            <a:off x="1053877" y="8058943"/>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0" name="Text Placeholder 11">
            <a:extLst>
              <a:ext uri="{FF2B5EF4-FFF2-40B4-BE49-F238E27FC236}">
                <a16:creationId xmlns:a16="http://schemas.microsoft.com/office/drawing/2014/main" id="{DE62F1FA-5E2C-4B5A-AEDD-8E3001B423C7}"/>
              </a:ext>
            </a:extLst>
          </p:cNvPr>
          <p:cNvSpPr>
            <a:spLocks noGrp="1"/>
          </p:cNvSpPr>
          <p:nvPr>
            <p:ph type="body" sz="quarter" idx="52" hasCustomPrompt="1"/>
          </p:nvPr>
        </p:nvSpPr>
        <p:spPr>
          <a:xfrm>
            <a:off x="1035439" y="9782479"/>
            <a:ext cx="5486398"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2" name="Text Placeholder 11">
            <a:extLst>
              <a:ext uri="{FF2B5EF4-FFF2-40B4-BE49-F238E27FC236}">
                <a16:creationId xmlns:a16="http://schemas.microsoft.com/office/drawing/2014/main" id="{2DF0A652-4877-4C81-9A2A-3AB26D297479}"/>
              </a:ext>
            </a:extLst>
          </p:cNvPr>
          <p:cNvSpPr>
            <a:spLocks noGrp="1"/>
          </p:cNvSpPr>
          <p:nvPr>
            <p:ph type="body" sz="quarter" idx="53" hasCustomPrompt="1"/>
          </p:nvPr>
        </p:nvSpPr>
        <p:spPr>
          <a:xfrm>
            <a:off x="8897555" y="8058943"/>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4" name="Text Placeholder 11">
            <a:extLst>
              <a:ext uri="{FF2B5EF4-FFF2-40B4-BE49-F238E27FC236}">
                <a16:creationId xmlns:a16="http://schemas.microsoft.com/office/drawing/2014/main" id="{68983106-9C6A-4E18-AA5F-3A88FB539D20}"/>
              </a:ext>
            </a:extLst>
          </p:cNvPr>
          <p:cNvSpPr>
            <a:spLocks noGrp="1"/>
          </p:cNvSpPr>
          <p:nvPr>
            <p:ph type="body" sz="quarter" idx="54" hasCustomPrompt="1"/>
          </p:nvPr>
        </p:nvSpPr>
        <p:spPr>
          <a:xfrm>
            <a:off x="8879117" y="9782479"/>
            <a:ext cx="5604978"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6" name="Text Placeholder 11">
            <a:extLst>
              <a:ext uri="{FF2B5EF4-FFF2-40B4-BE49-F238E27FC236}">
                <a16:creationId xmlns:a16="http://schemas.microsoft.com/office/drawing/2014/main" id="{340853AD-8FE3-4796-929F-81E9BD98798B}"/>
              </a:ext>
            </a:extLst>
          </p:cNvPr>
          <p:cNvSpPr>
            <a:spLocks noGrp="1"/>
          </p:cNvSpPr>
          <p:nvPr>
            <p:ph type="body" sz="quarter" idx="55" hasCustomPrompt="1"/>
          </p:nvPr>
        </p:nvSpPr>
        <p:spPr>
          <a:xfrm>
            <a:off x="16637714" y="8058943"/>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7" name="Text Placeholder 11">
            <a:extLst>
              <a:ext uri="{FF2B5EF4-FFF2-40B4-BE49-F238E27FC236}">
                <a16:creationId xmlns:a16="http://schemas.microsoft.com/office/drawing/2014/main" id="{1441A359-F8E5-4B9F-B156-EE9C25A5DBEB}"/>
              </a:ext>
            </a:extLst>
          </p:cNvPr>
          <p:cNvSpPr>
            <a:spLocks noGrp="1"/>
          </p:cNvSpPr>
          <p:nvPr>
            <p:ph type="body" sz="quarter" idx="56" hasCustomPrompt="1"/>
          </p:nvPr>
        </p:nvSpPr>
        <p:spPr>
          <a:xfrm>
            <a:off x="16619276" y="9782479"/>
            <a:ext cx="5984692"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Tree>
    <p:extLst>
      <p:ext uri="{BB962C8B-B14F-4D97-AF65-F5344CB8AC3E}">
        <p14:creationId xmlns:p14="http://schemas.microsoft.com/office/powerpoint/2010/main" val="31695915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ix stat slide">
    <p:spTree>
      <p:nvGrpSpPr>
        <p:cNvPr id="1" name=""/>
        <p:cNvGrpSpPr/>
        <p:nvPr/>
      </p:nvGrpSpPr>
      <p:grpSpPr>
        <a:xfrm>
          <a:off x="0" y="0"/>
          <a:ext cx="0" cy="0"/>
          <a:chOff x="0" y="0"/>
          <a:chExt cx="0" cy="0"/>
        </a:xfrm>
      </p:grpSpPr>
      <p:sp>
        <p:nvSpPr>
          <p:cNvPr id="29" name="Text Placeholder 10">
            <a:extLst>
              <a:ext uri="{FF2B5EF4-FFF2-40B4-BE49-F238E27FC236}">
                <a16:creationId xmlns:a16="http://schemas.microsoft.com/office/drawing/2014/main" id="{FE479BFB-D26E-41BD-B3A7-E3EFD707EBE9}"/>
              </a:ext>
            </a:extLst>
          </p:cNvPr>
          <p:cNvSpPr>
            <a:spLocks noGrp="1"/>
          </p:cNvSpPr>
          <p:nvPr>
            <p:ph type="body" sz="quarter" idx="66" hasCustomPrompt="1"/>
          </p:nvPr>
        </p:nvSpPr>
        <p:spPr>
          <a:xfrm>
            <a:off x="8220075" y="27241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4" name="Text Placeholder 10">
            <a:extLst>
              <a:ext uri="{FF2B5EF4-FFF2-40B4-BE49-F238E27FC236}">
                <a16:creationId xmlns:a16="http://schemas.microsoft.com/office/drawing/2014/main" id="{52927CDE-845B-444A-B94E-8AF730724C86}"/>
              </a:ext>
            </a:extLst>
          </p:cNvPr>
          <p:cNvSpPr>
            <a:spLocks noGrp="1"/>
          </p:cNvSpPr>
          <p:nvPr>
            <p:ph type="body" sz="quarter" idx="67" hasCustomPrompt="1"/>
          </p:nvPr>
        </p:nvSpPr>
        <p:spPr>
          <a:xfrm>
            <a:off x="8220075" y="66389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5" name="Text Placeholder 10">
            <a:extLst>
              <a:ext uri="{FF2B5EF4-FFF2-40B4-BE49-F238E27FC236}">
                <a16:creationId xmlns:a16="http://schemas.microsoft.com/office/drawing/2014/main" id="{34FC7750-9D3D-466D-A8B7-81A001BFBFE7}"/>
              </a:ext>
            </a:extLst>
          </p:cNvPr>
          <p:cNvSpPr>
            <a:spLocks noGrp="1"/>
          </p:cNvSpPr>
          <p:nvPr>
            <p:ph type="body" sz="quarter" idx="68" hasCustomPrompt="1"/>
          </p:nvPr>
        </p:nvSpPr>
        <p:spPr>
          <a:xfrm>
            <a:off x="13363575" y="27241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7" name="Text Placeholder 10">
            <a:extLst>
              <a:ext uri="{FF2B5EF4-FFF2-40B4-BE49-F238E27FC236}">
                <a16:creationId xmlns:a16="http://schemas.microsoft.com/office/drawing/2014/main" id="{747222FF-E719-4985-B25D-83031CF36150}"/>
              </a:ext>
            </a:extLst>
          </p:cNvPr>
          <p:cNvSpPr>
            <a:spLocks noGrp="1"/>
          </p:cNvSpPr>
          <p:nvPr>
            <p:ph type="body" sz="quarter" idx="69" hasCustomPrompt="1"/>
          </p:nvPr>
        </p:nvSpPr>
        <p:spPr>
          <a:xfrm>
            <a:off x="13363575" y="66389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9" name="Text Placeholder 10">
            <a:extLst>
              <a:ext uri="{FF2B5EF4-FFF2-40B4-BE49-F238E27FC236}">
                <a16:creationId xmlns:a16="http://schemas.microsoft.com/office/drawing/2014/main" id="{08B5136D-718B-495C-A360-125AEA051D6B}"/>
              </a:ext>
            </a:extLst>
          </p:cNvPr>
          <p:cNvSpPr>
            <a:spLocks noGrp="1"/>
          </p:cNvSpPr>
          <p:nvPr>
            <p:ph type="body" sz="quarter" idx="70" hasCustomPrompt="1"/>
          </p:nvPr>
        </p:nvSpPr>
        <p:spPr>
          <a:xfrm>
            <a:off x="18488025" y="27241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1" name="Text Placeholder 10">
            <a:extLst>
              <a:ext uri="{FF2B5EF4-FFF2-40B4-BE49-F238E27FC236}">
                <a16:creationId xmlns:a16="http://schemas.microsoft.com/office/drawing/2014/main" id="{033FF438-2581-4A34-B32A-845937A34E93}"/>
              </a:ext>
            </a:extLst>
          </p:cNvPr>
          <p:cNvSpPr>
            <a:spLocks noGrp="1"/>
          </p:cNvSpPr>
          <p:nvPr>
            <p:ph type="body" sz="quarter" idx="71" hasCustomPrompt="1"/>
          </p:nvPr>
        </p:nvSpPr>
        <p:spPr>
          <a:xfrm>
            <a:off x="18488025" y="66389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80" y="957601"/>
            <a:ext cx="7383940" cy="2449194"/>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21" name="Text Placeholder 11">
            <a:extLst>
              <a:ext uri="{FF2B5EF4-FFF2-40B4-BE49-F238E27FC236}">
                <a16:creationId xmlns:a16="http://schemas.microsoft.com/office/drawing/2014/main" id="{1347C7F3-BD2F-4022-B0C1-5E233F2CACD0}"/>
              </a:ext>
            </a:extLst>
          </p:cNvPr>
          <p:cNvSpPr>
            <a:spLocks noGrp="1"/>
          </p:cNvSpPr>
          <p:nvPr>
            <p:ph type="body" sz="quarter" idx="14" hasCustomPrompt="1"/>
          </p:nvPr>
        </p:nvSpPr>
        <p:spPr>
          <a:xfrm>
            <a:off x="600077" y="3542737"/>
            <a:ext cx="7407274" cy="2097742"/>
          </a:xfrm>
        </p:spPr>
        <p:txBody>
          <a:bodyPr/>
          <a:lstStyle>
            <a:lvl1pPr marL="0" indent="0">
              <a:buFont typeface="Arial" panose="020B0604020202020204" pitchFamily="34" charset="0"/>
              <a:buNone/>
              <a:defRPr sz="3200">
                <a:solidFill>
                  <a:schemeClr val="tx2"/>
                </a:solidFill>
              </a:defRPr>
            </a:lvl1pPr>
          </a:lstStyle>
          <a:p>
            <a:pPr lvl="0"/>
            <a:r>
              <a:rPr lang="en-US"/>
              <a:t>Subtitle / body copy to be added here, but please keep it brief and to the point</a:t>
            </a:r>
          </a:p>
        </p:txBody>
      </p:sp>
      <p:sp>
        <p:nvSpPr>
          <p:cNvPr id="28" name="Text Placeholder 11">
            <a:extLst>
              <a:ext uri="{FF2B5EF4-FFF2-40B4-BE49-F238E27FC236}">
                <a16:creationId xmlns:a16="http://schemas.microsoft.com/office/drawing/2014/main" id="{4B798DDF-27E4-47D4-8AD8-81B2613B34A9}"/>
              </a:ext>
            </a:extLst>
          </p:cNvPr>
          <p:cNvSpPr>
            <a:spLocks noGrp="1"/>
          </p:cNvSpPr>
          <p:nvPr>
            <p:ph type="body" sz="quarter" idx="43" hasCustomPrompt="1"/>
          </p:nvPr>
        </p:nvSpPr>
        <p:spPr>
          <a:xfrm>
            <a:off x="8821510" y="2475877"/>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0" name="Text Placeholder 11">
            <a:extLst>
              <a:ext uri="{FF2B5EF4-FFF2-40B4-BE49-F238E27FC236}">
                <a16:creationId xmlns:a16="http://schemas.microsoft.com/office/drawing/2014/main" id="{6C123B7D-D700-49FE-8C4E-38DC6DB371D2}"/>
              </a:ext>
            </a:extLst>
          </p:cNvPr>
          <p:cNvSpPr>
            <a:spLocks noGrp="1"/>
          </p:cNvSpPr>
          <p:nvPr>
            <p:ph type="body" sz="quarter" idx="46" hasCustomPrompt="1"/>
          </p:nvPr>
        </p:nvSpPr>
        <p:spPr>
          <a:xfrm>
            <a:off x="8803072" y="4199413"/>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1" name="Text Placeholder 11">
            <a:extLst>
              <a:ext uri="{FF2B5EF4-FFF2-40B4-BE49-F238E27FC236}">
                <a16:creationId xmlns:a16="http://schemas.microsoft.com/office/drawing/2014/main" id="{6F4B01D9-D24C-4519-97BB-514A130218B8}"/>
              </a:ext>
            </a:extLst>
          </p:cNvPr>
          <p:cNvSpPr>
            <a:spLocks noGrp="1"/>
          </p:cNvSpPr>
          <p:nvPr>
            <p:ph type="body" sz="quarter" idx="47" hasCustomPrompt="1"/>
          </p:nvPr>
        </p:nvSpPr>
        <p:spPr>
          <a:xfrm>
            <a:off x="14015302" y="2475877"/>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2" name="Text Placeholder 11">
            <a:extLst>
              <a:ext uri="{FF2B5EF4-FFF2-40B4-BE49-F238E27FC236}">
                <a16:creationId xmlns:a16="http://schemas.microsoft.com/office/drawing/2014/main" id="{F2F4874D-3CCB-42BB-9763-A1DAC7F55F81}"/>
              </a:ext>
            </a:extLst>
          </p:cNvPr>
          <p:cNvSpPr>
            <a:spLocks noGrp="1"/>
          </p:cNvSpPr>
          <p:nvPr>
            <p:ph type="body" sz="quarter" idx="48" hasCustomPrompt="1"/>
          </p:nvPr>
        </p:nvSpPr>
        <p:spPr>
          <a:xfrm>
            <a:off x="13996864" y="4199413"/>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3" name="Text Placeholder 11">
            <a:extLst>
              <a:ext uri="{FF2B5EF4-FFF2-40B4-BE49-F238E27FC236}">
                <a16:creationId xmlns:a16="http://schemas.microsoft.com/office/drawing/2014/main" id="{1520B2EB-6733-491F-9A95-8A55ADFE13FD}"/>
              </a:ext>
            </a:extLst>
          </p:cNvPr>
          <p:cNvSpPr>
            <a:spLocks noGrp="1"/>
          </p:cNvSpPr>
          <p:nvPr>
            <p:ph type="body" sz="quarter" idx="49" hasCustomPrompt="1"/>
          </p:nvPr>
        </p:nvSpPr>
        <p:spPr>
          <a:xfrm>
            <a:off x="19125492" y="2475877"/>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36" name="Text Placeholder 11">
            <a:extLst>
              <a:ext uri="{FF2B5EF4-FFF2-40B4-BE49-F238E27FC236}">
                <a16:creationId xmlns:a16="http://schemas.microsoft.com/office/drawing/2014/main" id="{4761508B-2F7C-4375-919A-0B1BB6C24FBB}"/>
              </a:ext>
            </a:extLst>
          </p:cNvPr>
          <p:cNvSpPr>
            <a:spLocks noGrp="1"/>
          </p:cNvSpPr>
          <p:nvPr>
            <p:ph type="body" sz="quarter" idx="50" hasCustomPrompt="1"/>
          </p:nvPr>
        </p:nvSpPr>
        <p:spPr>
          <a:xfrm>
            <a:off x="19107054" y="4199413"/>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38" name="Text Placeholder 11">
            <a:extLst>
              <a:ext uri="{FF2B5EF4-FFF2-40B4-BE49-F238E27FC236}">
                <a16:creationId xmlns:a16="http://schemas.microsoft.com/office/drawing/2014/main" id="{AFE801B5-F301-4CC6-969D-622335FB12B7}"/>
              </a:ext>
            </a:extLst>
          </p:cNvPr>
          <p:cNvSpPr>
            <a:spLocks noGrp="1"/>
          </p:cNvSpPr>
          <p:nvPr>
            <p:ph type="body" sz="quarter" idx="51" hasCustomPrompt="1"/>
          </p:nvPr>
        </p:nvSpPr>
        <p:spPr>
          <a:xfrm>
            <a:off x="8821510" y="639473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0" name="Text Placeholder 11">
            <a:extLst>
              <a:ext uri="{FF2B5EF4-FFF2-40B4-BE49-F238E27FC236}">
                <a16:creationId xmlns:a16="http://schemas.microsoft.com/office/drawing/2014/main" id="{DE62F1FA-5E2C-4B5A-AEDD-8E3001B423C7}"/>
              </a:ext>
            </a:extLst>
          </p:cNvPr>
          <p:cNvSpPr>
            <a:spLocks noGrp="1"/>
          </p:cNvSpPr>
          <p:nvPr>
            <p:ph type="body" sz="quarter" idx="52" hasCustomPrompt="1"/>
          </p:nvPr>
        </p:nvSpPr>
        <p:spPr>
          <a:xfrm>
            <a:off x="8803072" y="8118271"/>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2" name="Text Placeholder 11">
            <a:extLst>
              <a:ext uri="{FF2B5EF4-FFF2-40B4-BE49-F238E27FC236}">
                <a16:creationId xmlns:a16="http://schemas.microsoft.com/office/drawing/2014/main" id="{2DF0A652-4877-4C81-9A2A-3AB26D297479}"/>
              </a:ext>
            </a:extLst>
          </p:cNvPr>
          <p:cNvSpPr>
            <a:spLocks noGrp="1"/>
          </p:cNvSpPr>
          <p:nvPr>
            <p:ph type="body" sz="quarter" idx="53" hasCustomPrompt="1"/>
          </p:nvPr>
        </p:nvSpPr>
        <p:spPr>
          <a:xfrm>
            <a:off x="14015302" y="639473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4" name="Text Placeholder 11">
            <a:extLst>
              <a:ext uri="{FF2B5EF4-FFF2-40B4-BE49-F238E27FC236}">
                <a16:creationId xmlns:a16="http://schemas.microsoft.com/office/drawing/2014/main" id="{68983106-9C6A-4E18-AA5F-3A88FB539D20}"/>
              </a:ext>
            </a:extLst>
          </p:cNvPr>
          <p:cNvSpPr>
            <a:spLocks noGrp="1"/>
          </p:cNvSpPr>
          <p:nvPr>
            <p:ph type="body" sz="quarter" idx="54" hasCustomPrompt="1"/>
          </p:nvPr>
        </p:nvSpPr>
        <p:spPr>
          <a:xfrm>
            <a:off x="13996864" y="8118271"/>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6" name="Text Placeholder 11">
            <a:extLst>
              <a:ext uri="{FF2B5EF4-FFF2-40B4-BE49-F238E27FC236}">
                <a16:creationId xmlns:a16="http://schemas.microsoft.com/office/drawing/2014/main" id="{340853AD-8FE3-4796-929F-81E9BD98798B}"/>
              </a:ext>
            </a:extLst>
          </p:cNvPr>
          <p:cNvSpPr>
            <a:spLocks noGrp="1"/>
          </p:cNvSpPr>
          <p:nvPr>
            <p:ph type="body" sz="quarter" idx="55" hasCustomPrompt="1"/>
          </p:nvPr>
        </p:nvSpPr>
        <p:spPr>
          <a:xfrm>
            <a:off x="19125492" y="6394735"/>
            <a:ext cx="4395640"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XX%</a:t>
            </a:r>
          </a:p>
        </p:txBody>
      </p:sp>
      <p:sp>
        <p:nvSpPr>
          <p:cNvPr id="47" name="Text Placeholder 11">
            <a:extLst>
              <a:ext uri="{FF2B5EF4-FFF2-40B4-BE49-F238E27FC236}">
                <a16:creationId xmlns:a16="http://schemas.microsoft.com/office/drawing/2014/main" id="{1441A359-F8E5-4B9F-B156-EE9C25A5DBEB}"/>
              </a:ext>
            </a:extLst>
          </p:cNvPr>
          <p:cNvSpPr>
            <a:spLocks noGrp="1"/>
          </p:cNvSpPr>
          <p:nvPr>
            <p:ph type="body" sz="quarter" idx="56" hasCustomPrompt="1"/>
          </p:nvPr>
        </p:nvSpPr>
        <p:spPr>
          <a:xfrm>
            <a:off x="19107054" y="8118271"/>
            <a:ext cx="4395640"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8" name="Text Placeholder 11">
            <a:extLst>
              <a:ext uri="{FF2B5EF4-FFF2-40B4-BE49-F238E27FC236}">
                <a16:creationId xmlns:a16="http://schemas.microsoft.com/office/drawing/2014/main" id="{BCBA3EBB-5F17-48BE-AD8F-19CD5D383509}"/>
              </a:ext>
            </a:extLst>
          </p:cNvPr>
          <p:cNvSpPr>
            <a:spLocks noGrp="1"/>
          </p:cNvSpPr>
          <p:nvPr>
            <p:ph type="body" sz="quarter" idx="57" hasCustomPrompt="1"/>
          </p:nvPr>
        </p:nvSpPr>
        <p:spPr>
          <a:xfrm>
            <a:off x="8506531" y="11253357"/>
            <a:ext cx="14358694" cy="48231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Example of client logos to be added below here</a:t>
            </a:r>
          </a:p>
        </p:txBody>
      </p:sp>
    </p:spTree>
    <p:extLst>
      <p:ext uri="{BB962C8B-B14F-4D97-AF65-F5344CB8AC3E}">
        <p14:creationId xmlns:p14="http://schemas.microsoft.com/office/powerpoint/2010/main" val="319768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Front Cover bluelandscap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8B8658-7CE4-5449-808B-3556D103769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9611"/>
          <a:stretch/>
        </p:blipFill>
        <p:spPr>
          <a:xfrm>
            <a:off x="-46166" y="-1"/>
            <a:ext cx="24430166" cy="9250911"/>
          </a:xfrm>
          <a:prstGeom prst="rect">
            <a:avLst/>
          </a:prstGeom>
        </p:spPr>
      </p:pic>
      <p:grpSp>
        <p:nvGrpSpPr>
          <p:cNvPr id="8" name="Group 7">
            <a:extLst>
              <a:ext uri="{FF2B5EF4-FFF2-40B4-BE49-F238E27FC236}">
                <a16:creationId xmlns:a16="http://schemas.microsoft.com/office/drawing/2014/main" id="{1142E11D-26A2-436B-96ED-0CFEE83D0E1F}"/>
              </a:ext>
            </a:extLst>
          </p:cNvPr>
          <p:cNvGrpSpPr>
            <a:grpSpLocks noChangeAspect="1"/>
          </p:cNvGrpSpPr>
          <p:nvPr userDrawn="1"/>
        </p:nvGrpSpPr>
        <p:grpSpPr>
          <a:xfrm>
            <a:off x="20601020" y="12489908"/>
            <a:ext cx="3116264" cy="633600"/>
            <a:chOff x="5393730" y="4693179"/>
            <a:chExt cx="5400073" cy="1097945"/>
          </a:xfrm>
        </p:grpSpPr>
        <p:sp>
          <p:nvSpPr>
            <p:cNvPr id="4" name="Graphic 6">
              <a:extLst>
                <a:ext uri="{FF2B5EF4-FFF2-40B4-BE49-F238E27FC236}">
                  <a16:creationId xmlns:a16="http://schemas.microsoft.com/office/drawing/2014/main" id="{AF9AE529-F87F-4500-91EF-953A7AEA0EA0}"/>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5" name="Graphic 6">
              <a:extLst>
                <a:ext uri="{FF2B5EF4-FFF2-40B4-BE49-F238E27FC236}">
                  <a16:creationId xmlns:a16="http://schemas.microsoft.com/office/drawing/2014/main" id="{AF9AE529-F87F-4500-91EF-953A7AEA0EA0}"/>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spTree>
    <p:extLst>
      <p:ext uri="{BB962C8B-B14F-4D97-AF65-F5344CB8AC3E}">
        <p14:creationId xmlns:p14="http://schemas.microsoft.com/office/powerpoint/2010/main" val="15557645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bout Sinch">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1FC06C4-37C7-4CF0-9C92-E49F7850F201}"/>
              </a:ext>
            </a:extLst>
          </p:cNvPr>
          <p:cNvSpPr>
            <a:spLocks noGrp="1"/>
          </p:cNvSpPr>
          <p:nvPr>
            <p:ph type="body" sz="quarter" idx="66" hasCustomPrompt="1"/>
          </p:nvPr>
        </p:nvSpPr>
        <p:spPr>
          <a:xfrm>
            <a:off x="8562975" y="16573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4" name="Text Placeholder 10">
            <a:extLst>
              <a:ext uri="{FF2B5EF4-FFF2-40B4-BE49-F238E27FC236}">
                <a16:creationId xmlns:a16="http://schemas.microsoft.com/office/drawing/2014/main" id="{39610288-9717-40C9-9F78-1EDD5B0758D5}"/>
              </a:ext>
            </a:extLst>
          </p:cNvPr>
          <p:cNvSpPr>
            <a:spLocks noGrp="1"/>
          </p:cNvSpPr>
          <p:nvPr>
            <p:ph type="body" sz="quarter" idx="67" hasCustomPrompt="1"/>
          </p:nvPr>
        </p:nvSpPr>
        <p:spPr>
          <a:xfrm>
            <a:off x="8562975" y="55340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7" name="Text Placeholder 10">
            <a:extLst>
              <a:ext uri="{FF2B5EF4-FFF2-40B4-BE49-F238E27FC236}">
                <a16:creationId xmlns:a16="http://schemas.microsoft.com/office/drawing/2014/main" id="{9138FCA4-7A8F-4097-80B0-0CD339B81329}"/>
              </a:ext>
            </a:extLst>
          </p:cNvPr>
          <p:cNvSpPr>
            <a:spLocks noGrp="1"/>
          </p:cNvSpPr>
          <p:nvPr>
            <p:ph type="body" sz="quarter" idx="68" hasCustomPrompt="1"/>
          </p:nvPr>
        </p:nvSpPr>
        <p:spPr>
          <a:xfrm>
            <a:off x="8562975" y="95059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8" name="Text Placeholder 10">
            <a:extLst>
              <a:ext uri="{FF2B5EF4-FFF2-40B4-BE49-F238E27FC236}">
                <a16:creationId xmlns:a16="http://schemas.microsoft.com/office/drawing/2014/main" id="{B238FD2A-421B-4F92-ABF5-42E9B4D15ABF}"/>
              </a:ext>
            </a:extLst>
          </p:cNvPr>
          <p:cNvSpPr>
            <a:spLocks noGrp="1"/>
          </p:cNvSpPr>
          <p:nvPr>
            <p:ph type="body" sz="quarter" idx="69" hasCustomPrompt="1"/>
          </p:nvPr>
        </p:nvSpPr>
        <p:spPr>
          <a:xfrm>
            <a:off x="13744575" y="16573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39" name="Text Placeholder 10">
            <a:extLst>
              <a:ext uri="{FF2B5EF4-FFF2-40B4-BE49-F238E27FC236}">
                <a16:creationId xmlns:a16="http://schemas.microsoft.com/office/drawing/2014/main" id="{E4120E88-A481-4069-A544-59CF76926D9F}"/>
              </a:ext>
            </a:extLst>
          </p:cNvPr>
          <p:cNvSpPr>
            <a:spLocks noGrp="1"/>
          </p:cNvSpPr>
          <p:nvPr>
            <p:ph type="body" sz="quarter" idx="70" hasCustomPrompt="1"/>
          </p:nvPr>
        </p:nvSpPr>
        <p:spPr>
          <a:xfrm>
            <a:off x="13744575" y="55340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0" name="Text Placeholder 10">
            <a:extLst>
              <a:ext uri="{FF2B5EF4-FFF2-40B4-BE49-F238E27FC236}">
                <a16:creationId xmlns:a16="http://schemas.microsoft.com/office/drawing/2014/main" id="{FE3D37F2-D05C-4957-A0CB-616C9CE329F7}"/>
              </a:ext>
            </a:extLst>
          </p:cNvPr>
          <p:cNvSpPr>
            <a:spLocks noGrp="1"/>
          </p:cNvSpPr>
          <p:nvPr>
            <p:ph type="body" sz="quarter" idx="71" hasCustomPrompt="1"/>
          </p:nvPr>
        </p:nvSpPr>
        <p:spPr>
          <a:xfrm>
            <a:off x="13744575" y="95059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7" name="Picture Placeholder 6">
            <a:extLst>
              <a:ext uri="{FF2B5EF4-FFF2-40B4-BE49-F238E27FC236}">
                <a16:creationId xmlns:a16="http://schemas.microsoft.com/office/drawing/2014/main" id="{4A3D0A46-620D-4D1B-9A03-A0BCEDB8EB23}"/>
              </a:ext>
            </a:extLst>
          </p:cNvPr>
          <p:cNvSpPr>
            <a:spLocks noGrp="1"/>
          </p:cNvSpPr>
          <p:nvPr>
            <p:ph type="pic" sz="quarter" idx="65"/>
          </p:nvPr>
        </p:nvSpPr>
        <p:spPr>
          <a:xfrm>
            <a:off x="-822959" y="5516881"/>
            <a:ext cx="8092439" cy="8321358"/>
          </a:xfrm>
        </p:spPr>
        <p:txBody>
          <a:bodyPr anchor="ctr" anchorCtr="1"/>
          <a:lstStyle/>
          <a:p>
            <a:endParaRPr lang="en-US"/>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80" y="957600"/>
            <a:ext cx="7854808" cy="2318400"/>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86" name="Text Placeholder 11">
            <a:extLst>
              <a:ext uri="{FF2B5EF4-FFF2-40B4-BE49-F238E27FC236}">
                <a16:creationId xmlns:a16="http://schemas.microsoft.com/office/drawing/2014/main" id="{77751375-0376-4215-A811-C5518F6CEF48}"/>
              </a:ext>
            </a:extLst>
          </p:cNvPr>
          <p:cNvSpPr>
            <a:spLocks noGrp="1"/>
          </p:cNvSpPr>
          <p:nvPr>
            <p:ph type="body" sz="quarter" idx="49" hasCustomPrompt="1"/>
          </p:nvPr>
        </p:nvSpPr>
        <p:spPr>
          <a:xfrm>
            <a:off x="9054676" y="1556781"/>
            <a:ext cx="4228456"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6%</a:t>
            </a:r>
          </a:p>
        </p:txBody>
      </p:sp>
      <p:sp>
        <p:nvSpPr>
          <p:cNvPr id="87" name="Text Placeholder 11">
            <a:extLst>
              <a:ext uri="{FF2B5EF4-FFF2-40B4-BE49-F238E27FC236}">
                <a16:creationId xmlns:a16="http://schemas.microsoft.com/office/drawing/2014/main" id="{427E6C9E-BE75-42B9-8007-AA7D59380C9F}"/>
              </a:ext>
            </a:extLst>
          </p:cNvPr>
          <p:cNvSpPr>
            <a:spLocks noGrp="1"/>
          </p:cNvSpPr>
          <p:nvPr>
            <p:ph type="body" sz="quarter" idx="50" hasCustomPrompt="1"/>
          </p:nvPr>
        </p:nvSpPr>
        <p:spPr>
          <a:xfrm>
            <a:off x="14239846" y="1556780"/>
            <a:ext cx="4228456" cy="1627200"/>
          </a:xfrm>
        </p:spPr>
        <p:txBody>
          <a:bodyPr/>
          <a:lstStyle>
            <a:lvl1pPr marL="0" indent="0">
              <a:spcBef>
                <a:spcPts val="0"/>
              </a:spcBef>
              <a:buFont typeface="Arial" panose="020B0604020202020204" pitchFamily="34" charset="0"/>
              <a:buNone/>
              <a:defRPr sz="10000">
                <a:solidFill>
                  <a:schemeClr val="accent4"/>
                </a:solidFill>
              </a:defRPr>
            </a:lvl1pPr>
          </a:lstStyle>
          <a:p>
            <a:pPr lvl="0"/>
            <a:r>
              <a:rPr lang="en-US"/>
              <a:t>6-9</a:t>
            </a:r>
          </a:p>
        </p:txBody>
      </p:sp>
      <p:sp>
        <p:nvSpPr>
          <p:cNvPr id="88" name="Text Placeholder 11">
            <a:extLst>
              <a:ext uri="{FF2B5EF4-FFF2-40B4-BE49-F238E27FC236}">
                <a16:creationId xmlns:a16="http://schemas.microsoft.com/office/drawing/2014/main" id="{25466398-3A9C-4FC2-A146-FB384DC836FA}"/>
              </a:ext>
            </a:extLst>
          </p:cNvPr>
          <p:cNvSpPr>
            <a:spLocks noGrp="1"/>
          </p:cNvSpPr>
          <p:nvPr>
            <p:ph type="body" sz="quarter" idx="51" hasCustomPrompt="1"/>
          </p:nvPr>
        </p:nvSpPr>
        <p:spPr>
          <a:xfrm>
            <a:off x="19446544" y="1556780"/>
            <a:ext cx="4228456" cy="1627200"/>
          </a:xfrm>
        </p:spPr>
        <p:txBody>
          <a:bodyPr/>
          <a:lstStyle>
            <a:lvl1pPr marL="0" indent="0">
              <a:spcBef>
                <a:spcPts val="0"/>
              </a:spcBef>
              <a:buFont typeface="Arial" panose="020B0604020202020204" pitchFamily="34" charset="0"/>
              <a:buNone/>
              <a:defRPr sz="10000">
                <a:solidFill>
                  <a:schemeClr val="accent1"/>
                </a:solidFill>
              </a:defRPr>
            </a:lvl1pPr>
          </a:lstStyle>
          <a:p>
            <a:pPr lvl="0"/>
            <a:r>
              <a:rPr lang="en-US"/>
              <a:t>9%</a:t>
            </a:r>
          </a:p>
        </p:txBody>
      </p:sp>
      <p:sp>
        <p:nvSpPr>
          <p:cNvPr id="89" name="Text Placeholder 11">
            <a:extLst>
              <a:ext uri="{FF2B5EF4-FFF2-40B4-BE49-F238E27FC236}">
                <a16:creationId xmlns:a16="http://schemas.microsoft.com/office/drawing/2014/main" id="{243A0B1F-70F0-4D55-AD79-7981C6164178}"/>
              </a:ext>
            </a:extLst>
          </p:cNvPr>
          <p:cNvSpPr>
            <a:spLocks noGrp="1"/>
          </p:cNvSpPr>
          <p:nvPr>
            <p:ph type="body" sz="quarter" idx="52" hasCustomPrompt="1"/>
          </p:nvPr>
        </p:nvSpPr>
        <p:spPr>
          <a:xfrm>
            <a:off x="9036238" y="3280317"/>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90" name="Text Placeholder 11">
            <a:extLst>
              <a:ext uri="{FF2B5EF4-FFF2-40B4-BE49-F238E27FC236}">
                <a16:creationId xmlns:a16="http://schemas.microsoft.com/office/drawing/2014/main" id="{C68462AB-35A6-469B-871B-EC4F18E6811A}"/>
              </a:ext>
            </a:extLst>
          </p:cNvPr>
          <p:cNvSpPr>
            <a:spLocks noGrp="1"/>
          </p:cNvSpPr>
          <p:nvPr>
            <p:ph type="body" sz="quarter" idx="53" hasCustomPrompt="1"/>
          </p:nvPr>
        </p:nvSpPr>
        <p:spPr>
          <a:xfrm>
            <a:off x="14266172" y="3280317"/>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91" name="Text Placeholder 11">
            <a:extLst>
              <a:ext uri="{FF2B5EF4-FFF2-40B4-BE49-F238E27FC236}">
                <a16:creationId xmlns:a16="http://schemas.microsoft.com/office/drawing/2014/main" id="{EDD65989-EB9A-4C04-9646-0368BC006475}"/>
              </a:ext>
            </a:extLst>
          </p:cNvPr>
          <p:cNvSpPr>
            <a:spLocks noGrp="1"/>
          </p:cNvSpPr>
          <p:nvPr>
            <p:ph type="body" sz="quarter" idx="54" hasCustomPrompt="1"/>
          </p:nvPr>
        </p:nvSpPr>
        <p:spPr>
          <a:xfrm>
            <a:off x="19485622" y="3280317"/>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96" name="Text Placeholder 11">
            <a:extLst>
              <a:ext uri="{FF2B5EF4-FFF2-40B4-BE49-F238E27FC236}">
                <a16:creationId xmlns:a16="http://schemas.microsoft.com/office/drawing/2014/main" id="{52478047-E813-43B1-92A8-ACC2D8DC1BF2}"/>
              </a:ext>
            </a:extLst>
          </p:cNvPr>
          <p:cNvSpPr>
            <a:spLocks noGrp="1"/>
          </p:cNvSpPr>
          <p:nvPr>
            <p:ph type="body" sz="quarter" idx="55" hasCustomPrompt="1"/>
          </p:nvPr>
        </p:nvSpPr>
        <p:spPr>
          <a:xfrm>
            <a:off x="9054676" y="5426417"/>
            <a:ext cx="4228456"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6%</a:t>
            </a:r>
          </a:p>
        </p:txBody>
      </p:sp>
      <p:sp>
        <p:nvSpPr>
          <p:cNvPr id="97" name="Text Placeholder 11">
            <a:extLst>
              <a:ext uri="{FF2B5EF4-FFF2-40B4-BE49-F238E27FC236}">
                <a16:creationId xmlns:a16="http://schemas.microsoft.com/office/drawing/2014/main" id="{3377F50E-CB30-4F0E-BE7C-6D9FE259EAE1}"/>
              </a:ext>
            </a:extLst>
          </p:cNvPr>
          <p:cNvSpPr>
            <a:spLocks noGrp="1"/>
          </p:cNvSpPr>
          <p:nvPr>
            <p:ph type="body" sz="quarter" idx="56" hasCustomPrompt="1"/>
          </p:nvPr>
        </p:nvSpPr>
        <p:spPr>
          <a:xfrm>
            <a:off x="14239846" y="5426416"/>
            <a:ext cx="4228456" cy="1627200"/>
          </a:xfrm>
        </p:spPr>
        <p:txBody>
          <a:bodyPr/>
          <a:lstStyle>
            <a:lvl1pPr marL="0" indent="0">
              <a:spcBef>
                <a:spcPts val="0"/>
              </a:spcBef>
              <a:buFont typeface="Arial" panose="020B0604020202020204" pitchFamily="34" charset="0"/>
              <a:buNone/>
              <a:defRPr sz="10000">
                <a:solidFill>
                  <a:schemeClr val="accent4"/>
                </a:solidFill>
              </a:defRPr>
            </a:lvl1pPr>
          </a:lstStyle>
          <a:p>
            <a:pPr lvl="0"/>
            <a:r>
              <a:rPr lang="en-US"/>
              <a:t>6-9</a:t>
            </a:r>
          </a:p>
        </p:txBody>
      </p:sp>
      <p:sp>
        <p:nvSpPr>
          <p:cNvPr id="98" name="Text Placeholder 11">
            <a:extLst>
              <a:ext uri="{FF2B5EF4-FFF2-40B4-BE49-F238E27FC236}">
                <a16:creationId xmlns:a16="http://schemas.microsoft.com/office/drawing/2014/main" id="{93F175FA-4EB1-48D6-AA66-97F6F065244B}"/>
              </a:ext>
            </a:extLst>
          </p:cNvPr>
          <p:cNvSpPr>
            <a:spLocks noGrp="1"/>
          </p:cNvSpPr>
          <p:nvPr>
            <p:ph type="body" sz="quarter" idx="57" hasCustomPrompt="1"/>
          </p:nvPr>
        </p:nvSpPr>
        <p:spPr>
          <a:xfrm>
            <a:off x="19446544" y="5426416"/>
            <a:ext cx="4228456" cy="1627200"/>
          </a:xfrm>
        </p:spPr>
        <p:txBody>
          <a:bodyPr/>
          <a:lstStyle>
            <a:lvl1pPr marL="0" indent="0">
              <a:spcBef>
                <a:spcPts val="0"/>
              </a:spcBef>
              <a:buFont typeface="Arial" panose="020B0604020202020204" pitchFamily="34" charset="0"/>
              <a:buNone/>
              <a:defRPr sz="10000">
                <a:solidFill>
                  <a:schemeClr val="accent1"/>
                </a:solidFill>
              </a:defRPr>
            </a:lvl1pPr>
          </a:lstStyle>
          <a:p>
            <a:pPr lvl="0"/>
            <a:r>
              <a:rPr lang="en-US"/>
              <a:t>9%</a:t>
            </a:r>
          </a:p>
        </p:txBody>
      </p:sp>
      <p:sp>
        <p:nvSpPr>
          <p:cNvPr id="99" name="Text Placeholder 11">
            <a:extLst>
              <a:ext uri="{FF2B5EF4-FFF2-40B4-BE49-F238E27FC236}">
                <a16:creationId xmlns:a16="http://schemas.microsoft.com/office/drawing/2014/main" id="{0657A75C-409A-44A8-BC1B-AA27A226BB37}"/>
              </a:ext>
            </a:extLst>
          </p:cNvPr>
          <p:cNvSpPr>
            <a:spLocks noGrp="1"/>
          </p:cNvSpPr>
          <p:nvPr>
            <p:ph type="body" sz="quarter" idx="58" hasCustomPrompt="1"/>
          </p:nvPr>
        </p:nvSpPr>
        <p:spPr>
          <a:xfrm>
            <a:off x="9036238" y="7149953"/>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100" name="Text Placeholder 11">
            <a:extLst>
              <a:ext uri="{FF2B5EF4-FFF2-40B4-BE49-F238E27FC236}">
                <a16:creationId xmlns:a16="http://schemas.microsoft.com/office/drawing/2014/main" id="{A3F13C9D-C56C-42A6-A6B5-6FA03A27BC1D}"/>
              </a:ext>
            </a:extLst>
          </p:cNvPr>
          <p:cNvSpPr>
            <a:spLocks noGrp="1"/>
          </p:cNvSpPr>
          <p:nvPr>
            <p:ph type="body" sz="quarter" idx="59" hasCustomPrompt="1"/>
          </p:nvPr>
        </p:nvSpPr>
        <p:spPr>
          <a:xfrm>
            <a:off x="14266172" y="7149953"/>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101" name="Text Placeholder 11">
            <a:extLst>
              <a:ext uri="{FF2B5EF4-FFF2-40B4-BE49-F238E27FC236}">
                <a16:creationId xmlns:a16="http://schemas.microsoft.com/office/drawing/2014/main" id="{FC5C16EB-D468-4209-909B-FB9E15F5DED6}"/>
              </a:ext>
            </a:extLst>
          </p:cNvPr>
          <p:cNvSpPr>
            <a:spLocks noGrp="1"/>
          </p:cNvSpPr>
          <p:nvPr>
            <p:ph type="body" sz="quarter" idx="60" hasCustomPrompt="1"/>
          </p:nvPr>
        </p:nvSpPr>
        <p:spPr>
          <a:xfrm>
            <a:off x="19485622" y="7149953"/>
            <a:ext cx="4228456"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106" name="Text Placeholder 11">
            <a:extLst>
              <a:ext uri="{FF2B5EF4-FFF2-40B4-BE49-F238E27FC236}">
                <a16:creationId xmlns:a16="http://schemas.microsoft.com/office/drawing/2014/main" id="{D019EAAD-F0CE-40E4-999A-6BA4BBB86810}"/>
              </a:ext>
            </a:extLst>
          </p:cNvPr>
          <p:cNvSpPr>
            <a:spLocks noGrp="1"/>
          </p:cNvSpPr>
          <p:nvPr>
            <p:ph type="body" sz="quarter" idx="61" hasCustomPrompt="1"/>
          </p:nvPr>
        </p:nvSpPr>
        <p:spPr>
          <a:xfrm>
            <a:off x="9054676" y="9216539"/>
            <a:ext cx="4222562" cy="1626130"/>
          </a:xfrm>
        </p:spPr>
        <p:txBody>
          <a:bodyPr/>
          <a:lstStyle>
            <a:lvl1pPr marL="0" indent="0">
              <a:spcBef>
                <a:spcPts val="0"/>
              </a:spcBef>
              <a:buFont typeface="Arial" panose="020B0604020202020204" pitchFamily="34" charset="0"/>
              <a:buNone/>
              <a:defRPr sz="10000">
                <a:solidFill>
                  <a:schemeClr val="accent2"/>
                </a:solidFill>
              </a:defRPr>
            </a:lvl1pPr>
          </a:lstStyle>
          <a:p>
            <a:pPr lvl="0"/>
            <a:r>
              <a:rPr lang="en-US"/>
              <a:t>6%</a:t>
            </a:r>
          </a:p>
        </p:txBody>
      </p:sp>
      <p:sp>
        <p:nvSpPr>
          <p:cNvPr id="109" name="Text Placeholder 11">
            <a:extLst>
              <a:ext uri="{FF2B5EF4-FFF2-40B4-BE49-F238E27FC236}">
                <a16:creationId xmlns:a16="http://schemas.microsoft.com/office/drawing/2014/main" id="{CE8F45B1-66B3-4006-8886-7D029A5C3B3C}"/>
              </a:ext>
            </a:extLst>
          </p:cNvPr>
          <p:cNvSpPr>
            <a:spLocks noGrp="1"/>
          </p:cNvSpPr>
          <p:nvPr>
            <p:ph type="body" sz="quarter" idx="64" hasCustomPrompt="1"/>
          </p:nvPr>
        </p:nvSpPr>
        <p:spPr>
          <a:xfrm>
            <a:off x="9036238" y="10940075"/>
            <a:ext cx="4222562"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1" name="Text Placeholder 10">
            <a:extLst>
              <a:ext uri="{FF2B5EF4-FFF2-40B4-BE49-F238E27FC236}">
                <a16:creationId xmlns:a16="http://schemas.microsoft.com/office/drawing/2014/main" id="{D890CBBB-D51B-4C53-B12B-3D01D9F3AF4F}"/>
              </a:ext>
            </a:extLst>
          </p:cNvPr>
          <p:cNvSpPr>
            <a:spLocks noGrp="1"/>
          </p:cNvSpPr>
          <p:nvPr>
            <p:ph type="body" sz="quarter" idx="72" hasCustomPrompt="1"/>
          </p:nvPr>
        </p:nvSpPr>
        <p:spPr>
          <a:xfrm>
            <a:off x="18935700" y="16573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2" name="Text Placeholder 10">
            <a:extLst>
              <a:ext uri="{FF2B5EF4-FFF2-40B4-BE49-F238E27FC236}">
                <a16:creationId xmlns:a16="http://schemas.microsoft.com/office/drawing/2014/main" id="{070FC4F8-9A97-4330-911A-4D9F51C7EB82}"/>
              </a:ext>
            </a:extLst>
          </p:cNvPr>
          <p:cNvSpPr>
            <a:spLocks noGrp="1"/>
          </p:cNvSpPr>
          <p:nvPr>
            <p:ph type="body" sz="quarter" idx="73" hasCustomPrompt="1"/>
          </p:nvPr>
        </p:nvSpPr>
        <p:spPr>
          <a:xfrm>
            <a:off x="18935700" y="5534025"/>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3" name="Text Placeholder 10">
            <a:extLst>
              <a:ext uri="{FF2B5EF4-FFF2-40B4-BE49-F238E27FC236}">
                <a16:creationId xmlns:a16="http://schemas.microsoft.com/office/drawing/2014/main" id="{2F6A2768-183E-4C94-95E7-10C86EC61B51}"/>
              </a:ext>
            </a:extLst>
          </p:cNvPr>
          <p:cNvSpPr>
            <a:spLocks noGrp="1"/>
          </p:cNvSpPr>
          <p:nvPr>
            <p:ph type="body" sz="quarter" idx="74" hasCustomPrompt="1"/>
          </p:nvPr>
        </p:nvSpPr>
        <p:spPr>
          <a:xfrm>
            <a:off x="18935700" y="9505950"/>
            <a:ext cx="360000" cy="2793600"/>
          </a:xfrm>
          <a:blipFill>
            <a:blip r:embed="rId2">
              <a:extLst>
                <a:ext uri="{96DAC541-7B7A-43D3-8B79-37D633B846F1}">
                  <asvg:svgBlip xmlns:asvg="http://schemas.microsoft.com/office/drawing/2016/SVG/main" r:embed="rId3"/>
                </a:ext>
              </a:extLst>
            </a:blip>
            <a:stretch>
              <a:fillRect/>
            </a:stretch>
          </a:blipFill>
          <a:ln>
            <a:solidFill>
              <a:srgbClr val="FFFFFF">
                <a:alpha val="0"/>
              </a:srgbClr>
            </a:solidFill>
          </a:ln>
        </p:spPr>
        <p:txBody>
          <a:bodyPr/>
          <a:lstStyle>
            <a:lvl1pPr marL="0" indent="0">
              <a:lnSpc>
                <a:spcPct val="100000"/>
              </a:lnSpc>
              <a:spcBef>
                <a:spcPts val="0"/>
              </a:spcBef>
              <a:buNone/>
              <a:defRPr sz="100">
                <a:solidFill>
                  <a:schemeClr val="bg1"/>
                </a:solidFill>
              </a:defRPr>
            </a:lvl1pPr>
          </a:lstStyle>
          <a:p>
            <a:pPr lvl="0"/>
            <a:r>
              <a:rPr lang="en-US"/>
              <a:t>.</a:t>
            </a:r>
          </a:p>
        </p:txBody>
      </p:sp>
      <p:sp>
        <p:nvSpPr>
          <p:cNvPr id="44" name="Text Placeholder 11">
            <a:extLst>
              <a:ext uri="{FF2B5EF4-FFF2-40B4-BE49-F238E27FC236}">
                <a16:creationId xmlns:a16="http://schemas.microsoft.com/office/drawing/2014/main" id="{3F722743-99B7-40A5-BFA4-E321434CA351}"/>
              </a:ext>
            </a:extLst>
          </p:cNvPr>
          <p:cNvSpPr>
            <a:spLocks noGrp="1"/>
          </p:cNvSpPr>
          <p:nvPr>
            <p:ph type="body" sz="quarter" idx="75" hasCustomPrompt="1"/>
          </p:nvPr>
        </p:nvSpPr>
        <p:spPr>
          <a:xfrm>
            <a:off x="14264851" y="9216539"/>
            <a:ext cx="4222562" cy="1626130"/>
          </a:xfrm>
        </p:spPr>
        <p:txBody>
          <a:bodyPr/>
          <a:lstStyle>
            <a:lvl1pPr marL="0" indent="0">
              <a:spcBef>
                <a:spcPts val="0"/>
              </a:spcBef>
              <a:buFont typeface="Arial" panose="020B0604020202020204" pitchFamily="34" charset="0"/>
              <a:buNone/>
              <a:defRPr sz="10000">
                <a:solidFill>
                  <a:schemeClr val="accent4"/>
                </a:solidFill>
              </a:defRPr>
            </a:lvl1pPr>
          </a:lstStyle>
          <a:p>
            <a:pPr lvl="0"/>
            <a:r>
              <a:rPr lang="en-US"/>
              <a:t>6-9</a:t>
            </a:r>
          </a:p>
        </p:txBody>
      </p:sp>
      <p:sp>
        <p:nvSpPr>
          <p:cNvPr id="45" name="Text Placeholder 11">
            <a:extLst>
              <a:ext uri="{FF2B5EF4-FFF2-40B4-BE49-F238E27FC236}">
                <a16:creationId xmlns:a16="http://schemas.microsoft.com/office/drawing/2014/main" id="{14BE08D7-E88E-4096-A7DF-34ED717D1464}"/>
              </a:ext>
            </a:extLst>
          </p:cNvPr>
          <p:cNvSpPr>
            <a:spLocks noGrp="1"/>
          </p:cNvSpPr>
          <p:nvPr>
            <p:ph type="body" sz="quarter" idx="76" hasCustomPrompt="1"/>
          </p:nvPr>
        </p:nvSpPr>
        <p:spPr>
          <a:xfrm>
            <a:off x="14246413" y="10940075"/>
            <a:ext cx="4222562"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
        <p:nvSpPr>
          <p:cNvPr id="46" name="Text Placeholder 11">
            <a:extLst>
              <a:ext uri="{FF2B5EF4-FFF2-40B4-BE49-F238E27FC236}">
                <a16:creationId xmlns:a16="http://schemas.microsoft.com/office/drawing/2014/main" id="{85ACCA78-3AFA-4945-865E-EB00D8A19E3C}"/>
              </a:ext>
            </a:extLst>
          </p:cNvPr>
          <p:cNvSpPr>
            <a:spLocks noGrp="1"/>
          </p:cNvSpPr>
          <p:nvPr>
            <p:ph type="body" sz="quarter" idx="77" hasCustomPrompt="1"/>
          </p:nvPr>
        </p:nvSpPr>
        <p:spPr>
          <a:xfrm>
            <a:off x="19491513" y="9216539"/>
            <a:ext cx="4222562" cy="1626130"/>
          </a:xfrm>
        </p:spPr>
        <p:txBody>
          <a:bodyPr/>
          <a:lstStyle>
            <a:lvl1pPr marL="0" indent="0">
              <a:spcBef>
                <a:spcPts val="0"/>
              </a:spcBef>
              <a:buFont typeface="Arial" panose="020B0604020202020204" pitchFamily="34" charset="0"/>
              <a:buNone/>
              <a:defRPr sz="10000">
                <a:solidFill>
                  <a:schemeClr val="accent1"/>
                </a:solidFill>
              </a:defRPr>
            </a:lvl1pPr>
          </a:lstStyle>
          <a:p>
            <a:pPr lvl="0"/>
            <a:r>
              <a:rPr lang="en-US"/>
              <a:t>9%</a:t>
            </a:r>
          </a:p>
        </p:txBody>
      </p:sp>
      <p:sp>
        <p:nvSpPr>
          <p:cNvPr id="47" name="Text Placeholder 11">
            <a:extLst>
              <a:ext uri="{FF2B5EF4-FFF2-40B4-BE49-F238E27FC236}">
                <a16:creationId xmlns:a16="http://schemas.microsoft.com/office/drawing/2014/main" id="{90FB2FE9-083B-41EC-85BE-C7630EBA4967}"/>
              </a:ext>
            </a:extLst>
          </p:cNvPr>
          <p:cNvSpPr>
            <a:spLocks noGrp="1"/>
          </p:cNvSpPr>
          <p:nvPr>
            <p:ph type="body" sz="quarter" idx="78" hasCustomPrompt="1"/>
          </p:nvPr>
        </p:nvSpPr>
        <p:spPr>
          <a:xfrm>
            <a:off x="19473075" y="10940075"/>
            <a:ext cx="4222562" cy="12840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one with </a:t>
            </a:r>
            <a:br>
              <a:rPr lang="en-US"/>
            </a:br>
            <a:r>
              <a:rPr lang="en-US"/>
              <a:t>short description</a:t>
            </a:r>
          </a:p>
        </p:txBody>
      </p:sp>
    </p:spTree>
    <p:extLst>
      <p:ext uri="{BB962C8B-B14F-4D97-AF65-F5344CB8AC3E}">
        <p14:creationId xmlns:p14="http://schemas.microsoft.com/office/powerpoint/2010/main" val="17990957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tatement/quote slide with line">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2409108" y="3547577"/>
            <a:ext cx="15615368" cy="2232197"/>
          </a:xfrm>
        </p:spPr>
        <p:txBody>
          <a:bodyPr/>
          <a:lstStyle>
            <a:lvl1pPr>
              <a:defRPr>
                <a:solidFill>
                  <a:schemeClr val="accent2"/>
                </a:solidFill>
              </a:defRPr>
            </a:lvl1pPr>
          </a:lstStyle>
          <a:p>
            <a:r>
              <a:rPr lang="en-US"/>
              <a:t>Click to edit Master title style</a:t>
            </a:r>
          </a:p>
        </p:txBody>
      </p:sp>
      <p:sp>
        <p:nvSpPr>
          <p:cNvPr id="11" name="Text Placeholder 11">
            <a:extLst>
              <a:ext uri="{FF2B5EF4-FFF2-40B4-BE49-F238E27FC236}">
                <a16:creationId xmlns:a16="http://schemas.microsoft.com/office/drawing/2014/main" id="{30869C6E-E8CD-436C-A705-79C700762E67}"/>
              </a:ext>
            </a:extLst>
          </p:cNvPr>
          <p:cNvSpPr>
            <a:spLocks noGrp="1"/>
          </p:cNvSpPr>
          <p:nvPr>
            <p:ph type="body" sz="quarter" idx="46" hasCustomPrompt="1"/>
          </p:nvPr>
        </p:nvSpPr>
        <p:spPr>
          <a:xfrm>
            <a:off x="2450381" y="5779774"/>
            <a:ext cx="9741618" cy="4845554"/>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Body copy to be added here, followed by name of person or logo</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Tree>
    <p:extLst>
      <p:ext uri="{BB962C8B-B14F-4D97-AF65-F5344CB8AC3E}">
        <p14:creationId xmlns:p14="http://schemas.microsoft.com/office/powerpoint/2010/main" val="40463807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tatement/quote slide grey">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2409108" y="3547577"/>
            <a:ext cx="15615368" cy="4864902"/>
          </a:xfrm>
        </p:spPr>
        <p:txBody>
          <a:bodyPr/>
          <a:lstStyle>
            <a:lvl1pPr>
              <a:defRPr>
                <a:solidFill>
                  <a:schemeClr val="accent2"/>
                </a:solidFill>
              </a:defRPr>
            </a:lvl1pPr>
          </a:lstStyle>
          <a:p>
            <a:r>
              <a:rPr lang="en-US"/>
              <a:t>A large single statement to be added here over a few lines if necessary, but please keep it brief and to the point.</a:t>
            </a:r>
          </a:p>
        </p:txBody>
      </p:sp>
      <p:sp>
        <p:nvSpPr>
          <p:cNvPr id="11" name="Text Placeholder 11">
            <a:extLst>
              <a:ext uri="{FF2B5EF4-FFF2-40B4-BE49-F238E27FC236}">
                <a16:creationId xmlns:a16="http://schemas.microsoft.com/office/drawing/2014/main" id="{30869C6E-E8CD-436C-A705-79C700762E67}"/>
              </a:ext>
            </a:extLst>
          </p:cNvPr>
          <p:cNvSpPr>
            <a:spLocks noGrp="1"/>
          </p:cNvSpPr>
          <p:nvPr>
            <p:ph type="body" sz="quarter" idx="46" hasCustomPrompt="1"/>
          </p:nvPr>
        </p:nvSpPr>
        <p:spPr>
          <a:xfrm>
            <a:off x="2450381" y="9070630"/>
            <a:ext cx="9741618" cy="886172"/>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Body copy quote to be added here, followed by name of person or logo</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9" name="Content Placeholder 8">
            <a:extLst>
              <a:ext uri="{FF2B5EF4-FFF2-40B4-BE49-F238E27FC236}">
                <a16:creationId xmlns:a16="http://schemas.microsoft.com/office/drawing/2014/main" id="{64A23E00-6397-45D8-B0E0-9DD9B5577DD0}"/>
              </a:ext>
            </a:extLst>
          </p:cNvPr>
          <p:cNvSpPr>
            <a:spLocks noGrp="1"/>
          </p:cNvSpPr>
          <p:nvPr>
            <p:ph sz="quarter" idx="14" hasCustomPrompt="1"/>
          </p:nvPr>
        </p:nvSpPr>
        <p:spPr>
          <a:xfrm>
            <a:off x="2454277" y="10230135"/>
            <a:ext cx="3905250" cy="625474"/>
          </a:xfrm>
        </p:spPr>
        <p:txBody>
          <a:bodyPr/>
          <a:lstStyle>
            <a:lvl1pPr marL="0" indent="0">
              <a:buFont typeface="Arial" panose="020B0604020202020204" pitchFamily="34" charset="0"/>
              <a:buNone/>
              <a:defRPr b="1"/>
            </a:lvl1pPr>
          </a:lstStyle>
          <a:p>
            <a:pPr lvl="0"/>
            <a:r>
              <a:rPr lang="en-US"/>
              <a:t>Name or logo</a:t>
            </a:r>
          </a:p>
        </p:txBody>
      </p:sp>
      <p:sp>
        <p:nvSpPr>
          <p:cNvPr id="13" name="Picture Placeholder 9">
            <a:extLst>
              <a:ext uri="{FF2B5EF4-FFF2-40B4-BE49-F238E27FC236}">
                <a16:creationId xmlns:a16="http://schemas.microsoft.com/office/drawing/2014/main" id="{7202AAE1-0687-4BBB-BA31-52E77C2BD5B3}"/>
              </a:ext>
            </a:extLst>
          </p:cNvPr>
          <p:cNvSpPr>
            <a:spLocks noGrp="1"/>
          </p:cNvSpPr>
          <p:nvPr>
            <p:ph type="pic" sz="quarter" idx="13"/>
          </p:nvPr>
        </p:nvSpPr>
        <p:spPr>
          <a:xfrm>
            <a:off x="18024476" y="4275972"/>
            <a:ext cx="6359524" cy="9440028"/>
          </a:xfrm>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42569403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Statement/quote slide gree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2409108" y="3547577"/>
            <a:ext cx="15615368" cy="4864902"/>
          </a:xfrm>
        </p:spPr>
        <p:txBody>
          <a:bodyPr/>
          <a:lstStyle>
            <a:lvl1pPr>
              <a:defRPr>
                <a:solidFill>
                  <a:schemeClr val="bg1"/>
                </a:solidFill>
              </a:defRPr>
            </a:lvl1pPr>
          </a:lstStyle>
          <a:p>
            <a:r>
              <a:rPr lang="en-US"/>
              <a:t>A large single statement to be added here over a few lines if necessary, but please keep it brief and to the point.</a:t>
            </a:r>
          </a:p>
        </p:txBody>
      </p:sp>
      <p:sp>
        <p:nvSpPr>
          <p:cNvPr id="17" name="Text Placeholder 11">
            <a:extLst>
              <a:ext uri="{FF2B5EF4-FFF2-40B4-BE49-F238E27FC236}">
                <a16:creationId xmlns:a16="http://schemas.microsoft.com/office/drawing/2014/main" id="{7A1321DD-9C3B-4202-A7D3-8A323DD79216}"/>
              </a:ext>
            </a:extLst>
          </p:cNvPr>
          <p:cNvSpPr>
            <a:spLocks noGrp="1"/>
          </p:cNvSpPr>
          <p:nvPr>
            <p:ph type="body" sz="quarter" idx="46" hasCustomPrompt="1"/>
          </p:nvPr>
        </p:nvSpPr>
        <p:spPr>
          <a:xfrm>
            <a:off x="2450381" y="9070630"/>
            <a:ext cx="9741618" cy="886172"/>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Body copy quote to be added here, followed by name of person or logo</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CBC6384D-B465-48A5-9517-5F2C6F0179D6}"/>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5" name="Picture Placeholder 9">
            <a:extLst>
              <a:ext uri="{FF2B5EF4-FFF2-40B4-BE49-F238E27FC236}">
                <a16:creationId xmlns:a16="http://schemas.microsoft.com/office/drawing/2014/main" id="{997FEE27-996F-45D0-974D-D25977EF0E22}"/>
              </a:ext>
            </a:extLst>
          </p:cNvPr>
          <p:cNvSpPr>
            <a:spLocks noGrp="1"/>
          </p:cNvSpPr>
          <p:nvPr>
            <p:ph type="pic" sz="quarter" idx="13"/>
          </p:nvPr>
        </p:nvSpPr>
        <p:spPr>
          <a:xfrm>
            <a:off x="18024476" y="4275972"/>
            <a:ext cx="6359524" cy="9440028"/>
          </a:xfrm>
        </p:spPr>
        <p:txBody>
          <a:bodyPr/>
          <a:lstStyle>
            <a:lvl1pPr marL="0" indent="0">
              <a:buNone/>
              <a:defRPr>
                <a:solidFill>
                  <a:schemeClr val="bg1"/>
                </a:solidFill>
              </a:defRPr>
            </a:lvl1pPr>
          </a:lstStyle>
          <a:p>
            <a:endParaRPr lang="en-US"/>
          </a:p>
        </p:txBody>
      </p:sp>
      <p:sp>
        <p:nvSpPr>
          <p:cNvPr id="16" name="Content Placeholder 8">
            <a:extLst>
              <a:ext uri="{FF2B5EF4-FFF2-40B4-BE49-F238E27FC236}">
                <a16:creationId xmlns:a16="http://schemas.microsoft.com/office/drawing/2014/main" id="{B4A18808-3F88-4BC8-92C0-AC49FB607C94}"/>
              </a:ext>
            </a:extLst>
          </p:cNvPr>
          <p:cNvSpPr>
            <a:spLocks noGrp="1"/>
          </p:cNvSpPr>
          <p:nvPr>
            <p:ph sz="quarter" idx="14" hasCustomPrompt="1"/>
          </p:nvPr>
        </p:nvSpPr>
        <p:spPr>
          <a:xfrm>
            <a:off x="2454277" y="10230135"/>
            <a:ext cx="3905250" cy="625474"/>
          </a:xfrm>
        </p:spPr>
        <p:txBody>
          <a:bodyPr/>
          <a:lstStyle>
            <a:lvl1pPr marL="0" indent="0">
              <a:buFont typeface="Arial" panose="020B0604020202020204" pitchFamily="34" charset="0"/>
              <a:buNone/>
              <a:defRPr b="1">
                <a:solidFill>
                  <a:schemeClr val="bg1"/>
                </a:solidFill>
              </a:defRPr>
            </a:lvl1pPr>
          </a:lstStyle>
          <a:p>
            <a:pPr lvl="0"/>
            <a:r>
              <a:rPr lang="en-US"/>
              <a:t>Name or logo</a:t>
            </a:r>
          </a:p>
        </p:txBody>
      </p:sp>
    </p:spTree>
    <p:extLst>
      <p:ext uri="{BB962C8B-B14F-4D97-AF65-F5344CB8AC3E}">
        <p14:creationId xmlns:p14="http://schemas.microsoft.com/office/powerpoint/2010/main" val="25919452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tatement/quote slide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2409108" y="3547577"/>
            <a:ext cx="15615368" cy="4864902"/>
          </a:xfrm>
        </p:spPr>
        <p:txBody>
          <a:bodyPr/>
          <a:lstStyle>
            <a:lvl1pPr>
              <a:defRPr>
                <a:solidFill>
                  <a:schemeClr val="bg1"/>
                </a:solidFill>
              </a:defRPr>
            </a:lvl1pPr>
          </a:lstStyle>
          <a:p>
            <a:r>
              <a:rPr lang="en-US"/>
              <a:t>A large single statement to be added here over a few lines if necessary, but please keep it brief and to the point.</a:t>
            </a:r>
          </a:p>
        </p:txBody>
      </p:sp>
      <p:sp>
        <p:nvSpPr>
          <p:cNvPr id="17" name="Text Placeholder 11">
            <a:extLst>
              <a:ext uri="{FF2B5EF4-FFF2-40B4-BE49-F238E27FC236}">
                <a16:creationId xmlns:a16="http://schemas.microsoft.com/office/drawing/2014/main" id="{43A704E4-D3FC-430A-8F2E-DE374CA47615}"/>
              </a:ext>
            </a:extLst>
          </p:cNvPr>
          <p:cNvSpPr>
            <a:spLocks noGrp="1"/>
          </p:cNvSpPr>
          <p:nvPr>
            <p:ph type="body" sz="quarter" idx="46" hasCustomPrompt="1"/>
          </p:nvPr>
        </p:nvSpPr>
        <p:spPr>
          <a:xfrm>
            <a:off x="2450381" y="9070630"/>
            <a:ext cx="9741618" cy="886172"/>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Body copy quote to be added here, followed by name of person or logo</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4" name="Picture Placeholder 9">
            <a:extLst>
              <a:ext uri="{FF2B5EF4-FFF2-40B4-BE49-F238E27FC236}">
                <a16:creationId xmlns:a16="http://schemas.microsoft.com/office/drawing/2014/main" id="{E05AB871-BFFA-4F76-A200-266BCB5B4268}"/>
              </a:ext>
            </a:extLst>
          </p:cNvPr>
          <p:cNvSpPr>
            <a:spLocks noGrp="1"/>
          </p:cNvSpPr>
          <p:nvPr>
            <p:ph type="pic" sz="quarter" idx="13"/>
          </p:nvPr>
        </p:nvSpPr>
        <p:spPr>
          <a:xfrm>
            <a:off x="18024476" y="4275972"/>
            <a:ext cx="6359524" cy="9440028"/>
          </a:xfrm>
        </p:spPr>
        <p:txBody>
          <a:bodyPr/>
          <a:lstStyle>
            <a:lvl1pPr marL="0" indent="0">
              <a:buNone/>
              <a:defRPr>
                <a:solidFill>
                  <a:schemeClr val="bg1"/>
                </a:solidFill>
              </a:defRPr>
            </a:lvl1pPr>
          </a:lstStyle>
          <a:p>
            <a:endParaRPr lang="en-US"/>
          </a:p>
        </p:txBody>
      </p:sp>
      <p:sp>
        <p:nvSpPr>
          <p:cNvPr id="16" name="Content Placeholder 8">
            <a:extLst>
              <a:ext uri="{FF2B5EF4-FFF2-40B4-BE49-F238E27FC236}">
                <a16:creationId xmlns:a16="http://schemas.microsoft.com/office/drawing/2014/main" id="{68DB307A-F7E6-4D50-9F13-AD3D497FB052}"/>
              </a:ext>
            </a:extLst>
          </p:cNvPr>
          <p:cNvSpPr>
            <a:spLocks noGrp="1"/>
          </p:cNvSpPr>
          <p:nvPr>
            <p:ph sz="quarter" idx="14" hasCustomPrompt="1"/>
          </p:nvPr>
        </p:nvSpPr>
        <p:spPr>
          <a:xfrm>
            <a:off x="2454277" y="10230135"/>
            <a:ext cx="3905250" cy="625474"/>
          </a:xfrm>
        </p:spPr>
        <p:txBody>
          <a:bodyPr/>
          <a:lstStyle>
            <a:lvl1pPr marL="0" indent="0">
              <a:buFont typeface="Arial" panose="020B0604020202020204" pitchFamily="34" charset="0"/>
              <a:buNone/>
              <a:defRPr b="1">
                <a:solidFill>
                  <a:schemeClr val="bg1"/>
                </a:solidFill>
              </a:defRPr>
            </a:lvl1pPr>
          </a:lstStyle>
          <a:p>
            <a:pPr lvl="0"/>
            <a:r>
              <a:rPr lang="en-US"/>
              <a:t>Name or logo</a:t>
            </a:r>
          </a:p>
        </p:txBody>
      </p:sp>
    </p:spTree>
    <p:extLst>
      <p:ext uri="{BB962C8B-B14F-4D97-AF65-F5344CB8AC3E}">
        <p14:creationId xmlns:p14="http://schemas.microsoft.com/office/powerpoint/2010/main" val="31358509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1_Quote Blu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2409108" y="3547577"/>
            <a:ext cx="15615368" cy="4864902"/>
          </a:xfrm>
        </p:spPr>
        <p:txBody>
          <a:bodyPr/>
          <a:lstStyle>
            <a:lvl1pPr>
              <a:defRPr>
                <a:solidFill>
                  <a:schemeClr val="bg1"/>
                </a:solidFill>
              </a:defRPr>
            </a:lvl1pPr>
          </a:lstStyle>
          <a:p>
            <a:r>
              <a:rPr lang="en-US"/>
              <a:t>A large quote followed by name of person and logo if needed</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4" name="Picture Placeholder 9">
            <a:extLst>
              <a:ext uri="{FF2B5EF4-FFF2-40B4-BE49-F238E27FC236}">
                <a16:creationId xmlns:a16="http://schemas.microsoft.com/office/drawing/2014/main" id="{E05AB871-BFFA-4F76-A200-266BCB5B4268}"/>
              </a:ext>
            </a:extLst>
          </p:cNvPr>
          <p:cNvSpPr>
            <a:spLocks noGrp="1"/>
          </p:cNvSpPr>
          <p:nvPr>
            <p:ph type="pic" sz="quarter" idx="13"/>
          </p:nvPr>
        </p:nvSpPr>
        <p:spPr>
          <a:xfrm>
            <a:off x="18024476" y="6992470"/>
            <a:ext cx="6359524" cy="6723529"/>
          </a:xfrm>
        </p:spPr>
        <p:txBody>
          <a:bodyPr/>
          <a:lstStyle>
            <a:lvl1pPr marL="0" indent="0">
              <a:buNone/>
              <a:defRPr>
                <a:solidFill>
                  <a:schemeClr val="bg1"/>
                </a:solidFill>
              </a:defRPr>
            </a:lvl1pPr>
          </a:lstStyle>
          <a:p>
            <a:endParaRPr lang="en-US"/>
          </a:p>
        </p:txBody>
      </p:sp>
      <p:sp>
        <p:nvSpPr>
          <p:cNvPr id="16" name="Content Placeholder 8">
            <a:extLst>
              <a:ext uri="{FF2B5EF4-FFF2-40B4-BE49-F238E27FC236}">
                <a16:creationId xmlns:a16="http://schemas.microsoft.com/office/drawing/2014/main" id="{68DB307A-F7E6-4D50-9F13-AD3D497FB052}"/>
              </a:ext>
            </a:extLst>
          </p:cNvPr>
          <p:cNvSpPr>
            <a:spLocks noGrp="1"/>
          </p:cNvSpPr>
          <p:nvPr>
            <p:ph sz="quarter" idx="14" hasCustomPrompt="1"/>
          </p:nvPr>
        </p:nvSpPr>
        <p:spPr>
          <a:xfrm>
            <a:off x="2454277" y="8683249"/>
            <a:ext cx="3905250" cy="625474"/>
          </a:xfrm>
        </p:spPr>
        <p:txBody>
          <a:bodyPr/>
          <a:lstStyle>
            <a:lvl1pPr marL="0" indent="0">
              <a:buFont typeface="Arial" panose="020B0604020202020204" pitchFamily="34" charset="0"/>
              <a:buNone/>
              <a:defRPr b="0" i="0">
                <a:solidFill>
                  <a:schemeClr val="bg1"/>
                </a:solidFill>
                <a:latin typeface="Arial" panose="020B0604020202020204" pitchFamily="34" charset="0"/>
                <a:cs typeface="Arial" panose="020B0604020202020204" pitchFamily="34" charset="0"/>
              </a:defRPr>
            </a:lvl1pPr>
          </a:lstStyle>
          <a:p>
            <a:pPr lvl="0"/>
            <a:r>
              <a:rPr lang="en-US"/>
              <a:t>Name or logo</a:t>
            </a:r>
          </a:p>
        </p:txBody>
      </p:sp>
    </p:spTree>
    <p:extLst>
      <p:ext uri="{BB962C8B-B14F-4D97-AF65-F5344CB8AC3E}">
        <p14:creationId xmlns:p14="http://schemas.microsoft.com/office/powerpoint/2010/main" val="5867231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2_Quote Gree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2409108" y="3547577"/>
            <a:ext cx="15615368" cy="4864902"/>
          </a:xfrm>
        </p:spPr>
        <p:txBody>
          <a:bodyPr/>
          <a:lstStyle>
            <a:lvl1pPr>
              <a:defRPr>
                <a:solidFill>
                  <a:schemeClr val="bg1"/>
                </a:solidFill>
              </a:defRPr>
            </a:lvl1pPr>
          </a:lstStyle>
          <a:p>
            <a:r>
              <a:rPr lang="en-US"/>
              <a:t>A large quote followed by name of person and logo if needed</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3" name="Graphic 12">
            <a:extLst>
              <a:ext uri="{FF2B5EF4-FFF2-40B4-BE49-F238E27FC236}">
                <a16:creationId xmlns:a16="http://schemas.microsoft.com/office/drawing/2014/main" id="{3B92E230-5644-4870-AB20-AB417A4EF1AC}"/>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4" name="Picture Placeholder 9">
            <a:extLst>
              <a:ext uri="{FF2B5EF4-FFF2-40B4-BE49-F238E27FC236}">
                <a16:creationId xmlns:a16="http://schemas.microsoft.com/office/drawing/2014/main" id="{E05AB871-BFFA-4F76-A200-266BCB5B4268}"/>
              </a:ext>
            </a:extLst>
          </p:cNvPr>
          <p:cNvSpPr>
            <a:spLocks noGrp="1"/>
          </p:cNvSpPr>
          <p:nvPr>
            <p:ph type="pic" sz="quarter" idx="13"/>
          </p:nvPr>
        </p:nvSpPr>
        <p:spPr>
          <a:xfrm>
            <a:off x="18024476" y="6992470"/>
            <a:ext cx="6359524" cy="6723529"/>
          </a:xfrm>
        </p:spPr>
        <p:txBody>
          <a:bodyPr/>
          <a:lstStyle>
            <a:lvl1pPr marL="0" indent="0">
              <a:buNone/>
              <a:defRPr>
                <a:solidFill>
                  <a:schemeClr val="bg1"/>
                </a:solidFill>
              </a:defRPr>
            </a:lvl1pPr>
          </a:lstStyle>
          <a:p>
            <a:endParaRPr lang="en-US"/>
          </a:p>
        </p:txBody>
      </p:sp>
      <p:sp>
        <p:nvSpPr>
          <p:cNvPr id="16" name="Content Placeholder 8">
            <a:extLst>
              <a:ext uri="{FF2B5EF4-FFF2-40B4-BE49-F238E27FC236}">
                <a16:creationId xmlns:a16="http://schemas.microsoft.com/office/drawing/2014/main" id="{68DB307A-F7E6-4D50-9F13-AD3D497FB052}"/>
              </a:ext>
            </a:extLst>
          </p:cNvPr>
          <p:cNvSpPr>
            <a:spLocks noGrp="1"/>
          </p:cNvSpPr>
          <p:nvPr>
            <p:ph sz="quarter" idx="14" hasCustomPrompt="1"/>
          </p:nvPr>
        </p:nvSpPr>
        <p:spPr>
          <a:xfrm>
            <a:off x="2454277" y="8683249"/>
            <a:ext cx="3905250" cy="625474"/>
          </a:xfrm>
        </p:spPr>
        <p:txBody>
          <a:bodyPr/>
          <a:lstStyle>
            <a:lvl1pPr marL="0" indent="0">
              <a:buFont typeface="Arial" panose="020B0604020202020204" pitchFamily="34" charset="0"/>
              <a:buNone/>
              <a:defRPr b="0" i="0">
                <a:solidFill>
                  <a:schemeClr val="bg1"/>
                </a:solidFill>
                <a:latin typeface="Arial" panose="020B0604020202020204" pitchFamily="34" charset="0"/>
                <a:cs typeface="Arial" panose="020B0604020202020204" pitchFamily="34" charset="0"/>
              </a:defRPr>
            </a:lvl1pPr>
          </a:lstStyle>
          <a:p>
            <a:pPr lvl="0"/>
            <a:r>
              <a:rPr lang="en-US"/>
              <a:t>Name or logo</a:t>
            </a:r>
          </a:p>
        </p:txBody>
      </p:sp>
    </p:spTree>
    <p:extLst>
      <p:ext uri="{BB962C8B-B14F-4D97-AF65-F5344CB8AC3E}">
        <p14:creationId xmlns:p14="http://schemas.microsoft.com/office/powerpoint/2010/main" val="15070103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Channel handset comparison green">
    <p:bg>
      <p:bgPr>
        <a:solidFill>
          <a:schemeClr val="accent2"/>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7CA93D-B871-487D-B775-6DDF3851C3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7789" y="4731026"/>
            <a:ext cx="3251830" cy="6889472"/>
          </a:xfrm>
          <a:prstGeom prst="rect">
            <a:avLst/>
          </a:prstGeom>
        </p:spPr>
      </p:pic>
      <p:pic>
        <p:nvPicPr>
          <p:cNvPr id="20" name="Graphic 19">
            <a:extLst>
              <a:ext uri="{FF2B5EF4-FFF2-40B4-BE49-F238E27FC236}">
                <a16:creationId xmlns:a16="http://schemas.microsoft.com/office/drawing/2014/main" id="{6E2AE26D-7FC4-4A75-AA6F-177F1EEC65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34271" y="4731026"/>
            <a:ext cx="3251830" cy="6889472"/>
          </a:xfrm>
          <a:prstGeom prst="rect">
            <a:avLst/>
          </a:prstGeom>
        </p:spPr>
      </p:pic>
      <p:pic>
        <p:nvPicPr>
          <p:cNvPr id="21" name="Graphic 20">
            <a:extLst>
              <a:ext uri="{FF2B5EF4-FFF2-40B4-BE49-F238E27FC236}">
                <a16:creationId xmlns:a16="http://schemas.microsoft.com/office/drawing/2014/main" id="{DB8565E0-1025-487C-93E9-0640B3AA1F5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90753" y="4731026"/>
            <a:ext cx="3251830" cy="6889472"/>
          </a:xfrm>
          <a:prstGeom prst="rect">
            <a:avLst/>
          </a:prstGeom>
        </p:spPr>
      </p:pic>
      <p:pic>
        <p:nvPicPr>
          <p:cNvPr id="22" name="Graphic 21">
            <a:extLst>
              <a:ext uri="{FF2B5EF4-FFF2-40B4-BE49-F238E27FC236}">
                <a16:creationId xmlns:a16="http://schemas.microsoft.com/office/drawing/2014/main" id="{8F1E689C-57F3-43BC-A726-3BDBDFAAA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147235" y="4731026"/>
            <a:ext cx="3251830" cy="6889472"/>
          </a:xfrm>
          <a:prstGeom prst="rect">
            <a:avLst/>
          </a:prstGeom>
        </p:spPr>
      </p:pic>
      <p:pic>
        <p:nvPicPr>
          <p:cNvPr id="23" name="Graphic 22">
            <a:extLst>
              <a:ext uri="{FF2B5EF4-FFF2-40B4-BE49-F238E27FC236}">
                <a16:creationId xmlns:a16="http://schemas.microsoft.com/office/drawing/2014/main" id="{EE83F4F8-5E57-41AA-9988-82FED03FE9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803715" y="4731026"/>
            <a:ext cx="3251830" cy="6889472"/>
          </a:xfrm>
          <a:prstGeom prst="rect">
            <a:avLst/>
          </a:prstGeom>
        </p:spPr>
      </p:pic>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0" name="Picture Placeholder 9">
            <a:extLst>
              <a:ext uri="{FF2B5EF4-FFF2-40B4-BE49-F238E27FC236}">
                <a16:creationId xmlns:a16="http://schemas.microsoft.com/office/drawing/2014/main" id="{AF72E072-D395-4165-8873-922F40BBAAE6}"/>
              </a:ext>
            </a:extLst>
          </p:cNvPr>
          <p:cNvSpPr>
            <a:spLocks noGrp="1"/>
          </p:cNvSpPr>
          <p:nvPr>
            <p:ph type="pic" sz="quarter" idx="32" hasCustomPrompt="1"/>
          </p:nvPr>
        </p:nvSpPr>
        <p:spPr>
          <a:xfrm>
            <a:off x="1103220"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8" name="Title 7">
            <a:extLst>
              <a:ext uri="{FF2B5EF4-FFF2-40B4-BE49-F238E27FC236}">
                <a16:creationId xmlns:a16="http://schemas.microsoft.com/office/drawing/2014/main" id="{3C8B7C16-7225-4964-AC70-BFA7867D3413}"/>
              </a:ext>
            </a:extLst>
          </p:cNvPr>
          <p:cNvSpPr>
            <a:spLocks noGrp="1"/>
          </p:cNvSpPr>
          <p:nvPr>
            <p:ph type="title"/>
          </p:nvPr>
        </p:nvSpPr>
        <p:spPr>
          <a:xfrm>
            <a:off x="600079" y="957601"/>
            <a:ext cx="17424398" cy="1193930"/>
          </a:xfrm>
        </p:spPr>
        <p:txBody>
          <a:bodyPr/>
          <a:lstStyle>
            <a:lvl1pPr>
              <a:defRPr>
                <a:solidFill>
                  <a:schemeClr val="bg1"/>
                </a:solidFill>
              </a:defRPr>
            </a:lvl1pPr>
          </a:lstStyle>
          <a:p>
            <a:r>
              <a:rPr lang="en-US"/>
              <a:t>Click to edit Master title style</a:t>
            </a:r>
          </a:p>
        </p:txBody>
      </p:sp>
      <p:sp>
        <p:nvSpPr>
          <p:cNvPr id="13" name="Text Placeholder 11">
            <a:extLst>
              <a:ext uri="{FF2B5EF4-FFF2-40B4-BE49-F238E27FC236}">
                <a16:creationId xmlns:a16="http://schemas.microsoft.com/office/drawing/2014/main" id="{6A29E5A0-2834-45DF-AE56-A6D7D2FE4026}"/>
              </a:ext>
            </a:extLst>
          </p:cNvPr>
          <p:cNvSpPr>
            <a:spLocks noGrp="1"/>
          </p:cNvSpPr>
          <p:nvPr>
            <p:ph type="body" sz="quarter" idx="47" hasCustomPrompt="1"/>
          </p:nvPr>
        </p:nvSpPr>
        <p:spPr>
          <a:xfrm>
            <a:off x="600076" y="2074932"/>
            <a:ext cx="17424400" cy="1066800"/>
          </a:xfrm>
        </p:spPr>
        <p:txBody>
          <a:bodyPr/>
          <a:lstStyle>
            <a:lvl1pPr marL="0" indent="0">
              <a:spcBef>
                <a:spcPts val="0"/>
              </a:spcBef>
              <a:buFont typeface="Arial" panose="020B0604020202020204" pitchFamily="34" charset="0"/>
              <a:buNone/>
              <a:defRPr sz="4800">
                <a:solidFill>
                  <a:schemeClr val="bg2"/>
                </a:solidFill>
              </a:defRPr>
            </a:lvl1pPr>
          </a:lstStyle>
          <a:p>
            <a:pPr lvl="0"/>
            <a:r>
              <a:rPr lang="en-US"/>
              <a:t>Subtitle about the channel differences</a:t>
            </a:r>
          </a:p>
        </p:txBody>
      </p:sp>
      <p:sp>
        <p:nvSpPr>
          <p:cNvPr id="35" name="Picture Placeholder 9">
            <a:extLst>
              <a:ext uri="{FF2B5EF4-FFF2-40B4-BE49-F238E27FC236}">
                <a16:creationId xmlns:a16="http://schemas.microsoft.com/office/drawing/2014/main" id="{F56BE054-94AF-4C57-8176-C273F773AA39}"/>
              </a:ext>
            </a:extLst>
          </p:cNvPr>
          <p:cNvSpPr>
            <a:spLocks noGrp="1"/>
          </p:cNvSpPr>
          <p:nvPr>
            <p:ph type="pic" sz="quarter" idx="43" hasCustomPrompt="1"/>
          </p:nvPr>
        </p:nvSpPr>
        <p:spPr>
          <a:xfrm>
            <a:off x="5573866"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6" name="Picture Placeholder 9">
            <a:extLst>
              <a:ext uri="{FF2B5EF4-FFF2-40B4-BE49-F238E27FC236}">
                <a16:creationId xmlns:a16="http://schemas.microsoft.com/office/drawing/2014/main" id="{C0D5F14F-2DD8-4632-B1A8-965FB78D88FD}"/>
              </a:ext>
            </a:extLst>
          </p:cNvPr>
          <p:cNvSpPr>
            <a:spLocks noGrp="1"/>
          </p:cNvSpPr>
          <p:nvPr>
            <p:ph type="pic" sz="quarter" idx="44" hasCustomPrompt="1"/>
          </p:nvPr>
        </p:nvSpPr>
        <p:spPr>
          <a:xfrm>
            <a:off x="10326668"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7" name="Picture Placeholder 9">
            <a:extLst>
              <a:ext uri="{FF2B5EF4-FFF2-40B4-BE49-F238E27FC236}">
                <a16:creationId xmlns:a16="http://schemas.microsoft.com/office/drawing/2014/main" id="{1A162979-01F4-4E62-B268-D62B33C517D8}"/>
              </a:ext>
            </a:extLst>
          </p:cNvPr>
          <p:cNvSpPr>
            <a:spLocks noGrp="1"/>
          </p:cNvSpPr>
          <p:nvPr>
            <p:ph type="pic" sz="quarter" idx="45" hasCustomPrompt="1"/>
          </p:nvPr>
        </p:nvSpPr>
        <p:spPr>
          <a:xfrm>
            <a:off x="15142172"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8" name="Picture Placeholder 9">
            <a:extLst>
              <a:ext uri="{FF2B5EF4-FFF2-40B4-BE49-F238E27FC236}">
                <a16:creationId xmlns:a16="http://schemas.microsoft.com/office/drawing/2014/main" id="{6CBB18C4-DCFA-4F9F-ABAA-778317476ACE}"/>
              </a:ext>
            </a:extLst>
          </p:cNvPr>
          <p:cNvSpPr>
            <a:spLocks noGrp="1"/>
          </p:cNvSpPr>
          <p:nvPr>
            <p:ph type="pic" sz="quarter" idx="46" hasCustomPrompt="1"/>
          </p:nvPr>
        </p:nvSpPr>
        <p:spPr>
          <a:xfrm>
            <a:off x="19780020"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28" name="Graphic 12">
            <a:extLst>
              <a:ext uri="{FF2B5EF4-FFF2-40B4-BE49-F238E27FC236}">
                <a16:creationId xmlns:a16="http://schemas.microsoft.com/office/drawing/2014/main" id="{6542FF1B-C09B-4389-9AA5-3F02F84D9B5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32" name="Picture Placeholder 9">
            <a:extLst>
              <a:ext uri="{FF2B5EF4-FFF2-40B4-BE49-F238E27FC236}">
                <a16:creationId xmlns:a16="http://schemas.microsoft.com/office/drawing/2014/main" id="{36536095-18C0-48B4-A294-9939E1CB6820}"/>
              </a:ext>
            </a:extLst>
          </p:cNvPr>
          <p:cNvSpPr>
            <a:spLocks noGrp="1"/>
          </p:cNvSpPr>
          <p:nvPr>
            <p:ph type="pic" sz="quarter" idx="13"/>
          </p:nvPr>
        </p:nvSpPr>
        <p:spPr>
          <a:xfrm>
            <a:off x="1317804"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3" name="Picture Placeholder 9">
            <a:extLst>
              <a:ext uri="{FF2B5EF4-FFF2-40B4-BE49-F238E27FC236}">
                <a16:creationId xmlns:a16="http://schemas.microsoft.com/office/drawing/2014/main" id="{AFCD222F-221F-4512-909C-52C0B3221EEF}"/>
              </a:ext>
            </a:extLst>
          </p:cNvPr>
          <p:cNvSpPr>
            <a:spLocks noGrp="1"/>
          </p:cNvSpPr>
          <p:nvPr>
            <p:ph type="pic" sz="quarter" idx="48"/>
          </p:nvPr>
        </p:nvSpPr>
        <p:spPr>
          <a:xfrm>
            <a:off x="5974286"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4" name="Picture Placeholder 9">
            <a:extLst>
              <a:ext uri="{FF2B5EF4-FFF2-40B4-BE49-F238E27FC236}">
                <a16:creationId xmlns:a16="http://schemas.microsoft.com/office/drawing/2014/main" id="{B5421AD2-7CA6-4E0F-999A-B21A513D20E5}"/>
              </a:ext>
            </a:extLst>
          </p:cNvPr>
          <p:cNvSpPr>
            <a:spLocks noGrp="1"/>
          </p:cNvSpPr>
          <p:nvPr>
            <p:ph type="pic" sz="quarter" idx="49"/>
          </p:nvPr>
        </p:nvSpPr>
        <p:spPr>
          <a:xfrm>
            <a:off x="10630768"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9" name="Picture Placeholder 9">
            <a:extLst>
              <a:ext uri="{FF2B5EF4-FFF2-40B4-BE49-F238E27FC236}">
                <a16:creationId xmlns:a16="http://schemas.microsoft.com/office/drawing/2014/main" id="{2AE2D9AB-531F-4AC2-B18A-90E850C43258}"/>
              </a:ext>
            </a:extLst>
          </p:cNvPr>
          <p:cNvSpPr>
            <a:spLocks noGrp="1"/>
          </p:cNvSpPr>
          <p:nvPr>
            <p:ph type="pic" sz="quarter" idx="50"/>
          </p:nvPr>
        </p:nvSpPr>
        <p:spPr>
          <a:xfrm>
            <a:off x="15287250"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40" name="Picture Placeholder 9">
            <a:extLst>
              <a:ext uri="{FF2B5EF4-FFF2-40B4-BE49-F238E27FC236}">
                <a16:creationId xmlns:a16="http://schemas.microsoft.com/office/drawing/2014/main" id="{328DFF1E-6235-4052-B9C9-04C61C65628C}"/>
              </a:ext>
            </a:extLst>
          </p:cNvPr>
          <p:cNvSpPr>
            <a:spLocks noGrp="1"/>
          </p:cNvSpPr>
          <p:nvPr>
            <p:ph type="pic" sz="quarter" idx="51"/>
          </p:nvPr>
        </p:nvSpPr>
        <p:spPr>
          <a:xfrm>
            <a:off x="19943730"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16958725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hannel handset comparison blue">
    <p:bg>
      <p:bgPr>
        <a:solidFill>
          <a:schemeClr val="accent3"/>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07CA93D-B871-487D-B775-6DDF3851C3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7789" y="4731026"/>
            <a:ext cx="3251830" cy="6889472"/>
          </a:xfrm>
          <a:prstGeom prst="rect">
            <a:avLst/>
          </a:prstGeom>
        </p:spPr>
      </p:pic>
      <p:pic>
        <p:nvPicPr>
          <p:cNvPr id="20" name="Graphic 19">
            <a:extLst>
              <a:ext uri="{FF2B5EF4-FFF2-40B4-BE49-F238E27FC236}">
                <a16:creationId xmlns:a16="http://schemas.microsoft.com/office/drawing/2014/main" id="{6E2AE26D-7FC4-4A75-AA6F-177F1EEC65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34271" y="4731026"/>
            <a:ext cx="3251830" cy="6889472"/>
          </a:xfrm>
          <a:prstGeom prst="rect">
            <a:avLst/>
          </a:prstGeom>
        </p:spPr>
      </p:pic>
      <p:pic>
        <p:nvPicPr>
          <p:cNvPr id="21" name="Graphic 20">
            <a:extLst>
              <a:ext uri="{FF2B5EF4-FFF2-40B4-BE49-F238E27FC236}">
                <a16:creationId xmlns:a16="http://schemas.microsoft.com/office/drawing/2014/main" id="{DB8565E0-1025-487C-93E9-0640B3AA1F5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90753" y="4731026"/>
            <a:ext cx="3251830" cy="6889472"/>
          </a:xfrm>
          <a:prstGeom prst="rect">
            <a:avLst/>
          </a:prstGeom>
        </p:spPr>
      </p:pic>
      <p:pic>
        <p:nvPicPr>
          <p:cNvPr id="22" name="Graphic 21">
            <a:extLst>
              <a:ext uri="{FF2B5EF4-FFF2-40B4-BE49-F238E27FC236}">
                <a16:creationId xmlns:a16="http://schemas.microsoft.com/office/drawing/2014/main" id="{8F1E689C-57F3-43BC-A726-3BDBDFAAA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147235" y="4731026"/>
            <a:ext cx="3251830" cy="6889472"/>
          </a:xfrm>
          <a:prstGeom prst="rect">
            <a:avLst/>
          </a:prstGeom>
        </p:spPr>
      </p:pic>
      <p:pic>
        <p:nvPicPr>
          <p:cNvPr id="23" name="Graphic 22">
            <a:extLst>
              <a:ext uri="{FF2B5EF4-FFF2-40B4-BE49-F238E27FC236}">
                <a16:creationId xmlns:a16="http://schemas.microsoft.com/office/drawing/2014/main" id="{EE83F4F8-5E57-41AA-9988-82FED03FE9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9803715" y="4731026"/>
            <a:ext cx="3251830" cy="6889472"/>
          </a:xfrm>
          <a:prstGeom prst="rect">
            <a:avLst/>
          </a:prstGeom>
        </p:spPr>
      </p:pic>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0" name="Picture Placeholder 9">
            <a:extLst>
              <a:ext uri="{FF2B5EF4-FFF2-40B4-BE49-F238E27FC236}">
                <a16:creationId xmlns:a16="http://schemas.microsoft.com/office/drawing/2014/main" id="{AF72E072-D395-4165-8873-922F40BBAAE6}"/>
              </a:ext>
            </a:extLst>
          </p:cNvPr>
          <p:cNvSpPr>
            <a:spLocks noGrp="1"/>
          </p:cNvSpPr>
          <p:nvPr>
            <p:ph type="pic" sz="quarter" idx="32" hasCustomPrompt="1"/>
          </p:nvPr>
        </p:nvSpPr>
        <p:spPr>
          <a:xfrm>
            <a:off x="1103220"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8" name="Title 7">
            <a:extLst>
              <a:ext uri="{FF2B5EF4-FFF2-40B4-BE49-F238E27FC236}">
                <a16:creationId xmlns:a16="http://schemas.microsoft.com/office/drawing/2014/main" id="{3C8B7C16-7225-4964-AC70-BFA7867D3413}"/>
              </a:ext>
            </a:extLst>
          </p:cNvPr>
          <p:cNvSpPr>
            <a:spLocks noGrp="1"/>
          </p:cNvSpPr>
          <p:nvPr>
            <p:ph type="title"/>
          </p:nvPr>
        </p:nvSpPr>
        <p:spPr>
          <a:xfrm>
            <a:off x="600079" y="957601"/>
            <a:ext cx="17424398" cy="1193930"/>
          </a:xfrm>
        </p:spPr>
        <p:txBody>
          <a:bodyPr/>
          <a:lstStyle>
            <a:lvl1pPr>
              <a:defRPr>
                <a:solidFill>
                  <a:schemeClr val="bg1"/>
                </a:solidFill>
              </a:defRPr>
            </a:lvl1pPr>
          </a:lstStyle>
          <a:p>
            <a:r>
              <a:rPr lang="en-US"/>
              <a:t>Click to edit Master title style</a:t>
            </a:r>
          </a:p>
        </p:txBody>
      </p:sp>
      <p:sp>
        <p:nvSpPr>
          <p:cNvPr id="13" name="Text Placeholder 11">
            <a:extLst>
              <a:ext uri="{FF2B5EF4-FFF2-40B4-BE49-F238E27FC236}">
                <a16:creationId xmlns:a16="http://schemas.microsoft.com/office/drawing/2014/main" id="{6A29E5A0-2834-45DF-AE56-A6D7D2FE4026}"/>
              </a:ext>
            </a:extLst>
          </p:cNvPr>
          <p:cNvSpPr>
            <a:spLocks noGrp="1"/>
          </p:cNvSpPr>
          <p:nvPr>
            <p:ph type="body" sz="quarter" idx="47" hasCustomPrompt="1"/>
          </p:nvPr>
        </p:nvSpPr>
        <p:spPr>
          <a:xfrm>
            <a:off x="600076" y="2074932"/>
            <a:ext cx="17424400" cy="1066800"/>
          </a:xfrm>
        </p:spPr>
        <p:txBody>
          <a:bodyPr/>
          <a:lstStyle>
            <a:lvl1pPr marL="0" indent="0">
              <a:spcBef>
                <a:spcPts val="0"/>
              </a:spcBef>
              <a:buFont typeface="Arial" panose="020B0604020202020204" pitchFamily="34" charset="0"/>
              <a:buNone/>
              <a:defRPr sz="4800">
                <a:solidFill>
                  <a:schemeClr val="bg2"/>
                </a:solidFill>
              </a:defRPr>
            </a:lvl1pPr>
          </a:lstStyle>
          <a:p>
            <a:pPr lvl="0"/>
            <a:r>
              <a:rPr lang="en-US"/>
              <a:t>Subtitle about the channel differences</a:t>
            </a:r>
          </a:p>
        </p:txBody>
      </p:sp>
      <p:sp>
        <p:nvSpPr>
          <p:cNvPr id="35" name="Picture Placeholder 9">
            <a:extLst>
              <a:ext uri="{FF2B5EF4-FFF2-40B4-BE49-F238E27FC236}">
                <a16:creationId xmlns:a16="http://schemas.microsoft.com/office/drawing/2014/main" id="{F56BE054-94AF-4C57-8176-C273F773AA39}"/>
              </a:ext>
            </a:extLst>
          </p:cNvPr>
          <p:cNvSpPr>
            <a:spLocks noGrp="1"/>
          </p:cNvSpPr>
          <p:nvPr>
            <p:ph type="pic" sz="quarter" idx="43" hasCustomPrompt="1"/>
          </p:nvPr>
        </p:nvSpPr>
        <p:spPr>
          <a:xfrm>
            <a:off x="5573866"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6" name="Picture Placeholder 9">
            <a:extLst>
              <a:ext uri="{FF2B5EF4-FFF2-40B4-BE49-F238E27FC236}">
                <a16:creationId xmlns:a16="http://schemas.microsoft.com/office/drawing/2014/main" id="{C0D5F14F-2DD8-4632-B1A8-965FB78D88FD}"/>
              </a:ext>
            </a:extLst>
          </p:cNvPr>
          <p:cNvSpPr>
            <a:spLocks noGrp="1"/>
          </p:cNvSpPr>
          <p:nvPr>
            <p:ph type="pic" sz="quarter" idx="44" hasCustomPrompt="1"/>
          </p:nvPr>
        </p:nvSpPr>
        <p:spPr>
          <a:xfrm>
            <a:off x="10326668"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7" name="Picture Placeholder 9">
            <a:extLst>
              <a:ext uri="{FF2B5EF4-FFF2-40B4-BE49-F238E27FC236}">
                <a16:creationId xmlns:a16="http://schemas.microsoft.com/office/drawing/2014/main" id="{1A162979-01F4-4E62-B268-D62B33C517D8}"/>
              </a:ext>
            </a:extLst>
          </p:cNvPr>
          <p:cNvSpPr>
            <a:spLocks noGrp="1"/>
          </p:cNvSpPr>
          <p:nvPr>
            <p:ph type="pic" sz="quarter" idx="45" hasCustomPrompt="1"/>
          </p:nvPr>
        </p:nvSpPr>
        <p:spPr>
          <a:xfrm>
            <a:off x="15142172"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38" name="Picture Placeholder 9">
            <a:extLst>
              <a:ext uri="{FF2B5EF4-FFF2-40B4-BE49-F238E27FC236}">
                <a16:creationId xmlns:a16="http://schemas.microsoft.com/office/drawing/2014/main" id="{6CBB18C4-DCFA-4F9F-ABAA-778317476ACE}"/>
              </a:ext>
            </a:extLst>
          </p:cNvPr>
          <p:cNvSpPr>
            <a:spLocks noGrp="1"/>
          </p:cNvSpPr>
          <p:nvPr>
            <p:ph type="pic" sz="quarter" idx="46" hasCustomPrompt="1"/>
          </p:nvPr>
        </p:nvSpPr>
        <p:spPr>
          <a:xfrm>
            <a:off x="19780020" y="3562350"/>
            <a:ext cx="892800" cy="889000"/>
          </a:xfrm>
          <a:prstGeom prst="rect">
            <a:avLst/>
          </a:prstGeom>
        </p:spPr>
        <p:txBody>
          <a:bodyPr/>
          <a:lstStyle>
            <a:lvl1pPr marL="0" indent="0">
              <a:buFont typeface="Arial" panose="020B0604020202020204" pitchFamily="34" charset="0"/>
              <a:buNone/>
              <a:defRPr>
                <a:solidFill>
                  <a:schemeClr val="bg1"/>
                </a:solidFill>
              </a:defRPr>
            </a:lvl1pPr>
          </a:lstStyle>
          <a:p>
            <a:r>
              <a:rPr lang="sv-SE"/>
              <a:t>image</a:t>
            </a:r>
            <a:endParaRPr lang="en-US"/>
          </a:p>
        </p:txBody>
      </p:sp>
      <p:sp>
        <p:nvSpPr>
          <p:cNvPr id="28" name="Graphic 12">
            <a:extLst>
              <a:ext uri="{FF2B5EF4-FFF2-40B4-BE49-F238E27FC236}">
                <a16:creationId xmlns:a16="http://schemas.microsoft.com/office/drawing/2014/main" id="{6542FF1B-C09B-4389-9AA5-3F02F84D9B5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29" name="Picture Placeholder 9">
            <a:extLst>
              <a:ext uri="{FF2B5EF4-FFF2-40B4-BE49-F238E27FC236}">
                <a16:creationId xmlns:a16="http://schemas.microsoft.com/office/drawing/2014/main" id="{29B012EC-6B13-490D-927F-0026E54F9423}"/>
              </a:ext>
            </a:extLst>
          </p:cNvPr>
          <p:cNvSpPr>
            <a:spLocks noGrp="1"/>
          </p:cNvSpPr>
          <p:nvPr>
            <p:ph type="pic" sz="quarter" idx="13"/>
          </p:nvPr>
        </p:nvSpPr>
        <p:spPr>
          <a:xfrm>
            <a:off x="1317804"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0" name="Picture Placeholder 9">
            <a:extLst>
              <a:ext uri="{FF2B5EF4-FFF2-40B4-BE49-F238E27FC236}">
                <a16:creationId xmlns:a16="http://schemas.microsoft.com/office/drawing/2014/main" id="{B6C31BE6-2A3B-4294-87B2-B89605074E5D}"/>
              </a:ext>
            </a:extLst>
          </p:cNvPr>
          <p:cNvSpPr>
            <a:spLocks noGrp="1"/>
          </p:cNvSpPr>
          <p:nvPr>
            <p:ph type="pic" sz="quarter" idx="48"/>
          </p:nvPr>
        </p:nvSpPr>
        <p:spPr>
          <a:xfrm>
            <a:off x="5974286"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1" name="Picture Placeholder 9">
            <a:extLst>
              <a:ext uri="{FF2B5EF4-FFF2-40B4-BE49-F238E27FC236}">
                <a16:creationId xmlns:a16="http://schemas.microsoft.com/office/drawing/2014/main" id="{2DBF99CD-B568-48C9-A23F-0A54A39EC45D}"/>
              </a:ext>
            </a:extLst>
          </p:cNvPr>
          <p:cNvSpPr>
            <a:spLocks noGrp="1"/>
          </p:cNvSpPr>
          <p:nvPr>
            <p:ph type="pic" sz="quarter" idx="49"/>
          </p:nvPr>
        </p:nvSpPr>
        <p:spPr>
          <a:xfrm>
            <a:off x="10630768"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2" name="Picture Placeholder 9">
            <a:extLst>
              <a:ext uri="{FF2B5EF4-FFF2-40B4-BE49-F238E27FC236}">
                <a16:creationId xmlns:a16="http://schemas.microsoft.com/office/drawing/2014/main" id="{0C323258-03B1-4963-B4C1-418FB61D13BB}"/>
              </a:ext>
            </a:extLst>
          </p:cNvPr>
          <p:cNvSpPr>
            <a:spLocks noGrp="1"/>
          </p:cNvSpPr>
          <p:nvPr>
            <p:ph type="pic" sz="quarter" idx="50"/>
          </p:nvPr>
        </p:nvSpPr>
        <p:spPr>
          <a:xfrm>
            <a:off x="15287250"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3" name="Picture Placeholder 9">
            <a:extLst>
              <a:ext uri="{FF2B5EF4-FFF2-40B4-BE49-F238E27FC236}">
                <a16:creationId xmlns:a16="http://schemas.microsoft.com/office/drawing/2014/main" id="{8A5E7DFA-12CD-416E-BB10-F28B3E3D5DC4}"/>
              </a:ext>
            </a:extLst>
          </p:cNvPr>
          <p:cNvSpPr>
            <a:spLocks noGrp="1"/>
          </p:cNvSpPr>
          <p:nvPr>
            <p:ph type="pic" sz="quarter" idx="51"/>
          </p:nvPr>
        </p:nvSpPr>
        <p:spPr>
          <a:xfrm>
            <a:off x="19943730" y="5412508"/>
            <a:ext cx="2971800" cy="5541819"/>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7939553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3 Handsets green">
    <p:bg>
      <p:bgPr>
        <a:solidFill>
          <a:schemeClr val="accent2"/>
        </a:solidFill>
        <a:effectLst/>
      </p:bgPr>
    </p:bg>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9B6D3829-C6A0-4745-A3C0-CE5E831538AE}"/>
              </a:ext>
            </a:extLst>
          </p:cNvPr>
          <p:cNvSpPr>
            <a:spLocks noGrp="1"/>
          </p:cNvSpPr>
          <p:nvPr>
            <p:ph type="body" sz="quarter" idx="43"/>
          </p:nvPr>
        </p:nvSpPr>
        <p:spPr>
          <a:xfrm>
            <a:off x="2597138"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0A746B9F-37AC-4083-B339-F51BE6AB7E66}"/>
              </a:ext>
            </a:extLst>
          </p:cNvPr>
          <p:cNvSpPr>
            <a:spLocks noGrp="1"/>
          </p:cNvSpPr>
          <p:nvPr>
            <p:ph type="body" sz="quarter" idx="45"/>
          </p:nvPr>
        </p:nvSpPr>
        <p:spPr>
          <a:xfrm>
            <a:off x="9567640"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B5267EA0-C5E9-42F7-A463-986774C15099}"/>
              </a:ext>
            </a:extLst>
          </p:cNvPr>
          <p:cNvSpPr>
            <a:spLocks noGrp="1"/>
          </p:cNvSpPr>
          <p:nvPr>
            <p:ph type="body" sz="quarter" idx="44"/>
          </p:nvPr>
        </p:nvSpPr>
        <p:spPr>
          <a:xfrm>
            <a:off x="16538142"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pic>
        <p:nvPicPr>
          <p:cNvPr id="17" name="Graphic 16">
            <a:extLst>
              <a:ext uri="{FF2B5EF4-FFF2-40B4-BE49-F238E27FC236}">
                <a16:creationId xmlns:a16="http://schemas.microsoft.com/office/drawing/2014/main" id="{692236F4-7457-4283-B720-B3DEDB32B1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40828" y="2421512"/>
            <a:ext cx="4820480" cy="10212884"/>
          </a:xfrm>
          <a:prstGeom prst="rect">
            <a:avLst/>
          </a:prstGeom>
        </p:spPr>
      </p:pic>
      <p:pic>
        <p:nvPicPr>
          <p:cNvPr id="18" name="Graphic 17">
            <a:extLst>
              <a:ext uri="{FF2B5EF4-FFF2-40B4-BE49-F238E27FC236}">
                <a16:creationId xmlns:a16="http://schemas.microsoft.com/office/drawing/2014/main" id="{C1430117-4B4C-4D1D-ACD7-1376C7B4E3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58918" y="2421512"/>
            <a:ext cx="4820480" cy="10212884"/>
          </a:xfrm>
          <a:prstGeom prst="rect">
            <a:avLst/>
          </a:prstGeom>
        </p:spPr>
      </p:pic>
      <p:pic>
        <p:nvPicPr>
          <p:cNvPr id="19" name="Graphic 18">
            <a:extLst>
              <a:ext uri="{FF2B5EF4-FFF2-40B4-BE49-F238E27FC236}">
                <a16:creationId xmlns:a16="http://schemas.microsoft.com/office/drawing/2014/main" id="{1897A137-C046-4027-8066-3A010823E4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1960" y="2421512"/>
            <a:ext cx="4820480" cy="10212884"/>
          </a:xfrm>
          <a:prstGeom prst="rect">
            <a:avLst/>
          </a:prstGeom>
        </p:spPr>
      </p:pic>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2" name="Graphic 12">
            <a:extLst>
              <a:ext uri="{FF2B5EF4-FFF2-40B4-BE49-F238E27FC236}">
                <a16:creationId xmlns:a16="http://schemas.microsoft.com/office/drawing/2014/main" id="{FF75DCED-56FD-44BE-ABB4-3706E7355A6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26" name="Picture Placeholder 9">
            <a:extLst>
              <a:ext uri="{FF2B5EF4-FFF2-40B4-BE49-F238E27FC236}">
                <a16:creationId xmlns:a16="http://schemas.microsoft.com/office/drawing/2014/main" id="{CC565EC9-8A96-40B0-B4FE-E5DDFCA1776A}"/>
              </a:ext>
            </a:extLst>
          </p:cNvPr>
          <p:cNvSpPr>
            <a:spLocks noGrp="1"/>
          </p:cNvSpPr>
          <p:nvPr>
            <p:ph type="pic" sz="quarter" idx="13"/>
          </p:nvPr>
        </p:nvSpPr>
        <p:spPr>
          <a:xfrm>
            <a:off x="2829461"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27" name="Picture Placeholder 9">
            <a:extLst>
              <a:ext uri="{FF2B5EF4-FFF2-40B4-BE49-F238E27FC236}">
                <a16:creationId xmlns:a16="http://schemas.microsoft.com/office/drawing/2014/main" id="{1A3EDB28-DAD9-49D8-95E1-FD02146ABD58}"/>
              </a:ext>
            </a:extLst>
          </p:cNvPr>
          <p:cNvSpPr>
            <a:spLocks noGrp="1"/>
          </p:cNvSpPr>
          <p:nvPr>
            <p:ph type="pic" sz="quarter" idx="46"/>
          </p:nvPr>
        </p:nvSpPr>
        <p:spPr>
          <a:xfrm>
            <a:off x="9747551"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28" name="Picture Placeholder 9">
            <a:extLst>
              <a:ext uri="{FF2B5EF4-FFF2-40B4-BE49-F238E27FC236}">
                <a16:creationId xmlns:a16="http://schemas.microsoft.com/office/drawing/2014/main" id="{0AE50292-CA0C-4027-9413-190D89D83413}"/>
              </a:ext>
            </a:extLst>
          </p:cNvPr>
          <p:cNvSpPr>
            <a:spLocks noGrp="1"/>
          </p:cNvSpPr>
          <p:nvPr>
            <p:ph type="pic" sz="quarter" idx="47"/>
          </p:nvPr>
        </p:nvSpPr>
        <p:spPr>
          <a:xfrm>
            <a:off x="16780593"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27396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Front Cover grey officescape">
    <p:bg>
      <p:bgPr>
        <a:solidFill>
          <a:schemeClr val="bg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1FC516B-42B5-9D40-8847-53C80043E5AB}"/>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9603AF3E-09AF-3E49-8255-2A7BB7B36F9A}"/>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8CE2A3F6-B13E-CB4B-B953-C813A1FD028C}"/>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pic>
        <p:nvPicPr>
          <p:cNvPr id="10" name="Picture 9">
            <a:extLst>
              <a:ext uri="{FF2B5EF4-FFF2-40B4-BE49-F238E27FC236}">
                <a16:creationId xmlns:a16="http://schemas.microsoft.com/office/drawing/2014/main" id="{799C1C69-CEDA-DB41-9A08-4201386C055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28234"/>
          <a:stretch/>
        </p:blipFill>
        <p:spPr>
          <a:xfrm>
            <a:off x="0" y="-1"/>
            <a:ext cx="24384000" cy="9405259"/>
          </a:xfrm>
          <a:prstGeom prst="rect">
            <a:avLst/>
          </a:prstGeom>
        </p:spPr>
      </p:pic>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38629272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3 Handsets blue">
    <p:bg>
      <p:bgPr>
        <a:solidFill>
          <a:schemeClr val="accent3"/>
        </a:solidFill>
        <a:effectLst/>
      </p:bgPr>
    </p:bg>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9B6D3829-C6A0-4745-A3C0-CE5E831538AE}"/>
              </a:ext>
            </a:extLst>
          </p:cNvPr>
          <p:cNvSpPr>
            <a:spLocks noGrp="1"/>
          </p:cNvSpPr>
          <p:nvPr>
            <p:ph type="body" sz="quarter" idx="43"/>
          </p:nvPr>
        </p:nvSpPr>
        <p:spPr>
          <a:xfrm>
            <a:off x="2597138"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16" name="Text Placeholder 11">
            <a:extLst>
              <a:ext uri="{FF2B5EF4-FFF2-40B4-BE49-F238E27FC236}">
                <a16:creationId xmlns:a16="http://schemas.microsoft.com/office/drawing/2014/main" id="{0A746B9F-37AC-4083-B339-F51BE6AB7E66}"/>
              </a:ext>
            </a:extLst>
          </p:cNvPr>
          <p:cNvSpPr>
            <a:spLocks noGrp="1"/>
          </p:cNvSpPr>
          <p:nvPr>
            <p:ph type="body" sz="quarter" idx="45"/>
          </p:nvPr>
        </p:nvSpPr>
        <p:spPr>
          <a:xfrm>
            <a:off x="9567640"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15" name="Text Placeholder 11">
            <a:extLst>
              <a:ext uri="{FF2B5EF4-FFF2-40B4-BE49-F238E27FC236}">
                <a16:creationId xmlns:a16="http://schemas.microsoft.com/office/drawing/2014/main" id="{B5267EA0-C5E9-42F7-A463-986774C15099}"/>
              </a:ext>
            </a:extLst>
          </p:cNvPr>
          <p:cNvSpPr>
            <a:spLocks noGrp="1"/>
          </p:cNvSpPr>
          <p:nvPr>
            <p:ph type="body" sz="quarter" idx="44"/>
          </p:nvPr>
        </p:nvSpPr>
        <p:spPr>
          <a:xfrm>
            <a:off x="16538142" y="1292578"/>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pic>
        <p:nvPicPr>
          <p:cNvPr id="17" name="Graphic 16">
            <a:extLst>
              <a:ext uri="{FF2B5EF4-FFF2-40B4-BE49-F238E27FC236}">
                <a16:creationId xmlns:a16="http://schemas.microsoft.com/office/drawing/2014/main" id="{692236F4-7457-4283-B720-B3DEDB32B1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40828" y="2421512"/>
            <a:ext cx="4820480" cy="10212884"/>
          </a:xfrm>
          <a:prstGeom prst="rect">
            <a:avLst/>
          </a:prstGeom>
        </p:spPr>
      </p:pic>
      <p:pic>
        <p:nvPicPr>
          <p:cNvPr id="18" name="Graphic 17">
            <a:extLst>
              <a:ext uri="{FF2B5EF4-FFF2-40B4-BE49-F238E27FC236}">
                <a16:creationId xmlns:a16="http://schemas.microsoft.com/office/drawing/2014/main" id="{C1430117-4B4C-4D1D-ACD7-1376C7B4E3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58918" y="2421512"/>
            <a:ext cx="4820480" cy="10212884"/>
          </a:xfrm>
          <a:prstGeom prst="rect">
            <a:avLst/>
          </a:prstGeom>
        </p:spPr>
      </p:pic>
      <p:pic>
        <p:nvPicPr>
          <p:cNvPr id="19" name="Graphic 18">
            <a:extLst>
              <a:ext uri="{FF2B5EF4-FFF2-40B4-BE49-F238E27FC236}">
                <a16:creationId xmlns:a16="http://schemas.microsoft.com/office/drawing/2014/main" id="{1897A137-C046-4027-8066-3A010823E4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591960" y="2421512"/>
            <a:ext cx="4820480" cy="10212884"/>
          </a:xfrm>
          <a:prstGeom prst="rect">
            <a:avLst/>
          </a:prstGeom>
        </p:spPr>
      </p:pic>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2" name="Graphic 12">
            <a:extLst>
              <a:ext uri="{FF2B5EF4-FFF2-40B4-BE49-F238E27FC236}">
                <a16:creationId xmlns:a16="http://schemas.microsoft.com/office/drawing/2014/main" id="{FF75DCED-56FD-44BE-ABB4-3706E7355A6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pic>
        <p:nvPicPr>
          <p:cNvPr id="23" name="Graphic 22">
            <a:extLst>
              <a:ext uri="{FF2B5EF4-FFF2-40B4-BE49-F238E27FC236}">
                <a16:creationId xmlns:a16="http://schemas.microsoft.com/office/drawing/2014/main" id="{13481F90-431F-433B-AD85-BB95BC6331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40828" y="2421512"/>
            <a:ext cx="4820480" cy="10212884"/>
          </a:xfrm>
          <a:prstGeom prst="rect">
            <a:avLst/>
          </a:prstGeom>
        </p:spPr>
      </p:pic>
      <p:sp>
        <p:nvSpPr>
          <p:cNvPr id="24" name="Picture Placeholder 9">
            <a:extLst>
              <a:ext uri="{FF2B5EF4-FFF2-40B4-BE49-F238E27FC236}">
                <a16:creationId xmlns:a16="http://schemas.microsoft.com/office/drawing/2014/main" id="{E843FD57-18B7-4E23-8AEE-5949736221AC}"/>
              </a:ext>
            </a:extLst>
          </p:cNvPr>
          <p:cNvSpPr>
            <a:spLocks noGrp="1"/>
          </p:cNvSpPr>
          <p:nvPr>
            <p:ph type="pic" sz="quarter" idx="13"/>
          </p:nvPr>
        </p:nvSpPr>
        <p:spPr>
          <a:xfrm>
            <a:off x="2829461"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25" name="Picture Placeholder 9">
            <a:extLst>
              <a:ext uri="{FF2B5EF4-FFF2-40B4-BE49-F238E27FC236}">
                <a16:creationId xmlns:a16="http://schemas.microsoft.com/office/drawing/2014/main" id="{A1B44A8A-F237-420F-9816-4C6B1CAEE8F0}"/>
              </a:ext>
            </a:extLst>
          </p:cNvPr>
          <p:cNvSpPr>
            <a:spLocks noGrp="1"/>
          </p:cNvSpPr>
          <p:nvPr>
            <p:ph type="pic" sz="quarter" idx="46"/>
          </p:nvPr>
        </p:nvSpPr>
        <p:spPr>
          <a:xfrm>
            <a:off x="9747551"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26" name="Picture Placeholder 9">
            <a:extLst>
              <a:ext uri="{FF2B5EF4-FFF2-40B4-BE49-F238E27FC236}">
                <a16:creationId xmlns:a16="http://schemas.microsoft.com/office/drawing/2014/main" id="{0EE1871D-2EE1-4FEA-94EA-8CAAB777AB4A}"/>
              </a:ext>
            </a:extLst>
          </p:cNvPr>
          <p:cNvSpPr>
            <a:spLocks noGrp="1"/>
          </p:cNvSpPr>
          <p:nvPr>
            <p:ph type="pic" sz="quarter" idx="47"/>
          </p:nvPr>
        </p:nvSpPr>
        <p:spPr>
          <a:xfrm>
            <a:off x="16780593" y="3445163"/>
            <a:ext cx="4443214" cy="8146473"/>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8284218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 handsets yellow">
    <p:bg>
      <p:bgPr>
        <a:solidFill>
          <a:schemeClr val="accent1"/>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4C150090-2C1A-4030-A14C-D0479D8F095A}"/>
              </a:ext>
            </a:extLst>
          </p:cNvPr>
          <p:cNvSpPr>
            <a:spLocks noGrp="1"/>
          </p:cNvSpPr>
          <p:nvPr>
            <p:ph type="body" sz="quarter" idx="43"/>
          </p:nvPr>
        </p:nvSpPr>
        <p:spPr>
          <a:xfrm>
            <a:off x="3736220" y="874566"/>
            <a:ext cx="4845600" cy="1066800"/>
          </a:xfrm>
        </p:spPr>
        <p:txBody>
          <a:bodyPr/>
          <a:lstStyle>
            <a:lvl1pPr marL="0" indent="0">
              <a:spcBef>
                <a:spcPts val="0"/>
              </a:spcBef>
              <a:buFont typeface="Arial" panose="020B0604020202020204" pitchFamily="34" charset="0"/>
              <a:buNone/>
              <a:defRPr sz="3200">
                <a:solidFill>
                  <a:schemeClr val="tx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7A782A60-004E-4FBA-B9F3-9FE378795B30}"/>
              </a:ext>
            </a:extLst>
          </p:cNvPr>
          <p:cNvSpPr>
            <a:spLocks noGrp="1"/>
          </p:cNvSpPr>
          <p:nvPr>
            <p:ph type="body" sz="quarter" idx="44"/>
          </p:nvPr>
        </p:nvSpPr>
        <p:spPr>
          <a:xfrm>
            <a:off x="15694304" y="874566"/>
            <a:ext cx="4845600" cy="1066800"/>
          </a:xfrm>
        </p:spPr>
        <p:txBody>
          <a:bodyPr/>
          <a:lstStyle>
            <a:lvl1pPr marL="0" indent="0">
              <a:spcBef>
                <a:spcPts val="0"/>
              </a:spcBef>
              <a:buFont typeface="Arial" panose="020B0604020202020204" pitchFamily="34" charset="0"/>
              <a:buNone/>
              <a:defRPr sz="3200">
                <a:solidFill>
                  <a:schemeClr val="tx1"/>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tx1"/>
                </a:solidFill>
              </a:defRPr>
            </a:lvl1pPr>
          </a:lstStyle>
          <a:p>
            <a:fld id="{BC91ADF7-DF74-4867-B024-D60E5BD71E61}" type="slidenum">
              <a:rPr lang="en-US" smtClean="0"/>
              <a:pPr/>
              <a:t>‹#›</a:t>
            </a:fld>
            <a:endParaRPr lang="en-US"/>
          </a:p>
        </p:txBody>
      </p:sp>
      <p:pic>
        <p:nvPicPr>
          <p:cNvPr id="7" name="Graphic 6">
            <a:extLst>
              <a:ext uri="{FF2B5EF4-FFF2-40B4-BE49-F238E27FC236}">
                <a16:creationId xmlns:a16="http://schemas.microsoft.com/office/drawing/2014/main" id="{49753FCA-C862-45B3-83D2-9E8A280755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93455" y="2042454"/>
            <a:ext cx="4545874" cy="9631092"/>
          </a:xfrm>
          <a:prstGeom prst="rect">
            <a:avLst/>
          </a:prstGeom>
        </p:spPr>
      </p:pic>
      <p:sp>
        <p:nvSpPr>
          <p:cNvPr id="9" name="Picture Placeholder 9">
            <a:extLst>
              <a:ext uri="{FF2B5EF4-FFF2-40B4-BE49-F238E27FC236}">
                <a16:creationId xmlns:a16="http://schemas.microsoft.com/office/drawing/2014/main" id="{4FD901CC-C88E-4DF4-89C1-646789BB6727}"/>
              </a:ext>
            </a:extLst>
          </p:cNvPr>
          <p:cNvSpPr>
            <a:spLocks noGrp="1"/>
          </p:cNvSpPr>
          <p:nvPr>
            <p:ph type="pic" sz="quarter" idx="13"/>
          </p:nvPr>
        </p:nvSpPr>
        <p:spPr>
          <a:xfrm>
            <a:off x="3950208" y="3011055"/>
            <a:ext cx="4232368" cy="7712363"/>
          </a:xfrm>
          <a:prstGeom prst="roundRect">
            <a:avLst>
              <a:gd name="adj" fmla="val 0"/>
            </a:avLst>
          </a:prstGeom>
          <a:ln>
            <a:noFill/>
          </a:ln>
        </p:spPr>
        <p:txBody>
          <a:bodyPr/>
          <a:lstStyle>
            <a:lvl1pPr marL="0" indent="0">
              <a:buNone/>
              <a:defRPr>
                <a:solidFill>
                  <a:schemeClr val="tx1"/>
                </a:solidFill>
              </a:defRPr>
            </a:lvl1pPr>
          </a:lstStyle>
          <a:p>
            <a:endParaRPr lang="en-US"/>
          </a:p>
        </p:txBody>
      </p:sp>
      <p:pic>
        <p:nvPicPr>
          <p:cNvPr id="13" name="Graphic 12">
            <a:extLst>
              <a:ext uri="{FF2B5EF4-FFF2-40B4-BE49-F238E27FC236}">
                <a16:creationId xmlns:a16="http://schemas.microsoft.com/office/drawing/2014/main" id="{A2901DC3-1A80-4BCA-9AA9-FA6AD334EA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9" y="2042454"/>
            <a:ext cx="4545874" cy="9631092"/>
          </a:xfrm>
          <a:prstGeom prst="rect">
            <a:avLst/>
          </a:prstGeom>
        </p:spPr>
      </p:pic>
      <p:sp>
        <p:nvSpPr>
          <p:cNvPr id="15" name="Picture Placeholder 9">
            <a:extLst>
              <a:ext uri="{FF2B5EF4-FFF2-40B4-BE49-F238E27FC236}">
                <a16:creationId xmlns:a16="http://schemas.microsoft.com/office/drawing/2014/main" id="{C517BE9C-5DF1-410E-B7E9-6A174956B697}"/>
              </a:ext>
            </a:extLst>
          </p:cNvPr>
          <p:cNvSpPr>
            <a:spLocks noGrp="1"/>
          </p:cNvSpPr>
          <p:nvPr>
            <p:ph type="pic" sz="quarter" idx="45"/>
          </p:nvPr>
        </p:nvSpPr>
        <p:spPr>
          <a:xfrm>
            <a:off x="15908292" y="3011055"/>
            <a:ext cx="4232368" cy="7712363"/>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15130284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2 handsets green">
    <p:bg>
      <p:bgPr>
        <a:solidFill>
          <a:schemeClr val="accent2"/>
        </a:solidFill>
        <a:effectLst/>
      </p:bgPr>
    </p:bg>
    <p:spTree>
      <p:nvGrpSpPr>
        <p:cNvPr id="1" name=""/>
        <p:cNvGrpSpPr/>
        <p:nvPr/>
      </p:nvGrpSpPr>
      <p:grpSpPr>
        <a:xfrm>
          <a:off x="0" y="0"/>
          <a:ext cx="0" cy="0"/>
          <a:chOff x="0" y="0"/>
          <a:chExt cx="0" cy="0"/>
        </a:xfrm>
      </p:grpSpPr>
      <p:sp>
        <p:nvSpPr>
          <p:cNvPr id="8" name="Text Placeholder 11">
            <a:extLst>
              <a:ext uri="{FF2B5EF4-FFF2-40B4-BE49-F238E27FC236}">
                <a16:creationId xmlns:a16="http://schemas.microsoft.com/office/drawing/2014/main" id="{4C150090-2C1A-4030-A14C-D0479D8F095A}"/>
              </a:ext>
            </a:extLst>
          </p:cNvPr>
          <p:cNvSpPr>
            <a:spLocks noGrp="1"/>
          </p:cNvSpPr>
          <p:nvPr>
            <p:ph type="body" sz="quarter" idx="43"/>
          </p:nvPr>
        </p:nvSpPr>
        <p:spPr>
          <a:xfrm>
            <a:off x="3736220" y="874566"/>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7A782A60-004E-4FBA-B9F3-9FE378795B30}"/>
              </a:ext>
            </a:extLst>
          </p:cNvPr>
          <p:cNvSpPr>
            <a:spLocks noGrp="1"/>
          </p:cNvSpPr>
          <p:nvPr>
            <p:ph type="body" sz="quarter" idx="44"/>
          </p:nvPr>
        </p:nvSpPr>
        <p:spPr>
          <a:xfrm>
            <a:off x="15694304" y="874566"/>
            <a:ext cx="4845600" cy="1066800"/>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pic>
        <p:nvPicPr>
          <p:cNvPr id="7" name="Graphic 6">
            <a:extLst>
              <a:ext uri="{FF2B5EF4-FFF2-40B4-BE49-F238E27FC236}">
                <a16:creationId xmlns:a16="http://schemas.microsoft.com/office/drawing/2014/main" id="{49753FCA-C862-45B3-83D2-9E8A280755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93455" y="2042454"/>
            <a:ext cx="4545874" cy="9631092"/>
          </a:xfrm>
          <a:prstGeom prst="rect">
            <a:avLst/>
          </a:prstGeom>
        </p:spPr>
      </p:pic>
      <p:pic>
        <p:nvPicPr>
          <p:cNvPr id="13" name="Graphic 12">
            <a:extLst>
              <a:ext uri="{FF2B5EF4-FFF2-40B4-BE49-F238E27FC236}">
                <a16:creationId xmlns:a16="http://schemas.microsoft.com/office/drawing/2014/main" id="{A2901DC3-1A80-4BCA-9AA9-FA6AD334EA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9" y="2042454"/>
            <a:ext cx="4545874" cy="9631092"/>
          </a:xfrm>
          <a:prstGeom prst="rect">
            <a:avLst/>
          </a:prstGeom>
        </p:spPr>
      </p:pic>
      <p:sp>
        <p:nvSpPr>
          <p:cNvPr id="11" name="Graphic 12">
            <a:extLst>
              <a:ext uri="{FF2B5EF4-FFF2-40B4-BE49-F238E27FC236}">
                <a16:creationId xmlns:a16="http://schemas.microsoft.com/office/drawing/2014/main" id="{A421DBE7-8E61-4BDE-931E-96F087D0DB2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2" name="Picture Placeholder 9">
            <a:extLst>
              <a:ext uri="{FF2B5EF4-FFF2-40B4-BE49-F238E27FC236}">
                <a16:creationId xmlns:a16="http://schemas.microsoft.com/office/drawing/2014/main" id="{21A24CE9-14DC-4712-83D3-B7D6651FE23E}"/>
              </a:ext>
            </a:extLst>
          </p:cNvPr>
          <p:cNvSpPr>
            <a:spLocks noGrp="1"/>
          </p:cNvSpPr>
          <p:nvPr>
            <p:ph type="pic" sz="quarter" idx="13"/>
          </p:nvPr>
        </p:nvSpPr>
        <p:spPr>
          <a:xfrm>
            <a:off x="3950208" y="3011055"/>
            <a:ext cx="4232368" cy="7712363"/>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16" name="Picture Placeholder 9">
            <a:extLst>
              <a:ext uri="{FF2B5EF4-FFF2-40B4-BE49-F238E27FC236}">
                <a16:creationId xmlns:a16="http://schemas.microsoft.com/office/drawing/2014/main" id="{E88E8A5C-E31D-4ABA-885C-72113C3FEB1A}"/>
              </a:ext>
            </a:extLst>
          </p:cNvPr>
          <p:cNvSpPr>
            <a:spLocks noGrp="1"/>
          </p:cNvSpPr>
          <p:nvPr>
            <p:ph type="pic" sz="quarter" idx="45"/>
          </p:nvPr>
        </p:nvSpPr>
        <p:spPr>
          <a:xfrm>
            <a:off x="15908292" y="3011055"/>
            <a:ext cx="4232368" cy="7712363"/>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31801073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Laptop green">
    <p:bg>
      <p:bgPr>
        <a:solidFill>
          <a:schemeClr val="accent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2" name="Title 1">
            <a:extLst>
              <a:ext uri="{FF2B5EF4-FFF2-40B4-BE49-F238E27FC236}">
                <a16:creationId xmlns:a16="http://schemas.microsoft.com/office/drawing/2014/main" id="{3CDF9B85-D63F-49AB-B034-066D598C32D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Graphic 12">
            <a:extLst>
              <a:ext uri="{FF2B5EF4-FFF2-40B4-BE49-F238E27FC236}">
                <a16:creationId xmlns:a16="http://schemas.microsoft.com/office/drawing/2014/main" id="{2DDC437D-D104-43D1-916D-B68323E7B14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grpSp>
        <p:nvGrpSpPr>
          <p:cNvPr id="14" name="Group 13">
            <a:extLst>
              <a:ext uri="{FF2B5EF4-FFF2-40B4-BE49-F238E27FC236}">
                <a16:creationId xmlns:a16="http://schemas.microsoft.com/office/drawing/2014/main" id="{685EC67B-CFA9-47BF-93A6-69B0B0252E96}"/>
              </a:ext>
            </a:extLst>
          </p:cNvPr>
          <p:cNvGrpSpPr/>
          <p:nvPr userDrawn="1"/>
        </p:nvGrpSpPr>
        <p:grpSpPr>
          <a:xfrm>
            <a:off x="5554783" y="3860290"/>
            <a:ext cx="13221158" cy="7522308"/>
            <a:chOff x="2777391" y="1930145"/>
            <a:chExt cx="6610579" cy="3761154"/>
          </a:xfrm>
        </p:grpSpPr>
        <p:sp>
          <p:nvSpPr>
            <p:cNvPr id="3" name="Graphic 8">
              <a:extLst>
                <a:ext uri="{FF2B5EF4-FFF2-40B4-BE49-F238E27FC236}">
                  <a16:creationId xmlns:a16="http://schemas.microsoft.com/office/drawing/2014/main" id="{1FCCB06A-ED5F-47BC-AA7D-4DB29A8CE3AD}"/>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11" name="Graphic 8">
              <a:extLst>
                <a:ext uri="{FF2B5EF4-FFF2-40B4-BE49-F238E27FC236}">
                  <a16:creationId xmlns:a16="http://schemas.microsoft.com/office/drawing/2014/main" id="{1FCCB06A-ED5F-47BC-AA7D-4DB29A8CE3AD}"/>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13" name="Picture Placeholder 9">
            <a:extLst>
              <a:ext uri="{FF2B5EF4-FFF2-40B4-BE49-F238E27FC236}">
                <a16:creationId xmlns:a16="http://schemas.microsoft.com/office/drawing/2014/main" id="{2AF7E75F-B68B-4C7A-A056-05C02A6798C3}"/>
              </a:ext>
            </a:extLst>
          </p:cNvPr>
          <p:cNvSpPr>
            <a:spLocks noGrp="1"/>
          </p:cNvSpPr>
          <p:nvPr>
            <p:ph type="pic" sz="quarter" idx="32" hasCustomPrompt="1"/>
          </p:nvPr>
        </p:nvSpPr>
        <p:spPr>
          <a:xfrm>
            <a:off x="6678962" y="4197029"/>
            <a:ext cx="10972800" cy="6183714"/>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Tree>
    <p:extLst>
      <p:ext uri="{BB962C8B-B14F-4D97-AF65-F5344CB8AC3E}">
        <p14:creationId xmlns:p14="http://schemas.microsoft.com/office/powerpoint/2010/main" val="21740381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Laptop blue">
    <p:bg>
      <p:bgPr>
        <a:solidFill>
          <a:schemeClr val="accent3"/>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2" name="Title 1">
            <a:extLst>
              <a:ext uri="{FF2B5EF4-FFF2-40B4-BE49-F238E27FC236}">
                <a16:creationId xmlns:a16="http://schemas.microsoft.com/office/drawing/2014/main" id="{3CDF9B85-D63F-49AB-B034-066D598C32D1}"/>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8" name="Graphic 12">
            <a:extLst>
              <a:ext uri="{FF2B5EF4-FFF2-40B4-BE49-F238E27FC236}">
                <a16:creationId xmlns:a16="http://schemas.microsoft.com/office/drawing/2014/main" id="{2DDC437D-D104-43D1-916D-B68323E7B14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3" name="Picture Placeholder 9">
            <a:extLst>
              <a:ext uri="{FF2B5EF4-FFF2-40B4-BE49-F238E27FC236}">
                <a16:creationId xmlns:a16="http://schemas.microsoft.com/office/drawing/2014/main" id="{2AF7E75F-B68B-4C7A-A056-05C02A6798C3}"/>
              </a:ext>
            </a:extLst>
          </p:cNvPr>
          <p:cNvSpPr>
            <a:spLocks noGrp="1"/>
          </p:cNvSpPr>
          <p:nvPr>
            <p:ph type="pic" sz="quarter" idx="32" hasCustomPrompt="1"/>
          </p:nvPr>
        </p:nvSpPr>
        <p:spPr>
          <a:xfrm>
            <a:off x="6678962" y="4197029"/>
            <a:ext cx="10972800" cy="6183714"/>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Tree>
    <p:extLst>
      <p:ext uri="{BB962C8B-B14F-4D97-AF65-F5344CB8AC3E}">
        <p14:creationId xmlns:p14="http://schemas.microsoft.com/office/powerpoint/2010/main" val="10676188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page with laptop blue">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bg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bg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bg1"/>
                </a:solidFill>
              </a:defRPr>
            </a:lvl1pPr>
          </a:lstStyle>
          <a:p>
            <a:r>
              <a:rPr lang="en-US"/>
              <a:t>Click to edit Master title style</a:t>
            </a:r>
          </a:p>
        </p:txBody>
      </p:sp>
      <p:sp>
        <p:nvSpPr>
          <p:cNvPr id="21" name="Text Placeholder 17">
            <a:extLst>
              <a:ext uri="{FF2B5EF4-FFF2-40B4-BE49-F238E27FC236}">
                <a16:creationId xmlns:a16="http://schemas.microsoft.com/office/drawing/2014/main" id="{60B97C32-13B8-4453-9C8C-158508E1D217}"/>
              </a:ext>
            </a:extLst>
          </p:cNvPr>
          <p:cNvSpPr>
            <a:spLocks noGrp="1" noChangeAspect="1"/>
          </p:cNvSpPr>
          <p:nvPr>
            <p:ph type="body" sz="quarter" idx="22" hasCustomPrompt="1"/>
          </p:nvPr>
        </p:nvSpPr>
        <p:spPr>
          <a:xfrm>
            <a:off x="701872" y="5812964"/>
            <a:ext cx="712800" cy="712800"/>
          </a:xfr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a:ln>
            <a:solidFill>
              <a:srgbClr val="FFFFFF">
                <a:alpha val="0"/>
              </a:srgbClr>
            </a:solidFill>
          </a:ln>
        </p:spPr>
        <p:txBody>
          <a:bodyPr anchor="ctr" anchorCtr="1"/>
          <a:lstStyle>
            <a:lvl1pPr marL="0" indent="0">
              <a:buFont typeface="Arial" panose="020B0604020202020204" pitchFamily="34" charset="0"/>
              <a:buNone/>
              <a:defRPr>
                <a:solidFill>
                  <a:schemeClr val="accent1"/>
                </a:solidFill>
              </a:defRPr>
            </a:lvl1pPr>
          </a:lstStyle>
          <a:p>
            <a:pPr lvl="0"/>
            <a:r>
              <a:rPr lang="en-US"/>
              <a:t>.</a:t>
            </a:r>
          </a:p>
        </p:txBody>
      </p:sp>
      <p:sp>
        <p:nvSpPr>
          <p:cNvPr id="22" name="Text Placeholder 11">
            <a:extLst>
              <a:ext uri="{FF2B5EF4-FFF2-40B4-BE49-F238E27FC236}">
                <a16:creationId xmlns:a16="http://schemas.microsoft.com/office/drawing/2014/main" id="{E4D3DF08-9442-4C65-9434-9264B1CA2A67}"/>
              </a:ext>
            </a:extLst>
          </p:cNvPr>
          <p:cNvSpPr>
            <a:spLocks noGrp="1"/>
          </p:cNvSpPr>
          <p:nvPr>
            <p:ph type="body" sz="quarter" idx="52" hasCustomPrompt="1"/>
          </p:nvPr>
        </p:nvSpPr>
        <p:spPr>
          <a:xfrm>
            <a:off x="1837392" y="5892144"/>
            <a:ext cx="9879688" cy="572452"/>
          </a:xfrm>
        </p:spPr>
        <p:txBody>
          <a:bodyPr/>
          <a:lstStyle>
            <a:lvl1pPr marL="0" indent="0">
              <a:spcBef>
                <a:spcPts val="0"/>
              </a:spcBef>
              <a:buFont typeface="Arial" panose="020B0604020202020204" pitchFamily="34" charset="0"/>
              <a:buNone/>
              <a:defRPr sz="3200" b="1">
                <a:solidFill>
                  <a:schemeClr val="bg1"/>
                </a:solidFill>
              </a:defRPr>
            </a:lvl1pPr>
          </a:lstStyle>
          <a:p>
            <a:pPr lvl="0"/>
            <a:r>
              <a:rPr lang="en-US"/>
              <a:t>Bullet point title</a:t>
            </a:r>
          </a:p>
        </p:txBody>
      </p:sp>
      <p:sp>
        <p:nvSpPr>
          <p:cNvPr id="24" name="Text Placeholder 11">
            <a:extLst>
              <a:ext uri="{FF2B5EF4-FFF2-40B4-BE49-F238E27FC236}">
                <a16:creationId xmlns:a16="http://schemas.microsoft.com/office/drawing/2014/main" id="{8340DDF7-7E2B-449B-90C9-76A18FDCF415}"/>
              </a:ext>
            </a:extLst>
          </p:cNvPr>
          <p:cNvSpPr>
            <a:spLocks noGrp="1"/>
          </p:cNvSpPr>
          <p:nvPr>
            <p:ph type="body" sz="quarter" idx="53" hasCustomPrompt="1"/>
          </p:nvPr>
        </p:nvSpPr>
        <p:spPr>
          <a:xfrm>
            <a:off x="1837392" y="6413139"/>
            <a:ext cx="9879688" cy="1327362"/>
          </a:xfrm>
        </p:spPr>
        <p:txBody>
          <a:bodyPr/>
          <a:lstStyle>
            <a:lvl1pPr marL="0" indent="0">
              <a:spcBef>
                <a:spcPts val="0"/>
              </a:spcBef>
              <a:buFont typeface="Arial" panose="020B0604020202020204" pitchFamily="34" charset="0"/>
              <a:buNone/>
              <a:defRPr sz="3200" b="0">
                <a:solidFill>
                  <a:schemeClr val="bg1"/>
                </a:solidFill>
              </a:defRPr>
            </a:lvl1pPr>
          </a:lstStyle>
          <a:p>
            <a:pPr lvl="0"/>
            <a:r>
              <a:rPr lang="en-US"/>
              <a:t>Body copy for the bullet point, </a:t>
            </a:r>
            <a:br>
              <a:rPr lang="en-US"/>
            </a:br>
            <a:r>
              <a:rPr lang="en-US"/>
              <a:t>over two lines</a:t>
            </a:r>
          </a:p>
        </p:txBody>
      </p:sp>
      <p:sp>
        <p:nvSpPr>
          <p:cNvPr id="25" name="Text Placeholder 17">
            <a:extLst>
              <a:ext uri="{FF2B5EF4-FFF2-40B4-BE49-F238E27FC236}">
                <a16:creationId xmlns:a16="http://schemas.microsoft.com/office/drawing/2014/main" id="{F3D03A05-29F3-4623-B750-574041C973AD}"/>
              </a:ext>
            </a:extLst>
          </p:cNvPr>
          <p:cNvSpPr>
            <a:spLocks noGrp="1" noChangeAspect="1"/>
          </p:cNvSpPr>
          <p:nvPr>
            <p:ph type="body" sz="quarter" idx="54" hasCustomPrompt="1"/>
          </p:nvPr>
        </p:nvSpPr>
        <p:spPr>
          <a:xfrm>
            <a:off x="701872" y="7854414"/>
            <a:ext cx="712800" cy="712800"/>
          </a:xfr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a:ln>
            <a:solidFill>
              <a:srgbClr val="FFFFFF">
                <a:alpha val="0"/>
              </a:srgbClr>
            </a:solidFill>
          </a:ln>
        </p:spPr>
        <p:txBody>
          <a:bodyPr anchor="ctr" anchorCtr="1"/>
          <a:lstStyle>
            <a:lvl1pPr marL="0" indent="0">
              <a:buFont typeface="Arial" panose="020B0604020202020204" pitchFamily="34" charset="0"/>
              <a:buNone/>
              <a:defRPr>
                <a:solidFill>
                  <a:schemeClr val="accent1"/>
                </a:solidFill>
              </a:defRPr>
            </a:lvl1pPr>
          </a:lstStyle>
          <a:p>
            <a:pPr lvl="0"/>
            <a:r>
              <a:rPr lang="en-US"/>
              <a:t>.</a:t>
            </a:r>
          </a:p>
        </p:txBody>
      </p:sp>
      <p:sp>
        <p:nvSpPr>
          <p:cNvPr id="26" name="Text Placeholder 11">
            <a:extLst>
              <a:ext uri="{FF2B5EF4-FFF2-40B4-BE49-F238E27FC236}">
                <a16:creationId xmlns:a16="http://schemas.microsoft.com/office/drawing/2014/main" id="{139C7D83-0547-40F5-9B80-91A3E5871FFE}"/>
              </a:ext>
            </a:extLst>
          </p:cNvPr>
          <p:cNvSpPr>
            <a:spLocks noGrp="1"/>
          </p:cNvSpPr>
          <p:nvPr>
            <p:ph type="body" sz="quarter" idx="55" hasCustomPrompt="1"/>
          </p:nvPr>
        </p:nvSpPr>
        <p:spPr>
          <a:xfrm>
            <a:off x="1837392" y="7933594"/>
            <a:ext cx="9879688" cy="572452"/>
          </a:xfrm>
        </p:spPr>
        <p:txBody>
          <a:bodyPr/>
          <a:lstStyle>
            <a:lvl1pPr marL="0" indent="0">
              <a:spcBef>
                <a:spcPts val="0"/>
              </a:spcBef>
              <a:buFont typeface="Arial" panose="020B0604020202020204" pitchFamily="34" charset="0"/>
              <a:buNone/>
              <a:defRPr sz="3200" b="1">
                <a:solidFill>
                  <a:schemeClr val="bg1"/>
                </a:solidFill>
              </a:defRPr>
            </a:lvl1pPr>
          </a:lstStyle>
          <a:p>
            <a:pPr lvl="0"/>
            <a:r>
              <a:rPr lang="en-US"/>
              <a:t>Bullet point title</a:t>
            </a:r>
          </a:p>
        </p:txBody>
      </p:sp>
      <p:sp>
        <p:nvSpPr>
          <p:cNvPr id="27" name="Text Placeholder 11">
            <a:extLst>
              <a:ext uri="{FF2B5EF4-FFF2-40B4-BE49-F238E27FC236}">
                <a16:creationId xmlns:a16="http://schemas.microsoft.com/office/drawing/2014/main" id="{F3EEB4F2-209F-429E-B8C6-80F465FC458A}"/>
              </a:ext>
            </a:extLst>
          </p:cNvPr>
          <p:cNvSpPr>
            <a:spLocks noGrp="1"/>
          </p:cNvSpPr>
          <p:nvPr>
            <p:ph type="body" sz="quarter" idx="56" hasCustomPrompt="1"/>
          </p:nvPr>
        </p:nvSpPr>
        <p:spPr>
          <a:xfrm>
            <a:off x="1837392" y="8454589"/>
            <a:ext cx="9879688" cy="1327362"/>
          </a:xfrm>
        </p:spPr>
        <p:txBody>
          <a:bodyPr/>
          <a:lstStyle>
            <a:lvl1pPr marL="0" indent="0">
              <a:spcBef>
                <a:spcPts val="0"/>
              </a:spcBef>
              <a:buFont typeface="Arial" panose="020B0604020202020204" pitchFamily="34" charset="0"/>
              <a:buNone/>
              <a:defRPr sz="3200" b="0">
                <a:solidFill>
                  <a:schemeClr val="bg1"/>
                </a:solidFill>
              </a:defRPr>
            </a:lvl1pPr>
          </a:lstStyle>
          <a:p>
            <a:pPr lvl="0"/>
            <a:r>
              <a:rPr lang="en-US"/>
              <a:t>Body copy for the bullet point, </a:t>
            </a:r>
            <a:br>
              <a:rPr lang="en-US"/>
            </a:br>
            <a:r>
              <a:rPr lang="en-US"/>
              <a:t>over two lines</a:t>
            </a:r>
          </a:p>
        </p:txBody>
      </p:sp>
      <p:sp>
        <p:nvSpPr>
          <p:cNvPr id="28" name="Text Placeholder 17">
            <a:extLst>
              <a:ext uri="{FF2B5EF4-FFF2-40B4-BE49-F238E27FC236}">
                <a16:creationId xmlns:a16="http://schemas.microsoft.com/office/drawing/2014/main" id="{3201D402-3CD3-46FD-A5D9-14224EDC7664}"/>
              </a:ext>
            </a:extLst>
          </p:cNvPr>
          <p:cNvSpPr>
            <a:spLocks noGrp="1" noChangeAspect="1"/>
          </p:cNvSpPr>
          <p:nvPr>
            <p:ph type="body" sz="quarter" idx="57" hasCustomPrompt="1"/>
          </p:nvPr>
        </p:nvSpPr>
        <p:spPr>
          <a:xfrm>
            <a:off x="701872" y="9917130"/>
            <a:ext cx="712800" cy="712800"/>
          </a:xfrm>
          <a: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a:ln>
            <a:solidFill>
              <a:srgbClr val="FFFFFF">
                <a:alpha val="0"/>
              </a:srgbClr>
            </a:solidFill>
          </a:ln>
        </p:spPr>
        <p:txBody>
          <a:bodyPr anchor="ctr" anchorCtr="1"/>
          <a:lstStyle>
            <a:lvl1pPr marL="0" indent="0">
              <a:buFont typeface="Arial" panose="020B0604020202020204" pitchFamily="34" charset="0"/>
              <a:buNone/>
              <a:defRPr>
                <a:solidFill>
                  <a:schemeClr val="accent1"/>
                </a:solidFill>
              </a:defRPr>
            </a:lvl1pPr>
          </a:lstStyle>
          <a:p>
            <a:pPr lvl="0"/>
            <a:r>
              <a:rPr lang="en-US"/>
              <a:t>.</a:t>
            </a:r>
          </a:p>
        </p:txBody>
      </p:sp>
      <p:sp>
        <p:nvSpPr>
          <p:cNvPr id="29" name="Text Placeholder 11">
            <a:extLst>
              <a:ext uri="{FF2B5EF4-FFF2-40B4-BE49-F238E27FC236}">
                <a16:creationId xmlns:a16="http://schemas.microsoft.com/office/drawing/2014/main" id="{4DE5C00A-D28A-479F-B186-6E43D475C246}"/>
              </a:ext>
            </a:extLst>
          </p:cNvPr>
          <p:cNvSpPr>
            <a:spLocks noGrp="1"/>
          </p:cNvSpPr>
          <p:nvPr>
            <p:ph type="body" sz="quarter" idx="58" hasCustomPrompt="1"/>
          </p:nvPr>
        </p:nvSpPr>
        <p:spPr>
          <a:xfrm>
            <a:off x="1837392" y="9996310"/>
            <a:ext cx="9879688" cy="572452"/>
          </a:xfrm>
        </p:spPr>
        <p:txBody>
          <a:bodyPr/>
          <a:lstStyle>
            <a:lvl1pPr marL="0" indent="0">
              <a:spcBef>
                <a:spcPts val="0"/>
              </a:spcBef>
              <a:buFont typeface="Arial" panose="020B0604020202020204" pitchFamily="34" charset="0"/>
              <a:buNone/>
              <a:defRPr sz="3200" b="1">
                <a:solidFill>
                  <a:schemeClr val="bg1"/>
                </a:solidFill>
              </a:defRPr>
            </a:lvl1pPr>
          </a:lstStyle>
          <a:p>
            <a:pPr lvl="0"/>
            <a:r>
              <a:rPr lang="en-US"/>
              <a:t>Bullet point title</a:t>
            </a:r>
          </a:p>
        </p:txBody>
      </p:sp>
      <p:sp>
        <p:nvSpPr>
          <p:cNvPr id="30" name="Text Placeholder 11">
            <a:extLst>
              <a:ext uri="{FF2B5EF4-FFF2-40B4-BE49-F238E27FC236}">
                <a16:creationId xmlns:a16="http://schemas.microsoft.com/office/drawing/2014/main" id="{22116552-44F3-48FD-82D4-D9AFCBA3F3D1}"/>
              </a:ext>
            </a:extLst>
          </p:cNvPr>
          <p:cNvSpPr>
            <a:spLocks noGrp="1"/>
          </p:cNvSpPr>
          <p:nvPr>
            <p:ph type="body" sz="quarter" idx="59" hasCustomPrompt="1"/>
          </p:nvPr>
        </p:nvSpPr>
        <p:spPr>
          <a:xfrm>
            <a:off x="1837392" y="10517305"/>
            <a:ext cx="9879688" cy="1327362"/>
          </a:xfrm>
        </p:spPr>
        <p:txBody>
          <a:bodyPr/>
          <a:lstStyle>
            <a:lvl1pPr marL="0" indent="0">
              <a:spcBef>
                <a:spcPts val="0"/>
              </a:spcBef>
              <a:buFont typeface="Arial" panose="020B0604020202020204" pitchFamily="34" charset="0"/>
              <a:buNone/>
              <a:defRPr sz="3200" b="0">
                <a:solidFill>
                  <a:schemeClr val="bg1"/>
                </a:solidFill>
              </a:defRPr>
            </a:lvl1pPr>
          </a:lstStyle>
          <a:p>
            <a:pPr lvl="0"/>
            <a:r>
              <a:rPr lang="en-US"/>
              <a:t>Body copy for the bullet point, </a:t>
            </a:r>
            <a:br>
              <a:rPr lang="en-US"/>
            </a:br>
            <a:r>
              <a:rPr lang="en-US"/>
              <a:t>over two lines</a:t>
            </a:r>
          </a:p>
        </p:txBody>
      </p:sp>
      <p:sp>
        <p:nvSpPr>
          <p:cNvPr id="35" name="Graphic 12">
            <a:extLst>
              <a:ext uri="{FF2B5EF4-FFF2-40B4-BE49-F238E27FC236}">
                <a16:creationId xmlns:a16="http://schemas.microsoft.com/office/drawing/2014/main" id="{A771777B-7B5B-4A33-A5D4-1585DD65F8A4}"/>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29517913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Handset with stat blue">
    <p:bg>
      <p:bgPr>
        <a:solidFill>
          <a:schemeClr val="accent3"/>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A84425A-2E9C-42FD-A727-B98F8F2DCC02}"/>
              </a:ext>
            </a:extLst>
          </p:cNvPr>
          <p:cNvCxnSpPr/>
          <p:nvPr userDrawn="1"/>
        </p:nvCxnSpPr>
        <p:spPr>
          <a:xfrm>
            <a:off x="14141302" y="6220046"/>
            <a:ext cx="15948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E55713-EC6F-4C59-BD83-C3349B2DE686}"/>
              </a:ext>
            </a:extLst>
          </p:cNvPr>
          <p:cNvSpPr/>
          <p:nvPr userDrawn="1"/>
        </p:nvSpPr>
        <p:spPr>
          <a:xfrm>
            <a:off x="1" y="0"/>
            <a:ext cx="8196146"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78" y="957599"/>
            <a:ext cx="6872288" cy="2306598"/>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9" name="Text Placeholder 11">
            <a:extLst>
              <a:ext uri="{FF2B5EF4-FFF2-40B4-BE49-F238E27FC236}">
                <a16:creationId xmlns:a16="http://schemas.microsoft.com/office/drawing/2014/main" id="{51EAB8AA-DEE8-4F8E-8D22-A10837759CF8}"/>
              </a:ext>
            </a:extLst>
          </p:cNvPr>
          <p:cNvSpPr>
            <a:spLocks noGrp="1"/>
          </p:cNvSpPr>
          <p:nvPr>
            <p:ph type="body" sz="quarter" idx="14" hasCustomPrompt="1"/>
          </p:nvPr>
        </p:nvSpPr>
        <p:spPr>
          <a:xfrm>
            <a:off x="600077" y="3542737"/>
            <a:ext cx="6885242" cy="2097742"/>
          </a:xfrm>
        </p:spPr>
        <p:txBody>
          <a:bodyPr/>
          <a:lstStyle>
            <a:lvl1pPr marL="0" indent="0">
              <a:buFont typeface="Arial" panose="020B0604020202020204" pitchFamily="34" charset="0"/>
              <a:buNone/>
              <a:defRPr sz="3200">
                <a:solidFill>
                  <a:schemeClr val="tx2"/>
                </a:solidFill>
              </a:defRPr>
            </a:lvl1pPr>
          </a:lstStyle>
          <a:p>
            <a:pPr lvl="0"/>
            <a:r>
              <a:rPr lang="en-US"/>
              <a:t>Subtitle / body copy to be added here, but please keep it brief and to the point</a:t>
            </a:r>
          </a:p>
        </p:txBody>
      </p:sp>
      <p:sp>
        <p:nvSpPr>
          <p:cNvPr id="13" name="Text Placeholder 11">
            <a:extLst>
              <a:ext uri="{FF2B5EF4-FFF2-40B4-BE49-F238E27FC236}">
                <a16:creationId xmlns:a16="http://schemas.microsoft.com/office/drawing/2014/main" id="{E5C84177-50BA-456A-AA94-F71B01C4418B}"/>
              </a:ext>
            </a:extLst>
          </p:cNvPr>
          <p:cNvSpPr>
            <a:spLocks noGrp="1"/>
          </p:cNvSpPr>
          <p:nvPr>
            <p:ph type="body" sz="quarter" idx="15" hasCustomPrompt="1"/>
          </p:nvPr>
        </p:nvSpPr>
        <p:spPr>
          <a:xfrm>
            <a:off x="16208671" y="1501284"/>
            <a:ext cx="6885242" cy="2996288"/>
          </a:xfrm>
        </p:spPr>
        <p:txBody>
          <a:bodyPr/>
          <a:lstStyle>
            <a:lvl1pPr marL="0" indent="0">
              <a:buFont typeface="Arial" panose="020B0604020202020204" pitchFamily="34" charset="0"/>
              <a:buNone/>
              <a:defRPr sz="3200">
                <a:solidFill>
                  <a:schemeClr val="bg1"/>
                </a:solidFill>
              </a:defRPr>
            </a:lvl1pPr>
          </a:lstStyle>
          <a:p>
            <a:pPr lvl="0"/>
            <a:r>
              <a:rPr lang="en-US"/>
              <a:t>Subtitle / body copy to be added here, but please keep it brief and to the point</a:t>
            </a:r>
          </a:p>
        </p:txBody>
      </p:sp>
      <p:sp>
        <p:nvSpPr>
          <p:cNvPr id="16" name="Text Placeholder 11">
            <a:extLst>
              <a:ext uri="{FF2B5EF4-FFF2-40B4-BE49-F238E27FC236}">
                <a16:creationId xmlns:a16="http://schemas.microsoft.com/office/drawing/2014/main" id="{5233AA83-8B36-4D59-A03D-2E7C9C667E13}"/>
              </a:ext>
            </a:extLst>
          </p:cNvPr>
          <p:cNvSpPr>
            <a:spLocks noGrp="1"/>
          </p:cNvSpPr>
          <p:nvPr>
            <p:ph type="body" sz="quarter" idx="16" hasCustomPrompt="1"/>
          </p:nvPr>
        </p:nvSpPr>
        <p:spPr>
          <a:xfrm>
            <a:off x="16208671" y="5201415"/>
            <a:ext cx="6885242" cy="1656586"/>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Stat title</a:t>
            </a:r>
          </a:p>
          <a:p>
            <a:pPr lvl="0"/>
            <a:r>
              <a:rPr lang="en-US"/>
              <a:t>Stat description and short summary</a:t>
            </a:r>
          </a:p>
        </p:txBody>
      </p:sp>
      <p:sp>
        <p:nvSpPr>
          <p:cNvPr id="17" name="Text Placeholder 11">
            <a:extLst>
              <a:ext uri="{FF2B5EF4-FFF2-40B4-BE49-F238E27FC236}">
                <a16:creationId xmlns:a16="http://schemas.microsoft.com/office/drawing/2014/main" id="{DFBC00C1-3689-4322-9B6E-59A0BD6CD54D}"/>
              </a:ext>
            </a:extLst>
          </p:cNvPr>
          <p:cNvSpPr>
            <a:spLocks noGrp="1"/>
          </p:cNvSpPr>
          <p:nvPr>
            <p:ph type="body" sz="quarter" idx="54" hasCustomPrompt="1"/>
          </p:nvPr>
        </p:nvSpPr>
        <p:spPr>
          <a:xfrm>
            <a:off x="16205765" y="6858001"/>
            <a:ext cx="6909418" cy="1464738"/>
          </a:xfrm>
        </p:spPr>
        <p:txBody>
          <a:bodyPr/>
          <a:lstStyle>
            <a:lvl1pPr marL="0" indent="0">
              <a:lnSpc>
                <a:spcPct val="100000"/>
              </a:lnSpc>
              <a:spcBef>
                <a:spcPts val="0"/>
              </a:spcBef>
              <a:buFont typeface="Arial" panose="020B0604020202020204" pitchFamily="34" charset="0"/>
              <a:buNone/>
              <a:defRPr sz="10000">
                <a:solidFill>
                  <a:schemeClr val="accent1"/>
                </a:solidFill>
              </a:defRPr>
            </a:lvl1pPr>
          </a:lstStyle>
          <a:p>
            <a:pPr lvl="0"/>
            <a:r>
              <a:rPr lang="en-US"/>
              <a:t>XX%</a:t>
            </a:r>
          </a:p>
        </p:txBody>
      </p:sp>
      <p:pic>
        <p:nvPicPr>
          <p:cNvPr id="18" name="Graphic 17">
            <a:extLst>
              <a:ext uri="{FF2B5EF4-FFF2-40B4-BE49-F238E27FC236}">
                <a16:creationId xmlns:a16="http://schemas.microsoft.com/office/drawing/2014/main" id="{EE82A1F4-2EFF-4340-A059-CD9C31C0B2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88806" y="1507112"/>
            <a:ext cx="4820480" cy="10212884"/>
          </a:xfrm>
          <a:prstGeom prst="rect">
            <a:avLst/>
          </a:prstGeom>
        </p:spPr>
      </p:pic>
      <p:sp>
        <p:nvSpPr>
          <p:cNvPr id="20" name="Picture Placeholder 9">
            <a:extLst>
              <a:ext uri="{FF2B5EF4-FFF2-40B4-BE49-F238E27FC236}">
                <a16:creationId xmlns:a16="http://schemas.microsoft.com/office/drawing/2014/main" id="{08569198-6C60-4517-8574-1EAB853CDA7E}"/>
              </a:ext>
            </a:extLst>
          </p:cNvPr>
          <p:cNvSpPr>
            <a:spLocks noGrp="1"/>
          </p:cNvSpPr>
          <p:nvPr>
            <p:ph type="pic" sz="quarter" idx="46"/>
          </p:nvPr>
        </p:nvSpPr>
        <p:spPr>
          <a:xfrm>
            <a:off x="9583268" y="2512291"/>
            <a:ext cx="4431557" cy="8174182"/>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38452924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Handset with stat green">
    <p:bg>
      <p:bgPr>
        <a:solidFill>
          <a:schemeClr val="accent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A84425A-2E9C-42FD-A727-B98F8F2DCC02}"/>
              </a:ext>
            </a:extLst>
          </p:cNvPr>
          <p:cNvCxnSpPr/>
          <p:nvPr userDrawn="1"/>
        </p:nvCxnSpPr>
        <p:spPr>
          <a:xfrm>
            <a:off x="14141302" y="6220046"/>
            <a:ext cx="15948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E55713-EC6F-4C59-BD83-C3349B2DE686}"/>
              </a:ext>
            </a:extLst>
          </p:cNvPr>
          <p:cNvSpPr/>
          <p:nvPr userDrawn="1"/>
        </p:nvSpPr>
        <p:spPr>
          <a:xfrm>
            <a:off x="1" y="0"/>
            <a:ext cx="8196146"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78" y="957599"/>
            <a:ext cx="6872288" cy="2306598"/>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9" name="Text Placeholder 11">
            <a:extLst>
              <a:ext uri="{FF2B5EF4-FFF2-40B4-BE49-F238E27FC236}">
                <a16:creationId xmlns:a16="http://schemas.microsoft.com/office/drawing/2014/main" id="{51EAB8AA-DEE8-4F8E-8D22-A10837759CF8}"/>
              </a:ext>
            </a:extLst>
          </p:cNvPr>
          <p:cNvSpPr>
            <a:spLocks noGrp="1"/>
          </p:cNvSpPr>
          <p:nvPr>
            <p:ph type="body" sz="quarter" idx="14" hasCustomPrompt="1"/>
          </p:nvPr>
        </p:nvSpPr>
        <p:spPr>
          <a:xfrm>
            <a:off x="600077" y="3542737"/>
            <a:ext cx="6885242" cy="2097742"/>
          </a:xfrm>
        </p:spPr>
        <p:txBody>
          <a:bodyPr/>
          <a:lstStyle>
            <a:lvl1pPr marL="0" indent="0">
              <a:buFont typeface="Arial" panose="020B0604020202020204" pitchFamily="34" charset="0"/>
              <a:buNone/>
              <a:defRPr sz="3200">
                <a:solidFill>
                  <a:schemeClr val="tx2"/>
                </a:solidFill>
              </a:defRPr>
            </a:lvl1pPr>
          </a:lstStyle>
          <a:p>
            <a:pPr lvl="0"/>
            <a:r>
              <a:rPr lang="en-US"/>
              <a:t>Subtitle / body copy to be added here, but please keep it brief and to the point</a:t>
            </a:r>
          </a:p>
        </p:txBody>
      </p:sp>
      <p:sp>
        <p:nvSpPr>
          <p:cNvPr id="13" name="Text Placeholder 11">
            <a:extLst>
              <a:ext uri="{FF2B5EF4-FFF2-40B4-BE49-F238E27FC236}">
                <a16:creationId xmlns:a16="http://schemas.microsoft.com/office/drawing/2014/main" id="{E5C84177-50BA-456A-AA94-F71B01C4418B}"/>
              </a:ext>
            </a:extLst>
          </p:cNvPr>
          <p:cNvSpPr>
            <a:spLocks noGrp="1"/>
          </p:cNvSpPr>
          <p:nvPr>
            <p:ph type="body" sz="quarter" idx="15" hasCustomPrompt="1"/>
          </p:nvPr>
        </p:nvSpPr>
        <p:spPr>
          <a:xfrm>
            <a:off x="16208671" y="1501284"/>
            <a:ext cx="6885242" cy="2996288"/>
          </a:xfrm>
        </p:spPr>
        <p:txBody>
          <a:bodyPr/>
          <a:lstStyle>
            <a:lvl1pPr marL="0" indent="0">
              <a:buFont typeface="Arial" panose="020B0604020202020204" pitchFamily="34" charset="0"/>
              <a:buNone/>
              <a:defRPr sz="3200">
                <a:solidFill>
                  <a:schemeClr val="bg1"/>
                </a:solidFill>
              </a:defRPr>
            </a:lvl1pPr>
          </a:lstStyle>
          <a:p>
            <a:pPr lvl="0"/>
            <a:r>
              <a:rPr lang="en-US"/>
              <a:t>Subtitle / body copy to be added here, but please keep it brief and to the point</a:t>
            </a:r>
          </a:p>
        </p:txBody>
      </p:sp>
      <p:sp>
        <p:nvSpPr>
          <p:cNvPr id="16" name="Text Placeholder 11">
            <a:extLst>
              <a:ext uri="{FF2B5EF4-FFF2-40B4-BE49-F238E27FC236}">
                <a16:creationId xmlns:a16="http://schemas.microsoft.com/office/drawing/2014/main" id="{5233AA83-8B36-4D59-A03D-2E7C9C667E13}"/>
              </a:ext>
            </a:extLst>
          </p:cNvPr>
          <p:cNvSpPr>
            <a:spLocks noGrp="1"/>
          </p:cNvSpPr>
          <p:nvPr>
            <p:ph type="body" sz="quarter" idx="16" hasCustomPrompt="1"/>
          </p:nvPr>
        </p:nvSpPr>
        <p:spPr>
          <a:xfrm>
            <a:off x="16208671" y="5201415"/>
            <a:ext cx="6885242" cy="1656586"/>
          </a:xfrm>
        </p:spPr>
        <p:txBody>
          <a:bodyPr/>
          <a:lstStyle>
            <a:lvl1pPr marL="0" indent="0">
              <a:spcBef>
                <a:spcPts val="0"/>
              </a:spcBef>
              <a:buFont typeface="Arial" panose="020B0604020202020204" pitchFamily="34" charset="0"/>
              <a:buNone/>
              <a:defRPr sz="3200">
                <a:solidFill>
                  <a:schemeClr val="bg1"/>
                </a:solidFill>
              </a:defRPr>
            </a:lvl1pPr>
          </a:lstStyle>
          <a:p>
            <a:pPr lvl="0"/>
            <a:r>
              <a:rPr lang="en-US"/>
              <a:t>Stat title</a:t>
            </a:r>
          </a:p>
          <a:p>
            <a:pPr lvl="0"/>
            <a:r>
              <a:rPr lang="en-US"/>
              <a:t>Stat description and short summary</a:t>
            </a:r>
          </a:p>
        </p:txBody>
      </p:sp>
      <p:sp>
        <p:nvSpPr>
          <p:cNvPr id="17" name="Text Placeholder 11">
            <a:extLst>
              <a:ext uri="{FF2B5EF4-FFF2-40B4-BE49-F238E27FC236}">
                <a16:creationId xmlns:a16="http://schemas.microsoft.com/office/drawing/2014/main" id="{DFBC00C1-3689-4322-9B6E-59A0BD6CD54D}"/>
              </a:ext>
            </a:extLst>
          </p:cNvPr>
          <p:cNvSpPr>
            <a:spLocks noGrp="1"/>
          </p:cNvSpPr>
          <p:nvPr>
            <p:ph type="body" sz="quarter" idx="54" hasCustomPrompt="1"/>
          </p:nvPr>
        </p:nvSpPr>
        <p:spPr>
          <a:xfrm>
            <a:off x="16205765" y="6858001"/>
            <a:ext cx="6909418" cy="1464738"/>
          </a:xfrm>
        </p:spPr>
        <p:txBody>
          <a:bodyPr/>
          <a:lstStyle>
            <a:lvl1pPr marL="0" indent="0">
              <a:lnSpc>
                <a:spcPct val="100000"/>
              </a:lnSpc>
              <a:spcBef>
                <a:spcPts val="0"/>
              </a:spcBef>
              <a:buFont typeface="Arial" panose="020B0604020202020204" pitchFamily="34" charset="0"/>
              <a:buNone/>
              <a:defRPr sz="10000">
                <a:solidFill>
                  <a:schemeClr val="accent1"/>
                </a:solidFill>
              </a:defRPr>
            </a:lvl1pPr>
          </a:lstStyle>
          <a:p>
            <a:pPr lvl="0"/>
            <a:r>
              <a:rPr lang="en-US"/>
              <a:t>XX%</a:t>
            </a:r>
          </a:p>
        </p:txBody>
      </p:sp>
      <p:pic>
        <p:nvPicPr>
          <p:cNvPr id="18" name="Graphic 17">
            <a:extLst>
              <a:ext uri="{FF2B5EF4-FFF2-40B4-BE49-F238E27FC236}">
                <a16:creationId xmlns:a16="http://schemas.microsoft.com/office/drawing/2014/main" id="{EE82A1F4-2EFF-4340-A059-CD9C31C0B2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88806" y="1507112"/>
            <a:ext cx="4820480" cy="10212884"/>
          </a:xfrm>
          <a:prstGeom prst="rect">
            <a:avLst/>
          </a:prstGeom>
        </p:spPr>
      </p:pic>
      <p:sp>
        <p:nvSpPr>
          <p:cNvPr id="19" name="Picture Placeholder 9">
            <a:extLst>
              <a:ext uri="{FF2B5EF4-FFF2-40B4-BE49-F238E27FC236}">
                <a16:creationId xmlns:a16="http://schemas.microsoft.com/office/drawing/2014/main" id="{1B098D93-F847-44CB-B4DA-0BCBE0259C62}"/>
              </a:ext>
            </a:extLst>
          </p:cNvPr>
          <p:cNvSpPr>
            <a:spLocks noGrp="1"/>
          </p:cNvSpPr>
          <p:nvPr>
            <p:ph type="pic" sz="quarter" idx="46"/>
          </p:nvPr>
        </p:nvSpPr>
        <p:spPr>
          <a:xfrm>
            <a:off x="9583268" y="2512291"/>
            <a:ext cx="4431557" cy="8174182"/>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422149039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Handset with stat yellow">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FE55713-EC6F-4C59-BD83-C3349B2DE686}"/>
              </a:ext>
            </a:extLst>
          </p:cNvPr>
          <p:cNvSpPr/>
          <p:nvPr userDrawn="1"/>
        </p:nvSpPr>
        <p:spPr>
          <a:xfrm>
            <a:off x="1" y="0"/>
            <a:ext cx="8196146"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p:nvPr>
        </p:nvSpPr>
        <p:spPr>
          <a:xfrm>
            <a:off x="600078" y="957599"/>
            <a:ext cx="6872288" cy="2306598"/>
          </a:xfrm>
        </p:spPr>
        <p:txBody>
          <a:bodyPr/>
          <a:lstStyle/>
          <a:p>
            <a:r>
              <a:rPr lang="en-US"/>
              <a:t>Click to edit Master title style</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tx1"/>
                </a:solidFill>
              </a:defRPr>
            </a:lvl1pPr>
          </a:lstStyle>
          <a:p>
            <a:fld id="{BC91ADF7-DF74-4867-B024-D60E5BD71E61}" type="slidenum">
              <a:rPr lang="en-US" smtClean="0"/>
              <a:pPr/>
              <a:t>‹#›</a:t>
            </a:fld>
            <a:endParaRPr lang="en-US"/>
          </a:p>
        </p:txBody>
      </p:sp>
      <p:sp>
        <p:nvSpPr>
          <p:cNvPr id="9" name="Text Placeholder 11">
            <a:extLst>
              <a:ext uri="{FF2B5EF4-FFF2-40B4-BE49-F238E27FC236}">
                <a16:creationId xmlns:a16="http://schemas.microsoft.com/office/drawing/2014/main" id="{51EAB8AA-DEE8-4F8E-8D22-A10837759CF8}"/>
              </a:ext>
            </a:extLst>
          </p:cNvPr>
          <p:cNvSpPr>
            <a:spLocks noGrp="1"/>
          </p:cNvSpPr>
          <p:nvPr>
            <p:ph type="body" sz="quarter" idx="14" hasCustomPrompt="1"/>
          </p:nvPr>
        </p:nvSpPr>
        <p:spPr>
          <a:xfrm>
            <a:off x="600077" y="3542737"/>
            <a:ext cx="6885242" cy="2097742"/>
          </a:xfrm>
        </p:spPr>
        <p:txBody>
          <a:bodyPr/>
          <a:lstStyle>
            <a:lvl1pPr marL="0" indent="0">
              <a:buFont typeface="Arial" panose="020B0604020202020204" pitchFamily="34" charset="0"/>
              <a:buNone/>
              <a:defRPr sz="3200">
                <a:solidFill>
                  <a:schemeClr val="tx2"/>
                </a:solidFill>
              </a:defRPr>
            </a:lvl1pPr>
          </a:lstStyle>
          <a:p>
            <a:pPr lvl="0"/>
            <a:r>
              <a:rPr lang="en-US"/>
              <a:t>Subtitle / body copy to be added here, but please keep it brief and to the point</a:t>
            </a:r>
          </a:p>
        </p:txBody>
      </p:sp>
      <p:sp>
        <p:nvSpPr>
          <p:cNvPr id="13" name="Text Placeholder 11">
            <a:extLst>
              <a:ext uri="{FF2B5EF4-FFF2-40B4-BE49-F238E27FC236}">
                <a16:creationId xmlns:a16="http://schemas.microsoft.com/office/drawing/2014/main" id="{E5C84177-50BA-456A-AA94-F71B01C4418B}"/>
              </a:ext>
            </a:extLst>
          </p:cNvPr>
          <p:cNvSpPr>
            <a:spLocks noGrp="1"/>
          </p:cNvSpPr>
          <p:nvPr>
            <p:ph type="body" sz="quarter" idx="15" hasCustomPrompt="1"/>
          </p:nvPr>
        </p:nvSpPr>
        <p:spPr>
          <a:xfrm>
            <a:off x="16208671" y="1501284"/>
            <a:ext cx="6885242" cy="2996288"/>
          </a:xfrm>
        </p:spPr>
        <p:txBody>
          <a:bodyPr/>
          <a:lstStyle>
            <a:lvl1pPr marL="0" indent="0">
              <a:buFont typeface="Arial" panose="020B0604020202020204" pitchFamily="34" charset="0"/>
              <a:buNone/>
              <a:defRPr sz="3200">
                <a:solidFill>
                  <a:schemeClr val="tx2"/>
                </a:solidFill>
              </a:defRPr>
            </a:lvl1pPr>
          </a:lstStyle>
          <a:p>
            <a:pPr lvl="0"/>
            <a:r>
              <a:rPr lang="en-US"/>
              <a:t>Subtitle / body copy to be added here, but please keep it brief and to the point</a:t>
            </a:r>
          </a:p>
        </p:txBody>
      </p:sp>
      <p:sp>
        <p:nvSpPr>
          <p:cNvPr id="16" name="Text Placeholder 11">
            <a:extLst>
              <a:ext uri="{FF2B5EF4-FFF2-40B4-BE49-F238E27FC236}">
                <a16:creationId xmlns:a16="http://schemas.microsoft.com/office/drawing/2014/main" id="{5233AA83-8B36-4D59-A03D-2E7C9C667E13}"/>
              </a:ext>
            </a:extLst>
          </p:cNvPr>
          <p:cNvSpPr>
            <a:spLocks noGrp="1"/>
          </p:cNvSpPr>
          <p:nvPr>
            <p:ph type="body" sz="quarter" idx="16" hasCustomPrompt="1"/>
          </p:nvPr>
        </p:nvSpPr>
        <p:spPr>
          <a:xfrm>
            <a:off x="16208671" y="5201415"/>
            <a:ext cx="6885242" cy="1656586"/>
          </a:xfrm>
        </p:spPr>
        <p:txBody>
          <a:bodyPr/>
          <a:lstStyle>
            <a:lvl1pPr marL="0" indent="0">
              <a:spcBef>
                <a:spcPts val="0"/>
              </a:spcBef>
              <a:buFont typeface="Arial" panose="020B0604020202020204" pitchFamily="34" charset="0"/>
              <a:buNone/>
              <a:defRPr sz="3200">
                <a:solidFill>
                  <a:schemeClr val="tx2"/>
                </a:solidFill>
              </a:defRPr>
            </a:lvl1pPr>
          </a:lstStyle>
          <a:p>
            <a:pPr lvl="0"/>
            <a:r>
              <a:rPr lang="en-US"/>
              <a:t>Stat title</a:t>
            </a:r>
          </a:p>
          <a:p>
            <a:pPr lvl="0"/>
            <a:r>
              <a:rPr lang="en-US"/>
              <a:t>Stat description and short summary</a:t>
            </a:r>
          </a:p>
        </p:txBody>
      </p:sp>
      <p:sp>
        <p:nvSpPr>
          <p:cNvPr id="17" name="Text Placeholder 11">
            <a:extLst>
              <a:ext uri="{FF2B5EF4-FFF2-40B4-BE49-F238E27FC236}">
                <a16:creationId xmlns:a16="http://schemas.microsoft.com/office/drawing/2014/main" id="{DFBC00C1-3689-4322-9B6E-59A0BD6CD54D}"/>
              </a:ext>
            </a:extLst>
          </p:cNvPr>
          <p:cNvSpPr>
            <a:spLocks noGrp="1"/>
          </p:cNvSpPr>
          <p:nvPr>
            <p:ph type="body" sz="quarter" idx="54" hasCustomPrompt="1"/>
          </p:nvPr>
        </p:nvSpPr>
        <p:spPr>
          <a:xfrm>
            <a:off x="16205765" y="6858001"/>
            <a:ext cx="6909418" cy="1464738"/>
          </a:xfrm>
        </p:spPr>
        <p:txBody>
          <a:bodyPr/>
          <a:lstStyle>
            <a:lvl1pPr marL="0" indent="0">
              <a:lnSpc>
                <a:spcPct val="100000"/>
              </a:lnSpc>
              <a:spcBef>
                <a:spcPts val="0"/>
              </a:spcBef>
              <a:buFont typeface="Arial" panose="020B0604020202020204" pitchFamily="34" charset="0"/>
              <a:buNone/>
              <a:defRPr sz="10000">
                <a:solidFill>
                  <a:schemeClr val="tx1"/>
                </a:solidFill>
              </a:defRPr>
            </a:lvl1pPr>
          </a:lstStyle>
          <a:p>
            <a:pPr lvl="0"/>
            <a:r>
              <a:rPr lang="en-US"/>
              <a:t>XX%</a:t>
            </a:r>
          </a:p>
        </p:txBody>
      </p:sp>
      <p:pic>
        <p:nvPicPr>
          <p:cNvPr id="18" name="Graphic 17">
            <a:extLst>
              <a:ext uri="{FF2B5EF4-FFF2-40B4-BE49-F238E27FC236}">
                <a16:creationId xmlns:a16="http://schemas.microsoft.com/office/drawing/2014/main" id="{EE82A1F4-2EFF-4340-A059-CD9C31C0B2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88806" y="1507112"/>
            <a:ext cx="4820480" cy="10212884"/>
          </a:xfrm>
          <a:prstGeom prst="rect">
            <a:avLst/>
          </a:prstGeom>
        </p:spPr>
      </p:pic>
      <p:sp>
        <p:nvSpPr>
          <p:cNvPr id="14" name="Picture Placeholder 9">
            <a:extLst>
              <a:ext uri="{FF2B5EF4-FFF2-40B4-BE49-F238E27FC236}">
                <a16:creationId xmlns:a16="http://schemas.microsoft.com/office/drawing/2014/main" id="{93BAB9B9-F76E-463E-A1D9-B9ACE4BD7F64}"/>
              </a:ext>
            </a:extLst>
          </p:cNvPr>
          <p:cNvSpPr>
            <a:spLocks noGrp="1"/>
          </p:cNvSpPr>
          <p:nvPr>
            <p:ph type="pic" sz="quarter" idx="46"/>
          </p:nvPr>
        </p:nvSpPr>
        <p:spPr>
          <a:xfrm>
            <a:off x="9583268" y="2512291"/>
            <a:ext cx="4431557" cy="8174182"/>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13283271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 Column layout with handset Green">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tx1"/>
                </a:solidFill>
              </a:defRPr>
            </a:lvl1pPr>
          </a:lstStyle>
          <a:p>
            <a:r>
              <a:rPr lang="en-US"/>
              <a:t>Click to edit Master title style</a:t>
            </a:r>
          </a:p>
        </p:txBody>
      </p:sp>
      <p:sp>
        <p:nvSpPr>
          <p:cNvPr id="47" name="Picture Placeholder 9">
            <a:extLst>
              <a:ext uri="{FF2B5EF4-FFF2-40B4-BE49-F238E27FC236}">
                <a16:creationId xmlns:a16="http://schemas.microsoft.com/office/drawing/2014/main" id="{E230D68C-E758-45D9-9AAD-F1F84C3ADA8A}"/>
              </a:ext>
            </a:extLst>
          </p:cNvPr>
          <p:cNvSpPr>
            <a:spLocks noGrp="1"/>
          </p:cNvSpPr>
          <p:nvPr>
            <p:ph type="pic" sz="quarter" idx="13"/>
          </p:nvPr>
        </p:nvSpPr>
        <p:spPr>
          <a:xfrm>
            <a:off x="600077" y="6016627"/>
            <a:ext cx="4895850" cy="7699374"/>
          </a:xfrm>
        </p:spPr>
        <p:txBody>
          <a:bodyPr/>
          <a:lstStyle/>
          <a:p>
            <a:endParaRPr lang="en-US"/>
          </a:p>
        </p:txBody>
      </p:sp>
      <p:pic>
        <p:nvPicPr>
          <p:cNvPr id="50" name="Graphic 49">
            <a:extLst>
              <a:ext uri="{FF2B5EF4-FFF2-40B4-BE49-F238E27FC236}">
                <a16:creationId xmlns:a16="http://schemas.microsoft.com/office/drawing/2014/main" id="{88BA560B-2CB8-45DE-900E-F953B1DB63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8" y="1414348"/>
            <a:ext cx="5147140" cy="10904960"/>
          </a:xfrm>
          <a:prstGeom prst="rect">
            <a:avLst/>
          </a:prstGeom>
        </p:spPr>
      </p:pic>
      <p:sp>
        <p:nvSpPr>
          <p:cNvPr id="52" name="Picture Placeholder 9">
            <a:extLst>
              <a:ext uri="{FF2B5EF4-FFF2-40B4-BE49-F238E27FC236}">
                <a16:creationId xmlns:a16="http://schemas.microsoft.com/office/drawing/2014/main" id="{412C0D95-6418-4A62-88AD-B956B95EEE17}"/>
              </a:ext>
            </a:extLst>
          </p:cNvPr>
          <p:cNvSpPr>
            <a:spLocks noGrp="1"/>
          </p:cNvSpPr>
          <p:nvPr>
            <p:ph type="pic" sz="quarter" idx="45"/>
          </p:nvPr>
        </p:nvSpPr>
        <p:spPr>
          <a:xfrm>
            <a:off x="15941524" y="2512291"/>
            <a:ext cx="4767168" cy="8700654"/>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61" name="Graphic 12">
            <a:extLst>
              <a:ext uri="{FF2B5EF4-FFF2-40B4-BE49-F238E27FC236}">
                <a16:creationId xmlns:a16="http://schemas.microsoft.com/office/drawing/2014/main" id="{F810D76E-36E9-4A49-8E76-6797E9E2435B}"/>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86882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ront Cover yellow/illustration">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B94D02C-7CD9-E34B-9AF0-EEF92B52F3FF}"/>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4" name="Graphic 6">
              <a:extLst>
                <a:ext uri="{FF2B5EF4-FFF2-40B4-BE49-F238E27FC236}">
                  <a16:creationId xmlns:a16="http://schemas.microsoft.com/office/drawing/2014/main" id="{538138A9-2A6D-324D-8F6D-3A80722F9505}"/>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5" name="Graphic 6">
              <a:extLst>
                <a:ext uri="{FF2B5EF4-FFF2-40B4-BE49-F238E27FC236}">
                  <a16:creationId xmlns:a16="http://schemas.microsoft.com/office/drawing/2014/main" id="{C3F10986-AC4A-E345-8DC5-D1A4AAB3F2B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tx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tx1"/>
                </a:solidFill>
              </a:defRPr>
            </a:lvl1pPr>
          </a:lstStyle>
          <a:p>
            <a:pPr lvl="0"/>
            <a:r>
              <a:rPr lang="en-US"/>
              <a:t>Presenters name</a:t>
            </a:r>
          </a:p>
        </p:txBody>
      </p:sp>
      <p:sp>
        <p:nvSpPr>
          <p:cNvPr id="12" name="Picture Placeholder 6">
            <a:extLst>
              <a:ext uri="{FF2B5EF4-FFF2-40B4-BE49-F238E27FC236}">
                <a16:creationId xmlns:a16="http://schemas.microsoft.com/office/drawing/2014/main" id="{35A678DA-ECC6-4CCD-B9F9-FCAEEDA21E8E}"/>
              </a:ext>
            </a:extLst>
          </p:cNvPr>
          <p:cNvSpPr>
            <a:spLocks noGrp="1"/>
          </p:cNvSpPr>
          <p:nvPr>
            <p:ph type="pic" sz="quarter" idx="12"/>
          </p:nvPr>
        </p:nvSpPr>
        <p:spPr>
          <a:xfrm>
            <a:off x="12192001" y="0"/>
            <a:ext cx="10039846" cy="13716000"/>
          </a:xfrm>
        </p:spPr>
        <p:txBody>
          <a:bodyPr>
            <a:noAutofit/>
          </a:bodyPr>
          <a:lstStyle>
            <a:lvl1pPr marL="0" indent="0">
              <a:buNone/>
              <a:defRPr/>
            </a:lvl1pPr>
          </a:lstStyle>
          <a:p>
            <a:r>
              <a:rPr lang="en-GB"/>
              <a:t>Click icon to add picture</a:t>
            </a:r>
            <a:endParaRPr lang="en-US"/>
          </a:p>
        </p:txBody>
      </p:sp>
      <p:sp>
        <p:nvSpPr>
          <p:cNvPr id="13" name="Text Placeholder 11">
            <a:extLst>
              <a:ext uri="{FF2B5EF4-FFF2-40B4-BE49-F238E27FC236}">
                <a16:creationId xmlns:a16="http://schemas.microsoft.com/office/drawing/2014/main" id="{7297346A-CF6A-4D05-BEF0-D101CF92298C}"/>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Job title</a:t>
            </a:r>
          </a:p>
        </p:txBody>
      </p:sp>
    </p:spTree>
    <p:extLst>
      <p:ext uri="{BB962C8B-B14F-4D97-AF65-F5344CB8AC3E}">
        <p14:creationId xmlns:p14="http://schemas.microsoft.com/office/powerpoint/2010/main" val="8653975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2 Column layout with handset Blue">
    <p:bg>
      <p:bgPr>
        <a:solidFill>
          <a:schemeClr val="accent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tx1"/>
                </a:solidFill>
              </a:defRPr>
            </a:lvl1pPr>
          </a:lstStyle>
          <a:p>
            <a:r>
              <a:rPr lang="en-US"/>
              <a:t>Click to edit Master title style</a:t>
            </a:r>
          </a:p>
        </p:txBody>
      </p:sp>
      <p:sp>
        <p:nvSpPr>
          <p:cNvPr id="47" name="Picture Placeholder 9">
            <a:extLst>
              <a:ext uri="{FF2B5EF4-FFF2-40B4-BE49-F238E27FC236}">
                <a16:creationId xmlns:a16="http://schemas.microsoft.com/office/drawing/2014/main" id="{E230D68C-E758-45D9-9AAD-F1F84C3ADA8A}"/>
              </a:ext>
            </a:extLst>
          </p:cNvPr>
          <p:cNvSpPr>
            <a:spLocks noGrp="1"/>
          </p:cNvSpPr>
          <p:nvPr>
            <p:ph type="pic" sz="quarter" idx="13"/>
          </p:nvPr>
        </p:nvSpPr>
        <p:spPr>
          <a:xfrm>
            <a:off x="600077" y="6016627"/>
            <a:ext cx="4895850" cy="7699374"/>
          </a:xfrm>
        </p:spPr>
        <p:txBody>
          <a:bodyPr/>
          <a:lstStyle/>
          <a:p>
            <a:endParaRPr lang="en-US"/>
          </a:p>
        </p:txBody>
      </p:sp>
      <p:pic>
        <p:nvPicPr>
          <p:cNvPr id="50" name="Graphic 49">
            <a:extLst>
              <a:ext uri="{FF2B5EF4-FFF2-40B4-BE49-F238E27FC236}">
                <a16:creationId xmlns:a16="http://schemas.microsoft.com/office/drawing/2014/main" id="{88BA560B-2CB8-45DE-900E-F953B1DB63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8" y="1414348"/>
            <a:ext cx="5147140" cy="10904960"/>
          </a:xfrm>
          <a:prstGeom prst="rect">
            <a:avLst/>
          </a:prstGeom>
        </p:spPr>
      </p:pic>
      <p:sp>
        <p:nvSpPr>
          <p:cNvPr id="61" name="Graphic 12">
            <a:extLst>
              <a:ext uri="{FF2B5EF4-FFF2-40B4-BE49-F238E27FC236}">
                <a16:creationId xmlns:a16="http://schemas.microsoft.com/office/drawing/2014/main" id="{F810D76E-36E9-4A49-8E76-6797E9E2435B}"/>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2" name="Picture Placeholder 9">
            <a:extLst>
              <a:ext uri="{FF2B5EF4-FFF2-40B4-BE49-F238E27FC236}">
                <a16:creationId xmlns:a16="http://schemas.microsoft.com/office/drawing/2014/main" id="{11E4BE14-76CD-4386-8441-08B943A24C1C}"/>
              </a:ext>
            </a:extLst>
          </p:cNvPr>
          <p:cNvSpPr>
            <a:spLocks noGrp="1"/>
          </p:cNvSpPr>
          <p:nvPr>
            <p:ph type="pic" sz="quarter" idx="45"/>
          </p:nvPr>
        </p:nvSpPr>
        <p:spPr>
          <a:xfrm>
            <a:off x="15941524" y="2512291"/>
            <a:ext cx="4767168" cy="8700654"/>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0596104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 Column layout with handset Yellow">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tx1"/>
                </a:solidFill>
              </a:defRPr>
            </a:lvl1pPr>
          </a:lstStyle>
          <a:p>
            <a:r>
              <a:rPr lang="en-US"/>
              <a:t>Click to edit Master title style</a:t>
            </a:r>
          </a:p>
        </p:txBody>
      </p:sp>
      <p:sp>
        <p:nvSpPr>
          <p:cNvPr id="47" name="Picture Placeholder 9">
            <a:extLst>
              <a:ext uri="{FF2B5EF4-FFF2-40B4-BE49-F238E27FC236}">
                <a16:creationId xmlns:a16="http://schemas.microsoft.com/office/drawing/2014/main" id="{E230D68C-E758-45D9-9AAD-F1F84C3ADA8A}"/>
              </a:ext>
            </a:extLst>
          </p:cNvPr>
          <p:cNvSpPr>
            <a:spLocks noGrp="1"/>
          </p:cNvSpPr>
          <p:nvPr>
            <p:ph type="pic" sz="quarter" idx="13"/>
          </p:nvPr>
        </p:nvSpPr>
        <p:spPr>
          <a:xfrm>
            <a:off x="600077" y="6016627"/>
            <a:ext cx="4895850" cy="7699374"/>
          </a:xfrm>
        </p:spPr>
        <p:txBody>
          <a:bodyPr/>
          <a:lstStyle/>
          <a:p>
            <a:endParaRPr lang="en-US"/>
          </a:p>
        </p:txBody>
      </p:sp>
      <p:pic>
        <p:nvPicPr>
          <p:cNvPr id="50" name="Graphic 49">
            <a:extLst>
              <a:ext uri="{FF2B5EF4-FFF2-40B4-BE49-F238E27FC236}">
                <a16:creationId xmlns:a16="http://schemas.microsoft.com/office/drawing/2014/main" id="{88BA560B-2CB8-45DE-900E-F953B1DB63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8" y="1414348"/>
            <a:ext cx="5147140" cy="10904960"/>
          </a:xfrm>
          <a:prstGeom prst="rect">
            <a:avLst/>
          </a:prstGeom>
        </p:spPr>
      </p:pic>
      <p:sp>
        <p:nvSpPr>
          <p:cNvPr id="12" name="Picture Placeholder 9">
            <a:extLst>
              <a:ext uri="{FF2B5EF4-FFF2-40B4-BE49-F238E27FC236}">
                <a16:creationId xmlns:a16="http://schemas.microsoft.com/office/drawing/2014/main" id="{D79C8811-A179-48C4-9D7C-056772C90112}"/>
              </a:ext>
            </a:extLst>
          </p:cNvPr>
          <p:cNvSpPr>
            <a:spLocks noGrp="1"/>
          </p:cNvSpPr>
          <p:nvPr>
            <p:ph type="pic" sz="quarter" idx="45"/>
          </p:nvPr>
        </p:nvSpPr>
        <p:spPr>
          <a:xfrm>
            <a:off x="15941524" y="2512291"/>
            <a:ext cx="4767168" cy="8700654"/>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31506941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Handset and laptop Green 1">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6359525"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5403561"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5385087"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9" y="957600"/>
            <a:ext cx="5431266" cy="2318400"/>
          </a:xfrm>
        </p:spPr>
        <p:txBody>
          <a:bodyPr/>
          <a:lstStyle>
            <a:lvl1pPr>
              <a:defRPr>
                <a:solidFill>
                  <a:schemeClr val="tx1"/>
                </a:solidFill>
              </a:defRPr>
            </a:lvl1pPr>
          </a:lstStyle>
          <a:p>
            <a:r>
              <a:rPr lang="en-US"/>
              <a:t>Click to edit Master title style</a:t>
            </a:r>
          </a:p>
        </p:txBody>
      </p:sp>
      <p:pic>
        <p:nvPicPr>
          <p:cNvPr id="17" name="Graphic 16">
            <a:extLst>
              <a:ext uri="{FF2B5EF4-FFF2-40B4-BE49-F238E27FC236}">
                <a16:creationId xmlns:a16="http://schemas.microsoft.com/office/drawing/2014/main" id="{375E455E-1C7A-42FE-A511-86CABB8B3C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507308" y="4100634"/>
            <a:ext cx="2609654" cy="5528932"/>
          </a:xfrm>
          <a:prstGeom prst="rect">
            <a:avLst/>
          </a:prstGeom>
        </p:spPr>
      </p:pic>
      <p:sp>
        <p:nvSpPr>
          <p:cNvPr id="18" name="Picture Placeholder 9">
            <a:extLst>
              <a:ext uri="{FF2B5EF4-FFF2-40B4-BE49-F238E27FC236}">
                <a16:creationId xmlns:a16="http://schemas.microsoft.com/office/drawing/2014/main" id="{4E60A219-2751-4B74-8E6B-F89844A34663}"/>
              </a:ext>
            </a:extLst>
          </p:cNvPr>
          <p:cNvSpPr>
            <a:spLocks noGrp="1"/>
          </p:cNvSpPr>
          <p:nvPr>
            <p:ph type="pic" sz="quarter" idx="61"/>
          </p:nvPr>
        </p:nvSpPr>
        <p:spPr>
          <a:xfrm>
            <a:off x="7619034" y="4664364"/>
            <a:ext cx="2386202" cy="4396509"/>
          </a:xfrm>
          <a:prstGeom prst="roundRect">
            <a:avLst>
              <a:gd name="adj" fmla="val 0"/>
            </a:avLst>
          </a:prstGeom>
          <a:ln>
            <a:noFill/>
          </a:ln>
        </p:spPr>
        <p:txBody>
          <a:bodyPr/>
          <a:lstStyle>
            <a:lvl1pPr marL="0" indent="0">
              <a:buNone/>
              <a:defRPr>
                <a:solidFill>
                  <a:schemeClr val="tx1"/>
                </a:solidFill>
              </a:defRPr>
            </a:lvl1pPr>
          </a:lstStyle>
          <a:p>
            <a:endParaRPr lang="en-US"/>
          </a:p>
        </p:txBody>
      </p:sp>
      <p:grpSp>
        <p:nvGrpSpPr>
          <p:cNvPr id="20" name="Group 19">
            <a:extLst>
              <a:ext uri="{FF2B5EF4-FFF2-40B4-BE49-F238E27FC236}">
                <a16:creationId xmlns:a16="http://schemas.microsoft.com/office/drawing/2014/main" id="{4F6EA2BE-89A2-4C84-9301-0C622E8F21E8}"/>
              </a:ext>
            </a:extLst>
          </p:cNvPr>
          <p:cNvGrpSpPr/>
          <p:nvPr userDrawn="1"/>
        </p:nvGrpSpPr>
        <p:grpSpPr>
          <a:xfrm>
            <a:off x="10607074" y="2964363"/>
            <a:ext cx="13221158" cy="7522308"/>
            <a:chOff x="2777391" y="1930145"/>
            <a:chExt cx="6610579" cy="3761154"/>
          </a:xfrm>
        </p:grpSpPr>
        <p:sp>
          <p:nvSpPr>
            <p:cNvPr id="21" name="Graphic 8">
              <a:extLst>
                <a:ext uri="{FF2B5EF4-FFF2-40B4-BE49-F238E27FC236}">
                  <a16:creationId xmlns:a16="http://schemas.microsoft.com/office/drawing/2014/main" id="{BC9EBB2C-B0CA-4BEE-8044-6660D32F9D8A}"/>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22" name="Graphic 8">
              <a:extLst>
                <a:ext uri="{FF2B5EF4-FFF2-40B4-BE49-F238E27FC236}">
                  <a16:creationId xmlns:a16="http://schemas.microsoft.com/office/drawing/2014/main" id="{462AFF65-4056-4E98-8CFA-A2E3059BB743}"/>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23" name="Picture Placeholder 9">
            <a:extLst>
              <a:ext uri="{FF2B5EF4-FFF2-40B4-BE49-F238E27FC236}">
                <a16:creationId xmlns:a16="http://schemas.microsoft.com/office/drawing/2014/main" id="{E200845C-CE51-4B21-8D24-1A019BB3F3E1}"/>
              </a:ext>
            </a:extLst>
          </p:cNvPr>
          <p:cNvSpPr>
            <a:spLocks noGrp="1"/>
          </p:cNvSpPr>
          <p:nvPr>
            <p:ph type="pic" sz="quarter" idx="32" hasCustomPrompt="1"/>
          </p:nvPr>
        </p:nvSpPr>
        <p:spPr>
          <a:xfrm>
            <a:off x="11731253" y="3301102"/>
            <a:ext cx="10972800" cy="6183714"/>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
        <p:nvSpPr>
          <p:cNvPr id="15" name="Graphic 12">
            <a:extLst>
              <a:ext uri="{FF2B5EF4-FFF2-40B4-BE49-F238E27FC236}">
                <a16:creationId xmlns:a16="http://schemas.microsoft.com/office/drawing/2014/main" id="{F496FF97-015E-42BB-88E3-433E207CCEBD}"/>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2359596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Handset and laptop Blue 1">
    <p:bg>
      <p:bgPr>
        <a:solidFill>
          <a:schemeClr val="accent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6359525"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5403561"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5385087"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9" y="957600"/>
            <a:ext cx="5431266" cy="2318400"/>
          </a:xfrm>
        </p:spPr>
        <p:txBody>
          <a:bodyPr/>
          <a:lstStyle>
            <a:lvl1pPr>
              <a:defRPr>
                <a:solidFill>
                  <a:schemeClr val="tx1"/>
                </a:solidFill>
              </a:defRPr>
            </a:lvl1pPr>
          </a:lstStyle>
          <a:p>
            <a:r>
              <a:rPr lang="en-US"/>
              <a:t>Click to edit Master title style</a:t>
            </a:r>
          </a:p>
        </p:txBody>
      </p:sp>
      <p:pic>
        <p:nvPicPr>
          <p:cNvPr id="17" name="Graphic 16">
            <a:extLst>
              <a:ext uri="{FF2B5EF4-FFF2-40B4-BE49-F238E27FC236}">
                <a16:creationId xmlns:a16="http://schemas.microsoft.com/office/drawing/2014/main" id="{375E455E-1C7A-42FE-A511-86CABB8B3CB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507308" y="4100634"/>
            <a:ext cx="2609654" cy="5528932"/>
          </a:xfrm>
          <a:prstGeom prst="rect">
            <a:avLst/>
          </a:prstGeom>
        </p:spPr>
      </p:pic>
      <p:sp>
        <p:nvSpPr>
          <p:cNvPr id="18" name="Picture Placeholder 9">
            <a:extLst>
              <a:ext uri="{FF2B5EF4-FFF2-40B4-BE49-F238E27FC236}">
                <a16:creationId xmlns:a16="http://schemas.microsoft.com/office/drawing/2014/main" id="{4E60A219-2751-4B74-8E6B-F89844A34663}"/>
              </a:ext>
            </a:extLst>
          </p:cNvPr>
          <p:cNvSpPr>
            <a:spLocks noGrp="1"/>
          </p:cNvSpPr>
          <p:nvPr>
            <p:ph type="pic" sz="quarter" idx="61"/>
          </p:nvPr>
        </p:nvSpPr>
        <p:spPr>
          <a:xfrm>
            <a:off x="7619034" y="4664364"/>
            <a:ext cx="2386202" cy="4396509"/>
          </a:xfrm>
          <a:prstGeom prst="roundRect">
            <a:avLst>
              <a:gd name="adj" fmla="val 0"/>
            </a:avLst>
          </a:prstGeom>
          <a:ln>
            <a:noFill/>
          </a:ln>
        </p:spPr>
        <p:txBody>
          <a:bodyPr/>
          <a:lstStyle>
            <a:lvl1pPr marL="0" indent="0">
              <a:buNone/>
              <a:defRPr>
                <a:solidFill>
                  <a:schemeClr val="tx1"/>
                </a:solidFill>
              </a:defRPr>
            </a:lvl1pPr>
          </a:lstStyle>
          <a:p>
            <a:endParaRPr lang="en-US"/>
          </a:p>
        </p:txBody>
      </p:sp>
      <p:grpSp>
        <p:nvGrpSpPr>
          <p:cNvPr id="20" name="Group 19">
            <a:extLst>
              <a:ext uri="{FF2B5EF4-FFF2-40B4-BE49-F238E27FC236}">
                <a16:creationId xmlns:a16="http://schemas.microsoft.com/office/drawing/2014/main" id="{4F6EA2BE-89A2-4C84-9301-0C622E8F21E8}"/>
              </a:ext>
            </a:extLst>
          </p:cNvPr>
          <p:cNvGrpSpPr/>
          <p:nvPr userDrawn="1"/>
        </p:nvGrpSpPr>
        <p:grpSpPr>
          <a:xfrm>
            <a:off x="10607074" y="2964363"/>
            <a:ext cx="13221158" cy="7522308"/>
            <a:chOff x="2777391" y="1930145"/>
            <a:chExt cx="6610579" cy="3761154"/>
          </a:xfrm>
        </p:grpSpPr>
        <p:sp>
          <p:nvSpPr>
            <p:cNvPr id="21" name="Graphic 8">
              <a:extLst>
                <a:ext uri="{FF2B5EF4-FFF2-40B4-BE49-F238E27FC236}">
                  <a16:creationId xmlns:a16="http://schemas.microsoft.com/office/drawing/2014/main" id="{BC9EBB2C-B0CA-4BEE-8044-6660D32F9D8A}"/>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22" name="Graphic 8">
              <a:extLst>
                <a:ext uri="{FF2B5EF4-FFF2-40B4-BE49-F238E27FC236}">
                  <a16:creationId xmlns:a16="http://schemas.microsoft.com/office/drawing/2014/main" id="{462AFF65-4056-4E98-8CFA-A2E3059BB743}"/>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23" name="Picture Placeholder 9">
            <a:extLst>
              <a:ext uri="{FF2B5EF4-FFF2-40B4-BE49-F238E27FC236}">
                <a16:creationId xmlns:a16="http://schemas.microsoft.com/office/drawing/2014/main" id="{E200845C-CE51-4B21-8D24-1A019BB3F3E1}"/>
              </a:ext>
            </a:extLst>
          </p:cNvPr>
          <p:cNvSpPr>
            <a:spLocks noGrp="1"/>
          </p:cNvSpPr>
          <p:nvPr>
            <p:ph type="pic" sz="quarter" idx="32" hasCustomPrompt="1"/>
          </p:nvPr>
        </p:nvSpPr>
        <p:spPr>
          <a:xfrm>
            <a:off x="11731253" y="3301102"/>
            <a:ext cx="10972800" cy="6183714"/>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
        <p:nvSpPr>
          <p:cNvPr id="15" name="Graphic 12">
            <a:extLst>
              <a:ext uri="{FF2B5EF4-FFF2-40B4-BE49-F238E27FC236}">
                <a16:creationId xmlns:a16="http://schemas.microsoft.com/office/drawing/2014/main" id="{F496FF97-015E-42BB-88E3-433E207CCEBD}"/>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31514758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Handset and laptop Grey 1">
    <p:bg>
      <p:bgPr>
        <a:solidFill>
          <a:srgbClr val="F2F2F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11120870"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11074688"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8" y="957600"/>
            <a:ext cx="11093157" cy="2318400"/>
          </a:xfrm>
        </p:spPr>
        <p:txBody>
          <a:bodyPr/>
          <a:lstStyle>
            <a:lvl1pPr>
              <a:defRPr>
                <a:solidFill>
                  <a:schemeClr val="tx1"/>
                </a:solidFill>
              </a:defRPr>
            </a:lvl1pPr>
          </a:lstStyle>
          <a:p>
            <a:r>
              <a:rPr lang="en-US"/>
              <a:t>Click to edit Master title style</a:t>
            </a:r>
          </a:p>
        </p:txBody>
      </p:sp>
      <p:pic>
        <p:nvPicPr>
          <p:cNvPr id="17" name="Graphic 16">
            <a:extLst>
              <a:ext uri="{FF2B5EF4-FFF2-40B4-BE49-F238E27FC236}">
                <a16:creationId xmlns:a16="http://schemas.microsoft.com/office/drawing/2014/main" id="{375E455E-1C7A-42FE-A511-86CABB8B3CB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66587" y="5089236"/>
            <a:ext cx="1916337" cy="4060038"/>
          </a:xfrm>
          <a:prstGeom prst="rect">
            <a:avLst/>
          </a:prstGeom>
        </p:spPr>
      </p:pic>
      <p:sp>
        <p:nvSpPr>
          <p:cNvPr id="18" name="Picture Placeholder 9">
            <a:extLst>
              <a:ext uri="{FF2B5EF4-FFF2-40B4-BE49-F238E27FC236}">
                <a16:creationId xmlns:a16="http://schemas.microsoft.com/office/drawing/2014/main" id="{4E60A219-2751-4B74-8E6B-F89844A34663}"/>
              </a:ext>
            </a:extLst>
          </p:cNvPr>
          <p:cNvSpPr>
            <a:spLocks noGrp="1"/>
          </p:cNvSpPr>
          <p:nvPr>
            <p:ph type="pic" sz="quarter" idx="61"/>
          </p:nvPr>
        </p:nvSpPr>
        <p:spPr>
          <a:xfrm>
            <a:off x="13042105" y="5495636"/>
            <a:ext cx="1765300" cy="3223492"/>
          </a:xfrm>
          <a:prstGeom prst="roundRect">
            <a:avLst>
              <a:gd name="adj" fmla="val 0"/>
            </a:avLst>
          </a:prstGeom>
          <a:ln>
            <a:noFill/>
          </a:ln>
        </p:spPr>
        <p:txBody>
          <a:bodyPr/>
          <a:lstStyle>
            <a:lvl1pPr marL="0" indent="0">
              <a:buNone/>
              <a:defRPr>
                <a:solidFill>
                  <a:schemeClr val="tx1"/>
                </a:solidFill>
              </a:defRPr>
            </a:lvl1pPr>
          </a:lstStyle>
          <a:p>
            <a:endParaRPr lang="en-US"/>
          </a:p>
        </p:txBody>
      </p:sp>
      <p:grpSp>
        <p:nvGrpSpPr>
          <p:cNvPr id="15" name="Group 14">
            <a:extLst>
              <a:ext uri="{FF2B5EF4-FFF2-40B4-BE49-F238E27FC236}">
                <a16:creationId xmlns:a16="http://schemas.microsoft.com/office/drawing/2014/main" id="{E0B6D0BC-1195-4D73-B330-C903FED30509}"/>
              </a:ext>
            </a:extLst>
          </p:cNvPr>
          <p:cNvGrpSpPr/>
          <p:nvPr userDrawn="1"/>
        </p:nvGrpSpPr>
        <p:grpSpPr>
          <a:xfrm>
            <a:off x="14601663" y="4417907"/>
            <a:ext cx="9398740" cy="5347506"/>
            <a:chOff x="2777391" y="1930145"/>
            <a:chExt cx="6610579" cy="3761154"/>
          </a:xfrm>
        </p:grpSpPr>
        <p:sp>
          <p:nvSpPr>
            <p:cNvPr id="16" name="Graphic 8">
              <a:extLst>
                <a:ext uri="{FF2B5EF4-FFF2-40B4-BE49-F238E27FC236}">
                  <a16:creationId xmlns:a16="http://schemas.microsoft.com/office/drawing/2014/main" id="{E31225FA-B9A9-42E7-AAE8-E89D2E0EEAC2}"/>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24" name="Graphic 8">
              <a:extLst>
                <a:ext uri="{FF2B5EF4-FFF2-40B4-BE49-F238E27FC236}">
                  <a16:creationId xmlns:a16="http://schemas.microsoft.com/office/drawing/2014/main" id="{2DBF3829-3123-4D0B-A225-B9C651EBCB3A}"/>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25" name="Picture Placeholder 9">
            <a:extLst>
              <a:ext uri="{FF2B5EF4-FFF2-40B4-BE49-F238E27FC236}">
                <a16:creationId xmlns:a16="http://schemas.microsoft.com/office/drawing/2014/main" id="{9851FFE5-4C25-40DF-BC1F-1C36057A46E8}"/>
              </a:ext>
            </a:extLst>
          </p:cNvPr>
          <p:cNvSpPr>
            <a:spLocks noGrp="1"/>
          </p:cNvSpPr>
          <p:nvPr>
            <p:ph type="pic" sz="quarter" idx="32" hasCustomPrompt="1"/>
          </p:nvPr>
        </p:nvSpPr>
        <p:spPr>
          <a:xfrm>
            <a:off x="15400825" y="4648325"/>
            <a:ext cx="7800416" cy="4395918"/>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Tree>
    <p:extLst>
      <p:ext uri="{BB962C8B-B14F-4D97-AF65-F5344CB8AC3E}">
        <p14:creationId xmlns:p14="http://schemas.microsoft.com/office/powerpoint/2010/main" val="1448768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Handset and laptop Yellow 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11120870"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11074688"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8" y="957600"/>
            <a:ext cx="11093157" cy="2318400"/>
          </a:xfrm>
        </p:spPr>
        <p:txBody>
          <a:bodyPr/>
          <a:lstStyle>
            <a:lvl1pPr>
              <a:defRPr>
                <a:solidFill>
                  <a:schemeClr val="tx1"/>
                </a:solidFill>
              </a:defRPr>
            </a:lvl1pPr>
          </a:lstStyle>
          <a:p>
            <a:r>
              <a:rPr lang="en-US"/>
              <a:t>Click to edit Master title style</a:t>
            </a:r>
          </a:p>
        </p:txBody>
      </p:sp>
      <p:pic>
        <p:nvPicPr>
          <p:cNvPr id="17" name="Graphic 16">
            <a:extLst>
              <a:ext uri="{FF2B5EF4-FFF2-40B4-BE49-F238E27FC236}">
                <a16:creationId xmlns:a16="http://schemas.microsoft.com/office/drawing/2014/main" id="{375E455E-1C7A-42FE-A511-86CABB8B3CB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66587" y="5089236"/>
            <a:ext cx="1916337" cy="4060038"/>
          </a:xfrm>
          <a:prstGeom prst="rect">
            <a:avLst/>
          </a:prstGeom>
        </p:spPr>
      </p:pic>
      <p:sp>
        <p:nvSpPr>
          <p:cNvPr id="18" name="Picture Placeholder 9">
            <a:extLst>
              <a:ext uri="{FF2B5EF4-FFF2-40B4-BE49-F238E27FC236}">
                <a16:creationId xmlns:a16="http://schemas.microsoft.com/office/drawing/2014/main" id="{4E60A219-2751-4B74-8E6B-F89844A34663}"/>
              </a:ext>
            </a:extLst>
          </p:cNvPr>
          <p:cNvSpPr>
            <a:spLocks noGrp="1"/>
          </p:cNvSpPr>
          <p:nvPr>
            <p:ph type="pic" sz="quarter" idx="61"/>
          </p:nvPr>
        </p:nvSpPr>
        <p:spPr>
          <a:xfrm>
            <a:off x="13042105" y="5495636"/>
            <a:ext cx="1765300" cy="3223492"/>
          </a:xfrm>
          <a:prstGeom prst="roundRect">
            <a:avLst>
              <a:gd name="adj" fmla="val 0"/>
            </a:avLst>
          </a:prstGeom>
          <a:ln>
            <a:noFill/>
          </a:ln>
        </p:spPr>
        <p:txBody>
          <a:bodyPr/>
          <a:lstStyle>
            <a:lvl1pPr marL="0" indent="0">
              <a:buNone/>
              <a:defRPr>
                <a:solidFill>
                  <a:schemeClr val="tx1"/>
                </a:solidFill>
              </a:defRPr>
            </a:lvl1pPr>
          </a:lstStyle>
          <a:p>
            <a:endParaRPr lang="en-US"/>
          </a:p>
        </p:txBody>
      </p:sp>
      <p:grpSp>
        <p:nvGrpSpPr>
          <p:cNvPr id="15" name="Group 14">
            <a:extLst>
              <a:ext uri="{FF2B5EF4-FFF2-40B4-BE49-F238E27FC236}">
                <a16:creationId xmlns:a16="http://schemas.microsoft.com/office/drawing/2014/main" id="{E0B6D0BC-1195-4D73-B330-C903FED30509}"/>
              </a:ext>
            </a:extLst>
          </p:cNvPr>
          <p:cNvGrpSpPr/>
          <p:nvPr userDrawn="1"/>
        </p:nvGrpSpPr>
        <p:grpSpPr>
          <a:xfrm>
            <a:off x="14601663" y="4417907"/>
            <a:ext cx="9398740" cy="5347506"/>
            <a:chOff x="2777391" y="1930145"/>
            <a:chExt cx="6610579" cy="3761154"/>
          </a:xfrm>
        </p:grpSpPr>
        <p:sp>
          <p:nvSpPr>
            <p:cNvPr id="16" name="Graphic 8">
              <a:extLst>
                <a:ext uri="{FF2B5EF4-FFF2-40B4-BE49-F238E27FC236}">
                  <a16:creationId xmlns:a16="http://schemas.microsoft.com/office/drawing/2014/main" id="{E31225FA-B9A9-42E7-AAE8-E89D2E0EEAC2}"/>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24" name="Graphic 8">
              <a:extLst>
                <a:ext uri="{FF2B5EF4-FFF2-40B4-BE49-F238E27FC236}">
                  <a16:creationId xmlns:a16="http://schemas.microsoft.com/office/drawing/2014/main" id="{2DBF3829-3123-4D0B-A225-B9C651EBCB3A}"/>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25" name="Picture Placeholder 9">
            <a:extLst>
              <a:ext uri="{FF2B5EF4-FFF2-40B4-BE49-F238E27FC236}">
                <a16:creationId xmlns:a16="http://schemas.microsoft.com/office/drawing/2014/main" id="{9851FFE5-4C25-40DF-BC1F-1C36057A46E8}"/>
              </a:ext>
            </a:extLst>
          </p:cNvPr>
          <p:cNvSpPr>
            <a:spLocks noGrp="1"/>
          </p:cNvSpPr>
          <p:nvPr>
            <p:ph type="pic" sz="quarter" idx="32" hasCustomPrompt="1"/>
          </p:nvPr>
        </p:nvSpPr>
        <p:spPr>
          <a:xfrm>
            <a:off x="15400825" y="4648325"/>
            <a:ext cx="7800416" cy="4395918"/>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Tree>
    <p:extLst>
      <p:ext uri="{BB962C8B-B14F-4D97-AF65-F5344CB8AC3E}">
        <p14:creationId xmlns:p14="http://schemas.microsoft.com/office/powerpoint/2010/main" val="40636976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Handset and laptop Green 2">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11120870"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11074688"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8" y="957600"/>
            <a:ext cx="11093157" cy="2318400"/>
          </a:xfrm>
        </p:spPr>
        <p:txBody>
          <a:bodyPr/>
          <a:lstStyle>
            <a:lvl1pPr>
              <a:defRPr>
                <a:solidFill>
                  <a:schemeClr val="tx1"/>
                </a:solidFill>
              </a:defRPr>
            </a:lvl1pPr>
          </a:lstStyle>
          <a:p>
            <a:r>
              <a:rPr lang="en-US"/>
              <a:t>Click to edit Master title style</a:t>
            </a:r>
          </a:p>
        </p:txBody>
      </p:sp>
      <p:sp>
        <p:nvSpPr>
          <p:cNvPr id="20" name="Graphic 12">
            <a:extLst>
              <a:ext uri="{FF2B5EF4-FFF2-40B4-BE49-F238E27FC236}">
                <a16:creationId xmlns:a16="http://schemas.microsoft.com/office/drawing/2014/main" id="{A0C97F62-0246-4177-B934-1A54688BC2C3}"/>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23338329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Handset and laptop Blue 2">
    <p:bg>
      <p:bgPr>
        <a:solidFill>
          <a:schemeClr val="accent3"/>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4" name="Text Placeholder 3">
            <a:extLst>
              <a:ext uri="{FF2B5EF4-FFF2-40B4-BE49-F238E27FC236}">
                <a16:creationId xmlns:a16="http://schemas.microsoft.com/office/drawing/2014/main" id="{74D8DE7E-1DD1-4FB9-BF05-40E3C96521B6}"/>
              </a:ext>
            </a:extLst>
          </p:cNvPr>
          <p:cNvSpPr>
            <a:spLocks noGrp="1"/>
          </p:cNvSpPr>
          <p:nvPr>
            <p:ph type="body" sz="quarter" idx="46"/>
          </p:nvPr>
        </p:nvSpPr>
        <p:spPr>
          <a:xfrm>
            <a:off x="600075" y="6013450"/>
            <a:ext cx="11120870" cy="703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6" y="3455578"/>
            <a:ext cx="11074688" cy="1956392"/>
          </a:xfrm>
        </p:spPr>
        <p:txBody>
          <a:bodyPr anchor="t" anchorCtr="0"/>
          <a:lstStyle>
            <a:lvl1pPr marL="0" indent="0">
              <a:buNone/>
              <a:defRPr sz="48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78" y="957600"/>
            <a:ext cx="11093157" cy="2318400"/>
          </a:xfrm>
        </p:spPr>
        <p:txBody>
          <a:bodyPr/>
          <a:lstStyle>
            <a:lvl1pPr>
              <a:defRPr>
                <a:solidFill>
                  <a:schemeClr val="tx1"/>
                </a:solidFill>
              </a:defRPr>
            </a:lvl1pPr>
          </a:lstStyle>
          <a:p>
            <a:r>
              <a:rPr lang="en-US"/>
              <a:t>Click to edit Master title style</a:t>
            </a:r>
          </a:p>
        </p:txBody>
      </p:sp>
      <p:pic>
        <p:nvPicPr>
          <p:cNvPr id="17" name="Graphic 16">
            <a:extLst>
              <a:ext uri="{FF2B5EF4-FFF2-40B4-BE49-F238E27FC236}">
                <a16:creationId xmlns:a16="http://schemas.microsoft.com/office/drawing/2014/main" id="{375E455E-1C7A-42FE-A511-86CABB8B3CB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966587" y="5089236"/>
            <a:ext cx="1916337" cy="4060038"/>
          </a:xfrm>
          <a:prstGeom prst="rect">
            <a:avLst/>
          </a:prstGeom>
        </p:spPr>
      </p:pic>
      <p:sp>
        <p:nvSpPr>
          <p:cNvPr id="18" name="Picture Placeholder 9">
            <a:extLst>
              <a:ext uri="{FF2B5EF4-FFF2-40B4-BE49-F238E27FC236}">
                <a16:creationId xmlns:a16="http://schemas.microsoft.com/office/drawing/2014/main" id="{4E60A219-2751-4B74-8E6B-F89844A34663}"/>
              </a:ext>
            </a:extLst>
          </p:cNvPr>
          <p:cNvSpPr>
            <a:spLocks noGrp="1"/>
          </p:cNvSpPr>
          <p:nvPr>
            <p:ph type="pic" sz="quarter" idx="61"/>
          </p:nvPr>
        </p:nvSpPr>
        <p:spPr>
          <a:xfrm>
            <a:off x="13042105" y="5495636"/>
            <a:ext cx="1765300" cy="3223492"/>
          </a:xfrm>
          <a:prstGeom prst="roundRect">
            <a:avLst>
              <a:gd name="adj" fmla="val 0"/>
            </a:avLst>
          </a:prstGeom>
          <a:ln>
            <a:noFill/>
          </a:ln>
        </p:spPr>
        <p:txBody>
          <a:bodyPr/>
          <a:lstStyle>
            <a:lvl1pPr marL="0" indent="0">
              <a:buNone/>
              <a:defRPr>
                <a:solidFill>
                  <a:schemeClr val="tx1"/>
                </a:solidFill>
              </a:defRPr>
            </a:lvl1pPr>
          </a:lstStyle>
          <a:p>
            <a:endParaRPr lang="en-US"/>
          </a:p>
        </p:txBody>
      </p:sp>
      <p:grpSp>
        <p:nvGrpSpPr>
          <p:cNvPr id="15" name="Group 14">
            <a:extLst>
              <a:ext uri="{FF2B5EF4-FFF2-40B4-BE49-F238E27FC236}">
                <a16:creationId xmlns:a16="http://schemas.microsoft.com/office/drawing/2014/main" id="{E0B6D0BC-1195-4D73-B330-C903FED30509}"/>
              </a:ext>
            </a:extLst>
          </p:cNvPr>
          <p:cNvGrpSpPr/>
          <p:nvPr userDrawn="1"/>
        </p:nvGrpSpPr>
        <p:grpSpPr>
          <a:xfrm>
            <a:off x="14601663" y="4417907"/>
            <a:ext cx="9398740" cy="5347506"/>
            <a:chOff x="2777391" y="1930145"/>
            <a:chExt cx="6610579" cy="3761154"/>
          </a:xfrm>
        </p:grpSpPr>
        <p:sp>
          <p:nvSpPr>
            <p:cNvPr id="16" name="Graphic 8">
              <a:extLst>
                <a:ext uri="{FF2B5EF4-FFF2-40B4-BE49-F238E27FC236}">
                  <a16:creationId xmlns:a16="http://schemas.microsoft.com/office/drawing/2014/main" id="{E31225FA-B9A9-42E7-AAE8-E89D2E0EEAC2}"/>
                </a:ext>
              </a:extLst>
            </p:cNvPr>
            <p:cNvSpPr/>
            <p:nvPr/>
          </p:nvSpPr>
          <p:spPr>
            <a:xfrm>
              <a:off x="3181498" y="1930145"/>
              <a:ext cx="5812814" cy="3419255"/>
            </a:xfrm>
            <a:prstGeom prst="roundRect">
              <a:avLst>
                <a:gd name="adj" fmla="val 5206"/>
              </a:avLst>
            </a:prstGeom>
            <a:solidFill>
              <a:schemeClr val="bg2"/>
            </a:solidFill>
            <a:ln w="13221" cap="flat">
              <a:noFill/>
              <a:prstDash val="solid"/>
              <a:miter/>
            </a:ln>
          </p:spPr>
          <p:txBody>
            <a:bodyPr rtlCol="0" anchor="ctr"/>
            <a:lstStyle/>
            <a:p>
              <a:endParaRPr lang="en-US" sz="7200"/>
            </a:p>
          </p:txBody>
        </p:sp>
        <p:sp>
          <p:nvSpPr>
            <p:cNvPr id="24" name="Graphic 8">
              <a:extLst>
                <a:ext uri="{FF2B5EF4-FFF2-40B4-BE49-F238E27FC236}">
                  <a16:creationId xmlns:a16="http://schemas.microsoft.com/office/drawing/2014/main" id="{2DBF3829-3123-4D0B-A225-B9C651EBCB3A}"/>
                </a:ext>
              </a:extLst>
            </p:cNvPr>
            <p:cNvSpPr/>
            <p:nvPr/>
          </p:nvSpPr>
          <p:spPr>
            <a:xfrm>
              <a:off x="2777391" y="5434809"/>
              <a:ext cx="6610579" cy="256490"/>
            </a:xfrm>
            <a:custGeom>
              <a:avLst/>
              <a:gdLst>
                <a:gd name="connsiteX0" fmla="*/ 6553496 w 6610579"/>
                <a:gd name="connsiteY0" fmla="*/ -98 h 256490"/>
                <a:gd name="connsiteX1" fmla="*/ 3682125 w 6610579"/>
                <a:gd name="connsiteY1" fmla="*/ -98 h 256490"/>
                <a:gd name="connsiteX2" fmla="*/ 3643651 w 6610579"/>
                <a:gd name="connsiteY2" fmla="*/ 38376 h 256490"/>
                <a:gd name="connsiteX3" fmla="*/ 3643651 w 6610579"/>
                <a:gd name="connsiteY3" fmla="*/ 38376 h 256490"/>
                <a:gd name="connsiteX4" fmla="*/ 3605178 w 6610579"/>
                <a:gd name="connsiteY4" fmla="*/ 76849 h 256490"/>
                <a:gd name="connsiteX5" fmla="*/ 3005202 w 6610579"/>
                <a:gd name="connsiteY5" fmla="*/ 76849 h 256490"/>
                <a:gd name="connsiteX6" fmla="*/ 2966728 w 6610579"/>
                <a:gd name="connsiteY6" fmla="*/ 38376 h 256490"/>
                <a:gd name="connsiteX7" fmla="*/ 2966728 w 6610579"/>
                <a:gd name="connsiteY7" fmla="*/ 38376 h 256490"/>
                <a:gd name="connsiteX8" fmla="*/ 2928254 w 6610579"/>
                <a:gd name="connsiteY8" fmla="*/ -98 h 256490"/>
                <a:gd name="connsiteX9" fmla="*/ 56883 w 6610579"/>
                <a:gd name="connsiteY9" fmla="*/ -98 h 256490"/>
                <a:gd name="connsiteX10" fmla="*/ -100 w 6610579"/>
                <a:gd name="connsiteY10" fmla="*/ 56885 h 256490"/>
                <a:gd name="connsiteX11" fmla="*/ -100 w 6610579"/>
                <a:gd name="connsiteY11" fmla="*/ 57018 h 256490"/>
                <a:gd name="connsiteX12" fmla="*/ -100 w 6610579"/>
                <a:gd name="connsiteY12" fmla="*/ 85443 h 256490"/>
                <a:gd name="connsiteX13" fmla="*/ 170850 w 6610579"/>
                <a:gd name="connsiteY13" fmla="*/ 256393 h 256490"/>
                <a:gd name="connsiteX14" fmla="*/ 6439530 w 6610579"/>
                <a:gd name="connsiteY14" fmla="*/ 256393 h 256490"/>
                <a:gd name="connsiteX15" fmla="*/ 6610479 w 6610579"/>
                <a:gd name="connsiteY15" fmla="*/ 85443 h 256490"/>
                <a:gd name="connsiteX16" fmla="*/ 6610479 w 6610579"/>
                <a:gd name="connsiteY16" fmla="*/ 57018 h 256490"/>
                <a:gd name="connsiteX17" fmla="*/ 6553628 w 6610579"/>
                <a:gd name="connsiteY17" fmla="*/ -98 h 256490"/>
                <a:gd name="connsiteX18" fmla="*/ 6553496 w 6610579"/>
                <a:gd name="connsiteY18" fmla="*/ -98 h 25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0579" h="256490">
                  <a:moveTo>
                    <a:pt x="6553496" y="-98"/>
                  </a:moveTo>
                  <a:lnTo>
                    <a:pt x="3682125" y="-98"/>
                  </a:lnTo>
                  <a:cubicBezTo>
                    <a:pt x="3660879" y="-98"/>
                    <a:pt x="3643651" y="17130"/>
                    <a:pt x="3643651" y="38376"/>
                  </a:cubicBezTo>
                  <a:lnTo>
                    <a:pt x="3643651" y="38376"/>
                  </a:lnTo>
                  <a:cubicBezTo>
                    <a:pt x="3643651" y="59622"/>
                    <a:pt x="3626424" y="76849"/>
                    <a:pt x="3605178" y="76849"/>
                  </a:cubicBezTo>
                  <a:lnTo>
                    <a:pt x="3005202" y="76849"/>
                  </a:lnTo>
                  <a:cubicBezTo>
                    <a:pt x="2983955" y="76849"/>
                    <a:pt x="2966728" y="59622"/>
                    <a:pt x="2966728" y="38376"/>
                  </a:cubicBezTo>
                  <a:lnTo>
                    <a:pt x="2966728" y="38376"/>
                  </a:lnTo>
                  <a:cubicBezTo>
                    <a:pt x="2966728" y="17130"/>
                    <a:pt x="2949501" y="-98"/>
                    <a:pt x="2928254" y="-98"/>
                  </a:cubicBezTo>
                  <a:lnTo>
                    <a:pt x="56883" y="-98"/>
                  </a:lnTo>
                  <a:cubicBezTo>
                    <a:pt x="25417" y="-98"/>
                    <a:pt x="-100" y="25419"/>
                    <a:pt x="-100" y="56885"/>
                  </a:cubicBezTo>
                  <a:cubicBezTo>
                    <a:pt x="-100" y="56925"/>
                    <a:pt x="-100" y="56978"/>
                    <a:pt x="-100" y="57018"/>
                  </a:cubicBezTo>
                  <a:lnTo>
                    <a:pt x="-100" y="85443"/>
                  </a:lnTo>
                  <a:cubicBezTo>
                    <a:pt x="-100" y="179855"/>
                    <a:pt x="76437" y="256393"/>
                    <a:pt x="170850" y="256393"/>
                  </a:cubicBezTo>
                  <a:lnTo>
                    <a:pt x="6439530" y="256393"/>
                  </a:lnTo>
                  <a:cubicBezTo>
                    <a:pt x="6533942" y="256393"/>
                    <a:pt x="6610479" y="179855"/>
                    <a:pt x="6610479" y="85443"/>
                  </a:cubicBezTo>
                  <a:lnTo>
                    <a:pt x="6610479" y="57018"/>
                  </a:lnTo>
                  <a:cubicBezTo>
                    <a:pt x="6610545" y="25551"/>
                    <a:pt x="6585095" y="-18"/>
                    <a:pt x="6553628" y="-98"/>
                  </a:cubicBezTo>
                  <a:cubicBezTo>
                    <a:pt x="6553589" y="-98"/>
                    <a:pt x="6553536" y="-98"/>
                    <a:pt x="6553496" y="-98"/>
                  </a:cubicBezTo>
                  <a:close/>
                </a:path>
              </a:pathLst>
            </a:custGeom>
            <a:solidFill>
              <a:srgbClr val="CCCCCC"/>
            </a:solidFill>
            <a:ln w="13221" cap="flat">
              <a:noFill/>
              <a:prstDash val="solid"/>
              <a:miter/>
            </a:ln>
          </p:spPr>
          <p:txBody>
            <a:bodyPr rtlCol="0" anchor="ctr"/>
            <a:lstStyle/>
            <a:p>
              <a:endParaRPr lang="en-US" sz="7200"/>
            </a:p>
          </p:txBody>
        </p:sp>
      </p:grpSp>
      <p:sp>
        <p:nvSpPr>
          <p:cNvPr id="25" name="Picture Placeholder 9">
            <a:extLst>
              <a:ext uri="{FF2B5EF4-FFF2-40B4-BE49-F238E27FC236}">
                <a16:creationId xmlns:a16="http://schemas.microsoft.com/office/drawing/2014/main" id="{9851FFE5-4C25-40DF-BC1F-1C36057A46E8}"/>
              </a:ext>
            </a:extLst>
          </p:cNvPr>
          <p:cNvSpPr>
            <a:spLocks noGrp="1"/>
          </p:cNvSpPr>
          <p:nvPr>
            <p:ph type="pic" sz="quarter" idx="32" hasCustomPrompt="1"/>
          </p:nvPr>
        </p:nvSpPr>
        <p:spPr>
          <a:xfrm>
            <a:off x="15400825" y="4648325"/>
            <a:ext cx="7800416" cy="4395918"/>
          </a:xfrm>
          <a:prstGeom prst="roundRect">
            <a:avLst>
              <a:gd name="adj" fmla="val 1812"/>
            </a:avLst>
          </a:prstGeom>
          <a:solidFill>
            <a:schemeClr val="bg1"/>
          </a:solidFill>
          <a:ln>
            <a:noFill/>
          </a:ln>
        </p:spPr>
        <p:txBody>
          <a:bodyPr/>
          <a:lstStyle>
            <a:lvl1pPr marL="0" indent="0">
              <a:buFont typeface="Arial" panose="020B0604020202020204" pitchFamily="34" charset="0"/>
              <a:buNone/>
              <a:defRPr/>
            </a:lvl1pPr>
          </a:lstStyle>
          <a:p>
            <a:r>
              <a:rPr lang="sv-SE"/>
              <a:t>image</a:t>
            </a:r>
            <a:endParaRPr lang="en-US"/>
          </a:p>
        </p:txBody>
      </p:sp>
      <p:sp>
        <p:nvSpPr>
          <p:cNvPr id="20" name="Graphic 12">
            <a:extLst>
              <a:ext uri="{FF2B5EF4-FFF2-40B4-BE49-F238E27FC236}">
                <a16:creationId xmlns:a16="http://schemas.microsoft.com/office/drawing/2014/main" id="{A0C97F62-0246-4177-B934-1A54688BC2C3}"/>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39518227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Column layout with handset Grey">
    <p:bg>
      <p:bgPr>
        <a:solidFill>
          <a:srgbClr val="F2F2F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tx1"/>
                </a:solidFill>
              </a:defRPr>
            </a:lvl1pPr>
          </a:lstStyle>
          <a:p>
            <a:r>
              <a:rPr lang="en-US"/>
              <a:t>Click to edit Master title style</a:t>
            </a:r>
          </a:p>
        </p:txBody>
      </p:sp>
      <p:sp>
        <p:nvSpPr>
          <p:cNvPr id="47" name="Picture Placeholder 9">
            <a:extLst>
              <a:ext uri="{FF2B5EF4-FFF2-40B4-BE49-F238E27FC236}">
                <a16:creationId xmlns:a16="http://schemas.microsoft.com/office/drawing/2014/main" id="{E230D68C-E758-45D9-9AAD-F1F84C3ADA8A}"/>
              </a:ext>
            </a:extLst>
          </p:cNvPr>
          <p:cNvSpPr>
            <a:spLocks noGrp="1"/>
          </p:cNvSpPr>
          <p:nvPr>
            <p:ph type="pic" sz="quarter" idx="13"/>
          </p:nvPr>
        </p:nvSpPr>
        <p:spPr>
          <a:xfrm>
            <a:off x="600077" y="6016627"/>
            <a:ext cx="4895850" cy="7699374"/>
          </a:xfrm>
        </p:spPr>
        <p:txBody>
          <a:bodyPr/>
          <a:lstStyle/>
          <a:p>
            <a:endParaRPr lang="en-US"/>
          </a:p>
        </p:txBody>
      </p:sp>
      <p:pic>
        <p:nvPicPr>
          <p:cNvPr id="50" name="Graphic 49">
            <a:extLst>
              <a:ext uri="{FF2B5EF4-FFF2-40B4-BE49-F238E27FC236}">
                <a16:creationId xmlns:a16="http://schemas.microsoft.com/office/drawing/2014/main" id="{88BA560B-2CB8-45DE-900E-F953B1DB63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751538" y="1414348"/>
            <a:ext cx="5147140" cy="10904960"/>
          </a:xfrm>
          <a:prstGeom prst="rect">
            <a:avLst/>
          </a:prstGeom>
        </p:spPr>
      </p:pic>
      <p:sp>
        <p:nvSpPr>
          <p:cNvPr id="17" name="Picture Placeholder 9">
            <a:extLst>
              <a:ext uri="{FF2B5EF4-FFF2-40B4-BE49-F238E27FC236}">
                <a16:creationId xmlns:a16="http://schemas.microsoft.com/office/drawing/2014/main" id="{3AB3CB46-ADE2-4212-B061-AC8648ED98E4}"/>
              </a:ext>
            </a:extLst>
          </p:cNvPr>
          <p:cNvSpPr>
            <a:spLocks noGrp="1"/>
          </p:cNvSpPr>
          <p:nvPr>
            <p:ph type="pic" sz="quarter" idx="45"/>
          </p:nvPr>
        </p:nvSpPr>
        <p:spPr>
          <a:xfrm>
            <a:off x="15941524" y="2512291"/>
            <a:ext cx="4767168" cy="8700654"/>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4014501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2 Column layout with handset Grey">
    <p:bg>
      <p:bgPr>
        <a:solidFill>
          <a:srgbClr val="F2F2F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BF66A7-EA6C-45F0-92EF-DC2A711EC676}"/>
              </a:ext>
            </a:extLst>
          </p:cNvPr>
          <p:cNvSpPr/>
          <p:nvPr userDrawn="1"/>
        </p:nvSpPr>
        <p:spPr>
          <a:xfrm>
            <a:off x="0" y="0"/>
            <a:ext cx="12192000"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3" name="Text Placeholder 2">
            <a:extLst>
              <a:ext uri="{FF2B5EF4-FFF2-40B4-BE49-F238E27FC236}">
                <a16:creationId xmlns:a16="http://schemas.microsoft.com/office/drawing/2014/main" id="{086BED13-C0BA-4FD0-B17B-82F2CF780AEA}"/>
              </a:ext>
            </a:extLst>
          </p:cNvPr>
          <p:cNvSpPr>
            <a:spLocks noGrp="1"/>
          </p:cNvSpPr>
          <p:nvPr>
            <p:ph type="body" idx="1" hasCustomPrompt="1"/>
          </p:nvPr>
        </p:nvSpPr>
        <p:spPr>
          <a:xfrm>
            <a:off x="600077" y="3455578"/>
            <a:ext cx="11095738" cy="1956392"/>
          </a:xfrm>
        </p:spPr>
        <p:txBody>
          <a:bodyPr anchor="t" anchorCtr="0"/>
          <a:lstStyle>
            <a:lvl1pPr marL="0" indent="0">
              <a:buNone/>
              <a:defRPr sz="3200" b="0">
                <a:solidFill>
                  <a:schemeClr val="tx2"/>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Subtitle / body copy to be added here, but please keep it brief and to the point</a:t>
            </a:r>
          </a:p>
        </p:txBody>
      </p:sp>
      <p:sp>
        <p:nvSpPr>
          <p:cNvPr id="7" name="Date Placeholder 6">
            <a:extLst>
              <a:ext uri="{FF2B5EF4-FFF2-40B4-BE49-F238E27FC236}">
                <a16:creationId xmlns:a16="http://schemas.microsoft.com/office/drawing/2014/main" id="{00129CB7-F00B-45B5-8DDE-52B24F5D847A}"/>
              </a:ext>
            </a:extLst>
          </p:cNvPr>
          <p:cNvSpPr>
            <a:spLocks noGrp="1"/>
          </p:cNvSpPr>
          <p:nvPr>
            <p:ph type="dt" sz="half" idx="10"/>
          </p:nvPr>
        </p:nvSpPr>
        <p:spPr/>
        <p:txBody>
          <a:bodyPr/>
          <a:lstStyle>
            <a:lvl1pPr>
              <a:defRPr>
                <a:solidFill>
                  <a:schemeClr val="tx1"/>
                </a:solidFill>
              </a:defRPr>
            </a:lvl1pPr>
          </a:lstStyle>
          <a:p>
            <a:fld id="{485A6467-DF53-4A49-805D-8FAAA5C4811B}" type="datetimeFigureOut">
              <a:rPr lang="en-US" smtClean="0"/>
              <a:pPr/>
              <a:t>8/8/2023</a:t>
            </a:fld>
            <a:endParaRPr lang="en-US"/>
          </a:p>
        </p:txBody>
      </p:sp>
      <p:sp>
        <p:nvSpPr>
          <p:cNvPr id="8" name="Footer Placeholder 7">
            <a:extLst>
              <a:ext uri="{FF2B5EF4-FFF2-40B4-BE49-F238E27FC236}">
                <a16:creationId xmlns:a16="http://schemas.microsoft.com/office/drawing/2014/main" id="{5E963F30-B6EA-4E70-BAEB-6E49370A65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E32C57-EBE3-466A-A854-3A4274504403}"/>
              </a:ext>
            </a:extLst>
          </p:cNvPr>
          <p:cNvSpPr>
            <a:spLocks noGrp="1"/>
          </p:cNvSpPr>
          <p:nvPr>
            <p:ph type="sldNum" sz="quarter" idx="12"/>
          </p:nvPr>
        </p:nvSpPr>
        <p:spPr/>
        <p:txBody>
          <a:bodyPr/>
          <a:lstStyle/>
          <a:p>
            <a:fld id="{BC91ADF7-DF74-4867-B024-D60E5BD71E61}" type="slidenum">
              <a:rPr lang="en-US" smtClean="0"/>
              <a:t>‹#›</a:t>
            </a:fld>
            <a:endParaRPr lang="en-US"/>
          </a:p>
        </p:txBody>
      </p:sp>
      <p:sp>
        <p:nvSpPr>
          <p:cNvPr id="11" name="Title 10">
            <a:extLst>
              <a:ext uri="{FF2B5EF4-FFF2-40B4-BE49-F238E27FC236}">
                <a16:creationId xmlns:a16="http://schemas.microsoft.com/office/drawing/2014/main" id="{16735041-0467-45DC-98F1-95EB742C5A13}"/>
              </a:ext>
            </a:extLst>
          </p:cNvPr>
          <p:cNvSpPr>
            <a:spLocks noGrp="1"/>
          </p:cNvSpPr>
          <p:nvPr>
            <p:ph type="title"/>
          </p:nvPr>
        </p:nvSpPr>
        <p:spPr>
          <a:xfrm>
            <a:off x="600080" y="957600"/>
            <a:ext cx="11095736" cy="2318400"/>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83797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ront Cover blue/illustra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8631-F7C1-4653-A252-03838BC64B3C}"/>
              </a:ext>
            </a:extLst>
          </p:cNvPr>
          <p:cNvSpPr>
            <a:spLocks noGrp="1"/>
          </p:cNvSpPr>
          <p:nvPr>
            <p:ph type="ctrTitle"/>
          </p:nvPr>
        </p:nvSpPr>
        <p:spPr>
          <a:xfrm>
            <a:off x="600076" y="2358326"/>
            <a:ext cx="11591924" cy="4775200"/>
          </a:xfrm>
        </p:spPr>
        <p:txBody>
          <a:bodyPr anchor="b">
            <a:noAutofit/>
          </a:bodyPr>
          <a:lstStyle>
            <a:lvl1pPr algn="l">
              <a:defRPr sz="12000" spc="-300" baseline="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7397197"/>
            <a:ext cx="11591924" cy="2008062"/>
          </a:xfrm>
        </p:spPr>
        <p:txBody>
          <a:bodyPr lIns="0" tIns="0" rIns="0" bIns="0">
            <a:noAutofit/>
          </a:bodyPr>
          <a:lstStyle>
            <a:lvl1pPr marL="0" indent="0" algn="l">
              <a:buNone/>
              <a:defRPr sz="4800"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A subtitle can be added here and it can go over two lines</a:t>
            </a:r>
          </a:p>
        </p:txBody>
      </p:sp>
      <p:grpSp>
        <p:nvGrpSpPr>
          <p:cNvPr id="7" name="Group 6">
            <a:extLst>
              <a:ext uri="{FF2B5EF4-FFF2-40B4-BE49-F238E27FC236}">
                <a16:creationId xmlns:a16="http://schemas.microsoft.com/office/drawing/2014/main" id="{CBC4A812-5179-4963-B447-A22812E0687F}"/>
              </a:ext>
            </a:extLst>
          </p:cNvPr>
          <p:cNvGrpSpPr>
            <a:grpSpLocks noChangeAspect="1"/>
          </p:cNvGrpSpPr>
          <p:nvPr userDrawn="1"/>
        </p:nvGrpSpPr>
        <p:grpSpPr>
          <a:xfrm>
            <a:off x="20601020" y="12489908"/>
            <a:ext cx="3116264" cy="633600"/>
            <a:chOff x="5393730" y="4693179"/>
            <a:chExt cx="5400073" cy="1097945"/>
          </a:xfrm>
        </p:grpSpPr>
        <p:sp>
          <p:nvSpPr>
            <p:cNvPr id="8" name="Graphic 6">
              <a:extLst>
                <a:ext uri="{FF2B5EF4-FFF2-40B4-BE49-F238E27FC236}">
                  <a16:creationId xmlns:a16="http://schemas.microsoft.com/office/drawing/2014/main" id="{49CCEBB3-F281-402B-97EF-34F7D1DA29D4}"/>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9" name="Graphic 6">
              <a:extLst>
                <a:ext uri="{FF2B5EF4-FFF2-40B4-BE49-F238E27FC236}">
                  <a16:creationId xmlns:a16="http://schemas.microsoft.com/office/drawing/2014/main" id="{20081052-3330-42AA-8D81-3473C4664B34}"/>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
        <p:nvSpPr>
          <p:cNvPr id="11" name="Picture Placeholder 6">
            <a:extLst>
              <a:ext uri="{FF2B5EF4-FFF2-40B4-BE49-F238E27FC236}">
                <a16:creationId xmlns:a16="http://schemas.microsoft.com/office/drawing/2014/main" id="{1FA12BEA-3687-430A-BDDF-A39D43B3EAB8}"/>
              </a:ext>
            </a:extLst>
          </p:cNvPr>
          <p:cNvSpPr>
            <a:spLocks noGrp="1"/>
          </p:cNvSpPr>
          <p:nvPr>
            <p:ph type="pic" sz="quarter" idx="12"/>
          </p:nvPr>
        </p:nvSpPr>
        <p:spPr>
          <a:xfrm>
            <a:off x="12192001" y="0"/>
            <a:ext cx="10039846" cy="13716000"/>
          </a:xfrm>
        </p:spPr>
        <p:txBody>
          <a:bodyPr>
            <a:noAutofit/>
          </a:bodyPr>
          <a:lstStyle>
            <a:lvl1pPr marL="0" indent="0">
              <a:buNone/>
              <a:defRPr>
                <a:solidFill>
                  <a:schemeClr val="bg1"/>
                </a:solidFill>
              </a:defRPr>
            </a:lvl1pPr>
          </a:lstStyle>
          <a:p>
            <a:r>
              <a:rPr lang="en-GB"/>
              <a:t>Click icon to add picture</a:t>
            </a:r>
            <a:endParaRPr lang="en-US"/>
          </a:p>
        </p:txBody>
      </p:sp>
      <p:sp>
        <p:nvSpPr>
          <p:cNvPr id="12" name="Text Placeholder 11">
            <a:extLst>
              <a:ext uri="{FF2B5EF4-FFF2-40B4-BE49-F238E27FC236}">
                <a16:creationId xmlns:a16="http://schemas.microsoft.com/office/drawing/2014/main" id="{E05B5386-F144-4F02-B0B7-C6285A0832EA}"/>
              </a:ext>
            </a:extLst>
          </p:cNvPr>
          <p:cNvSpPr>
            <a:spLocks noGrp="1"/>
          </p:cNvSpPr>
          <p:nvPr>
            <p:ph type="body" sz="quarter" idx="10" hasCustomPrompt="1"/>
          </p:nvPr>
        </p:nvSpPr>
        <p:spPr>
          <a:xfrm>
            <a:off x="600076" y="9541569"/>
            <a:ext cx="11591924" cy="353722"/>
          </a:xfrm>
        </p:spPr>
        <p:txBody>
          <a:bodyPr>
            <a:noAutofit/>
          </a:bodyPr>
          <a:lstStyle>
            <a:lvl1pPr marL="0" indent="0">
              <a:spcBef>
                <a:spcPts val="0"/>
              </a:spcBef>
              <a:buFont typeface="Arial" panose="020B0604020202020204" pitchFamily="34" charset="0"/>
              <a:buNone/>
              <a:defRPr sz="2400" b="1">
                <a:solidFill>
                  <a:schemeClr val="bg1"/>
                </a:solidFill>
              </a:defRPr>
            </a:lvl1pPr>
          </a:lstStyle>
          <a:p>
            <a:pPr lvl="0"/>
            <a:r>
              <a:rPr lang="en-US"/>
              <a:t>Presenters name</a:t>
            </a:r>
          </a:p>
        </p:txBody>
      </p:sp>
      <p:sp>
        <p:nvSpPr>
          <p:cNvPr id="13" name="Text Placeholder 11">
            <a:extLst>
              <a:ext uri="{FF2B5EF4-FFF2-40B4-BE49-F238E27FC236}">
                <a16:creationId xmlns:a16="http://schemas.microsoft.com/office/drawing/2014/main" id="{E2EA8D2D-7CE9-4A75-8AF1-A2B9E1212650}"/>
              </a:ext>
            </a:extLst>
          </p:cNvPr>
          <p:cNvSpPr>
            <a:spLocks noGrp="1"/>
          </p:cNvSpPr>
          <p:nvPr>
            <p:ph type="body" sz="quarter" idx="11" hasCustomPrompt="1"/>
          </p:nvPr>
        </p:nvSpPr>
        <p:spPr>
          <a:xfrm>
            <a:off x="600076" y="9910132"/>
            <a:ext cx="11591924" cy="908720"/>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Job title</a:t>
            </a:r>
          </a:p>
        </p:txBody>
      </p:sp>
    </p:spTree>
    <p:extLst>
      <p:ext uri="{BB962C8B-B14F-4D97-AF65-F5344CB8AC3E}">
        <p14:creationId xmlns:p14="http://schemas.microsoft.com/office/powerpoint/2010/main" val="11477956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hapter Use cases green">
    <p:bg>
      <p:bgPr>
        <a:solidFill>
          <a:schemeClr val="accent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A3ACF61-55DC-4413-BF79-ABCAC3100F19}"/>
              </a:ext>
            </a:extLst>
          </p:cNvPr>
          <p:cNvSpPr txBox="1"/>
          <p:nvPr userDrawn="1"/>
        </p:nvSpPr>
        <p:spPr>
          <a:xfrm>
            <a:off x="-960119" y="5943600"/>
            <a:ext cx="16038365" cy="9630970"/>
          </a:xfrm>
          <a:prstGeom prst="rect">
            <a:avLst/>
          </a:prstGeom>
          <a:noFill/>
        </p:spPr>
        <p:txBody>
          <a:bodyPr wrap="none" rtlCol="0">
            <a:spAutoFit/>
          </a:bodyPr>
          <a:lstStyle/>
          <a:p>
            <a:pPr algn="l" defTabSz="1828800" rtl="0" eaLnBrk="1" latinLnBrk="0" hangingPunct="1">
              <a:lnSpc>
                <a:spcPts val="36000"/>
              </a:lnSpc>
              <a:spcBef>
                <a:spcPct val="0"/>
              </a:spcBef>
              <a:buNone/>
            </a:pPr>
            <a:r>
              <a:rPr lang="sv-SE" sz="50000" kern="1200" spc="-1400" baseline="0" err="1">
                <a:solidFill>
                  <a:schemeClr val="bg1"/>
                </a:solidFill>
                <a:latin typeface="+mj-lt"/>
                <a:ea typeface="+mj-ea"/>
                <a:cs typeface="+mj-cs"/>
              </a:rPr>
              <a:t>Use</a:t>
            </a:r>
            <a:br>
              <a:rPr lang="sv-SE" sz="50000" kern="1200" spc="-1400" baseline="0">
                <a:solidFill>
                  <a:schemeClr val="bg1"/>
                </a:solidFill>
                <a:latin typeface="+mj-lt"/>
                <a:ea typeface="+mj-ea"/>
                <a:cs typeface="+mj-cs"/>
              </a:rPr>
            </a:br>
            <a:r>
              <a:rPr lang="sv-SE" sz="50000" kern="1200" spc="-1400" baseline="0" err="1">
                <a:solidFill>
                  <a:schemeClr val="bg1"/>
                </a:solidFill>
                <a:latin typeface="+mj-lt"/>
                <a:ea typeface="+mj-ea"/>
                <a:cs typeface="+mj-cs"/>
              </a:rPr>
              <a:t>cases</a:t>
            </a:r>
            <a:endParaRPr lang="en-US" sz="50000" kern="1200" spc="-1400" baseline="0">
              <a:solidFill>
                <a:schemeClr val="bg1"/>
              </a:solidFill>
              <a:latin typeface="+mj-lt"/>
              <a:ea typeface="+mj-ea"/>
              <a:cs typeface="+mj-cs"/>
            </a:endParaRPr>
          </a:p>
        </p:txBody>
      </p:sp>
      <p:sp>
        <p:nvSpPr>
          <p:cNvPr id="3" name="Graphic 12">
            <a:extLst>
              <a:ext uri="{FF2B5EF4-FFF2-40B4-BE49-F238E27FC236}">
                <a16:creationId xmlns:a16="http://schemas.microsoft.com/office/drawing/2014/main" id="{81C3AE7F-2A9B-4A58-B188-985704ECDCAE}"/>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72283689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hapter Use cases blue">
    <p:bg>
      <p:bgPr>
        <a:solidFill>
          <a:schemeClr val="accent3"/>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E1E629-E7A5-4830-B635-DF9C2FD8A2B5}"/>
              </a:ext>
            </a:extLst>
          </p:cNvPr>
          <p:cNvSpPr txBox="1"/>
          <p:nvPr userDrawn="1"/>
        </p:nvSpPr>
        <p:spPr>
          <a:xfrm>
            <a:off x="-960119" y="5943600"/>
            <a:ext cx="16038365" cy="9630970"/>
          </a:xfrm>
          <a:prstGeom prst="rect">
            <a:avLst/>
          </a:prstGeom>
          <a:noFill/>
        </p:spPr>
        <p:txBody>
          <a:bodyPr wrap="none" rtlCol="0">
            <a:spAutoFit/>
          </a:bodyPr>
          <a:lstStyle/>
          <a:p>
            <a:pPr algn="l" defTabSz="1828800" rtl="0" eaLnBrk="1" latinLnBrk="0" hangingPunct="1">
              <a:lnSpc>
                <a:spcPts val="36000"/>
              </a:lnSpc>
              <a:spcBef>
                <a:spcPct val="0"/>
              </a:spcBef>
              <a:buNone/>
            </a:pPr>
            <a:r>
              <a:rPr lang="sv-SE" sz="50000" kern="1200" spc="-1400" baseline="0" err="1">
                <a:solidFill>
                  <a:schemeClr val="bg1"/>
                </a:solidFill>
                <a:latin typeface="+mj-lt"/>
                <a:ea typeface="+mj-ea"/>
                <a:cs typeface="+mj-cs"/>
              </a:rPr>
              <a:t>Use</a:t>
            </a:r>
            <a:br>
              <a:rPr lang="sv-SE" sz="50000" kern="1200" spc="-1400" baseline="0">
                <a:solidFill>
                  <a:schemeClr val="bg1"/>
                </a:solidFill>
                <a:latin typeface="+mj-lt"/>
                <a:ea typeface="+mj-ea"/>
                <a:cs typeface="+mj-cs"/>
              </a:rPr>
            </a:br>
            <a:r>
              <a:rPr lang="sv-SE" sz="50000" kern="1200" spc="-1400" baseline="0" err="1">
                <a:solidFill>
                  <a:schemeClr val="bg1"/>
                </a:solidFill>
                <a:latin typeface="+mj-lt"/>
                <a:ea typeface="+mj-ea"/>
                <a:cs typeface="+mj-cs"/>
              </a:rPr>
              <a:t>cases</a:t>
            </a:r>
            <a:endParaRPr lang="en-US" sz="50000" kern="1200" spc="-1400" baseline="0">
              <a:solidFill>
                <a:schemeClr val="bg1"/>
              </a:solidFill>
              <a:latin typeface="+mj-lt"/>
              <a:ea typeface="+mj-ea"/>
              <a:cs typeface="+mj-cs"/>
            </a:endParaRPr>
          </a:p>
        </p:txBody>
      </p:sp>
      <p:sp>
        <p:nvSpPr>
          <p:cNvPr id="4" name="Graphic 12">
            <a:extLst>
              <a:ext uri="{FF2B5EF4-FFF2-40B4-BE49-F238E27FC236}">
                <a16:creationId xmlns:a16="http://schemas.microsoft.com/office/drawing/2014/main" id="{0B22C402-8352-4CF1-8B3F-E025C4E70B4D}"/>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7879149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hapter Use cases yellow">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60DCF0-924D-4857-BFED-C5AC59423D7F}"/>
              </a:ext>
            </a:extLst>
          </p:cNvPr>
          <p:cNvSpPr txBox="1"/>
          <p:nvPr userDrawn="1"/>
        </p:nvSpPr>
        <p:spPr>
          <a:xfrm>
            <a:off x="-960119" y="5943600"/>
            <a:ext cx="16038365" cy="9630970"/>
          </a:xfrm>
          <a:prstGeom prst="rect">
            <a:avLst/>
          </a:prstGeom>
          <a:noFill/>
        </p:spPr>
        <p:txBody>
          <a:bodyPr wrap="none" rtlCol="0">
            <a:spAutoFit/>
          </a:bodyPr>
          <a:lstStyle/>
          <a:p>
            <a:pPr algn="l" defTabSz="1828800" rtl="0" eaLnBrk="1" latinLnBrk="0" hangingPunct="1">
              <a:lnSpc>
                <a:spcPts val="36000"/>
              </a:lnSpc>
              <a:spcBef>
                <a:spcPct val="0"/>
              </a:spcBef>
              <a:buNone/>
            </a:pPr>
            <a:r>
              <a:rPr lang="sv-SE" sz="50000" kern="1200" spc="-1400" baseline="0" err="1">
                <a:solidFill>
                  <a:schemeClr val="tx1"/>
                </a:solidFill>
                <a:latin typeface="+mj-lt"/>
                <a:ea typeface="+mj-ea"/>
                <a:cs typeface="+mj-cs"/>
              </a:rPr>
              <a:t>Use</a:t>
            </a:r>
            <a:br>
              <a:rPr lang="sv-SE" sz="50000" kern="1200" spc="-1400" baseline="0">
                <a:solidFill>
                  <a:schemeClr val="tx1"/>
                </a:solidFill>
                <a:latin typeface="+mj-lt"/>
                <a:ea typeface="+mj-ea"/>
                <a:cs typeface="+mj-cs"/>
              </a:rPr>
            </a:br>
            <a:r>
              <a:rPr lang="sv-SE" sz="50000" kern="1200" spc="-1400" baseline="0" err="1">
                <a:solidFill>
                  <a:schemeClr val="tx1"/>
                </a:solidFill>
                <a:latin typeface="+mj-lt"/>
                <a:ea typeface="+mj-ea"/>
                <a:cs typeface="+mj-cs"/>
              </a:rPr>
              <a:t>cases</a:t>
            </a:r>
            <a:endParaRPr lang="en-US" sz="50000" kern="1200" spc="-1400" baseline="0">
              <a:solidFill>
                <a:schemeClr val="tx1"/>
              </a:solidFill>
              <a:latin typeface="+mj-lt"/>
              <a:ea typeface="+mj-ea"/>
              <a:cs typeface="+mj-cs"/>
            </a:endParaRPr>
          </a:p>
        </p:txBody>
      </p:sp>
    </p:spTree>
    <p:extLst>
      <p:ext uri="{BB962C8B-B14F-4D97-AF65-F5344CB8AC3E}">
        <p14:creationId xmlns:p14="http://schemas.microsoft.com/office/powerpoint/2010/main" val="220893328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Use cases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9F8115-37D6-45AE-8ECB-BB3D75BD190D}"/>
              </a:ext>
            </a:extLst>
          </p:cNvPr>
          <p:cNvSpPr/>
          <p:nvPr userDrawn="1"/>
        </p:nvSpPr>
        <p:spPr>
          <a:xfrm>
            <a:off x="1" y="0"/>
            <a:ext cx="6359526"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600079" y="1192696"/>
            <a:ext cx="5574350" cy="1987828"/>
          </a:xfrm>
        </p:spPr>
        <p:txBody>
          <a:bodyPr/>
          <a:lstStyle>
            <a:lvl1pPr>
              <a:defRPr/>
            </a:lvl1pPr>
          </a:lstStyle>
          <a:p>
            <a:r>
              <a:rPr lang="en-US"/>
              <a:t>Client</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1" name="Text Placeholder 14">
            <a:extLst>
              <a:ext uri="{FF2B5EF4-FFF2-40B4-BE49-F238E27FC236}">
                <a16:creationId xmlns:a16="http://schemas.microsoft.com/office/drawing/2014/main" id="{77266880-E2AC-4378-A077-D594804445CB}"/>
              </a:ext>
            </a:extLst>
          </p:cNvPr>
          <p:cNvSpPr>
            <a:spLocks noGrp="1"/>
          </p:cNvSpPr>
          <p:nvPr>
            <p:ph type="body" sz="quarter" idx="13" hasCustomPrompt="1"/>
          </p:nvPr>
        </p:nvSpPr>
        <p:spPr>
          <a:xfrm>
            <a:off x="600078" y="613742"/>
            <a:ext cx="5575436" cy="433180"/>
          </a:xfrm>
        </p:spPr>
        <p:txBody>
          <a:bodyPr/>
          <a:lstStyle>
            <a:lvl1pPr marL="0" indent="0">
              <a:spcBef>
                <a:spcPts val="0"/>
              </a:spcBef>
              <a:buNone/>
              <a:defRPr sz="24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Industry title </a:t>
            </a:r>
          </a:p>
        </p:txBody>
      </p:sp>
      <p:sp>
        <p:nvSpPr>
          <p:cNvPr id="13" name="Text Placeholder 14">
            <a:extLst>
              <a:ext uri="{FF2B5EF4-FFF2-40B4-BE49-F238E27FC236}">
                <a16:creationId xmlns:a16="http://schemas.microsoft.com/office/drawing/2014/main" id="{F8695786-0E8C-463D-A842-A708D56FB432}"/>
              </a:ext>
            </a:extLst>
          </p:cNvPr>
          <p:cNvSpPr>
            <a:spLocks noGrp="1"/>
          </p:cNvSpPr>
          <p:nvPr>
            <p:ph type="body" sz="quarter" idx="15" hasCustomPrompt="1"/>
          </p:nvPr>
        </p:nvSpPr>
        <p:spPr>
          <a:xfrm>
            <a:off x="600078" y="3860524"/>
            <a:ext cx="5522428" cy="8278468"/>
          </a:xfrm>
        </p:spPr>
        <p:txBody>
          <a:bodyPr/>
          <a:lstStyle>
            <a:lvl1pPr marL="0" indent="0">
              <a:spcBef>
                <a:spcPts val="0"/>
              </a:spcBef>
              <a:buNone/>
              <a:defRPr sz="3200" b="0">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Body copy and description of what was happening with the client before Sinch got involved. </a:t>
            </a:r>
          </a:p>
        </p:txBody>
      </p:sp>
      <p:sp>
        <p:nvSpPr>
          <p:cNvPr id="16" name="Picture Placeholder 12">
            <a:extLst>
              <a:ext uri="{FF2B5EF4-FFF2-40B4-BE49-F238E27FC236}">
                <a16:creationId xmlns:a16="http://schemas.microsoft.com/office/drawing/2014/main" id="{4C6BDD32-90D8-49F5-8E3B-DC1F0A24CFFD}"/>
              </a:ext>
            </a:extLst>
          </p:cNvPr>
          <p:cNvSpPr>
            <a:spLocks noGrp="1"/>
          </p:cNvSpPr>
          <p:nvPr>
            <p:ph type="pic" sz="quarter" idx="76" hasCustomPrompt="1"/>
          </p:nvPr>
        </p:nvSpPr>
        <p:spPr>
          <a:xfrm>
            <a:off x="600076" y="12098274"/>
            <a:ext cx="2115584" cy="950976"/>
          </a:xfrm>
        </p:spPr>
        <p:txBody>
          <a:bodyPr anchor="b" anchorCtr="0"/>
          <a:lstStyle>
            <a:lvl1pPr marL="0" indent="0" algn="ctr">
              <a:buNone/>
              <a:defRPr sz="2400"/>
            </a:lvl1pPr>
          </a:lstStyle>
          <a:p>
            <a:r>
              <a:rPr lang="sv-SE" err="1"/>
              <a:t>Client</a:t>
            </a:r>
            <a:r>
              <a:rPr lang="sv-SE"/>
              <a:t> logo</a:t>
            </a:r>
            <a:endParaRPr lang="en-US"/>
          </a:p>
        </p:txBody>
      </p:sp>
      <p:sp>
        <p:nvSpPr>
          <p:cNvPr id="18" name="Text Placeholder 14">
            <a:extLst>
              <a:ext uri="{FF2B5EF4-FFF2-40B4-BE49-F238E27FC236}">
                <a16:creationId xmlns:a16="http://schemas.microsoft.com/office/drawing/2014/main" id="{DEDFF8AD-6D7F-49BC-ADE3-29190F155961}"/>
              </a:ext>
            </a:extLst>
          </p:cNvPr>
          <p:cNvSpPr>
            <a:spLocks noGrp="1"/>
          </p:cNvSpPr>
          <p:nvPr>
            <p:ph type="body" sz="quarter" idx="78" hasCustomPrompt="1"/>
          </p:nvPr>
        </p:nvSpPr>
        <p:spPr>
          <a:xfrm>
            <a:off x="6961122" y="3860524"/>
            <a:ext cx="5230880" cy="8278468"/>
          </a:xfrm>
        </p:spPr>
        <p:txBody>
          <a:bodyPr/>
          <a:lstStyle>
            <a:lvl1pPr marL="0" indent="0">
              <a:spcBef>
                <a:spcPts val="0"/>
              </a:spcBef>
              <a:buNone/>
              <a:defRPr sz="3200" b="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What Sinch were able to do for the client described in this column. </a:t>
            </a:r>
          </a:p>
        </p:txBody>
      </p:sp>
      <p:sp>
        <p:nvSpPr>
          <p:cNvPr id="19" name="Text Placeholder 14">
            <a:extLst>
              <a:ext uri="{FF2B5EF4-FFF2-40B4-BE49-F238E27FC236}">
                <a16:creationId xmlns:a16="http://schemas.microsoft.com/office/drawing/2014/main" id="{4DBCC250-52AF-4491-81BB-8B975478030F}"/>
              </a:ext>
            </a:extLst>
          </p:cNvPr>
          <p:cNvSpPr>
            <a:spLocks noGrp="1"/>
          </p:cNvSpPr>
          <p:nvPr>
            <p:ph type="body" sz="quarter" idx="79" hasCustomPrompt="1"/>
          </p:nvPr>
        </p:nvSpPr>
        <p:spPr>
          <a:xfrm>
            <a:off x="19126616" y="3611216"/>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0" name="Text Placeholder 14">
            <a:extLst>
              <a:ext uri="{FF2B5EF4-FFF2-40B4-BE49-F238E27FC236}">
                <a16:creationId xmlns:a16="http://schemas.microsoft.com/office/drawing/2014/main" id="{4F130668-D609-44F9-9771-32AB0138BE51}"/>
              </a:ext>
            </a:extLst>
          </p:cNvPr>
          <p:cNvSpPr>
            <a:spLocks noGrp="1"/>
          </p:cNvSpPr>
          <p:nvPr>
            <p:ph type="body" sz="quarter" idx="80" hasCustomPrompt="1"/>
          </p:nvPr>
        </p:nvSpPr>
        <p:spPr>
          <a:xfrm>
            <a:off x="19126616" y="1875183"/>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21" name="Text Placeholder 14">
            <a:extLst>
              <a:ext uri="{FF2B5EF4-FFF2-40B4-BE49-F238E27FC236}">
                <a16:creationId xmlns:a16="http://schemas.microsoft.com/office/drawing/2014/main" id="{AA9D11F9-367C-4227-AC66-0C0CDBBE281D}"/>
              </a:ext>
            </a:extLst>
          </p:cNvPr>
          <p:cNvSpPr>
            <a:spLocks noGrp="1"/>
          </p:cNvSpPr>
          <p:nvPr>
            <p:ph type="body" sz="quarter" idx="81" hasCustomPrompt="1"/>
          </p:nvPr>
        </p:nvSpPr>
        <p:spPr>
          <a:xfrm>
            <a:off x="19126616" y="7480852"/>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2" name="Text Placeholder 14">
            <a:extLst>
              <a:ext uri="{FF2B5EF4-FFF2-40B4-BE49-F238E27FC236}">
                <a16:creationId xmlns:a16="http://schemas.microsoft.com/office/drawing/2014/main" id="{BB26F440-00A6-4496-ABE5-59AF23B9BD4E}"/>
              </a:ext>
            </a:extLst>
          </p:cNvPr>
          <p:cNvSpPr>
            <a:spLocks noGrp="1"/>
          </p:cNvSpPr>
          <p:nvPr>
            <p:ph type="body" sz="quarter" idx="82" hasCustomPrompt="1"/>
          </p:nvPr>
        </p:nvSpPr>
        <p:spPr>
          <a:xfrm>
            <a:off x="19126616" y="5744819"/>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23" name="Text Placeholder 14">
            <a:extLst>
              <a:ext uri="{FF2B5EF4-FFF2-40B4-BE49-F238E27FC236}">
                <a16:creationId xmlns:a16="http://schemas.microsoft.com/office/drawing/2014/main" id="{CA4A99B6-6107-4D74-8877-8F861047ABEA}"/>
              </a:ext>
            </a:extLst>
          </p:cNvPr>
          <p:cNvSpPr>
            <a:spLocks noGrp="1"/>
          </p:cNvSpPr>
          <p:nvPr>
            <p:ph type="body" sz="quarter" idx="83" hasCustomPrompt="1"/>
          </p:nvPr>
        </p:nvSpPr>
        <p:spPr>
          <a:xfrm>
            <a:off x="19126616" y="11244470"/>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4" name="Text Placeholder 14">
            <a:extLst>
              <a:ext uri="{FF2B5EF4-FFF2-40B4-BE49-F238E27FC236}">
                <a16:creationId xmlns:a16="http://schemas.microsoft.com/office/drawing/2014/main" id="{384280C6-6B5C-4038-9E47-322A51EB33D9}"/>
              </a:ext>
            </a:extLst>
          </p:cNvPr>
          <p:cNvSpPr>
            <a:spLocks noGrp="1"/>
          </p:cNvSpPr>
          <p:nvPr>
            <p:ph type="body" sz="quarter" idx="84" hasCustomPrompt="1"/>
          </p:nvPr>
        </p:nvSpPr>
        <p:spPr>
          <a:xfrm>
            <a:off x="19126616" y="9508437"/>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pic>
        <p:nvPicPr>
          <p:cNvPr id="25" name="Graphic 24">
            <a:extLst>
              <a:ext uri="{FF2B5EF4-FFF2-40B4-BE49-F238E27FC236}">
                <a16:creationId xmlns:a16="http://schemas.microsoft.com/office/drawing/2014/main" id="{C1163647-3458-4EC5-B747-CA3D1BD515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50832" y="2037201"/>
            <a:ext cx="4536020" cy="9610214"/>
          </a:xfrm>
          <a:prstGeom prst="rect">
            <a:avLst/>
          </a:prstGeom>
        </p:spPr>
      </p:pic>
      <p:sp>
        <p:nvSpPr>
          <p:cNvPr id="26" name="Picture Placeholder 9">
            <a:extLst>
              <a:ext uri="{FF2B5EF4-FFF2-40B4-BE49-F238E27FC236}">
                <a16:creationId xmlns:a16="http://schemas.microsoft.com/office/drawing/2014/main" id="{7B038D96-A5C2-4691-A9B0-0BF56E376552}"/>
              </a:ext>
            </a:extLst>
          </p:cNvPr>
          <p:cNvSpPr>
            <a:spLocks noGrp="1"/>
          </p:cNvSpPr>
          <p:nvPr>
            <p:ph type="pic" sz="quarter" idx="45"/>
          </p:nvPr>
        </p:nvSpPr>
        <p:spPr>
          <a:xfrm>
            <a:off x="13031825" y="3001818"/>
            <a:ext cx="4174035" cy="7693892"/>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8" name="TextBox 7">
            <a:extLst>
              <a:ext uri="{FF2B5EF4-FFF2-40B4-BE49-F238E27FC236}">
                <a16:creationId xmlns:a16="http://schemas.microsoft.com/office/drawing/2014/main" id="{02E55246-DD20-439E-85B4-7170F885EFCD}"/>
              </a:ext>
            </a:extLst>
          </p:cNvPr>
          <p:cNvSpPr txBox="1"/>
          <p:nvPr userDrawn="1"/>
        </p:nvSpPr>
        <p:spPr>
          <a:xfrm>
            <a:off x="600076" y="3193773"/>
            <a:ext cx="3257302" cy="492443"/>
          </a:xfrm>
          <a:prstGeom prst="rect">
            <a:avLst/>
          </a:prstGeom>
          <a:noFill/>
        </p:spPr>
        <p:txBody>
          <a:bodyPr wrap="none" lIns="0" tIns="0" rIns="0" bIns="0" rtlCol="0">
            <a:spAutoFit/>
          </a:bodyPr>
          <a:lstStyle/>
          <a:p>
            <a:r>
              <a:rPr lang="en-US" sz="3200" b="1" noProof="0">
                <a:solidFill>
                  <a:schemeClr val="tx1"/>
                </a:solidFill>
              </a:rPr>
              <a:t>Where they were</a:t>
            </a:r>
          </a:p>
        </p:txBody>
      </p:sp>
      <p:sp>
        <p:nvSpPr>
          <p:cNvPr id="27" name="TextBox 26">
            <a:extLst>
              <a:ext uri="{FF2B5EF4-FFF2-40B4-BE49-F238E27FC236}">
                <a16:creationId xmlns:a16="http://schemas.microsoft.com/office/drawing/2014/main" id="{691B7A83-0A6E-42DB-9D5A-6417053A5CF5}"/>
              </a:ext>
            </a:extLst>
          </p:cNvPr>
          <p:cNvSpPr txBox="1"/>
          <p:nvPr userDrawn="1"/>
        </p:nvSpPr>
        <p:spPr>
          <a:xfrm>
            <a:off x="6947869" y="3193773"/>
            <a:ext cx="3871253" cy="492443"/>
          </a:xfrm>
          <a:prstGeom prst="rect">
            <a:avLst/>
          </a:prstGeom>
          <a:noFill/>
        </p:spPr>
        <p:txBody>
          <a:bodyPr wrap="none" lIns="0" tIns="0" rIns="0" bIns="0" rtlCol="0">
            <a:spAutoFit/>
          </a:bodyPr>
          <a:lstStyle/>
          <a:p>
            <a:r>
              <a:rPr lang="en-US" sz="3200" b="1" noProof="0">
                <a:solidFill>
                  <a:schemeClr val="bg1"/>
                </a:solidFill>
              </a:rPr>
              <a:t>Where they are now</a:t>
            </a:r>
          </a:p>
        </p:txBody>
      </p:sp>
    </p:spTree>
    <p:extLst>
      <p:ext uri="{BB962C8B-B14F-4D97-AF65-F5344CB8AC3E}">
        <p14:creationId xmlns:p14="http://schemas.microsoft.com/office/powerpoint/2010/main" val="28850694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Use cases 2">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79F8115-37D6-45AE-8ECB-BB3D75BD190D}"/>
              </a:ext>
            </a:extLst>
          </p:cNvPr>
          <p:cNvSpPr/>
          <p:nvPr userDrawn="1"/>
        </p:nvSpPr>
        <p:spPr>
          <a:xfrm>
            <a:off x="1" y="0"/>
            <a:ext cx="6359526" cy="137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600079" y="1192696"/>
            <a:ext cx="5574350" cy="1987828"/>
          </a:xfrm>
        </p:spPr>
        <p:txBody>
          <a:bodyPr/>
          <a:lstStyle>
            <a:lvl1pPr>
              <a:defRPr/>
            </a:lvl1pPr>
          </a:lstStyle>
          <a:p>
            <a:r>
              <a:rPr lang="en-US"/>
              <a:t>Client</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1" name="Text Placeholder 14">
            <a:extLst>
              <a:ext uri="{FF2B5EF4-FFF2-40B4-BE49-F238E27FC236}">
                <a16:creationId xmlns:a16="http://schemas.microsoft.com/office/drawing/2014/main" id="{77266880-E2AC-4378-A077-D594804445CB}"/>
              </a:ext>
            </a:extLst>
          </p:cNvPr>
          <p:cNvSpPr>
            <a:spLocks noGrp="1"/>
          </p:cNvSpPr>
          <p:nvPr>
            <p:ph type="body" sz="quarter" idx="13" hasCustomPrompt="1"/>
          </p:nvPr>
        </p:nvSpPr>
        <p:spPr>
          <a:xfrm>
            <a:off x="600078" y="613742"/>
            <a:ext cx="5575436" cy="433180"/>
          </a:xfrm>
        </p:spPr>
        <p:txBody>
          <a:bodyPr/>
          <a:lstStyle>
            <a:lvl1pPr marL="0" indent="0">
              <a:spcBef>
                <a:spcPts val="0"/>
              </a:spcBef>
              <a:buNone/>
              <a:defRPr sz="24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Industry title </a:t>
            </a:r>
          </a:p>
        </p:txBody>
      </p:sp>
      <p:sp>
        <p:nvSpPr>
          <p:cNvPr id="16" name="Picture Placeholder 12">
            <a:extLst>
              <a:ext uri="{FF2B5EF4-FFF2-40B4-BE49-F238E27FC236}">
                <a16:creationId xmlns:a16="http://schemas.microsoft.com/office/drawing/2014/main" id="{4C6BDD32-90D8-49F5-8E3B-DC1F0A24CFFD}"/>
              </a:ext>
            </a:extLst>
          </p:cNvPr>
          <p:cNvSpPr>
            <a:spLocks noGrp="1"/>
          </p:cNvSpPr>
          <p:nvPr>
            <p:ph type="pic" sz="quarter" idx="76" hasCustomPrompt="1"/>
          </p:nvPr>
        </p:nvSpPr>
        <p:spPr>
          <a:xfrm>
            <a:off x="600076" y="12098274"/>
            <a:ext cx="2115584" cy="950976"/>
          </a:xfrm>
        </p:spPr>
        <p:txBody>
          <a:bodyPr anchor="b" anchorCtr="0"/>
          <a:lstStyle>
            <a:lvl1pPr marL="0" indent="0" algn="ctr">
              <a:buNone/>
              <a:defRPr sz="2400"/>
            </a:lvl1pPr>
          </a:lstStyle>
          <a:p>
            <a:r>
              <a:rPr lang="sv-SE" err="1"/>
              <a:t>Client</a:t>
            </a:r>
            <a:r>
              <a:rPr lang="sv-SE"/>
              <a:t> logo</a:t>
            </a:r>
            <a:endParaRPr lang="en-US"/>
          </a:p>
        </p:txBody>
      </p:sp>
      <p:sp>
        <p:nvSpPr>
          <p:cNvPr id="18" name="Text Placeholder 14">
            <a:extLst>
              <a:ext uri="{FF2B5EF4-FFF2-40B4-BE49-F238E27FC236}">
                <a16:creationId xmlns:a16="http://schemas.microsoft.com/office/drawing/2014/main" id="{DEDFF8AD-6D7F-49BC-ADE3-29190F155961}"/>
              </a:ext>
            </a:extLst>
          </p:cNvPr>
          <p:cNvSpPr>
            <a:spLocks noGrp="1"/>
          </p:cNvSpPr>
          <p:nvPr>
            <p:ph type="body" sz="quarter" idx="78" hasCustomPrompt="1"/>
          </p:nvPr>
        </p:nvSpPr>
        <p:spPr>
          <a:xfrm>
            <a:off x="6961122" y="2243760"/>
            <a:ext cx="5230880" cy="8278468"/>
          </a:xfrm>
        </p:spPr>
        <p:txBody>
          <a:bodyPr/>
          <a:lstStyle>
            <a:lvl1pPr marL="0" indent="0">
              <a:spcBef>
                <a:spcPts val="0"/>
              </a:spcBef>
              <a:buNone/>
              <a:defRPr sz="3200" b="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Short description of what Sinch and the client achieved in this column</a:t>
            </a:r>
          </a:p>
        </p:txBody>
      </p:sp>
      <p:sp>
        <p:nvSpPr>
          <p:cNvPr id="19" name="Text Placeholder 14">
            <a:extLst>
              <a:ext uri="{FF2B5EF4-FFF2-40B4-BE49-F238E27FC236}">
                <a16:creationId xmlns:a16="http://schemas.microsoft.com/office/drawing/2014/main" id="{4DBCC250-52AF-4491-81BB-8B975478030F}"/>
              </a:ext>
            </a:extLst>
          </p:cNvPr>
          <p:cNvSpPr>
            <a:spLocks noGrp="1"/>
          </p:cNvSpPr>
          <p:nvPr>
            <p:ph type="body" sz="quarter" idx="79" hasCustomPrompt="1"/>
          </p:nvPr>
        </p:nvSpPr>
        <p:spPr>
          <a:xfrm>
            <a:off x="19126616" y="3611216"/>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0" name="Text Placeholder 14">
            <a:extLst>
              <a:ext uri="{FF2B5EF4-FFF2-40B4-BE49-F238E27FC236}">
                <a16:creationId xmlns:a16="http://schemas.microsoft.com/office/drawing/2014/main" id="{4F130668-D609-44F9-9771-32AB0138BE51}"/>
              </a:ext>
            </a:extLst>
          </p:cNvPr>
          <p:cNvSpPr>
            <a:spLocks noGrp="1"/>
          </p:cNvSpPr>
          <p:nvPr>
            <p:ph type="body" sz="quarter" idx="80" hasCustomPrompt="1"/>
          </p:nvPr>
        </p:nvSpPr>
        <p:spPr>
          <a:xfrm>
            <a:off x="19126616" y="1875183"/>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21" name="Text Placeholder 14">
            <a:extLst>
              <a:ext uri="{FF2B5EF4-FFF2-40B4-BE49-F238E27FC236}">
                <a16:creationId xmlns:a16="http://schemas.microsoft.com/office/drawing/2014/main" id="{AA9D11F9-367C-4227-AC66-0C0CDBBE281D}"/>
              </a:ext>
            </a:extLst>
          </p:cNvPr>
          <p:cNvSpPr>
            <a:spLocks noGrp="1"/>
          </p:cNvSpPr>
          <p:nvPr>
            <p:ph type="body" sz="quarter" idx="81" hasCustomPrompt="1"/>
          </p:nvPr>
        </p:nvSpPr>
        <p:spPr>
          <a:xfrm>
            <a:off x="19126616" y="7480852"/>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2" name="Text Placeholder 14">
            <a:extLst>
              <a:ext uri="{FF2B5EF4-FFF2-40B4-BE49-F238E27FC236}">
                <a16:creationId xmlns:a16="http://schemas.microsoft.com/office/drawing/2014/main" id="{BB26F440-00A6-4496-ABE5-59AF23B9BD4E}"/>
              </a:ext>
            </a:extLst>
          </p:cNvPr>
          <p:cNvSpPr>
            <a:spLocks noGrp="1"/>
          </p:cNvSpPr>
          <p:nvPr>
            <p:ph type="body" sz="quarter" idx="82" hasCustomPrompt="1"/>
          </p:nvPr>
        </p:nvSpPr>
        <p:spPr>
          <a:xfrm>
            <a:off x="19126616" y="5744819"/>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23" name="Text Placeholder 14">
            <a:extLst>
              <a:ext uri="{FF2B5EF4-FFF2-40B4-BE49-F238E27FC236}">
                <a16:creationId xmlns:a16="http://schemas.microsoft.com/office/drawing/2014/main" id="{CA4A99B6-6107-4D74-8877-8F861047ABEA}"/>
              </a:ext>
            </a:extLst>
          </p:cNvPr>
          <p:cNvSpPr>
            <a:spLocks noGrp="1"/>
          </p:cNvSpPr>
          <p:nvPr>
            <p:ph type="body" sz="quarter" idx="83" hasCustomPrompt="1"/>
          </p:nvPr>
        </p:nvSpPr>
        <p:spPr>
          <a:xfrm>
            <a:off x="19126616" y="11244470"/>
            <a:ext cx="4587460" cy="1914940"/>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24" name="Text Placeholder 14">
            <a:extLst>
              <a:ext uri="{FF2B5EF4-FFF2-40B4-BE49-F238E27FC236}">
                <a16:creationId xmlns:a16="http://schemas.microsoft.com/office/drawing/2014/main" id="{384280C6-6B5C-4038-9E47-322A51EB33D9}"/>
              </a:ext>
            </a:extLst>
          </p:cNvPr>
          <p:cNvSpPr>
            <a:spLocks noGrp="1"/>
          </p:cNvSpPr>
          <p:nvPr>
            <p:ph type="body" sz="quarter" idx="84" hasCustomPrompt="1"/>
          </p:nvPr>
        </p:nvSpPr>
        <p:spPr>
          <a:xfrm>
            <a:off x="19126616" y="9508437"/>
            <a:ext cx="4587460" cy="1470990"/>
          </a:xfrm>
        </p:spPr>
        <p:txBody>
          <a:bodyPr/>
          <a:lstStyle>
            <a:lvl1pPr marL="0" indent="0">
              <a:buNone/>
              <a:defRPr sz="100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pic>
        <p:nvPicPr>
          <p:cNvPr id="25" name="Graphic 24">
            <a:extLst>
              <a:ext uri="{FF2B5EF4-FFF2-40B4-BE49-F238E27FC236}">
                <a16:creationId xmlns:a16="http://schemas.microsoft.com/office/drawing/2014/main" id="{C1163647-3458-4EC5-B747-CA3D1BD515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50832" y="2037201"/>
            <a:ext cx="4536020" cy="9610214"/>
          </a:xfrm>
          <a:prstGeom prst="rect">
            <a:avLst/>
          </a:prstGeom>
        </p:spPr>
      </p:pic>
      <p:sp>
        <p:nvSpPr>
          <p:cNvPr id="27" name="Picture Placeholder 9">
            <a:extLst>
              <a:ext uri="{FF2B5EF4-FFF2-40B4-BE49-F238E27FC236}">
                <a16:creationId xmlns:a16="http://schemas.microsoft.com/office/drawing/2014/main" id="{8665374E-5731-4125-A642-8ADAD8B98E07}"/>
              </a:ext>
            </a:extLst>
          </p:cNvPr>
          <p:cNvSpPr>
            <a:spLocks noGrp="1"/>
          </p:cNvSpPr>
          <p:nvPr>
            <p:ph type="pic" sz="quarter" idx="45"/>
          </p:nvPr>
        </p:nvSpPr>
        <p:spPr>
          <a:xfrm>
            <a:off x="13031825" y="3001818"/>
            <a:ext cx="4174035" cy="7693892"/>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29806294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Use cases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600079" y="1192696"/>
            <a:ext cx="5574350" cy="1987828"/>
          </a:xfrm>
        </p:spPr>
        <p:txBody>
          <a:bodyPr/>
          <a:lstStyle>
            <a:lvl1pPr>
              <a:defRPr>
                <a:solidFill>
                  <a:schemeClr val="bg1"/>
                </a:solidFill>
              </a:defRPr>
            </a:lvl1pPr>
          </a:lstStyle>
          <a:p>
            <a:r>
              <a:rPr lang="en-US"/>
              <a:t>Client</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bg1"/>
                </a:solidFill>
              </a:defRPr>
            </a:lvl1pPr>
          </a:lstStyle>
          <a:p>
            <a:fld id="{BC91ADF7-DF74-4867-B024-D60E5BD71E61}" type="slidenum">
              <a:rPr lang="en-US" smtClean="0"/>
              <a:pPr/>
              <a:t>‹#›</a:t>
            </a:fld>
            <a:endParaRPr lang="en-US"/>
          </a:p>
        </p:txBody>
      </p:sp>
      <p:sp>
        <p:nvSpPr>
          <p:cNvPr id="15" name="Graphic 12">
            <a:extLst>
              <a:ext uri="{FF2B5EF4-FFF2-40B4-BE49-F238E27FC236}">
                <a16:creationId xmlns:a16="http://schemas.microsoft.com/office/drawing/2014/main" id="{3E324822-F5F1-4DC6-BE8A-B61F80E5CDEF}"/>
              </a:ext>
            </a:extLst>
          </p:cNvPr>
          <p:cNvSpPr/>
          <p:nvPr userDrawn="1"/>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chemeClr val="bg1"/>
          </a:solidFill>
          <a:ln w="388" cap="flat">
            <a:noFill/>
            <a:prstDash val="solid"/>
            <a:miter/>
          </a:ln>
        </p:spPr>
        <p:txBody>
          <a:bodyPr rtlCol="0" anchor="ctr"/>
          <a:lstStyle/>
          <a:p>
            <a:endParaRPr lang="en-US" sz="7200"/>
          </a:p>
        </p:txBody>
      </p:sp>
      <p:sp>
        <p:nvSpPr>
          <p:cNvPr id="11" name="Text Placeholder 14">
            <a:extLst>
              <a:ext uri="{FF2B5EF4-FFF2-40B4-BE49-F238E27FC236}">
                <a16:creationId xmlns:a16="http://schemas.microsoft.com/office/drawing/2014/main" id="{77266880-E2AC-4378-A077-D594804445CB}"/>
              </a:ext>
            </a:extLst>
          </p:cNvPr>
          <p:cNvSpPr>
            <a:spLocks noGrp="1"/>
          </p:cNvSpPr>
          <p:nvPr>
            <p:ph type="body" sz="quarter" idx="13" hasCustomPrompt="1"/>
          </p:nvPr>
        </p:nvSpPr>
        <p:spPr>
          <a:xfrm>
            <a:off x="600078" y="613742"/>
            <a:ext cx="5575436" cy="433180"/>
          </a:xfrm>
        </p:spPr>
        <p:txBody>
          <a:bodyPr/>
          <a:lstStyle>
            <a:lvl1pPr marL="0" indent="0">
              <a:spcBef>
                <a:spcPts val="0"/>
              </a:spcBef>
              <a:buNone/>
              <a:defRPr sz="240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Industry title </a:t>
            </a:r>
          </a:p>
        </p:txBody>
      </p:sp>
      <p:sp>
        <p:nvSpPr>
          <p:cNvPr id="18" name="Text Placeholder 14">
            <a:extLst>
              <a:ext uri="{FF2B5EF4-FFF2-40B4-BE49-F238E27FC236}">
                <a16:creationId xmlns:a16="http://schemas.microsoft.com/office/drawing/2014/main" id="{DEDFF8AD-6D7F-49BC-ADE3-29190F155961}"/>
              </a:ext>
            </a:extLst>
          </p:cNvPr>
          <p:cNvSpPr>
            <a:spLocks noGrp="1"/>
          </p:cNvSpPr>
          <p:nvPr>
            <p:ph type="body" sz="quarter" idx="78" hasCustomPrompt="1"/>
          </p:nvPr>
        </p:nvSpPr>
        <p:spPr>
          <a:xfrm>
            <a:off x="16211140" y="1806440"/>
            <a:ext cx="7502936" cy="3096864"/>
          </a:xfrm>
        </p:spPr>
        <p:txBody>
          <a:bodyPr/>
          <a:lstStyle>
            <a:lvl1pPr marL="0" indent="0">
              <a:spcBef>
                <a:spcPts val="0"/>
              </a:spcBef>
              <a:buNone/>
              <a:defRPr sz="3200" b="0">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What Sinch were able to do for the client described in this column.</a:t>
            </a:r>
          </a:p>
        </p:txBody>
      </p:sp>
      <p:sp>
        <p:nvSpPr>
          <p:cNvPr id="23" name="Text Placeholder 14">
            <a:extLst>
              <a:ext uri="{FF2B5EF4-FFF2-40B4-BE49-F238E27FC236}">
                <a16:creationId xmlns:a16="http://schemas.microsoft.com/office/drawing/2014/main" id="{CA4A99B6-6107-4D74-8877-8F861047ABEA}"/>
              </a:ext>
            </a:extLst>
          </p:cNvPr>
          <p:cNvSpPr>
            <a:spLocks noGrp="1"/>
          </p:cNvSpPr>
          <p:nvPr>
            <p:ph type="body" sz="quarter" idx="83" hasCustomPrompt="1"/>
          </p:nvPr>
        </p:nvSpPr>
        <p:spPr>
          <a:xfrm>
            <a:off x="16158129" y="11728171"/>
            <a:ext cx="7555946" cy="1524002"/>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two lines maximum</a:t>
            </a:r>
          </a:p>
        </p:txBody>
      </p:sp>
      <p:sp>
        <p:nvSpPr>
          <p:cNvPr id="24" name="Text Placeholder 14">
            <a:extLst>
              <a:ext uri="{FF2B5EF4-FFF2-40B4-BE49-F238E27FC236}">
                <a16:creationId xmlns:a16="http://schemas.microsoft.com/office/drawing/2014/main" id="{384280C6-6B5C-4038-9E47-322A51EB33D9}"/>
              </a:ext>
            </a:extLst>
          </p:cNvPr>
          <p:cNvSpPr>
            <a:spLocks noGrp="1"/>
          </p:cNvSpPr>
          <p:nvPr>
            <p:ph type="body" sz="quarter" idx="84" hasCustomPrompt="1"/>
          </p:nvPr>
        </p:nvSpPr>
        <p:spPr>
          <a:xfrm>
            <a:off x="16158129" y="10157793"/>
            <a:ext cx="7555946" cy="1470990"/>
          </a:xfrm>
        </p:spPr>
        <p:txBody>
          <a:bodyPr/>
          <a:lstStyle>
            <a:lvl1pPr marL="0" indent="0">
              <a:buNone/>
              <a:defRPr sz="10000">
                <a:solidFill>
                  <a:schemeClr val="accent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pic>
        <p:nvPicPr>
          <p:cNvPr id="25" name="Graphic 24">
            <a:extLst>
              <a:ext uri="{FF2B5EF4-FFF2-40B4-BE49-F238E27FC236}">
                <a16:creationId xmlns:a16="http://schemas.microsoft.com/office/drawing/2014/main" id="{C1163647-3458-4EC5-B747-CA3D1BD515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13857" y="1798664"/>
            <a:ext cx="4793062" cy="10154796"/>
          </a:xfrm>
          <a:prstGeom prst="rect">
            <a:avLst/>
          </a:prstGeom>
        </p:spPr>
      </p:pic>
      <p:sp>
        <p:nvSpPr>
          <p:cNvPr id="28" name="Text Placeholder 14">
            <a:extLst>
              <a:ext uri="{FF2B5EF4-FFF2-40B4-BE49-F238E27FC236}">
                <a16:creationId xmlns:a16="http://schemas.microsoft.com/office/drawing/2014/main" id="{C9971F73-F90B-4DDE-8507-603234CFE26C}"/>
              </a:ext>
            </a:extLst>
          </p:cNvPr>
          <p:cNvSpPr>
            <a:spLocks noGrp="1"/>
          </p:cNvSpPr>
          <p:nvPr>
            <p:ph type="body" sz="quarter" idx="86" hasCustomPrompt="1"/>
          </p:nvPr>
        </p:nvSpPr>
        <p:spPr>
          <a:xfrm>
            <a:off x="16158129" y="9210257"/>
            <a:ext cx="7555946" cy="1524002"/>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two lines maximum</a:t>
            </a:r>
          </a:p>
        </p:txBody>
      </p:sp>
      <p:sp>
        <p:nvSpPr>
          <p:cNvPr id="29" name="Text Placeholder 14">
            <a:extLst>
              <a:ext uri="{FF2B5EF4-FFF2-40B4-BE49-F238E27FC236}">
                <a16:creationId xmlns:a16="http://schemas.microsoft.com/office/drawing/2014/main" id="{7250BB15-4A93-44B9-97A2-787074CE894F}"/>
              </a:ext>
            </a:extLst>
          </p:cNvPr>
          <p:cNvSpPr>
            <a:spLocks noGrp="1"/>
          </p:cNvSpPr>
          <p:nvPr>
            <p:ph type="body" sz="quarter" idx="87" hasCustomPrompt="1"/>
          </p:nvPr>
        </p:nvSpPr>
        <p:spPr>
          <a:xfrm>
            <a:off x="16158129" y="7639879"/>
            <a:ext cx="7555946" cy="1470990"/>
          </a:xfrm>
        </p:spPr>
        <p:txBody>
          <a:bodyPr/>
          <a:lstStyle>
            <a:lvl1pPr marL="0" indent="0">
              <a:buNone/>
              <a:defRPr sz="10000">
                <a:solidFill>
                  <a:schemeClr val="accent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30" name="Text Placeholder 14">
            <a:extLst>
              <a:ext uri="{FF2B5EF4-FFF2-40B4-BE49-F238E27FC236}">
                <a16:creationId xmlns:a16="http://schemas.microsoft.com/office/drawing/2014/main" id="{F48EFE10-74EC-40D0-9AF5-6F5EF4DDBF7F}"/>
              </a:ext>
            </a:extLst>
          </p:cNvPr>
          <p:cNvSpPr>
            <a:spLocks noGrp="1"/>
          </p:cNvSpPr>
          <p:nvPr>
            <p:ph type="body" sz="quarter" idx="88" hasCustomPrompt="1"/>
          </p:nvPr>
        </p:nvSpPr>
        <p:spPr>
          <a:xfrm>
            <a:off x="16158129" y="6679091"/>
            <a:ext cx="7555946" cy="1524002"/>
          </a:xfrm>
        </p:spPr>
        <p:txBody>
          <a:bodyPr/>
          <a:lstStyle>
            <a:lvl1pPr marL="0" indent="0">
              <a:buNone/>
              <a:defRPr>
                <a:solidFill>
                  <a:schemeClr val="bg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two lines maximum</a:t>
            </a:r>
          </a:p>
        </p:txBody>
      </p:sp>
      <p:sp>
        <p:nvSpPr>
          <p:cNvPr id="31" name="Text Placeholder 14">
            <a:extLst>
              <a:ext uri="{FF2B5EF4-FFF2-40B4-BE49-F238E27FC236}">
                <a16:creationId xmlns:a16="http://schemas.microsoft.com/office/drawing/2014/main" id="{3F530DE3-60CD-4A60-B629-363B795D73DD}"/>
              </a:ext>
            </a:extLst>
          </p:cNvPr>
          <p:cNvSpPr>
            <a:spLocks noGrp="1"/>
          </p:cNvSpPr>
          <p:nvPr>
            <p:ph type="body" sz="quarter" idx="89" hasCustomPrompt="1"/>
          </p:nvPr>
        </p:nvSpPr>
        <p:spPr>
          <a:xfrm>
            <a:off x="16158129" y="5108713"/>
            <a:ext cx="7555946" cy="1470990"/>
          </a:xfrm>
        </p:spPr>
        <p:txBody>
          <a:bodyPr/>
          <a:lstStyle>
            <a:lvl1pPr marL="0" indent="0">
              <a:buNone/>
              <a:defRPr sz="10000">
                <a:solidFill>
                  <a:schemeClr val="accent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32" name="TextBox 31">
            <a:extLst>
              <a:ext uri="{FF2B5EF4-FFF2-40B4-BE49-F238E27FC236}">
                <a16:creationId xmlns:a16="http://schemas.microsoft.com/office/drawing/2014/main" id="{5E8293E4-F0AA-44D0-8E52-06F86A065F07}"/>
              </a:ext>
            </a:extLst>
          </p:cNvPr>
          <p:cNvSpPr txBox="1"/>
          <p:nvPr userDrawn="1"/>
        </p:nvSpPr>
        <p:spPr>
          <a:xfrm>
            <a:off x="12314998" y="1802295"/>
            <a:ext cx="3052118" cy="984885"/>
          </a:xfrm>
          <a:prstGeom prst="rect">
            <a:avLst/>
          </a:prstGeom>
          <a:noFill/>
        </p:spPr>
        <p:txBody>
          <a:bodyPr wrap="none" lIns="0" tIns="0" rIns="0" bIns="0" rtlCol="0">
            <a:spAutoFit/>
          </a:bodyPr>
          <a:lstStyle/>
          <a:p>
            <a:r>
              <a:rPr lang="en-US" sz="3200" b="1" noProof="0">
                <a:solidFill>
                  <a:schemeClr val="bg1"/>
                </a:solidFill>
              </a:rPr>
              <a:t>Where they are </a:t>
            </a:r>
            <a:br>
              <a:rPr lang="en-US" sz="3200" b="1" noProof="0">
                <a:solidFill>
                  <a:schemeClr val="bg1"/>
                </a:solidFill>
              </a:rPr>
            </a:br>
            <a:r>
              <a:rPr lang="en-US" sz="3200" b="1" noProof="0">
                <a:solidFill>
                  <a:schemeClr val="bg1"/>
                </a:solidFill>
              </a:rPr>
              <a:t>now</a:t>
            </a:r>
          </a:p>
        </p:txBody>
      </p:sp>
      <p:sp>
        <p:nvSpPr>
          <p:cNvPr id="33" name="TextBox 32">
            <a:extLst>
              <a:ext uri="{FF2B5EF4-FFF2-40B4-BE49-F238E27FC236}">
                <a16:creationId xmlns:a16="http://schemas.microsoft.com/office/drawing/2014/main" id="{4A02D944-6295-4F43-882E-6852C2DE2740}"/>
              </a:ext>
            </a:extLst>
          </p:cNvPr>
          <p:cNvSpPr txBox="1"/>
          <p:nvPr userDrawn="1"/>
        </p:nvSpPr>
        <p:spPr>
          <a:xfrm>
            <a:off x="12315000" y="5671929"/>
            <a:ext cx="1479572" cy="492443"/>
          </a:xfrm>
          <a:prstGeom prst="rect">
            <a:avLst/>
          </a:prstGeom>
          <a:noFill/>
        </p:spPr>
        <p:txBody>
          <a:bodyPr wrap="none" lIns="0" tIns="0" rIns="0" bIns="0" rtlCol="0">
            <a:spAutoFit/>
          </a:bodyPr>
          <a:lstStyle/>
          <a:p>
            <a:r>
              <a:rPr lang="en-US" sz="3200" b="1" noProof="0">
                <a:solidFill>
                  <a:schemeClr val="bg1"/>
                </a:solidFill>
              </a:rPr>
              <a:t>Results</a:t>
            </a:r>
          </a:p>
        </p:txBody>
      </p:sp>
      <p:sp>
        <p:nvSpPr>
          <p:cNvPr id="19" name="Picture Placeholder 9">
            <a:extLst>
              <a:ext uri="{FF2B5EF4-FFF2-40B4-BE49-F238E27FC236}">
                <a16:creationId xmlns:a16="http://schemas.microsoft.com/office/drawing/2014/main" id="{B4231477-F912-4E66-B7EE-77BC042543A4}"/>
              </a:ext>
            </a:extLst>
          </p:cNvPr>
          <p:cNvSpPr>
            <a:spLocks noGrp="1"/>
          </p:cNvSpPr>
          <p:nvPr>
            <p:ph type="pic" sz="quarter" idx="45"/>
          </p:nvPr>
        </p:nvSpPr>
        <p:spPr>
          <a:xfrm>
            <a:off x="7098280" y="2817091"/>
            <a:ext cx="4424217" cy="8109527"/>
          </a:xfrm>
          <a:prstGeom prst="roundRect">
            <a:avLst>
              <a:gd name="adj" fmla="val 0"/>
            </a:avLst>
          </a:prstGeom>
          <a:ln>
            <a:noFill/>
          </a:ln>
        </p:spPr>
        <p:txBody>
          <a:bodyPr/>
          <a:lstStyle>
            <a:lvl1pPr marL="0" indent="0">
              <a:buNone/>
              <a:defRPr>
                <a:solidFill>
                  <a:schemeClr val="tx1"/>
                </a:solidFill>
              </a:defRPr>
            </a:lvl1pPr>
          </a:lstStyle>
          <a:p>
            <a:endParaRPr lang="en-US"/>
          </a:p>
        </p:txBody>
      </p:sp>
    </p:spTree>
    <p:extLst>
      <p:ext uri="{BB962C8B-B14F-4D97-AF65-F5344CB8AC3E}">
        <p14:creationId xmlns:p14="http://schemas.microsoft.com/office/powerpoint/2010/main" val="40943134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Use cases 4">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1C19ABF-5BAB-4CDA-AAC6-F5DAAEB05F6B}"/>
              </a:ext>
            </a:extLst>
          </p:cNvPr>
          <p:cNvSpPr/>
          <p:nvPr userDrawn="1"/>
        </p:nvSpPr>
        <p:spPr>
          <a:xfrm>
            <a:off x="0" y="0"/>
            <a:ext cx="17930192"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a:p>
        </p:txBody>
      </p:sp>
      <p:sp>
        <p:nvSpPr>
          <p:cNvPr id="2" name="Title 1">
            <a:extLst>
              <a:ext uri="{FF2B5EF4-FFF2-40B4-BE49-F238E27FC236}">
                <a16:creationId xmlns:a16="http://schemas.microsoft.com/office/drawing/2014/main" id="{B82923C1-D869-4576-B651-201A32401B2C}"/>
              </a:ext>
            </a:extLst>
          </p:cNvPr>
          <p:cNvSpPr>
            <a:spLocks noGrp="1"/>
          </p:cNvSpPr>
          <p:nvPr>
            <p:ph type="title" hasCustomPrompt="1"/>
          </p:nvPr>
        </p:nvSpPr>
        <p:spPr>
          <a:xfrm>
            <a:off x="18397750" y="1192696"/>
            <a:ext cx="5366312" cy="1987828"/>
          </a:xfrm>
        </p:spPr>
        <p:txBody>
          <a:bodyPr/>
          <a:lstStyle>
            <a:lvl1pPr>
              <a:defRPr>
                <a:solidFill>
                  <a:schemeClr val="tx1"/>
                </a:solidFill>
              </a:defRPr>
            </a:lvl1pPr>
          </a:lstStyle>
          <a:p>
            <a:r>
              <a:rPr lang="en-US"/>
              <a:t>Client</a:t>
            </a:r>
          </a:p>
        </p:txBody>
      </p:sp>
      <p:sp>
        <p:nvSpPr>
          <p:cNvPr id="4" name="Date Placeholder 3">
            <a:extLst>
              <a:ext uri="{FF2B5EF4-FFF2-40B4-BE49-F238E27FC236}">
                <a16:creationId xmlns:a16="http://schemas.microsoft.com/office/drawing/2014/main" id="{80A06E00-6BA5-4C71-B671-0466EB455226}"/>
              </a:ext>
            </a:extLst>
          </p:cNvPr>
          <p:cNvSpPr>
            <a:spLocks noGrp="1"/>
          </p:cNvSpPr>
          <p:nvPr>
            <p:ph type="dt" sz="half" idx="10"/>
          </p:nvPr>
        </p:nvSpPr>
        <p:spPr/>
        <p:txBody>
          <a:bodyPr/>
          <a:lstStyle/>
          <a:p>
            <a:fld id="{485A6467-DF53-4A49-805D-8FAAA5C4811B}" type="datetimeFigureOut">
              <a:rPr lang="en-US" smtClean="0"/>
              <a:t>8/8/2023</a:t>
            </a:fld>
            <a:endParaRPr lang="en-US"/>
          </a:p>
        </p:txBody>
      </p:sp>
      <p:sp>
        <p:nvSpPr>
          <p:cNvPr id="5" name="Footer Placeholder 4">
            <a:extLst>
              <a:ext uri="{FF2B5EF4-FFF2-40B4-BE49-F238E27FC236}">
                <a16:creationId xmlns:a16="http://schemas.microsoft.com/office/drawing/2014/main" id="{BD80ADE4-DAFB-4151-AA65-324BAE66A4A2}"/>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4404FF5-3BC3-43D3-A5FF-D2AA23AED022}"/>
              </a:ext>
            </a:extLst>
          </p:cNvPr>
          <p:cNvSpPr>
            <a:spLocks noGrp="1"/>
          </p:cNvSpPr>
          <p:nvPr>
            <p:ph type="sldNum" sz="quarter" idx="12"/>
          </p:nvPr>
        </p:nvSpPr>
        <p:spPr/>
        <p:txBody>
          <a:bodyPr/>
          <a:lstStyle>
            <a:lvl1pPr>
              <a:defRPr>
                <a:solidFill>
                  <a:schemeClr val="tx1"/>
                </a:solidFill>
              </a:defRPr>
            </a:lvl1pPr>
          </a:lstStyle>
          <a:p>
            <a:fld id="{BC91ADF7-DF74-4867-B024-D60E5BD71E61}" type="slidenum">
              <a:rPr lang="en-US" smtClean="0"/>
              <a:pPr/>
              <a:t>‹#›</a:t>
            </a:fld>
            <a:endParaRPr lang="en-US"/>
          </a:p>
        </p:txBody>
      </p:sp>
      <p:sp>
        <p:nvSpPr>
          <p:cNvPr id="11" name="Text Placeholder 14">
            <a:extLst>
              <a:ext uri="{FF2B5EF4-FFF2-40B4-BE49-F238E27FC236}">
                <a16:creationId xmlns:a16="http://schemas.microsoft.com/office/drawing/2014/main" id="{77266880-E2AC-4378-A077-D594804445CB}"/>
              </a:ext>
            </a:extLst>
          </p:cNvPr>
          <p:cNvSpPr>
            <a:spLocks noGrp="1"/>
          </p:cNvSpPr>
          <p:nvPr>
            <p:ph type="body" sz="quarter" idx="13" hasCustomPrompt="1"/>
          </p:nvPr>
        </p:nvSpPr>
        <p:spPr>
          <a:xfrm>
            <a:off x="18397749" y="613742"/>
            <a:ext cx="5367358" cy="433180"/>
          </a:xfrm>
        </p:spPr>
        <p:txBody>
          <a:bodyPr/>
          <a:lstStyle>
            <a:lvl1pPr marL="0" indent="0">
              <a:spcBef>
                <a:spcPts val="0"/>
              </a:spcBef>
              <a:buNone/>
              <a:defRPr sz="24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Industry title </a:t>
            </a:r>
          </a:p>
        </p:txBody>
      </p:sp>
      <p:pic>
        <p:nvPicPr>
          <p:cNvPr id="25" name="Graphic 24">
            <a:extLst>
              <a:ext uri="{FF2B5EF4-FFF2-40B4-BE49-F238E27FC236}">
                <a16:creationId xmlns:a16="http://schemas.microsoft.com/office/drawing/2014/main" id="{C1163647-3458-4EC5-B747-CA3D1BD515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72697" y="2067341"/>
            <a:ext cx="4541146" cy="9621078"/>
          </a:xfrm>
          <a:prstGeom prst="rect">
            <a:avLst/>
          </a:prstGeom>
        </p:spPr>
      </p:pic>
      <p:sp>
        <p:nvSpPr>
          <p:cNvPr id="26" name="Picture Placeholder 9">
            <a:extLst>
              <a:ext uri="{FF2B5EF4-FFF2-40B4-BE49-F238E27FC236}">
                <a16:creationId xmlns:a16="http://schemas.microsoft.com/office/drawing/2014/main" id="{7B038D96-A5C2-4691-A9B0-0BF56E376552}"/>
              </a:ext>
            </a:extLst>
          </p:cNvPr>
          <p:cNvSpPr>
            <a:spLocks noGrp="1"/>
          </p:cNvSpPr>
          <p:nvPr>
            <p:ph type="pic" sz="quarter" idx="45"/>
          </p:nvPr>
        </p:nvSpPr>
        <p:spPr>
          <a:xfrm>
            <a:off x="7118906" y="3011055"/>
            <a:ext cx="4248728" cy="7740072"/>
          </a:xfrm>
          <a:prstGeom prst="roundRect">
            <a:avLst>
              <a:gd name="adj" fmla="val 0"/>
            </a:avLst>
          </a:prstGeom>
          <a:ln>
            <a:noFill/>
          </a:ln>
        </p:spPr>
        <p:txBody>
          <a:bodyPr/>
          <a:lstStyle>
            <a:lvl1pPr marL="0" indent="0">
              <a:buNone/>
              <a:defRPr>
                <a:solidFill>
                  <a:schemeClr val="tx1"/>
                </a:solidFill>
              </a:defRPr>
            </a:lvl1pPr>
          </a:lstStyle>
          <a:p>
            <a:endParaRPr lang="en-US"/>
          </a:p>
        </p:txBody>
      </p:sp>
      <p:sp>
        <p:nvSpPr>
          <p:cNvPr id="32" name="Text Placeholder 14">
            <a:extLst>
              <a:ext uri="{FF2B5EF4-FFF2-40B4-BE49-F238E27FC236}">
                <a16:creationId xmlns:a16="http://schemas.microsoft.com/office/drawing/2014/main" id="{3AF9B243-A54C-4011-93F3-F60A57979934}"/>
              </a:ext>
            </a:extLst>
          </p:cNvPr>
          <p:cNvSpPr>
            <a:spLocks noGrp="1"/>
          </p:cNvSpPr>
          <p:nvPr>
            <p:ph type="body" sz="quarter" idx="15" hasCustomPrompt="1"/>
          </p:nvPr>
        </p:nvSpPr>
        <p:spPr>
          <a:xfrm>
            <a:off x="18397748" y="3860524"/>
            <a:ext cx="5316328" cy="8278468"/>
          </a:xfrm>
        </p:spPr>
        <p:txBody>
          <a:bodyPr/>
          <a:lstStyle>
            <a:lvl1pPr marL="0" indent="0">
              <a:spcBef>
                <a:spcPts val="0"/>
              </a:spcBef>
              <a:buNone/>
              <a:defRPr sz="3200" b="0">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Body copy and description of what was happening with the client before Sinch got involved. </a:t>
            </a:r>
          </a:p>
        </p:txBody>
      </p:sp>
      <p:sp>
        <p:nvSpPr>
          <p:cNvPr id="34" name="Text Placeholder 14">
            <a:extLst>
              <a:ext uri="{FF2B5EF4-FFF2-40B4-BE49-F238E27FC236}">
                <a16:creationId xmlns:a16="http://schemas.microsoft.com/office/drawing/2014/main" id="{EA23B37F-2A27-4C68-8761-07D7339AAAE8}"/>
              </a:ext>
            </a:extLst>
          </p:cNvPr>
          <p:cNvSpPr>
            <a:spLocks noGrp="1"/>
          </p:cNvSpPr>
          <p:nvPr>
            <p:ph type="body" sz="quarter" idx="79" hasCustomPrompt="1"/>
          </p:nvPr>
        </p:nvSpPr>
        <p:spPr>
          <a:xfrm>
            <a:off x="12725816" y="3611216"/>
            <a:ext cx="4587460" cy="1914940"/>
          </a:xfrm>
        </p:spPr>
        <p:txBody>
          <a:bodyPr/>
          <a:lstStyle>
            <a:lvl1pPr marL="0" indent="0">
              <a:buNone/>
              <a:defRPr>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36" name="Text Placeholder 14">
            <a:extLst>
              <a:ext uri="{FF2B5EF4-FFF2-40B4-BE49-F238E27FC236}">
                <a16:creationId xmlns:a16="http://schemas.microsoft.com/office/drawing/2014/main" id="{21956845-78E0-4B2C-AC10-96C687885B76}"/>
              </a:ext>
            </a:extLst>
          </p:cNvPr>
          <p:cNvSpPr>
            <a:spLocks noGrp="1"/>
          </p:cNvSpPr>
          <p:nvPr>
            <p:ph type="body" sz="quarter" idx="81" hasCustomPrompt="1"/>
          </p:nvPr>
        </p:nvSpPr>
        <p:spPr>
          <a:xfrm>
            <a:off x="12725816" y="7480852"/>
            <a:ext cx="4587460" cy="1914940"/>
          </a:xfrm>
        </p:spPr>
        <p:txBody>
          <a:bodyPr/>
          <a:lstStyle>
            <a:lvl1pPr marL="0" indent="0">
              <a:buNone/>
              <a:defRPr>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37" name="Text Placeholder 14">
            <a:extLst>
              <a:ext uri="{FF2B5EF4-FFF2-40B4-BE49-F238E27FC236}">
                <a16:creationId xmlns:a16="http://schemas.microsoft.com/office/drawing/2014/main" id="{C40AAB03-6393-4BCC-AB0E-02D21BF6191D}"/>
              </a:ext>
            </a:extLst>
          </p:cNvPr>
          <p:cNvSpPr>
            <a:spLocks noGrp="1"/>
          </p:cNvSpPr>
          <p:nvPr>
            <p:ph type="body" sz="quarter" idx="82" hasCustomPrompt="1"/>
          </p:nvPr>
        </p:nvSpPr>
        <p:spPr>
          <a:xfrm>
            <a:off x="12725816" y="5744819"/>
            <a:ext cx="4587460" cy="1470990"/>
          </a:xfrm>
        </p:spPr>
        <p:txBody>
          <a:bodyPr/>
          <a:lstStyle>
            <a:lvl1pPr marL="0" indent="0">
              <a:buNone/>
              <a:defRPr sz="100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38" name="Text Placeholder 14">
            <a:extLst>
              <a:ext uri="{FF2B5EF4-FFF2-40B4-BE49-F238E27FC236}">
                <a16:creationId xmlns:a16="http://schemas.microsoft.com/office/drawing/2014/main" id="{95E9D133-65F7-47CC-8C5F-9607E848443B}"/>
              </a:ext>
            </a:extLst>
          </p:cNvPr>
          <p:cNvSpPr>
            <a:spLocks noGrp="1"/>
          </p:cNvSpPr>
          <p:nvPr>
            <p:ph type="body" sz="quarter" idx="83" hasCustomPrompt="1"/>
          </p:nvPr>
        </p:nvSpPr>
        <p:spPr>
          <a:xfrm>
            <a:off x="12725816" y="11244470"/>
            <a:ext cx="4587460" cy="1914940"/>
          </a:xfrm>
        </p:spPr>
        <p:txBody>
          <a:bodyPr/>
          <a:lstStyle>
            <a:lvl1pPr marL="0" indent="0">
              <a:buNone/>
              <a:defRPr>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Stat one short description over three lines maximum</a:t>
            </a:r>
          </a:p>
        </p:txBody>
      </p:sp>
      <p:sp>
        <p:nvSpPr>
          <p:cNvPr id="39" name="Text Placeholder 14">
            <a:extLst>
              <a:ext uri="{FF2B5EF4-FFF2-40B4-BE49-F238E27FC236}">
                <a16:creationId xmlns:a16="http://schemas.microsoft.com/office/drawing/2014/main" id="{75CB58FA-60F6-4B92-BE14-E669ECEA2BD4}"/>
              </a:ext>
            </a:extLst>
          </p:cNvPr>
          <p:cNvSpPr>
            <a:spLocks noGrp="1"/>
          </p:cNvSpPr>
          <p:nvPr>
            <p:ph type="body" sz="quarter" idx="84" hasCustomPrompt="1"/>
          </p:nvPr>
        </p:nvSpPr>
        <p:spPr>
          <a:xfrm>
            <a:off x="12725816" y="9508437"/>
            <a:ext cx="4587460" cy="1470990"/>
          </a:xfrm>
        </p:spPr>
        <p:txBody>
          <a:bodyPr/>
          <a:lstStyle>
            <a:lvl1pPr marL="0" indent="0">
              <a:buNone/>
              <a:defRPr sz="100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35" name="Text Placeholder 14">
            <a:extLst>
              <a:ext uri="{FF2B5EF4-FFF2-40B4-BE49-F238E27FC236}">
                <a16:creationId xmlns:a16="http://schemas.microsoft.com/office/drawing/2014/main" id="{FB78BA3B-366B-4AAD-BF97-69C774E0D915}"/>
              </a:ext>
            </a:extLst>
          </p:cNvPr>
          <p:cNvSpPr>
            <a:spLocks noGrp="1"/>
          </p:cNvSpPr>
          <p:nvPr>
            <p:ph type="body" sz="quarter" idx="80" hasCustomPrompt="1"/>
          </p:nvPr>
        </p:nvSpPr>
        <p:spPr>
          <a:xfrm>
            <a:off x="12725816" y="1875183"/>
            <a:ext cx="4587460" cy="1470990"/>
          </a:xfrm>
        </p:spPr>
        <p:txBody>
          <a:bodyPr/>
          <a:lstStyle>
            <a:lvl1pPr marL="0" indent="0">
              <a:buNone/>
              <a:defRPr sz="10000">
                <a:solidFill>
                  <a:schemeClr val="tx1"/>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XX</a:t>
            </a:r>
          </a:p>
        </p:txBody>
      </p:sp>
      <p:sp>
        <p:nvSpPr>
          <p:cNvPr id="18" name="Text Placeholder 14">
            <a:extLst>
              <a:ext uri="{FF2B5EF4-FFF2-40B4-BE49-F238E27FC236}">
                <a16:creationId xmlns:a16="http://schemas.microsoft.com/office/drawing/2014/main" id="{DEDFF8AD-6D7F-49BC-ADE3-29190F155961}"/>
              </a:ext>
            </a:extLst>
          </p:cNvPr>
          <p:cNvSpPr>
            <a:spLocks noGrp="1"/>
          </p:cNvSpPr>
          <p:nvPr>
            <p:ph type="body" sz="quarter" idx="78" hasCustomPrompt="1"/>
          </p:nvPr>
        </p:nvSpPr>
        <p:spPr>
          <a:xfrm>
            <a:off x="600077" y="3873780"/>
            <a:ext cx="5759450" cy="3096864"/>
          </a:xfrm>
        </p:spPr>
        <p:txBody>
          <a:bodyPr/>
          <a:lstStyle>
            <a:lvl1pPr marL="0" indent="0">
              <a:spcBef>
                <a:spcPts val="0"/>
              </a:spcBef>
              <a:buNone/>
              <a:defRPr sz="3200" b="0">
                <a:solidFill>
                  <a:schemeClr val="tx2"/>
                </a:solidFill>
              </a:defRPr>
            </a:lvl1pPr>
            <a:lvl2pPr marL="914400" indent="0">
              <a:buNone/>
              <a:defRPr>
                <a:solidFill>
                  <a:schemeClr val="bg1"/>
                </a:solidFill>
              </a:defRPr>
            </a:lvl2pPr>
            <a:lvl3pPr marL="1828800" indent="0">
              <a:buNone/>
              <a:defRPr>
                <a:solidFill>
                  <a:schemeClr val="bg1"/>
                </a:solidFill>
              </a:defRPr>
            </a:lvl3pPr>
            <a:lvl4pPr marL="2743200" indent="0">
              <a:buNone/>
              <a:defRPr>
                <a:solidFill>
                  <a:schemeClr val="bg1"/>
                </a:solidFill>
              </a:defRPr>
            </a:lvl4pPr>
            <a:lvl5pPr marL="3657600" indent="0">
              <a:buNone/>
              <a:defRPr>
                <a:solidFill>
                  <a:schemeClr val="bg1"/>
                </a:solidFill>
              </a:defRPr>
            </a:lvl5pPr>
          </a:lstStyle>
          <a:p>
            <a:pPr lvl="0"/>
            <a:r>
              <a:rPr lang="en-US"/>
              <a:t>What Sinch were able to do for the client described in this column.</a:t>
            </a:r>
          </a:p>
        </p:txBody>
      </p:sp>
      <p:sp>
        <p:nvSpPr>
          <p:cNvPr id="40" name="TextBox 39">
            <a:extLst>
              <a:ext uri="{FF2B5EF4-FFF2-40B4-BE49-F238E27FC236}">
                <a16:creationId xmlns:a16="http://schemas.microsoft.com/office/drawing/2014/main" id="{56764065-CE1C-4AAD-875D-723248AF314B}"/>
              </a:ext>
            </a:extLst>
          </p:cNvPr>
          <p:cNvSpPr txBox="1"/>
          <p:nvPr userDrawn="1"/>
        </p:nvSpPr>
        <p:spPr>
          <a:xfrm>
            <a:off x="600077" y="3193773"/>
            <a:ext cx="3871253" cy="492443"/>
          </a:xfrm>
          <a:prstGeom prst="rect">
            <a:avLst/>
          </a:prstGeom>
          <a:noFill/>
        </p:spPr>
        <p:txBody>
          <a:bodyPr wrap="none" lIns="0" tIns="0" rIns="0" bIns="0" rtlCol="0">
            <a:spAutoFit/>
          </a:bodyPr>
          <a:lstStyle/>
          <a:p>
            <a:r>
              <a:rPr lang="en-US" sz="3200" b="1" noProof="0">
                <a:solidFill>
                  <a:schemeClr val="tx1"/>
                </a:solidFill>
              </a:rPr>
              <a:t>Where they are now</a:t>
            </a:r>
          </a:p>
        </p:txBody>
      </p:sp>
      <p:sp>
        <p:nvSpPr>
          <p:cNvPr id="41" name="TextBox 40">
            <a:extLst>
              <a:ext uri="{FF2B5EF4-FFF2-40B4-BE49-F238E27FC236}">
                <a16:creationId xmlns:a16="http://schemas.microsoft.com/office/drawing/2014/main" id="{98BA8B37-7C38-46D4-B1DD-CC1C043839A0}"/>
              </a:ext>
            </a:extLst>
          </p:cNvPr>
          <p:cNvSpPr txBox="1"/>
          <p:nvPr userDrawn="1"/>
        </p:nvSpPr>
        <p:spPr>
          <a:xfrm>
            <a:off x="18424252" y="3193773"/>
            <a:ext cx="3257302" cy="492443"/>
          </a:xfrm>
          <a:prstGeom prst="rect">
            <a:avLst/>
          </a:prstGeom>
          <a:noFill/>
        </p:spPr>
        <p:txBody>
          <a:bodyPr wrap="none" lIns="0" tIns="0" rIns="0" bIns="0" rtlCol="0">
            <a:spAutoFit/>
          </a:bodyPr>
          <a:lstStyle/>
          <a:p>
            <a:r>
              <a:rPr lang="en-US" sz="3200" b="1" noProof="0">
                <a:solidFill>
                  <a:schemeClr val="tx1"/>
                </a:solidFill>
              </a:rPr>
              <a:t>Where they were</a:t>
            </a:r>
          </a:p>
        </p:txBody>
      </p:sp>
    </p:spTree>
    <p:extLst>
      <p:ext uri="{BB962C8B-B14F-4D97-AF65-F5344CB8AC3E}">
        <p14:creationId xmlns:p14="http://schemas.microsoft.com/office/powerpoint/2010/main" val="386420436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Thank you slide green">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8116093"/>
            <a:ext cx="11591924" cy="353722"/>
          </a:xfrm>
        </p:spPr>
        <p:txBody>
          <a:bodyPr>
            <a:noAutofit/>
          </a:bodyPr>
          <a:lstStyle>
            <a:lvl1pPr marL="0" indent="0">
              <a:spcBef>
                <a:spcPts val="0"/>
              </a:spcBef>
              <a:buFont typeface="Arial" panose="020B0604020202020204" pitchFamily="34" charset="0"/>
              <a:buNone/>
              <a:defRPr sz="2400" b="0">
                <a:solidFill>
                  <a:schemeClr val="bg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1657814" y="8491722"/>
            <a:ext cx="11591924" cy="908720"/>
          </a:xfrm>
        </p:spPr>
        <p:txBody>
          <a:bodyPr>
            <a:noAutofit/>
          </a:bodyPr>
          <a:lstStyle>
            <a:lvl1pPr marL="0" indent="0">
              <a:spcBef>
                <a:spcPts val="0"/>
              </a:spcBef>
              <a:buFont typeface="Arial" panose="020B0604020202020204" pitchFamily="34" charset="0"/>
              <a:buNone/>
              <a:defRPr sz="2400" b="0">
                <a:solidFill>
                  <a:schemeClr val="accent5"/>
                </a:solidFill>
              </a:defRPr>
            </a:lvl1pPr>
          </a:lstStyle>
          <a:p>
            <a:pPr lvl="0"/>
            <a:r>
              <a:rPr lang="en-US"/>
              <a:t>add e-mail</a:t>
            </a:r>
          </a:p>
        </p:txBody>
      </p:sp>
      <p:sp>
        <p:nvSpPr>
          <p:cNvPr id="6" name="TextBox 5">
            <a:extLst>
              <a:ext uri="{FF2B5EF4-FFF2-40B4-BE49-F238E27FC236}">
                <a16:creationId xmlns:a16="http://schemas.microsoft.com/office/drawing/2014/main" id="{74B419E2-8D0A-4A77-BC4C-643AC336628E}"/>
              </a:ext>
            </a:extLst>
          </p:cNvPr>
          <p:cNvSpPr txBox="1"/>
          <p:nvPr userDrawn="1"/>
        </p:nvSpPr>
        <p:spPr>
          <a:xfrm>
            <a:off x="600173" y="7719058"/>
            <a:ext cx="1247138" cy="369332"/>
          </a:xfrm>
          <a:prstGeom prst="rect">
            <a:avLst/>
          </a:prstGeom>
          <a:noFill/>
        </p:spPr>
        <p:txBody>
          <a:bodyPr wrap="none" lIns="0" tIns="0" rIns="0" bIns="0" rtlCol="0">
            <a:noAutofit/>
          </a:bodyPr>
          <a:lstStyle/>
          <a:p>
            <a:r>
              <a:rPr lang="sv-SE" sz="2400" b="1">
                <a:solidFill>
                  <a:schemeClr val="bg1"/>
                </a:solidFill>
              </a:rPr>
              <a:t>Contact:</a:t>
            </a:r>
            <a:endParaRPr lang="en-US" sz="2400" b="1">
              <a:solidFill>
                <a:schemeClr val="bg1"/>
              </a:solidFill>
            </a:endParaRPr>
          </a:p>
        </p:txBody>
      </p:sp>
      <p:sp>
        <p:nvSpPr>
          <p:cNvPr id="9" name="TextBox 8">
            <a:extLst>
              <a:ext uri="{FF2B5EF4-FFF2-40B4-BE49-F238E27FC236}">
                <a16:creationId xmlns:a16="http://schemas.microsoft.com/office/drawing/2014/main" id="{BD2F56B9-A3A5-41C9-A967-8A1CAA795B3F}"/>
              </a:ext>
            </a:extLst>
          </p:cNvPr>
          <p:cNvSpPr txBox="1"/>
          <p:nvPr userDrawn="1"/>
        </p:nvSpPr>
        <p:spPr>
          <a:xfrm>
            <a:off x="600172" y="8472434"/>
            <a:ext cx="920124" cy="374848"/>
          </a:xfrm>
          <a:prstGeom prst="rect">
            <a:avLst/>
          </a:prstGeom>
          <a:noFill/>
        </p:spPr>
        <p:txBody>
          <a:bodyPr wrap="none" lIns="0" tIns="0" rIns="0" bIns="0" rtlCol="0">
            <a:noAutofit/>
          </a:bodyPr>
          <a:lstStyle/>
          <a:p>
            <a:pPr>
              <a:lnSpc>
                <a:spcPct val="110000"/>
              </a:lnSpc>
            </a:pPr>
            <a:r>
              <a:rPr lang="sv-SE" sz="2400" b="0">
                <a:solidFill>
                  <a:schemeClr val="bg1"/>
                </a:solidFill>
              </a:rPr>
              <a:t>e-mail:</a:t>
            </a:r>
            <a:endParaRPr lang="en-US" sz="2400" b="0">
              <a:solidFill>
                <a:schemeClr val="bg1"/>
              </a:solidFill>
            </a:endParaRP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bg1"/>
                </a:solidFill>
              </a:rPr>
              <a:t>Thank</a:t>
            </a:r>
            <a:r>
              <a:rPr lang="sv-SE" sz="8000" b="0">
                <a:solidFill>
                  <a:schemeClr val="bg1"/>
                </a:solidFill>
              </a:rPr>
              <a:t> </a:t>
            </a:r>
            <a:r>
              <a:rPr lang="sv-SE" sz="8000" b="0" err="1">
                <a:solidFill>
                  <a:schemeClr val="bg1"/>
                </a:solidFill>
              </a:rPr>
              <a:t>you</a:t>
            </a:r>
            <a:r>
              <a:rPr lang="sv-SE" sz="8000" b="0">
                <a:solidFill>
                  <a:schemeClr val="bg1"/>
                </a:solidFill>
              </a:rPr>
              <a:t>!</a:t>
            </a:r>
            <a:endParaRPr lang="en-US" sz="8000" b="0">
              <a:solidFill>
                <a:schemeClr val="bg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solidFill>
              <a:srgbClr val="FFFFFF"/>
            </a:solid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solidFill>
              <a:srgbClr val="FFFFFF"/>
            </a:solid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2569073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hank you slide yellow">
    <p:bg>
      <p:bgPr>
        <a:solidFill>
          <a:schemeClr val="accent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8116093"/>
            <a:ext cx="11591924" cy="353722"/>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1657814" y="8491722"/>
            <a:ext cx="11591924" cy="908720"/>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add e-mail</a:t>
            </a:r>
          </a:p>
        </p:txBody>
      </p:sp>
      <p:sp>
        <p:nvSpPr>
          <p:cNvPr id="6" name="TextBox 5">
            <a:extLst>
              <a:ext uri="{FF2B5EF4-FFF2-40B4-BE49-F238E27FC236}">
                <a16:creationId xmlns:a16="http://schemas.microsoft.com/office/drawing/2014/main" id="{74B419E2-8D0A-4A77-BC4C-643AC336628E}"/>
              </a:ext>
            </a:extLst>
          </p:cNvPr>
          <p:cNvSpPr txBox="1"/>
          <p:nvPr userDrawn="1"/>
        </p:nvSpPr>
        <p:spPr>
          <a:xfrm>
            <a:off x="600173" y="7719058"/>
            <a:ext cx="1247138" cy="369332"/>
          </a:xfrm>
          <a:prstGeom prst="rect">
            <a:avLst/>
          </a:prstGeom>
          <a:noFill/>
        </p:spPr>
        <p:txBody>
          <a:bodyPr wrap="none" lIns="0" tIns="0" rIns="0" bIns="0" rtlCol="0">
            <a:noAutofit/>
          </a:bodyPr>
          <a:lstStyle/>
          <a:p>
            <a:r>
              <a:rPr lang="sv-SE" sz="2400" b="1">
                <a:solidFill>
                  <a:schemeClr val="tx1"/>
                </a:solidFill>
              </a:rPr>
              <a:t>Contact:</a:t>
            </a:r>
            <a:endParaRPr lang="en-US" sz="2400" b="1">
              <a:solidFill>
                <a:schemeClr val="tx1"/>
              </a:solidFill>
            </a:endParaRPr>
          </a:p>
        </p:txBody>
      </p:sp>
      <p:sp>
        <p:nvSpPr>
          <p:cNvPr id="9" name="TextBox 8">
            <a:extLst>
              <a:ext uri="{FF2B5EF4-FFF2-40B4-BE49-F238E27FC236}">
                <a16:creationId xmlns:a16="http://schemas.microsoft.com/office/drawing/2014/main" id="{BD2F56B9-A3A5-41C9-A967-8A1CAA795B3F}"/>
              </a:ext>
            </a:extLst>
          </p:cNvPr>
          <p:cNvSpPr txBox="1"/>
          <p:nvPr userDrawn="1"/>
        </p:nvSpPr>
        <p:spPr>
          <a:xfrm>
            <a:off x="600172" y="8472434"/>
            <a:ext cx="920124" cy="374848"/>
          </a:xfrm>
          <a:prstGeom prst="rect">
            <a:avLst/>
          </a:prstGeom>
          <a:noFill/>
        </p:spPr>
        <p:txBody>
          <a:bodyPr wrap="none" lIns="0" tIns="0" rIns="0" bIns="0" rtlCol="0">
            <a:noAutofit/>
          </a:bodyPr>
          <a:lstStyle/>
          <a:p>
            <a:pPr>
              <a:lnSpc>
                <a:spcPct val="110000"/>
              </a:lnSpc>
            </a:pPr>
            <a:r>
              <a:rPr lang="sv-SE" sz="2400" b="0">
                <a:solidFill>
                  <a:schemeClr val="tx1"/>
                </a:solidFill>
              </a:rPr>
              <a:t>e-mail:</a:t>
            </a:r>
            <a:endParaRPr lang="en-US" sz="2400" b="0">
              <a:solidFill>
                <a:schemeClr val="tx1"/>
              </a:solidFill>
            </a:endParaRP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tx1"/>
                </a:solidFill>
              </a:rPr>
              <a:t>Thank</a:t>
            </a:r>
            <a:r>
              <a:rPr lang="sv-SE" sz="8000" b="0">
                <a:solidFill>
                  <a:schemeClr val="tx1"/>
                </a:solidFill>
              </a:rPr>
              <a:t> </a:t>
            </a:r>
            <a:r>
              <a:rPr lang="sv-SE" sz="8000" b="0" err="1">
                <a:solidFill>
                  <a:schemeClr val="tx1"/>
                </a:solidFill>
              </a:rPr>
              <a:t>you</a:t>
            </a:r>
            <a:r>
              <a:rPr lang="sv-SE" sz="8000" b="0">
                <a:solidFill>
                  <a:schemeClr val="tx1"/>
                </a:solidFill>
              </a:rPr>
              <a:t>!</a:t>
            </a:r>
            <a:endParaRPr lang="en-US" sz="8000" b="0">
              <a:solidFill>
                <a:schemeClr val="tx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154509510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hank you slide grey">
    <p:bg>
      <p:bgPr>
        <a:solidFill>
          <a:srgbClr val="F2F2F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9186FE1-CE97-42C9-88E0-3C023C26252B}"/>
              </a:ext>
            </a:extLst>
          </p:cNvPr>
          <p:cNvSpPr>
            <a:spLocks noGrp="1"/>
          </p:cNvSpPr>
          <p:nvPr>
            <p:ph type="subTitle" idx="1" hasCustomPrompt="1"/>
          </p:nvPr>
        </p:nvSpPr>
        <p:spPr>
          <a:xfrm>
            <a:off x="600076" y="5533377"/>
            <a:ext cx="11591924" cy="2008062"/>
          </a:xfrm>
        </p:spPr>
        <p:txBody>
          <a:bodyPr lIns="0" tIns="0" rIns="0" bIns="0">
            <a:noAutofit/>
          </a:bodyPr>
          <a:lstStyle>
            <a:lvl1pPr marL="0" indent="0" algn="l">
              <a:buNone/>
              <a:defRPr sz="3200" b="1" spc="-60" baseline="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Optional copy as a sign-off/encouraging viewer to speak to a Sinch expert.</a:t>
            </a:r>
          </a:p>
        </p:txBody>
      </p:sp>
      <p:sp>
        <p:nvSpPr>
          <p:cNvPr id="16" name="Text Placeholder 11">
            <a:extLst>
              <a:ext uri="{FF2B5EF4-FFF2-40B4-BE49-F238E27FC236}">
                <a16:creationId xmlns:a16="http://schemas.microsoft.com/office/drawing/2014/main" id="{FB32058A-95FE-448F-86E2-B79F98A8DA9F}"/>
              </a:ext>
            </a:extLst>
          </p:cNvPr>
          <p:cNvSpPr>
            <a:spLocks noGrp="1"/>
          </p:cNvSpPr>
          <p:nvPr>
            <p:ph type="body" sz="quarter" idx="10" hasCustomPrompt="1"/>
          </p:nvPr>
        </p:nvSpPr>
        <p:spPr>
          <a:xfrm>
            <a:off x="600076" y="8116093"/>
            <a:ext cx="11591924" cy="353722"/>
          </a:xfrm>
        </p:spPr>
        <p:txBody>
          <a:bodyPr>
            <a:noAutofit/>
          </a:bodyPr>
          <a:lstStyle>
            <a:lvl1pPr marL="0" indent="0">
              <a:spcBef>
                <a:spcPts val="0"/>
              </a:spcBef>
              <a:buFont typeface="Arial" panose="020B0604020202020204" pitchFamily="34" charset="0"/>
              <a:buNone/>
              <a:defRPr sz="2400" b="0">
                <a:solidFill>
                  <a:schemeClr val="tx1"/>
                </a:solidFill>
              </a:defRPr>
            </a:lvl1pPr>
          </a:lstStyle>
          <a:p>
            <a:pPr lvl="0"/>
            <a:r>
              <a:rPr lang="en-US"/>
              <a:t>Presenters name</a:t>
            </a:r>
          </a:p>
        </p:txBody>
      </p:sp>
      <p:sp>
        <p:nvSpPr>
          <p:cNvPr id="17" name="Text Placeholder 11">
            <a:extLst>
              <a:ext uri="{FF2B5EF4-FFF2-40B4-BE49-F238E27FC236}">
                <a16:creationId xmlns:a16="http://schemas.microsoft.com/office/drawing/2014/main" id="{3D049887-361A-4566-A71A-290210AD47D2}"/>
              </a:ext>
            </a:extLst>
          </p:cNvPr>
          <p:cNvSpPr>
            <a:spLocks noGrp="1"/>
          </p:cNvSpPr>
          <p:nvPr>
            <p:ph type="body" sz="quarter" idx="11" hasCustomPrompt="1"/>
          </p:nvPr>
        </p:nvSpPr>
        <p:spPr>
          <a:xfrm>
            <a:off x="1657814" y="8491722"/>
            <a:ext cx="11591924" cy="908720"/>
          </a:xfrm>
        </p:spPr>
        <p:txBody>
          <a:bodyPr>
            <a:noAutofit/>
          </a:bodyPr>
          <a:lstStyle>
            <a:lvl1pPr marL="0" indent="0">
              <a:spcBef>
                <a:spcPts val="0"/>
              </a:spcBef>
              <a:buFont typeface="Arial" panose="020B0604020202020204" pitchFamily="34" charset="0"/>
              <a:buNone/>
              <a:defRPr sz="2400" b="0">
                <a:solidFill>
                  <a:schemeClr val="accent5"/>
                </a:solidFill>
              </a:defRPr>
            </a:lvl1pPr>
          </a:lstStyle>
          <a:p>
            <a:pPr lvl="0"/>
            <a:r>
              <a:rPr lang="en-US"/>
              <a:t>add e-mail</a:t>
            </a:r>
          </a:p>
        </p:txBody>
      </p:sp>
      <p:sp>
        <p:nvSpPr>
          <p:cNvPr id="6" name="TextBox 5">
            <a:extLst>
              <a:ext uri="{FF2B5EF4-FFF2-40B4-BE49-F238E27FC236}">
                <a16:creationId xmlns:a16="http://schemas.microsoft.com/office/drawing/2014/main" id="{74B419E2-8D0A-4A77-BC4C-643AC336628E}"/>
              </a:ext>
            </a:extLst>
          </p:cNvPr>
          <p:cNvSpPr txBox="1"/>
          <p:nvPr userDrawn="1"/>
        </p:nvSpPr>
        <p:spPr>
          <a:xfrm>
            <a:off x="600173" y="7719058"/>
            <a:ext cx="1247138" cy="369332"/>
          </a:xfrm>
          <a:prstGeom prst="rect">
            <a:avLst/>
          </a:prstGeom>
          <a:noFill/>
        </p:spPr>
        <p:txBody>
          <a:bodyPr wrap="none" lIns="0" tIns="0" rIns="0" bIns="0" rtlCol="0">
            <a:noAutofit/>
          </a:bodyPr>
          <a:lstStyle/>
          <a:p>
            <a:r>
              <a:rPr lang="sv-SE" sz="2400" b="1">
                <a:solidFill>
                  <a:schemeClr val="tx1"/>
                </a:solidFill>
              </a:rPr>
              <a:t>Contact:</a:t>
            </a:r>
            <a:endParaRPr lang="en-US" sz="2400" b="1">
              <a:solidFill>
                <a:schemeClr val="tx1"/>
              </a:solidFill>
            </a:endParaRPr>
          </a:p>
        </p:txBody>
      </p:sp>
      <p:sp>
        <p:nvSpPr>
          <p:cNvPr id="9" name="TextBox 8">
            <a:extLst>
              <a:ext uri="{FF2B5EF4-FFF2-40B4-BE49-F238E27FC236}">
                <a16:creationId xmlns:a16="http://schemas.microsoft.com/office/drawing/2014/main" id="{BD2F56B9-A3A5-41C9-A967-8A1CAA795B3F}"/>
              </a:ext>
            </a:extLst>
          </p:cNvPr>
          <p:cNvSpPr txBox="1"/>
          <p:nvPr userDrawn="1"/>
        </p:nvSpPr>
        <p:spPr>
          <a:xfrm>
            <a:off x="600172" y="8472434"/>
            <a:ext cx="920124" cy="374848"/>
          </a:xfrm>
          <a:prstGeom prst="rect">
            <a:avLst/>
          </a:prstGeom>
          <a:noFill/>
        </p:spPr>
        <p:txBody>
          <a:bodyPr wrap="none" lIns="0" tIns="0" rIns="0" bIns="0" rtlCol="0">
            <a:noAutofit/>
          </a:bodyPr>
          <a:lstStyle/>
          <a:p>
            <a:pPr>
              <a:lnSpc>
                <a:spcPct val="110000"/>
              </a:lnSpc>
            </a:pPr>
            <a:r>
              <a:rPr lang="sv-SE" sz="2400" b="0">
                <a:solidFill>
                  <a:schemeClr val="tx1"/>
                </a:solidFill>
              </a:rPr>
              <a:t>e-mail:</a:t>
            </a:r>
            <a:endParaRPr lang="en-US" sz="2400" b="0">
              <a:solidFill>
                <a:schemeClr val="tx1"/>
              </a:solidFill>
            </a:endParaRPr>
          </a:p>
        </p:txBody>
      </p:sp>
      <p:sp>
        <p:nvSpPr>
          <p:cNvPr id="10" name="TextBox 9">
            <a:extLst>
              <a:ext uri="{FF2B5EF4-FFF2-40B4-BE49-F238E27FC236}">
                <a16:creationId xmlns:a16="http://schemas.microsoft.com/office/drawing/2014/main" id="{D9A1217E-B86C-4907-BC61-D39F7D8CE808}"/>
              </a:ext>
            </a:extLst>
          </p:cNvPr>
          <p:cNvSpPr txBox="1"/>
          <p:nvPr userDrawn="1"/>
        </p:nvSpPr>
        <p:spPr>
          <a:xfrm>
            <a:off x="600172" y="3782679"/>
            <a:ext cx="5075108" cy="1231106"/>
          </a:xfrm>
          <a:prstGeom prst="rect">
            <a:avLst/>
          </a:prstGeom>
          <a:noFill/>
        </p:spPr>
        <p:txBody>
          <a:bodyPr wrap="none" lIns="0" tIns="0" rIns="0" bIns="0" rtlCol="0">
            <a:noAutofit/>
          </a:bodyPr>
          <a:lstStyle/>
          <a:p>
            <a:r>
              <a:rPr lang="sv-SE" sz="8000" b="0" err="1">
                <a:solidFill>
                  <a:schemeClr val="tx1"/>
                </a:solidFill>
              </a:rPr>
              <a:t>Thank</a:t>
            </a:r>
            <a:r>
              <a:rPr lang="sv-SE" sz="8000" b="0">
                <a:solidFill>
                  <a:schemeClr val="tx1"/>
                </a:solidFill>
              </a:rPr>
              <a:t> </a:t>
            </a:r>
            <a:r>
              <a:rPr lang="sv-SE" sz="8000" b="0" err="1">
                <a:solidFill>
                  <a:schemeClr val="tx1"/>
                </a:solidFill>
              </a:rPr>
              <a:t>you</a:t>
            </a:r>
            <a:r>
              <a:rPr lang="sv-SE" sz="8000" b="0">
                <a:solidFill>
                  <a:schemeClr val="tx1"/>
                </a:solidFill>
              </a:rPr>
              <a:t>!</a:t>
            </a:r>
            <a:endParaRPr lang="en-US" sz="8000" b="0">
              <a:solidFill>
                <a:schemeClr val="tx1"/>
              </a:solidFill>
            </a:endParaRPr>
          </a:p>
        </p:txBody>
      </p:sp>
      <p:grpSp>
        <p:nvGrpSpPr>
          <p:cNvPr id="15" name="Group 14">
            <a:extLst>
              <a:ext uri="{FF2B5EF4-FFF2-40B4-BE49-F238E27FC236}">
                <a16:creationId xmlns:a16="http://schemas.microsoft.com/office/drawing/2014/main" id="{8358A115-1527-4515-957A-1698481061B4}"/>
              </a:ext>
            </a:extLst>
          </p:cNvPr>
          <p:cNvGrpSpPr>
            <a:grpSpLocks noChangeAspect="1"/>
          </p:cNvGrpSpPr>
          <p:nvPr userDrawn="1"/>
        </p:nvGrpSpPr>
        <p:grpSpPr>
          <a:xfrm>
            <a:off x="20601020" y="12489908"/>
            <a:ext cx="3116264" cy="633600"/>
            <a:chOff x="5393730" y="4693179"/>
            <a:chExt cx="5400073" cy="1097945"/>
          </a:xfrm>
          <a:solidFill>
            <a:schemeClr val="tx1"/>
          </a:solidFill>
        </p:grpSpPr>
        <p:sp>
          <p:nvSpPr>
            <p:cNvPr id="18" name="Graphic 6">
              <a:extLst>
                <a:ext uri="{FF2B5EF4-FFF2-40B4-BE49-F238E27FC236}">
                  <a16:creationId xmlns:a16="http://schemas.microsoft.com/office/drawing/2014/main" id="{CD0C3421-46F1-42C8-B457-1FEF821DE1F1}"/>
                </a:ext>
              </a:extLst>
            </p:cNvPr>
            <p:cNvSpPr/>
            <p:nvPr/>
          </p:nvSpPr>
          <p:spPr>
            <a:xfrm>
              <a:off x="7700750" y="4693179"/>
              <a:ext cx="3093053" cy="982313"/>
            </a:xfrm>
            <a:custGeom>
              <a:avLst/>
              <a:gdLst>
                <a:gd name="connsiteX0" fmla="*/ 0 w 3093053"/>
                <a:gd name="connsiteY0" fmla="*/ 840200 h 982313"/>
                <a:gd name="connsiteX1" fmla="*/ 151162 w 3093053"/>
                <a:gd name="connsiteY1" fmla="*/ 753237 h 982313"/>
                <a:gd name="connsiteX2" fmla="*/ 302228 w 3093053"/>
                <a:gd name="connsiteY2" fmla="*/ 842486 h 982313"/>
                <a:gd name="connsiteX3" fmla="*/ 409861 w 3093053"/>
                <a:gd name="connsiteY3" fmla="*/ 769239 h 982313"/>
                <a:gd name="connsiteX4" fmla="*/ 254127 w 3093053"/>
                <a:gd name="connsiteY4" fmla="*/ 691420 h 982313"/>
                <a:gd name="connsiteX5" fmla="*/ 32099 w 3093053"/>
                <a:gd name="connsiteY5" fmla="*/ 492252 h 982313"/>
                <a:gd name="connsiteX6" fmla="*/ 297656 w 3093053"/>
                <a:gd name="connsiteY6" fmla="*/ 283845 h 982313"/>
                <a:gd name="connsiteX7" fmla="*/ 572357 w 3093053"/>
                <a:gd name="connsiteY7" fmla="*/ 407670 h 982313"/>
                <a:gd name="connsiteX8" fmla="*/ 428149 w 3093053"/>
                <a:gd name="connsiteY8" fmla="*/ 490157 h 982313"/>
                <a:gd name="connsiteX9" fmla="*/ 299942 w 3093053"/>
                <a:gd name="connsiteY9" fmla="*/ 419195 h 982313"/>
                <a:gd name="connsiteX10" fmla="*/ 203835 w 3093053"/>
                <a:gd name="connsiteY10" fmla="*/ 483299 h 982313"/>
                <a:gd name="connsiteX11" fmla="*/ 364046 w 3093053"/>
                <a:gd name="connsiteY11" fmla="*/ 561118 h 982313"/>
                <a:gd name="connsiteX12" fmla="*/ 586168 w 3093053"/>
                <a:gd name="connsiteY12" fmla="*/ 762572 h 982313"/>
                <a:gd name="connsiteX13" fmla="*/ 297656 w 3093053"/>
                <a:gd name="connsiteY13" fmla="*/ 982313 h 982313"/>
                <a:gd name="connsiteX14" fmla="*/ 0 w 3093053"/>
                <a:gd name="connsiteY14" fmla="*/ 840200 h 982313"/>
                <a:gd name="connsiteX15" fmla="*/ 677704 w 3093053"/>
                <a:gd name="connsiteY15" fmla="*/ 964025 h 982313"/>
                <a:gd name="connsiteX16" fmla="*/ 677704 w 3093053"/>
                <a:gd name="connsiteY16" fmla="*/ 383000 h 982313"/>
                <a:gd name="connsiteX17" fmla="*/ 847154 w 3093053"/>
                <a:gd name="connsiteY17" fmla="*/ 283845 h 982313"/>
                <a:gd name="connsiteX18" fmla="*/ 847154 w 3093053"/>
                <a:gd name="connsiteY18" fmla="*/ 963835 h 982313"/>
                <a:gd name="connsiteX19" fmla="*/ 966216 w 3093053"/>
                <a:gd name="connsiteY19" fmla="*/ 964025 h 982313"/>
                <a:gd name="connsiteX20" fmla="*/ 966216 w 3093053"/>
                <a:gd name="connsiteY20" fmla="*/ 606743 h 982313"/>
                <a:gd name="connsiteX21" fmla="*/ 1289018 w 3093053"/>
                <a:gd name="connsiteY21" fmla="*/ 283845 h 982313"/>
                <a:gd name="connsiteX22" fmla="*/ 1611821 w 3093053"/>
                <a:gd name="connsiteY22" fmla="*/ 606743 h 982313"/>
                <a:gd name="connsiteX23" fmla="*/ 1611821 w 3093053"/>
                <a:gd name="connsiteY23" fmla="*/ 963835 h 982313"/>
                <a:gd name="connsiteX24" fmla="*/ 1440371 w 3093053"/>
                <a:gd name="connsiteY24" fmla="*/ 963835 h 982313"/>
                <a:gd name="connsiteX25" fmla="*/ 1440371 w 3093053"/>
                <a:gd name="connsiteY25" fmla="*/ 618173 h 982313"/>
                <a:gd name="connsiteX26" fmla="*/ 1289304 w 3093053"/>
                <a:gd name="connsiteY26" fmla="*/ 451009 h 982313"/>
                <a:gd name="connsiteX27" fmla="*/ 1138142 w 3093053"/>
                <a:gd name="connsiteY27" fmla="*/ 618173 h 982313"/>
                <a:gd name="connsiteX28" fmla="*/ 1138142 w 3093053"/>
                <a:gd name="connsiteY28" fmla="*/ 963835 h 982313"/>
                <a:gd name="connsiteX29" fmla="*/ 1703070 w 3093053"/>
                <a:gd name="connsiteY29" fmla="*/ 631888 h 982313"/>
                <a:gd name="connsiteX30" fmla="*/ 2055495 w 3093053"/>
                <a:gd name="connsiteY30" fmla="*/ 283845 h 982313"/>
                <a:gd name="connsiteX31" fmla="*/ 2353056 w 3093053"/>
                <a:gd name="connsiteY31" fmla="*/ 453295 h 982313"/>
                <a:gd name="connsiteX32" fmla="*/ 2206562 w 3093053"/>
                <a:gd name="connsiteY32" fmla="*/ 540353 h 982313"/>
                <a:gd name="connsiteX33" fmla="*/ 2053209 w 3093053"/>
                <a:gd name="connsiteY33" fmla="*/ 448723 h 982313"/>
                <a:gd name="connsiteX34" fmla="*/ 1876901 w 3093053"/>
                <a:gd name="connsiteY34" fmla="*/ 631888 h 982313"/>
                <a:gd name="connsiteX35" fmla="*/ 2053209 w 3093053"/>
                <a:gd name="connsiteY35" fmla="*/ 817340 h 982313"/>
                <a:gd name="connsiteX36" fmla="*/ 2208848 w 3093053"/>
                <a:gd name="connsiteY36" fmla="*/ 725710 h 982313"/>
                <a:gd name="connsiteX37" fmla="*/ 2355342 w 3093053"/>
                <a:gd name="connsiteY37" fmla="*/ 810482 h 982313"/>
                <a:gd name="connsiteX38" fmla="*/ 2055495 w 3093053"/>
                <a:gd name="connsiteY38" fmla="*/ 981932 h 982313"/>
                <a:gd name="connsiteX39" fmla="*/ 1703070 w 3093053"/>
                <a:gd name="connsiteY39" fmla="*/ 631888 h 982313"/>
                <a:gd name="connsiteX40" fmla="*/ 2447163 w 3093053"/>
                <a:gd name="connsiteY40" fmla="*/ 963835 h 982313"/>
                <a:gd name="connsiteX41" fmla="*/ 2447163 w 3093053"/>
                <a:gd name="connsiteY41" fmla="*/ 98489 h 982313"/>
                <a:gd name="connsiteX42" fmla="*/ 2616899 w 3093053"/>
                <a:gd name="connsiteY42" fmla="*/ 0 h 982313"/>
                <a:gd name="connsiteX43" fmla="*/ 2616899 w 3093053"/>
                <a:gd name="connsiteY43" fmla="*/ 334232 h 982313"/>
                <a:gd name="connsiteX44" fmla="*/ 2774823 w 3093053"/>
                <a:gd name="connsiteY44" fmla="*/ 283845 h 982313"/>
                <a:gd name="connsiteX45" fmla="*/ 3093053 w 3093053"/>
                <a:gd name="connsiteY45" fmla="*/ 602075 h 982313"/>
                <a:gd name="connsiteX46" fmla="*/ 3093053 w 3093053"/>
                <a:gd name="connsiteY46" fmla="*/ 964025 h 982313"/>
                <a:gd name="connsiteX47" fmla="*/ 2921603 w 3093053"/>
                <a:gd name="connsiteY47" fmla="*/ 964025 h 982313"/>
                <a:gd name="connsiteX48" fmla="*/ 2921603 w 3093053"/>
                <a:gd name="connsiteY48" fmla="*/ 618173 h 982313"/>
                <a:gd name="connsiteX49" fmla="*/ 2770537 w 3093053"/>
                <a:gd name="connsiteY49" fmla="*/ 451009 h 982313"/>
                <a:gd name="connsiteX50" fmla="*/ 2619375 w 3093053"/>
                <a:gd name="connsiteY50" fmla="*/ 618173 h 982313"/>
                <a:gd name="connsiteX51" fmla="*/ 2619375 w 3093053"/>
                <a:gd name="connsiteY51" fmla="*/ 963835 h 98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53" h="982313">
                  <a:moveTo>
                    <a:pt x="0" y="840200"/>
                  </a:moveTo>
                  <a:lnTo>
                    <a:pt x="151162" y="753237"/>
                  </a:lnTo>
                  <a:cubicBezTo>
                    <a:pt x="180880" y="812800"/>
                    <a:pt x="231235" y="842550"/>
                    <a:pt x="302228" y="842486"/>
                  </a:cubicBezTo>
                  <a:cubicBezTo>
                    <a:pt x="368903" y="842486"/>
                    <a:pt x="409861" y="812768"/>
                    <a:pt x="409861" y="769239"/>
                  </a:cubicBezTo>
                  <a:cubicBezTo>
                    <a:pt x="409861" y="725710"/>
                    <a:pt x="352711" y="712089"/>
                    <a:pt x="254127" y="691420"/>
                  </a:cubicBezTo>
                  <a:cubicBezTo>
                    <a:pt x="119063" y="661607"/>
                    <a:pt x="32099" y="606743"/>
                    <a:pt x="32099" y="492252"/>
                  </a:cubicBezTo>
                  <a:cubicBezTo>
                    <a:pt x="32099" y="368427"/>
                    <a:pt x="158020" y="283845"/>
                    <a:pt x="297656" y="283845"/>
                  </a:cubicBezTo>
                  <a:cubicBezTo>
                    <a:pt x="416719" y="283845"/>
                    <a:pt x="499110" y="315944"/>
                    <a:pt x="572357" y="407670"/>
                  </a:cubicBezTo>
                  <a:lnTo>
                    <a:pt x="428149" y="490157"/>
                  </a:lnTo>
                  <a:cubicBezTo>
                    <a:pt x="400717" y="442532"/>
                    <a:pt x="359474" y="419195"/>
                    <a:pt x="299942" y="419195"/>
                  </a:cubicBezTo>
                  <a:cubicBezTo>
                    <a:pt x="238125" y="419195"/>
                    <a:pt x="203835" y="446627"/>
                    <a:pt x="203835" y="483299"/>
                  </a:cubicBezTo>
                  <a:cubicBezTo>
                    <a:pt x="203835" y="529019"/>
                    <a:pt x="272510" y="538163"/>
                    <a:pt x="364046" y="561118"/>
                  </a:cubicBezTo>
                  <a:cubicBezTo>
                    <a:pt x="489966" y="593122"/>
                    <a:pt x="586168" y="636651"/>
                    <a:pt x="586168" y="762572"/>
                  </a:cubicBezTo>
                  <a:cubicBezTo>
                    <a:pt x="586168" y="893064"/>
                    <a:pt x="457962" y="982313"/>
                    <a:pt x="297656" y="982313"/>
                  </a:cubicBezTo>
                  <a:cubicBezTo>
                    <a:pt x="164878" y="982123"/>
                    <a:pt x="64103" y="945547"/>
                    <a:pt x="0" y="840200"/>
                  </a:cubicBezTo>
                  <a:close/>
                  <a:moveTo>
                    <a:pt x="677704" y="964025"/>
                  </a:moveTo>
                  <a:lnTo>
                    <a:pt x="677704" y="383000"/>
                  </a:lnTo>
                  <a:lnTo>
                    <a:pt x="847154" y="283845"/>
                  </a:lnTo>
                  <a:lnTo>
                    <a:pt x="847154" y="963835"/>
                  </a:lnTo>
                  <a:close/>
                  <a:moveTo>
                    <a:pt x="966216" y="964025"/>
                  </a:moveTo>
                  <a:lnTo>
                    <a:pt x="966216" y="606743"/>
                  </a:lnTo>
                  <a:cubicBezTo>
                    <a:pt x="966216" y="423577"/>
                    <a:pt x="1101281" y="283845"/>
                    <a:pt x="1289018" y="283845"/>
                  </a:cubicBezTo>
                  <a:cubicBezTo>
                    <a:pt x="1479518" y="283845"/>
                    <a:pt x="1611821" y="432721"/>
                    <a:pt x="1611821" y="606743"/>
                  </a:cubicBezTo>
                  <a:lnTo>
                    <a:pt x="1611821" y="963835"/>
                  </a:lnTo>
                  <a:lnTo>
                    <a:pt x="1440371" y="963835"/>
                  </a:lnTo>
                  <a:lnTo>
                    <a:pt x="1440371" y="618173"/>
                  </a:lnTo>
                  <a:cubicBezTo>
                    <a:pt x="1440371" y="512826"/>
                    <a:pt x="1376267" y="451009"/>
                    <a:pt x="1289304" y="451009"/>
                  </a:cubicBezTo>
                  <a:cubicBezTo>
                    <a:pt x="1195388" y="451009"/>
                    <a:pt x="1138142" y="517684"/>
                    <a:pt x="1138142" y="618173"/>
                  </a:cubicBezTo>
                  <a:lnTo>
                    <a:pt x="1138142" y="963835"/>
                  </a:lnTo>
                  <a:close/>
                  <a:moveTo>
                    <a:pt x="1703070" y="631888"/>
                  </a:moveTo>
                  <a:cubicBezTo>
                    <a:pt x="1703070" y="428149"/>
                    <a:pt x="1849565" y="283845"/>
                    <a:pt x="2055495" y="283845"/>
                  </a:cubicBezTo>
                  <a:cubicBezTo>
                    <a:pt x="2183702" y="283845"/>
                    <a:pt x="2298097" y="350520"/>
                    <a:pt x="2353056" y="453295"/>
                  </a:cubicBezTo>
                  <a:lnTo>
                    <a:pt x="2206562" y="540353"/>
                  </a:lnTo>
                  <a:cubicBezTo>
                    <a:pt x="2177192" y="482979"/>
                    <a:pt x="2117650" y="447402"/>
                    <a:pt x="2053209" y="448723"/>
                  </a:cubicBezTo>
                  <a:cubicBezTo>
                    <a:pt x="1952435" y="448723"/>
                    <a:pt x="1876901" y="524256"/>
                    <a:pt x="1876901" y="631888"/>
                  </a:cubicBezTo>
                  <a:cubicBezTo>
                    <a:pt x="1876901" y="737235"/>
                    <a:pt x="1947863" y="817340"/>
                    <a:pt x="2053209" y="817340"/>
                  </a:cubicBezTo>
                  <a:cubicBezTo>
                    <a:pt x="2121884" y="817340"/>
                    <a:pt x="2181416" y="782955"/>
                    <a:pt x="2208848" y="725710"/>
                  </a:cubicBezTo>
                  <a:lnTo>
                    <a:pt x="2355342" y="810482"/>
                  </a:lnTo>
                  <a:cubicBezTo>
                    <a:pt x="2293931" y="917829"/>
                    <a:pt x="2179158" y="983455"/>
                    <a:pt x="2055495" y="981932"/>
                  </a:cubicBezTo>
                  <a:cubicBezTo>
                    <a:pt x="1852232" y="982123"/>
                    <a:pt x="1703070" y="835628"/>
                    <a:pt x="1703070" y="631888"/>
                  </a:cubicBezTo>
                  <a:close/>
                  <a:moveTo>
                    <a:pt x="2447163" y="963835"/>
                  </a:moveTo>
                  <a:lnTo>
                    <a:pt x="2447163" y="98489"/>
                  </a:lnTo>
                  <a:lnTo>
                    <a:pt x="2616899" y="0"/>
                  </a:lnTo>
                  <a:lnTo>
                    <a:pt x="2616899" y="334232"/>
                  </a:lnTo>
                  <a:cubicBezTo>
                    <a:pt x="2663463" y="302319"/>
                    <a:pt x="2718381" y="284797"/>
                    <a:pt x="2774823" y="283845"/>
                  </a:cubicBezTo>
                  <a:cubicBezTo>
                    <a:pt x="2962561" y="283845"/>
                    <a:pt x="3093053" y="412051"/>
                    <a:pt x="3093053" y="602075"/>
                  </a:cubicBezTo>
                  <a:lnTo>
                    <a:pt x="3093053" y="964025"/>
                  </a:lnTo>
                  <a:lnTo>
                    <a:pt x="2921603" y="964025"/>
                  </a:lnTo>
                  <a:lnTo>
                    <a:pt x="2921603" y="618173"/>
                  </a:lnTo>
                  <a:cubicBezTo>
                    <a:pt x="2921603" y="512826"/>
                    <a:pt x="2857500" y="451009"/>
                    <a:pt x="2770537" y="451009"/>
                  </a:cubicBezTo>
                  <a:cubicBezTo>
                    <a:pt x="2676621" y="451009"/>
                    <a:pt x="2619375" y="517684"/>
                    <a:pt x="2619375" y="618173"/>
                  </a:cubicBezTo>
                  <a:lnTo>
                    <a:pt x="2619375" y="963835"/>
                  </a:lnTo>
                  <a:close/>
                </a:path>
              </a:pathLst>
            </a:custGeom>
            <a:grpFill/>
            <a:ln w="9525" cap="flat">
              <a:noFill/>
              <a:prstDash val="solid"/>
              <a:miter/>
            </a:ln>
          </p:spPr>
          <p:txBody>
            <a:bodyPr rtlCol="0" anchor="ctr">
              <a:noAutofit/>
            </a:bodyPr>
            <a:lstStyle/>
            <a:p>
              <a:endParaRPr lang="en-US" sz="7200"/>
            </a:p>
          </p:txBody>
        </p:sp>
        <p:sp>
          <p:nvSpPr>
            <p:cNvPr id="19" name="Graphic 6">
              <a:extLst>
                <a:ext uri="{FF2B5EF4-FFF2-40B4-BE49-F238E27FC236}">
                  <a16:creationId xmlns:a16="http://schemas.microsoft.com/office/drawing/2014/main" id="{5477FAE5-95DF-4836-9F8E-E8E2A0F72B06}"/>
                </a:ext>
              </a:extLst>
            </p:cNvPr>
            <p:cNvSpPr/>
            <p:nvPr/>
          </p:nvSpPr>
          <p:spPr>
            <a:xfrm>
              <a:off x="5393730" y="4807589"/>
              <a:ext cx="1896873" cy="983535"/>
            </a:xfrm>
            <a:custGeom>
              <a:avLst/>
              <a:gdLst>
                <a:gd name="connsiteX0" fmla="*/ 1896779 w 1896873"/>
                <a:gd name="connsiteY0" fmla="*/ 516620 h 983535"/>
                <a:gd name="connsiteX1" fmla="*/ 1673322 w 1896873"/>
                <a:gd name="connsiteY1" fmla="*/ 842566 h 983535"/>
                <a:gd name="connsiteX2" fmla="*/ 1290608 w 1896873"/>
                <a:gd name="connsiteY2" fmla="*/ 797132 h 983535"/>
                <a:gd name="connsiteX3" fmla="*/ 1195357 w 1896873"/>
                <a:gd name="connsiteY3" fmla="*/ 742268 h 983535"/>
                <a:gd name="connsiteX4" fmla="*/ 1122205 w 1896873"/>
                <a:gd name="connsiteY4" fmla="*/ 805228 h 983535"/>
                <a:gd name="connsiteX5" fmla="*/ 817405 w 1896873"/>
                <a:gd name="connsiteY5" fmla="*/ 983536 h 983535"/>
                <a:gd name="connsiteX6" fmla="*/ 816834 w 1896873"/>
                <a:gd name="connsiteY6" fmla="*/ 983536 h 983535"/>
                <a:gd name="connsiteX7" fmla="*/ 816834 w 1896873"/>
                <a:gd name="connsiteY7" fmla="*/ 829707 h 983535"/>
                <a:gd name="connsiteX8" fmla="*/ 817405 w 1896873"/>
                <a:gd name="connsiteY8" fmla="*/ 829707 h 983535"/>
                <a:gd name="connsiteX9" fmla="*/ 1275463 w 1896873"/>
                <a:gd name="connsiteY9" fmla="*/ 561197 h 983535"/>
                <a:gd name="connsiteX10" fmla="*/ 1260794 w 1896873"/>
                <a:gd name="connsiteY10" fmla="*/ 627015 h 983535"/>
                <a:gd name="connsiteX11" fmla="*/ 1356044 w 1896873"/>
                <a:gd name="connsiteY11" fmla="*/ 681498 h 983535"/>
                <a:gd name="connsiteX12" fmla="*/ 1624554 w 1896873"/>
                <a:gd name="connsiteY12" fmla="*/ 718646 h 983535"/>
                <a:gd name="connsiteX13" fmla="*/ 1752856 w 1896873"/>
                <a:gd name="connsiteY13" fmla="*/ 585296 h 983535"/>
                <a:gd name="connsiteX14" fmla="*/ 1763333 w 1896873"/>
                <a:gd name="connsiteY14" fmla="*/ 517287 h 983535"/>
                <a:gd name="connsiteX15" fmla="*/ 1622173 w 1896873"/>
                <a:gd name="connsiteY15" fmla="*/ 317834 h 983535"/>
                <a:gd name="connsiteX16" fmla="*/ 1354139 w 1896873"/>
                <a:gd name="connsiteY16" fmla="*/ 358124 h 983535"/>
                <a:gd name="connsiteX17" fmla="*/ 610427 w 1896873"/>
                <a:gd name="connsiteY17" fmla="*/ 793512 h 983535"/>
                <a:gd name="connsiteX18" fmla="*/ 609570 w 1896873"/>
                <a:gd name="connsiteY18" fmla="*/ 794084 h 983535"/>
                <a:gd name="connsiteX19" fmla="*/ 361920 w 1896873"/>
                <a:gd name="connsiteY19" fmla="*/ 867712 h 983535"/>
                <a:gd name="connsiteX20" fmla="*/ 227713 w 1896873"/>
                <a:gd name="connsiteY20" fmla="*/ 844185 h 983535"/>
                <a:gd name="connsiteX21" fmla="*/ 16734 w 1896873"/>
                <a:gd name="connsiteY21" fmla="*/ 411750 h 983535"/>
                <a:gd name="connsiteX22" fmla="*/ 223522 w 1896873"/>
                <a:gd name="connsiteY22" fmla="*/ 194961 h 983535"/>
                <a:gd name="connsiteX23" fmla="*/ 606236 w 1896873"/>
                <a:gd name="connsiteY23" fmla="*/ 240395 h 983535"/>
                <a:gd name="connsiteX24" fmla="*/ 701486 w 1896873"/>
                <a:gd name="connsiteY24" fmla="*/ 295259 h 983535"/>
                <a:gd name="connsiteX25" fmla="*/ 774733 w 1896873"/>
                <a:gd name="connsiteY25" fmla="*/ 232299 h 983535"/>
                <a:gd name="connsiteX26" fmla="*/ 781115 w 1896873"/>
                <a:gd name="connsiteY26" fmla="*/ 228489 h 983535"/>
                <a:gd name="connsiteX27" fmla="*/ 816643 w 1896873"/>
                <a:gd name="connsiteY27" fmla="*/ 207725 h 983535"/>
                <a:gd name="connsiteX28" fmla="*/ 665196 w 1896873"/>
                <a:gd name="connsiteY28" fmla="*/ 122000 h 983535"/>
                <a:gd name="connsiteX29" fmla="*/ 647101 w 1896873"/>
                <a:gd name="connsiteY29" fmla="*/ 29459 h 983535"/>
                <a:gd name="connsiteX30" fmla="*/ 730633 w 1896873"/>
                <a:gd name="connsiteY30" fmla="*/ 6271 h 983535"/>
                <a:gd name="connsiteX31" fmla="*/ 948279 w 1896873"/>
                <a:gd name="connsiteY31" fmla="*/ 130763 h 983535"/>
                <a:gd name="connsiteX32" fmla="*/ 1161544 w 1896873"/>
                <a:gd name="connsiteY32" fmla="*/ 6938 h 983535"/>
                <a:gd name="connsiteX33" fmla="*/ 1250427 w 1896873"/>
                <a:gd name="connsiteY33" fmla="*/ 38416 h 983535"/>
                <a:gd name="connsiteX34" fmla="*/ 1228790 w 1896873"/>
                <a:gd name="connsiteY34" fmla="*/ 121523 h 983535"/>
                <a:gd name="connsiteX35" fmla="*/ 621952 w 1896873"/>
                <a:gd name="connsiteY35" fmla="*/ 471853 h 983535"/>
                <a:gd name="connsiteX36" fmla="*/ 636049 w 1896873"/>
                <a:gd name="connsiteY36" fmla="*/ 410512 h 983535"/>
                <a:gd name="connsiteX37" fmla="*/ 540799 w 1896873"/>
                <a:gd name="connsiteY37" fmla="*/ 356029 h 983535"/>
                <a:gd name="connsiteX38" fmla="*/ 272385 w 1896873"/>
                <a:gd name="connsiteY38" fmla="*/ 318977 h 983535"/>
                <a:gd name="connsiteX39" fmla="*/ 146604 w 1896873"/>
                <a:gd name="connsiteY39" fmla="*/ 592950 h 983535"/>
                <a:gd name="connsiteX40" fmla="*/ 274766 w 1896873"/>
                <a:gd name="connsiteY40" fmla="*/ 719598 h 983535"/>
                <a:gd name="connsiteX41" fmla="*/ 542800 w 1896873"/>
                <a:gd name="connsiteY41" fmla="*/ 679307 h 983535"/>
                <a:gd name="connsiteX42" fmla="*/ 1287750 w 1896873"/>
                <a:gd name="connsiteY42" fmla="*/ 243348 h 983535"/>
                <a:gd name="connsiteX43" fmla="*/ 1535400 w 1896873"/>
                <a:gd name="connsiteY43" fmla="*/ 169815 h 983535"/>
                <a:gd name="connsiteX44" fmla="*/ 1669512 w 1896873"/>
                <a:gd name="connsiteY44" fmla="*/ 193342 h 983535"/>
                <a:gd name="connsiteX45" fmla="*/ 1896874 w 1896873"/>
                <a:gd name="connsiteY45" fmla="*/ 516620 h 98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896873" h="983535">
                  <a:moveTo>
                    <a:pt x="1896779" y="516620"/>
                  </a:moveTo>
                  <a:cubicBezTo>
                    <a:pt x="1898120" y="661410"/>
                    <a:pt x="1808857" y="791613"/>
                    <a:pt x="1673322" y="842566"/>
                  </a:cubicBezTo>
                  <a:cubicBezTo>
                    <a:pt x="1557403" y="887810"/>
                    <a:pt x="1421576" y="871141"/>
                    <a:pt x="1290608" y="797132"/>
                  </a:cubicBezTo>
                  <a:lnTo>
                    <a:pt x="1195357" y="742268"/>
                  </a:lnTo>
                  <a:cubicBezTo>
                    <a:pt x="1174115" y="766650"/>
                    <a:pt x="1149479" y="787853"/>
                    <a:pt x="1122205" y="805228"/>
                  </a:cubicBezTo>
                  <a:lnTo>
                    <a:pt x="817405" y="983536"/>
                  </a:lnTo>
                  <a:lnTo>
                    <a:pt x="816834" y="983536"/>
                  </a:lnTo>
                  <a:lnTo>
                    <a:pt x="816834" y="829707"/>
                  </a:lnTo>
                  <a:lnTo>
                    <a:pt x="817405" y="829707"/>
                  </a:lnTo>
                  <a:lnTo>
                    <a:pt x="1275463" y="561197"/>
                  </a:lnTo>
                  <a:cubicBezTo>
                    <a:pt x="1272799" y="583574"/>
                    <a:pt x="1267885" y="605625"/>
                    <a:pt x="1260794" y="627015"/>
                  </a:cubicBezTo>
                  <a:lnTo>
                    <a:pt x="1356044" y="681498"/>
                  </a:lnTo>
                  <a:cubicBezTo>
                    <a:pt x="1478345" y="751031"/>
                    <a:pt x="1569595" y="740077"/>
                    <a:pt x="1624554" y="718646"/>
                  </a:cubicBezTo>
                  <a:cubicBezTo>
                    <a:pt x="1685082" y="695575"/>
                    <a:pt x="1732137" y="646668"/>
                    <a:pt x="1752856" y="585296"/>
                  </a:cubicBezTo>
                  <a:cubicBezTo>
                    <a:pt x="1759873" y="563311"/>
                    <a:pt x="1763409" y="540364"/>
                    <a:pt x="1763333" y="517287"/>
                  </a:cubicBezTo>
                  <a:cubicBezTo>
                    <a:pt x="1763230" y="427629"/>
                    <a:pt x="1706694" y="347746"/>
                    <a:pt x="1622173" y="317834"/>
                  </a:cubicBezTo>
                  <a:cubicBezTo>
                    <a:pt x="1566833" y="296974"/>
                    <a:pt x="1475583" y="287068"/>
                    <a:pt x="1354139" y="358124"/>
                  </a:cubicBezTo>
                  <a:lnTo>
                    <a:pt x="610427" y="793512"/>
                  </a:lnTo>
                  <a:lnTo>
                    <a:pt x="609570" y="794084"/>
                  </a:lnTo>
                  <a:cubicBezTo>
                    <a:pt x="527083" y="842375"/>
                    <a:pt x="442311" y="867236"/>
                    <a:pt x="361920" y="867712"/>
                  </a:cubicBezTo>
                  <a:cubicBezTo>
                    <a:pt x="316119" y="868178"/>
                    <a:pt x="270624" y="860203"/>
                    <a:pt x="227713" y="844185"/>
                  </a:cubicBezTo>
                  <a:cubicBezTo>
                    <a:pt x="52817" y="779923"/>
                    <a:pt x="-40259" y="589147"/>
                    <a:pt x="16734" y="411750"/>
                  </a:cubicBezTo>
                  <a:cubicBezTo>
                    <a:pt x="49847" y="312242"/>
                    <a:pt x="125688" y="232734"/>
                    <a:pt x="223522" y="194961"/>
                  </a:cubicBezTo>
                  <a:cubicBezTo>
                    <a:pt x="339441" y="149717"/>
                    <a:pt x="475267" y="165815"/>
                    <a:pt x="606236" y="240395"/>
                  </a:cubicBezTo>
                  <a:lnTo>
                    <a:pt x="701486" y="295259"/>
                  </a:lnTo>
                  <a:cubicBezTo>
                    <a:pt x="722741" y="270853"/>
                    <a:pt x="747412" y="249647"/>
                    <a:pt x="774733" y="232299"/>
                  </a:cubicBezTo>
                  <a:lnTo>
                    <a:pt x="781115" y="228489"/>
                  </a:lnTo>
                  <a:lnTo>
                    <a:pt x="816643" y="207725"/>
                  </a:lnTo>
                  <a:lnTo>
                    <a:pt x="665196" y="122000"/>
                  </a:lnTo>
                  <a:cubicBezTo>
                    <a:pt x="634645" y="101442"/>
                    <a:pt x="626544" y="60010"/>
                    <a:pt x="647101" y="29459"/>
                  </a:cubicBezTo>
                  <a:cubicBezTo>
                    <a:pt x="665435" y="2213"/>
                    <a:pt x="700878" y="-7626"/>
                    <a:pt x="730633" y="6271"/>
                  </a:cubicBezTo>
                  <a:lnTo>
                    <a:pt x="948279" y="130763"/>
                  </a:lnTo>
                  <a:lnTo>
                    <a:pt x="1161544" y="6938"/>
                  </a:lnTo>
                  <a:cubicBezTo>
                    <a:pt x="1194781" y="-8914"/>
                    <a:pt x="1234575" y="5179"/>
                    <a:pt x="1250427" y="38416"/>
                  </a:cubicBezTo>
                  <a:cubicBezTo>
                    <a:pt x="1264390" y="67694"/>
                    <a:pt x="1255257" y="102772"/>
                    <a:pt x="1228790" y="121523"/>
                  </a:cubicBezTo>
                  <a:lnTo>
                    <a:pt x="621952" y="471853"/>
                  </a:lnTo>
                  <a:cubicBezTo>
                    <a:pt x="624721" y="451010"/>
                    <a:pt x="629441" y="430472"/>
                    <a:pt x="636049" y="410512"/>
                  </a:cubicBezTo>
                  <a:lnTo>
                    <a:pt x="540799" y="356029"/>
                  </a:lnTo>
                  <a:cubicBezTo>
                    <a:pt x="418594" y="286496"/>
                    <a:pt x="327439" y="297450"/>
                    <a:pt x="272385" y="318977"/>
                  </a:cubicBezTo>
                  <a:cubicBezTo>
                    <a:pt x="161996" y="359899"/>
                    <a:pt x="105682" y="482561"/>
                    <a:pt x="146604" y="592950"/>
                  </a:cubicBezTo>
                  <a:cubicBezTo>
                    <a:pt x="168506" y="652034"/>
                    <a:pt x="215427" y="698399"/>
                    <a:pt x="274766" y="719598"/>
                  </a:cubicBezTo>
                  <a:cubicBezTo>
                    <a:pt x="330011" y="740458"/>
                    <a:pt x="421356" y="750364"/>
                    <a:pt x="542800" y="679307"/>
                  </a:cubicBezTo>
                  <a:lnTo>
                    <a:pt x="1287750" y="243348"/>
                  </a:lnTo>
                  <a:cubicBezTo>
                    <a:pt x="1370237" y="195056"/>
                    <a:pt x="1455009" y="170291"/>
                    <a:pt x="1535400" y="169815"/>
                  </a:cubicBezTo>
                  <a:cubicBezTo>
                    <a:pt x="1581169" y="169358"/>
                    <a:pt x="1626631" y="177333"/>
                    <a:pt x="1669512" y="193342"/>
                  </a:cubicBezTo>
                  <a:cubicBezTo>
                    <a:pt x="1805630" y="242712"/>
                    <a:pt x="1896436" y="371826"/>
                    <a:pt x="1896874" y="516620"/>
                  </a:cubicBezTo>
                </a:path>
              </a:pathLst>
            </a:custGeom>
            <a:grpFill/>
            <a:ln w="9525" cap="flat">
              <a:noFill/>
              <a:prstDash val="solid"/>
              <a:miter/>
            </a:ln>
          </p:spPr>
          <p:txBody>
            <a:bodyPr rtlCol="0" anchor="ctr">
              <a:noAutofit/>
            </a:bodyPr>
            <a:lstStyle/>
            <a:p>
              <a:endParaRPr lang="en-US" sz="7200"/>
            </a:p>
          </p:txBody>
        </p:sp>
      </p:grpSp>
    </p:spTree>
    <p:extLst>
      <p:ext uri="{BB962C8B-B14F-4D97-AF65-F5344CB8AC3E}">
        <p14:creationId xmlns:p14="http://schemas.microsoft.com/office/powerpoint/2010/main" val="164842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7.xml"/><Relationship Id="rId7" Type="http://schemas.openxmlformats.org/officeDocument/2006/relationships/theme" Target="../theme/theme5.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3.xml"/><Relationship Id="rId7" Type="http://schemas.openxmlformats.org/officeDocument/2006/relationships/theme" Target="../theme/theme6.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theme" Target="../theme/theme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92.xml"/><Relationship Id="rId7" Type="http://schemas.openxmlformats.org/officeDocument/2006/relationships/slideLayout" Target="../slideLayouts/slideLayout96.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5" Type="http://schemas.openxmlformats.org/officeDocument/2006/relationships/slideLayout" Target="../slideLayouts/slideLayout94.xml"/><Relationship Id="rId4"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313385157"/>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8" r:id="rId4"/>
    <p:sldLayoutId id="2147483649" r:id="rId5"/>
    <p:sldLayoutId id="2147483879" r:id="rId6"/>
    <p:sldLayoutId id="2147483880" r:id="rId7"/>
    <p:sldLayoutId id="2147483660" r:id="rId8"/>
    <p:sldLayoutId id="2147483661" r:id="rId9"/>
    <p:sldLayoutId id="2147483884" r:id="rId10"/>
    <p:sldLayoutId id="2147483889" r:id="rId11"/>
    <p:sldLayoutId id="2147483890" r:id="rId12"/>
    <p:sldLayoutId id="2147483891" r:id="rId13"/>
    <p:sldLayoutId id="2147483892" r:id="rId14"/>
    <p:sldLayoutId id="2147483894" r:id="rId15"/>
    <p:sldLayoutId id="2147483714" r:id="rId16"/>
    <p:sldLayoutId id="2147483877" r:id="rId17"/>
    <p:sldLayoutId id="2147483878" r:id="rId18"/>
    <p:sldLayoutId id="2147484227" r:id="rId19"/>
    <p:sldLayoutId id="2147484229" r:id="rId20"/>
    <p:sldLayoutId id="2147484230" r:id="rId21"/>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092982683"/>
      </p:ext>
    </p:extLst>
  </p:cSld>
  <p:clrMap bg1="lt1" tx1="dk1" bg2="lt2" tx2="dk2" accent1="accent1" accent2="accent2" accent3="accent3" accent4="accent4" accent5="accent5" accent6="accent6" hlink="hlink" folHlink="folHlink"/>
  <p:sldLayoutIdLst>
    <p:sldLayoutId id="2147483665" r:id="rId1"/>
    <p:sldLayoutId id="2147483948" r:id="rId2"/>
    <p:sldLayoutId id="2147483949" r:id="rId3"/>
    <p:sldLayoutId id="2147483950" r:id="rId4"/>
    <p:sldLayoutId id="2147483951" r:id="rId5"/>
    <p:sldLayoutId id="2147484224" r:id="rId6"/>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811276375"/>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3771" r:id="rId8"/>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468851725"/>
      </p:ext>
    </p:extLst>
  </p:cSld>
  <p:clrMap bg1="lt1" tx1="dk1" bg2="lt2" tx2="dk2" accent1="accent1" accent2="accent2" accent3="accent3" accent4="accent4" accent5="accent5" accent6="accent6" hlink="hlink" folHlink="folHlink"/>
  <p:sldLayoutIdLst>
    <p:sldLayoutId id="2147483758" r:id="rId1"/>
    <p:sldLayoutId id="2147483770" r:id="rId2"/>
    <p:sldLayoutId id="2147483773" r:id="rId3"/>
    <p:sldLayoutId id="2147483774" r:id="rId4"/>
    <p:sldLayoutId id="2147483775" r:id="rId5"/>
    <p:sldLayoutId id="2147483776" r:id="rId6"/>
    <p:sldLayoutId id="2147483777" r:id="rId7"/>
    <p:sldLayoutId id="2147483779" r:id="rId8"/>
    <p:sldLayoutId id="2147483800" r:id="rId9"/>
    <p:sldLayoutId id="2147483855" r:id="rId10"/>
    <p:sldLayoutId id="2147483802" r:id="rId11"/>
    <p:sldLayoutId id="2147483810" r:id="rId12"/>
    <p:sldLayoutId id="2147483811" r:id="rId13"/>
    <p:sldLayoutId id="2147483816" r:id="rId14"/>
    <p:sldLayoutId id="2147483822" r:id="rId15"/>
    <p:sldLayoutId id="2147483841" r:id="rId16"/>
    <p:sldLayoutId id="2147483842" r:id="rId17"/>
    <p:sldLayoutId id="2147483843" r:id="rId18"/>
    <p:sldLayoutId id="2147484217" r:id="rId19"/>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893507757"/>
      </p:ext>
    </p:extLst>
  </p:cSld>
  <p:clrMap bg1="lt1" tx1="dk1" bg2="lt2" tx2="dk2" accent1="accent1" accent2="accent2" accent3="accent3" accent4="accent4" accent5="accent5" accent6="accent6" hlink="hlink" folHlink="folHlink"/>
  <p:sldLayoutIdLst>
    <p:sldLayoutId id="2147483788" r:id="rId1"/>
    <p:sldLayoutId id="2147484184" r:id="rId2"/>
    <p:sldLayoutId id="2147484187" r:id="rId3"/>
    <p:sldLayoutId id="2147484188" r:id="rId4"/>
    <p:sldLayoutId id="2147484189" r:id="rId5"/>
    <p:sldLayoutId id="2147484190" r:id="rId6"/>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3404383177"/>
      </p:ext>
    </p:extLst>
  </p:cSld>
  <p:clrMap bg1="lt1" tx1="dk1" bg2="lt2" tx2="dk2" accent1="accent1" accent2="accent2" accent3="accent3" accent4="accent4" accent5="accent5" accent6="accent6" hlink="hlink" folHlink="folHlink"/>
  <p:sldLayoutIdLst>
    <p:sldLayoutId id="2147484058" r:id="rId1"/>
    <p:sldLayoutId id="2147484059" r:id="rId2"/>
    <p:sldLayoutId id="2147483786" r:id="rId3"/>
    <p:sldLayoutId id="2147484061" r:id="rId4"/>
    <p:sldLayoutId id="2147484062" r:id="rId5"/>
    <p:sldLayoutId id="2147484063" r:id="rId6"/>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959097437"/>
      </p:ext>
    </p:extLst>
  </p:cSld>
  <p:clrMap bg1="lt1" tx1="dk1" bg2="lt2" tx2="dk2" accent1="accent1" accent2="accent2" accent3="accent3" accent4="accent4" accent5="accent5" accent6="accent6" hlink="hlink" folHlink="folHlink"/>
  <p:sldLayoutIdLst>
    <p:sldLayoutId id="2147484132" r:id="rId1"/>
    <p:sldLayoutId id="2147484133" r:id="rId2"/>
    <p:sldLayoutId id="2147483794" r:id="rId3"/>
    <p:sldLayoutId id="2147484135" r:id="rId4"/>
    <p:sldLayoutId id="2147484136" r:id="rId5"/>
    <p:sldLayoutId id="2147484137" r:id="rId6"/>
    <p:sldLayoutId id="2147483798" r:id="rId7"/>
    <p:sldLayoutId id="2147484139" r:id="rId8"/>
    <p:sldLayoutId id="2147483823" r:id="rId9"/>
    <p:sldLayoutId id="2147484154" r:id="rId10"/>
    <p:sldLayoutId id="2147484155" r:id="rId11"/>
    <p:sldLayoutId id="2147484156"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213" r:id="rId23"/>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15856803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3DA3C-3D97-485C-9863-1036427C28F3}"/>
              </a:ext>
            </a:extLst>
          </p:cNvPr>
          <p:cNvSpPr>
            <a:spLocks noGrp="1"/>
          </p:cNvSpPr>
          <p:nvPr>
            <p:ph type="title"/>
          </p:nvPr>
        </p:nvSpPr>
        <p:spPr>
          <a:xfrm>
            <a:off x="600079" y="957600"/>
            <a:ext cx="17424398" cy="2318400"/>
          </a:xfrm>
          <a:prstGeom prst="rect">
            <a:avLst/>
          </a:prstGeom>
        </p:spPr>
        <p:txBody>
          <a:bodyPr vert="horz" lIns="0" tIns="0" rIns="0" bIns="0" rtlCol="0" anchor="t" anchorCtr="0">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A09217-A381-439D-9062-EA63EB8D5327}"/>
              </a:ext>
            </a:extLst>
          </p:cNvPr>
          <p:cNvSpPr>
            <a:spLocks noGrp="1"/>
          </p:cNvSpPr>
          <p:nvPr>
            <p:ph type="body" idx="1"/>
          </p:nvPr>
        </p:nvSpPr>
        <p:spPr>
          <a:xfrm>
            <a:off x="600079" y="3735658"/>
            <a:ext cx="23113998" cy="940035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A1F512-CB8E-41A1-A9C6-47A7A7A41707}"/>
              </a:ext>
            </a:extLst>
          </p:cNvPr>
          <p:cNvSpPr>
            <a:spLocks noGrp="1"/>
          </p:cNvSpPr>
          <p:nvPr>
            <p:ph type="dt" sz="half" idx="2"/>
          </p:nvPr>
        </p:nvSpPr>
        <p:spPr>
          <a:xfrm>
            <a:off x="617034" y="13247658"/>
            <a:ext cx="5486400" cy="317964"/>
          </a:xfrm>
          <a:prstGeom prst="rect">
            <a:avLst/>
          </a:prstGeom>
        </p:spPr>
        <p:txBody>
          <a:bodyPr vert="horz" lIns="91440" tIns="45720" rIns="91440" bIns="45720" rtlCol="0" anchor="ctr"/>
          <a:lstStyle>
            <a:lvl1pPr algn="l">
              <a:defRPr sz="1600">
                <a:solidFill>
                  <a:schemeClr val="tx1"/>
                </a:solidFill>
              </a:defRPr>
            </a:lvl1pPr>
          </a:lstStyle>
          <a:p>
            <a:fld id="{485A6467-DF53-4A49-805D-8FAAA5C4811B}" type="datetimeFigureOut">
              <a:rPr lang="en-US" smtClean="0"/>
              <a:pPr/>
              <a:t>8/8/2023</a:t>
            </a:fld>
            <a:endParaRPr lang="en-US"/>
          </a:p>
        </p:txBody>
      </p:sp>
      <p:sp>
        <p:nvSpPr>
          <p:cNvPr id="5" name="Footer Placeholder 4">
            <a:extLst>
              <a:ext uri="{FF2B5EF4-FFF2-40B4-BE49-F238E27FC236}">
                <a16:creationId xmlns:a16="http://schemas.microsoft.com/office/drawing/2014/main" id="{93461EE3-E108-404F-9BCA-9E498BFDC765}"/>
              </a:ext>
            </a:extLst>
          </p:cNvPr>
          <p:cNvSpPr>
            <a:spLocks noGrp="1"/>
          </p:cNvSpPr>
          <p:nvPr>
            <p:ph type="ftr" sz="quarter" idx="3"/>
          </p:nvPr>
        </p:nvSpPr>
        <p:spPr>
          <a:xfrm>
            <a:off x="8077200" y="13247658"/>
            <a:ext cx="8229600" cy="317964"/>
          </a:xfrm>
          <a:prstGeom prst="rect">
            <a:avLst/>
          </a:prstGeom>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98619DEC-CE7D-433B-AB9C-9D941BB39C99}"/>
              </a:ext>
            </a:extLst>
          </p:cNvPr>
          <p:cNvSpPr>
            <a:spLocks noGrp="1"/>
          </p:cNvSpPr>
          <p:nvPr>
            <p:ph type="sldNum" sz="quarter" idx="4"/>
          </p:nvPr>
        </p:nvSpPr>
        <p:spPr>
          <a:xfrm>
            <a:off x="18427046" y="13247658"/>
            <a:ext cx="5486400" cy="317964"/>
          </a:xfrm>
          <a:prstGeom prst="rect">
            <a:avLst/>
          </a:prstGeom>
        </p:spPr>
        <p:txBody>
          <a:bodyPr vert="horz" lIns="91440" tIns="45720" rIns="91440" bIns="45720" rtlCol="0" anchor="ctr"/>
          <a:lstStyle>
            <a:lvl1pPr algn="r">
              <a:defRPr sz="1600">
                <a:solidFill>
                  <a:schemeClr val="tx1"/>
                </a:solidFill>
              </a:defRPr>
            </a:lvl1pPr>
          </a:lstStyle>
          <a:p>
            <a:fld id="{BC91ADF7-DF74-4867-B024-D60E5BD71E61}" type="slidenum">
              <a:rPr lang="en-US" smtClean="0"/>
              <a:pPr/>
              <a:t>‹#›</a:t>
            </a:fld>
            <a:endParaRPr lang="en-US"/>
          </a:p>
        </p:txBody>
      </p:sp>
      <p:sp>
        <p:nvSpPr>
          <p:cNvPr id="14" name="Graphic 12">
            <a:extLst>
              <a:ext uri="{FF2B5EF4-FFF2-40B4-BE49-F238E27FC236}">
                <a16:creationId xmlns:a16="http://schemas.microsoft.com/office/drawing/2014/main" id="{6DCF0E01-66ED-4D5B-8170-0459E9BCC9B9}"/>
              </a:ext>
            </a:extLst>
          </p:cNvPr>
          <p:cNvSpPr/>
          <p:nvPr/>
        </p:nvSpPr>
        <p:spPr>
          <a:xfrm>
            <a:off x="22895996" y="640821"/>
            <a:ext cx="844020" cy="438906"/>
          </a:xfrm>
          <a:custGeom>
            <a:avLst/>
            <a:gdLst>
              <a:gd name="connsiteX0" fmla="*/ 422009 w 422010"/>
              <a:gd name="connsiteY0" fmla="*/ 115487 h 219453"/>
              <a:gd name="connsiteX1" fmla="*/ 418289 w 422010"/>
              <a:gd name="connsiteY1" fmla="*/ 139776 h 219453"/>
              <a:gd name="connsiteX2" fmla="*/ 372290 w 422010"/>
              <a:gd name="connsiteY2" fmla="*/ 188006 h 219453"/>
              <a:gd name="connsiteX3" fmla="*/ 287143 w 422010"/>
              <a:gd name="connsiteY3" fmla="*/ 177897 h 219453"/>
              <a:gd name="connsiteX4" fmla="*/ 265886 w 422010"/>
              <a:gd name="connsiteY4" fmla="*/ 165690 h 219453"/>
              <a:gd name="connsiteX5" fmla="*/ 249596 w 422010"/>
              <a:gd name="connsiteY5" fmla="*/ 179702 h 219453"/>
              <a:gd name="connsiteX6" fmla="*/ 181848 w 422010"/>
              <a:gd name="connsiteY6" fmla="*/ 219383 h 219453"/>
              <a:gd name="connsiteX7" fmla="*/ 181723 w 422010"/>
              <a:gd name="connsiteY7" fmla="*/ 219453 h 219453"/>
              <a:gd name="connsiteX8" fmla="*/ 181723 w 422010"/>
              <a:gd name="connsiteY8" fmla="*/ 185157 h 219453"/>
              <a:gd name="connsiteX9" fmla="*/ 181848 w 422010"/>
              <a:gd name="connsiteY9" fmla="*/ 185091 h 219453"/>
              <a:gd name="connsiteX10" fmla="*/ 283763 w 422010"/>
              <a:gd name="connsiteY10" fmla="*/ 125396 h 219453"/>
              <a:gd name="connsiteX11" fmla="*/ 280500 w 422010"/>
              <a:gd name="connsiteY11" fmla="*/ 140053 h 219453"/>
              <a:gd name="connsiteX12" fmla="*/ 301788 w 422010"/>
              <a:gd name="connsiteY12" fmla="*/ 152166 h 219453"/>
              <a:gd name="connsiteX13" fmla="*/ 361525 w 422010"/>
              <a:gd name="connsiteY13" fmla="*/ 160427 h 219453"/>
              <a:gd name="connsiteX14" fmla="*/ 390077 w 422010"/>
              <a:gd name="connsiteY14" fmla="*/ 130785 h 219453"/>
              <a:gd name="connsiteX15" fmla="*/ 389897 w 422010"/>
              <a:gd name="connsiteY15" fmla="*/ 100568 h 219453"/>
              <a:gd name="connsiteX16" fmla="*/ 360982 w 422010"/>
              <a:gd name="connsiteY16" fmla="*/ 71262 h 219453"/>
              <a:gd name="connsiteX17" fmla="*/ 301362 w 422010"/>
              <a:gd name="connsiteY17" fmla="*/ 80230 h 219453"/>
              <a:gd name="connsiteX18" fmla="*/ 135806 w 422010"/>
              <a:gd name="connsiteY18" fmla="*/ 177100 h 219453"/>
              <a:gd name="connsiteX19" fmla="*/ 135603 w 422010"/>
              <a:gd name="connsiteY19" fmla="*/ 177229 h 219453"/>
              <a:gd name="connsiteX20" fmla="*/ 80441 w 422010"/>
              <a:gd name="connsiteY20" fmla="*/ 193601 h 219453"/>
              <a:gd name="connsiteX21" fmla="*/ 50584 w 422010"/>
              <a:gd name="connsiteY21" fmla="*/ 188361 h 219453"/>
              <a:gd name="connsiteX22" fmla="*/ 4007 w 422010"/>
              <a:gd name="connsiteY22" fmla="*/ 140690 h 219453"/>
              <a:gd name="connsiteX23" fmla="*/ 3714 w 422010"/>
              <a:gd name="connsiteY23" fmla="*/ 92148 h 219453"/>
              <a:gd name="connsiteX24" fmla="*/ 49721 w 422010"/>
              <a:gd name="connsiteY24" fmla="*/ 43918 h 219453"/>
              <a:gd name="connsiteX25" fmla="*/ 134868 w 422010"/>
              <a:gd name="connsiteY25" fmla="*/ 54034 h 219453"/>
              <a:gd name="connsiteX26" fmla="*/ 156125 w 422010"/>
              <a:gd name="connsiteY26" fmla="*/ 66237 h 219453"/>
              <a:gd name="connsiteX27" fmla="*/ 172415 w 422010"/>
              <a:gd name="connsiteY27" fmla="*/ 52217 h 219453"/>
              <a:gd name="connsiteX28" fmla="*/ 173701 w 422010"/>
              <a:gd name="connsiteY28" fmla="*/ 51471 h 219453"/>
              <a:gd name="connsiteX29" fmla="*/ 181594 w 422010"/>
              <a:gd name="connsiteY29" fmla="*/ 46848 h 219453"/>
              <a:gd name="connsiteX30" fmla="*/ 147896 w 422010"/>
              <a:gd name="connsiteY30" fmla="*/ 27659 h 219453"/>
              <a:gd name="connsiteX31" fmla="*/ 142942 w 422010"/>
              <a:gd name="connsiteY31" fmla="*/ 7315 h 219453"/>
              <a:gd name="connsiteX32" fmla="*/ 162553 w 422010"/>
              <a:gd name="connsiteY32" fmla="*/ 1944 h 219453"/>
              <a:gd name="connsiteX33" fmla="*/ 210978 w 422010"/>
              <a:gd name="connsiteY33" fmla="*/ 29648 h 219453"/>
              <a:gd name="connsiteX34" fmla="*/ 258427 w 422010"/>
              <a:gd name="connsiteY34" fmla="*/ 2030 h 219453"/>
              <a:gd name="connsiteX35" fmla="*/ 278679 w 422010"/>
              <a:gd name="connsiteY35" fmla="*/ 7328 h 219453"/>
              <a:gd name="connsiteX36" fmla="*/ 273380 w 422010"/>
              <a:gd name="connsiteY36" fmla="*/ 27581 h 219453"/>
              <a:gd name="connsiteX37" fmla="*/ 138369 w 422010"/>
              <a:gd name="connsiteY37" fmla="*/ 105535 h 219453"/>
              <a:gd name="connsiteX38" fmla="*/ 141495 w 422010"/>
              <a:gd name="connsiteY38" fmla="*/ 91858 h 219453"/>
              <a:gd name="connsiteX39" fmla="*/ 120208 w 422010"/>
              <a:gd name="connsiteY39" fmla="*/ 79745 h 219453"/>
              <a:gd name="connsiteX40" fmla="*/ 60490 w 422010"/>
              <a:gd name="connsiteY40" fmla="*/ 71497 h 219453"/>
              <a:gd name="connsiteX41" fmla="*/ 31926 w 422010"/>
              <a:gd name="connsiteY41" fmla="*/ 101131 h 219453"/>
              <a:gd name="connsiteX42" fmla="*/ 32106 w 422010"/>
              <a:gd name="connsiteY42" fmla="*/ 131343 h 219453"/>
              <a:gd name="connsiteX43" fmla="*/ 61021 w 422010"/>
              <a:gd name="connsiteY43" fmla="*/ 160650 h 219453"/>
              <a:gd name="connsiteX44" fmla="*/ 120649 w 422010"/>
              <a:gd name="connsiteY44" fmla="*/ 151662 h 219453"/>
              <a:gd name="connsiteX45" fmla="*/ 286420 w 422010"/>
              <a:gd name="connsiteY45" fmla="*/ 54694 h 219453"/>
              <a:gd name="connsiteX46" fmla="*/ 341589 w 422010"/>
              <a:gd name="connsiteY46" fmla="*/ 38334 h 219453"/>
              <a:gd name="connsiteX47" fmla="*/ 371446 w 422010"/>
              <a:gd name="connsiteY47" fmla="*/ 43566 h 219453"/>
              <a:gd name="connsiteX48" fmla="*/ 418023 w 422010"/>
              <a:gd name="connsiteY48" fmla="*/ 91237 h 219453"/>
              <a:gd name="connsiteX49" fmla="*/ 422009 w 422010"/>
              <a:gd name="connsiteY49" fmla="*/ 115487 h 21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22010" h="219453">
                <a:moveTo>
                  <a:pt x="422009" y="115487"/>
                </a:moveTo>
                <a:cubicBezTo>
                  <a:pt x="422052" y="123728"/>
                  <a:pt x="420797" y="131925"/>
                  <a:pt x="418289" y="139776"/>
                </a:cubicBezTo>
                <a:cubicBezTo>
                  <a:pt x="411388" y="161419"/>
                  <a:pt x="394196" y="179452"/>
                  <a:pt x="372290" y="188006"/>
                </a:cubicBezTo>
                <a:cubicBezTo>
                  <a:pt x="346501" y="198071"/>
                  <a:pt x="316273" y="194480"/>
                  <a:pt x="287143" y="177897"/>
                </a:cubicBezTo>
                <a:lnTo>
                  <a:pt x="265886" y="165690"/>
                </a:lnTo>
                <a:cubicBezTo>
                  <a:pt x="261156" y="171118"/>
                  <a:pt x="255669" y="175837"/>
                  <a:pt x="249596" y="179702"/>
                </a:cubicBezTo>
                <a:lnTo>
                  <a:pt x="181848" y="219383"/>
                </a:lnTo>
                <a:lnTo>
                  <a:pt x="181723" y="219453"/>
                </a:lnTo>
                <a:lnTo>
                  <a:pt x="181723" y="185157"/>
                </a:lnTo>
                <a:lnTo>
                  <a:pt x="181848" y="185091"/>
                </a:lnTo>
                <a:lnTo>
                  <a:pt x="283763" y="125396"/>
                </a:lnTo>
                <a:cubicBezTo>
                  <a:pt x="283180" y="130381"/>
                  <a:pt x="282087" y="135292"/>
                  <a:pt x="280500" y="140053"/>
                </a:cubicBezTo>
                <a:lnTo>
                  <a:pt x="301788" y="152166"/>
                </a:lnTo>
                <a:cubicBezTo>
                  <a:pt x="328992" y="167652"/>
                  <a:pt x="349287" y="165202"/>
                  <a:pt x="361525" y="160427"/>
                </a:cubicBezTo>
                <a:cubicBezTo>
                  <a:pt x="375201" y="155089"/>
                  <a:pt x="385861" y="144015"/>
                  <a:pt x="390077" y="130785"/>
                </a:cubicBezTo>
                <a:cubicBezTo>
                  <a:pt x="393244" y="120951"/>
                  <a:pt x="393181" y="110363"/>
                  <a:pt x="389897" y="100568"/>
                </a:cubicBezTo>
                <a:cubicBezTo>
                  <a:pt x="385529" y="87396"/>
                  <a:pt x="374721" y="76451"/>
                  <a:pt x="360982" y="71262"/>
                </a:cubicBezTo>
                <a:cubicBezTo>
                  <a:pt x="348689" y="66624"/>
                  <a:pt x="328370" y="64428"/>
                  <a:pt x="301362" y="80230"/>
                </a:cubicBezTo>
                <a:lnTo>
                  <a:pt x="135806" y="177100"/>
                </a:lnTo>
                <a:lnTo>
                  <a:pt x="135603" y="177229"/>
                </a:lnTo>
                <a:cubicBezTo>
                  <a:pt x="117238" y="187971"/>
                  <a:pt x="98392" y="193488"/>
                  <a:pt x="80441" y="193601"/>
                </a:cubicBezTo>
                <a:cubicBezTo>
                  <a:pt x="70252" y="193701"/>
                  <a:pt x="60131" y="191925"/>
                  <a:pt x="50584" y="188361"/>
                </a:cubicBezTo>
                <a:cubicBezTo>
                  <a:pt x="28573" y="180070"/>
                  <a:pt x="11170" y="162248"/>
                  <a:pt x="4007" y="140690"/>
                </a:cubicBezTo>
                <a:cubicBezTo>
                  <a:pt x="-1234" y="124949"/>
                  <a:pt x="-1336" y="107950"/>
                  <a:pt x="3714" y="92148"/>
                </a:cubicBezTo>
                <a:cubicBezTo>
                  <a:pt x="10615" y="70504"/>
                  <a:pt x="27815" y="52479"/>
                  <a:pt x="49721" y="43918"/>
                </a:cubicBezTo>
                <a:cubicBezTo>
                  <a:pt x="75510" y="33852"/>
                  <a:pt x="105738" y="37443"/>
                  <a:pt x="134868" y="54034"/>
                </a:cubicBezTo>
                <a:lnTo>
                  <a:pt x="156125" y="66237"/>
                </a:lnTo>
                <a:cubicBezTo>
                  <a:pt x="160853" y="60805"/>
                  <a:pt x="166339" y="56083"/>
                  <a:pt x="172415" y="52217"/>
                </a:cubicBezTo>
                <a:lnTo>
                  <a:pt x="173701" y="51471"/>
                </a:lnTo>
                <a:lnTo>
                  <a:pt x="181594" y="46848"/>
                </a:lnTo>
                <a:lnTo>
                  <a:pt x="147896" y="27659"/>
                </a:lnTo>
                <a:cubicBezTo>
                  <a:pt x="140910" y="23409"/>
                  <a:pt x="138692" y="14301"/>
                  <a:pt x="142942" y="7315"/>
                </a:cubicBezTo>
                <a:cubicBezTo>
                  <a:pt x="147021" y="609"/>
                  <a:pt x="155625" y="-1748"/>
                  <a:pt x="162553" y="1944"/>
                </a:cubicBezTo>
                <a:lnTo>
                  <a:pt x="210978" y="29648"/>
                </a:lnTo>
                <a:lnTo>
                  <a:pt x="258427" y="2030"/>
                </a:lnTo>
                <a:cubicBezTo>
                  <a:pt x="265482" y="-2100"/>
                  <a:pt x="274550" y="272"/>
                  <a:pt x="278679" y="7328"/>
                </a:cubicBezTo>
                <a:cubicBezTo>
                  <a:pt x="282808" y="14384"/>
                  <a:pt x="280436" y="23451"/>
                  <a:pt x="273380" y="27581"/>
                </a:cubicBezTo>
                <a:lnTo>
                  <a:pt x="138369" y="105535"/>
                </a:lnTo>
                <a:cubicBezTo>
                  <a:pt x="138975" y="100887"/>
                  <a:pt x="140022" y="96308"/>
                  <a:pt x="141495" y="91858"/>
                </a:cubicBezTo>
                <a:lnTo>
                  <a:pt x="120208" y="79745"/>
                </a:lnTo>
                <a:cubicBezTo>
                  <a:pt x="93019" y="64276"/>
                  <a:pt x="72728" y="66726"/>
                  <a:pt x="60490" y="71497"/>
                </a:cubicBezTo>
                <a:cubicBezTo>
                  <a:pt x="46813" y="76834"/>
                  <a:pt x="36142" y="87908"/>
                  <a:pt x="31926" y="101131"/>
                </a:cubicBezTo>
                <a:cubicBezTo>
                  <a:pt x="28775" y="110965"/>
                  <a:pt x="28838" y="121547"/>
                  <a:pt x="32106" y="131343"/>
                </a:cubicBezTo>
                <a:cubicBezTo>
                  <a:pt x="36474" y="144519"/>
                  <a:pt x="47290" y="155472"/>
                  <a:pt x="61021" y="160650"/>
                </a:cubicBezTo>
                <a:cubicBezTo>
                  <a:pt x="73314" y="165280"/>
                  <a:pt x="93645" y="167488"/>
                  <a:pt x="120649" y="151662"/>
                </a:cubicBezTo>
                <a:lnTo>
                  <a:pt x="286420" y="54694"/>
                </a:lnTo>
                <a:cubicBezTo>
                  <a:pt x="304785" y="43957"/>
                  <a:pt x="323638" y="38439"/>
                  <a:pt x="341589" y="38334"/>
                </a:cubicBezTo>
                <a:cubicBezTo>
                  <a:pt x="351779" y="38226"/>
                  <a:pt x="361901" y="40000"/>
                  <a:pt x="371446" y="43566"/>
                </a:cubicBezTo>
                <a:cubicBezTo>
                  <a:pt x="393449" y="51858"/>
                  <a:pt x="410861" y="69684"/>
                  <a:pt x="418023" y="91237"/>
                </a:cubicBezTo>
                <a:cubicBezTo>
                  <a:pt x="420614" y="99062"/>
                  <a:pt x="421959" y="107245"/>
                  <a:pt x="422009" y="115487"/>
                </a:cubicBezTo>
              </a:path>
            </a:pathLst>
          </a:custGeom>
          <a:solidFill>
            <a:srgbClr val="272727"/>
          </a:solidFill>
          <a:ln w="388" cap="flat">
            <a:noFill/>
            <a:prstDash val="solid"/>
            <a:miter/>
          </a:ln>
        </p:spPr>
        <p:txBody>
          <a:bodyPr rtlCol="0" anchor="ctr"/>
          <a:lstStyle/>
          <a:p>
            <a:endParaRPr lang="en-US" sz="7200"/>
          </a:p>
        </p:txBody>
      </p:sp>
    </p:spTree>
    <p:extLst>
      <p:ext uri="{BB962C8B-B14F-4D97-AF65-F5344CB8AC3E}">
        <p14:creationId xmlns:p14="http://schemas.microsoft.com/office/powerpoint/2010/main" val="2761169511"/>
      </p:ext>
    </p:extLst>
  </p:cSld>
  <p:clrMap bg1="lt1" tx1="dk1" bg2="lt2" tx2="dk2" accent1="accent1" accent2="accent2" accent3="accent3" accent4="accent4" accent5="accent5" accent6="accent6" hlink="hlink" folHlink="folHlink"/>
  <p:sldLayoutIdLst>
    <p:sldLayoutId id="2147483662" r:id="rId1"/>
    <p:sldLayoutId id="2147483913" r:id="rId2"/>
    <p:sldLayoutId id="2147483914" r:id="rId3"/>
    <p:sldLayoutId id="2147483915" r:id="rId4"/>
    <p:sldLayoutId id="2147483955" r:id="rId5"/>
    <p:sldLayoutId id="2147483865" r:id="rId6"/>
    <p:sldLayoutId id="2147483953" r:id="rId7"/>
    <p:sldLayoutId id="2147483954" r:id="rId8"/>
  </p:sldLayoutIdLst>
  <p:txStyles>
    <p:titleStyle>
      <a:lvl1pPr algn="l" defTabSz="1828800" rtl="0" eaLnBrk="1" latinLnBrk="0" hangingPunct="1">
        <a:lnSpc>
          <a:spcPct val="90000"/>
        </a:lnSpc>
        <a:spcBef>
          <a:spcPct val="0"/>
        </a:spcBef>
        <a:buNone/>
        <a:defRPr sz="8000" kern="1200" spc="-200" baseline="0">
          <a:solidFill>
            <a:schemeClr val="tx1"/>
          </a:solidFill>
          <a:latin typeface="+mj-lt"/>
          <a:ea typeface="+mj-ea"/>
          <a:cs typeface="+mj-cs"/>
        </a:defRPr>
      </a:lvl1pPr>
    </p:titleStyle>
    <p:bodyStyle>
      <a:lvl1pPr marL="263526" indent="-263526" algn="l" defTabSz="1828800" rtl="0" eaLnBrk="1" latinLnBrk="0" hangingPunct="1">
        <a:lnSpc>
          <a:spcPct val="110000"/>
        </a:lnSpc>
        <a:spcBef>
          <a:spcPts val="2000"/>
        </a:spcBef>
        <a:buClr>
          <a:schemeClr val="accent1"/>
        </a:buClr>
        <a:buSzPct val="120000"/>
        <a:buFont typeface="Arial" panose="020B0604020202020204" pitchFamily="34" charset="0"/>
        <a:buChar char="•"/>
        <a:defRPr sz="3200" kern="1200" spc="40" baseline="0">
          <a:solidFill>
            <a:schemeClr val="tx2"/>
          </a:solidFill>
          <a:latin typeface="+mn-lt"/>
          <a:ea typeface="+mn-ea"/>
          <a:cs typeface="+mn-cs"/>
        </a:defRPr>
      </a:lvl1pPr>
      <a:lvl2pPr marL="13716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2pPr>
      <a:lvl3pPr marL="22860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3pPr>
      <a:lvl4pPr marL="32004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4pPr>
      <a:lvl5pPr marL="4114800" indent="-457200" algn="l" defTabSz="1828800" rtl="0" eaLnBrk="1" latinLnBrk="0" hangingPunct="1">
        <a:lnSpc>
          <a:spcPct val="110000"/>
        </a:lnSpc>
        <a:spcBef>
          <a:spcPts val="1000"/>
        </a:spcBef>
        <a:buFont typeface="Arial" panose="020B0604020202020204" pitchFamily="34" charset="0"/>
        <a:buChar char="•"/>
        <a:defRPr sz="3200" kern="1200" spc="40" baseline="0">
          <a:solidFill>
            <a:schemeClr val="tx2"/>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guide id="3" pos="4006" userDrawn="1">
          <p15:clr>
            <a:srgbClr val="F26B43"/>
          </p15:clr>
        </p15:guide>
        <p15:guide id="4" pos="11354" userDrawn="1">
          <p15:clr>
            <a:srgbClr val="F26B43"/>
          </p15:clr>
        </p15:guide>
        <p15:guide id="5" pos="14938" userDrawn="1">
          <p15:clr>
            <a:srgbClr val="F26B43"/>
          </p15:clr>
        </p15:guide>
        <p15:guide id="6" pos="377" userDrawn="1">
          <p15:clr>
            <a:srgbClr val="F26B43"/>
          </p15:clr>
        </p15:guide>
        <p15:guide id="7" orient="horz" pos="420" userDrawn="1">
          <p15:clr>
            <a:srgbClr val="F26B43"/>
          </p15:clr>
        </p15:guide>
        <p15:guide id="8" orient="horz" pos="82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CF93-79A4-0A40-92DA-CB2DD09FEC63}"/>
              </a:ext>
            </a:extLst>
          </p:cNvPr>
          <p:cNvSpPr>
            <a:spLocks noGrp="1"/>
          </p:cNvSpPr>
          <p:nvPr>
            <p:ph type="ctrTitle"/>
          </p:nvPr>
        </p:nvSpPr>
        <p:spPr>
          <a:xfrm>
            <a:off x="835696" y="4130307"/>
            <a:ext cx="13122352" cy="5455386"/>
          </a:xfrm>
        </p:spPr>
        <p:txBody>
          <a:bodyPr anchor="b">
            <a:normAutofit fontScale="90000"/>
          </a:bodyPr>
          <a:lstStyle/>
          <a:p>
            <a:pPr algn="ctr"/>
            <a:r>
              <a:rPr lang="en-US" sz="10800" dirty="0"/>
              <a:t>DLT</a:t>
            </a:r>
            <a:br>
              <a:rPr lang="en-US" sz="10800" dirty="0"/>
            </a:br>
            <a:r>
              <a:rPr lang="en-US" sz="10800" dirty="0"/>
              <a:t>Distributed Ledger Technology</a:t>
            </a:r>
            <a:br>
              <a:rPr lang="en-US" sz="10800" dirty="0"/>
            </a:br>
            <a:endParaRPr lang="en-US" sz="9600" dirty="0"/>
          </a:p>
        </p:txBody>
      </p:sp>
      <p:pic>
        <p:nvPicPr>
          <p:cNvPr id="3" name="Picture 2">
            <a:extLst>
              <a:ext uri="{FF2B5EF4-FFF2-40B4-BE49-F238E27FC236}">
                <a16:creationId xmlns:a16="http://schemas.microsoft.com/office/drawing/2014/main" id="{A59BCF19-EC39-AE45-9C02-BD7DB99E098A}"/>
              </a:ext>
            </a:extLst>
          </p:cNvPr>
          <p:cNvPicPr>
            <a:picLocks noChangeAspect="1"/>
          </p:cNvPicPr>
          <p:nvPr/>
        </p:nvPicPr>
        <p:blipFill>
          <a:blip r:embed="rId2"/>
          <a:stretch>
            <a:fillRect/>
          </a:stretch>
        </p:blipFill>
        <p:spPr>
          <a:xfrm>
            <a:off x="12407623" y="2358326"/>
            <a:ext cx="8325624" cy="11332722"/>
          </a:xfrm>
          <a:prstGeom prst="rect">
            <a:avLst/>
          </a:prstGeom>
          <a:noFill/>
        </p:spPr>
      </p:pic>
    </p:spTree>
    <p:extLst>
      <p:ext uri="{BB962C8B-B14F-4D97-AF65-F5344CB8AC3E}">
        <p14:creationId xmlns:p14="http://schemas.microsoft.com/office/powerpoint/2010/main" val="192350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4" y="570472"/>
            <a:ext cx="14175165" cy="1688634"/>
          </a:xfrm>
        </p:spPr>
        <p:txBody>
          <a:bodyPr anchor="t">
            <a:noAutofit/>
          </a:bodyPr>
          <a:lstStyle/>
          <a:p>
            <a:pPr>
              <a:defRPr/>
            </a:pPr>
            <a:r>
              <a:rPr lang="en-US" b="1" dirty="0">
                <a:solidFill>
                  <a:schemeClr val="accent6">
                    <a:lumMod val="50000"/>
                  </a:schemeClr>
                </a:solidFill>
              </a:rPr>
              <a:t>PHASE 4: Will Be Live Soon</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69635" y="2821430"/>
            <a:ext cx="16163365" cy="107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5400" b="1" dirty="0">
                <a:solidFill>
                  <a:schemeClr val="accent6">
                    <a:lumMod val="50000"/>
                  </a:schemeClr>
                </a:solidFill>
              </a:rPr>
              <a:t>Consent Template check and Scrubbing</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93029" y="4645570"/>
            <a:ext cx="21597941" cy="7537466"/>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000" b="1" dirty="0">
                <a:solidFill>
                  <a:schemeClr val="tx2"/>
                </a:solidFill>
              </a:rPr>
              <a:t>Consent Template:</a:t>
            </a:r>
          </a:p>
          <a:p>
            <a:pPr marL="0" indent="0">
              <a:buNone/>
            </a:pPr>
            <a:endParaRPr lang="en-US" sz="4000" b="1" dirty="0">
              <a:solidFill>
                <a:schemeClr val="tx2"/>
              </a:solidFill>
            </a:endParaRPr>
          </a:p>
          <a:p>
            <a:pPr marL="0" indent="0" algn="just">
              <a:buNone/>
            </a:pPr>
            <a:r>
              <a:rPr lang="en-US" sz="4000" dirty="0"/>
              <a:t>Standard message that is sent to end users of the enterprise for their consent to receive communications from respective enterprise. </a:t>
            </a:r>
          </a:p>
          <a:p>
            <a:pPr marL="0" indent="0" algn="just">
              <a:buNone/>
            </a:pPr>
            <a:endParaRPr lang="en-US" sz="4000" dirty="0"/>
          </a:p>
          <a:p>
            <a:pPr marL="0" indent="0" algn="just">
              <a:buNone/>
            </a:pPr>
            <a:r>
              <a:rPr lang="en-US" sz="4000" b="1" dirty="0">
                <a:solidFill>
                  <a:schemeClr val="tx2"/>
                </a:solidFill>
              </a:rPr>
              <a:t>Scope of consent: </a:t>
            </a:r>
          </a:p>
          <a:p>
            <a:pPr marL="0" indent="0" algn="just">
              <a:buNone/>
            </a:pPr>
            <a:endParaRPr lang="en-US" sz="4000" dirty="0"/>
          </a:p>
          <a:p>
            <a:pPr marL="0" indent="0" algn="just">
              <a:buNone/>
            </a:pPr>
            <a:r>
              <a:rPr lang="en-US" sz="4000" dirty="0"/>
              <a:t>Consent template is to be used for service explicit and promotional category of SMS templates which entity want to send to end users. Like all marketing offers and events to its registered customers. {opt-out procedure can also be given}.</a:t>
            </a:r>
          </a:p>
          <a:p>
            <a:pPr marL="0" marR="0" lvl="0" indent="0" algn="l" defTabSz="684213" rtl="0" eaLnBrk="1" fontAlgn="base" latinLnBrk="0" hangingPunct="1">
              <a:lnSpc>
                <a:spcPct val="90000"/>
              </a:lnSpc>
              <a:spcBef>
                <a:spcPts val="750"/>
              </a:spcBef>
              <a:spcAft>
                <a:spcPct val="0"/>
              </a:spcAft>
              <a:buClrTx/>
              <a:buSzTx/>
              <a:buNone/>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32100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4" y="570472"/>
            <a:ext cx="14175165" cy="1688634"/>
          </a:xfrm>
        </p:spPr>
        <p:txBody>
          <a:bodyPr anchor="t">
            <a:noAutofit/>
          </a:bodyPr>
          <a:lstStyle/>
          <a:p>
            <a:pPr>
              <a:defRPr/>
            </a:pPr>
            <a:r>
              <a:rPr lang="en-US" b="1" dirty="0">
                <a:solidFill>
                  <a:schemeClr val="accent6">
                    <a:lumMod val="50000"/>
                  </a:schemeClr>
                </a:solidFill>
              </a:rPr>
              <a:t>PHASE 4: Will Be Live Soon</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93029" y="2916969"/>
            <a:ext cx="16163365" cy="107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5400" b="1" dirty="0">
                <a:solidFill>
                  <a:schemeClr val="accent6">
                    <a:lumMod val="50000"/>
                  </a:schemeClr>
                </a:solidFill>
              </a:rPr>
              <a:t>Valid Consent Modes:</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93029" y="4645570"/>
            <a:ext cx="21597941" cy="7537466"/>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4213" rtl="0" eaLnBrk="1" fontAlgn="base" latinLnBrk="0" hangingPunct="1">
              <a:lnSpc>
                <a:spcPct val="90000"/>
              </a:lnSpc>
              <a:spcBef>
                <a:spcPts val="750"/>
              </a:spcBef>
              <a:spcAft>
                <a:spcPct val="0"/>
              </a:spcAft>
              <a:buClrTx/>
              <a:buSzTx/>
              <a:buNone/>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 name="Text Placeholder 2">
            <a:extLst>
              <a:ext uri="{FF2B5EF4-FFF2-40B4-BE49-F238E27FC236}">
                <a16:creationId xmlns:a16="http://schemas.microsoft.com/office/drawing/2014/main" id="{6BCE2970-C5E4-46CD-99B8-636E599D3732}"/>
              </a:ext>
            </a:extLst>
          </p:cNvPr>
          <p:cNvSpPr txBox="1">
            <a:spLocks/>
          </p:cNvSpPr>
          <p:nvPr/>
        </p:nvSpPr>
        <p:spPr bwMode="auto">
          <a:xfrm>
            <a:off x="1393028" y="4746033"/>
            <a:ext cx="21597941" cy="681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4000" b="1" dirty="0">
                <a:solidFill>
                  <a:schemeClr val="tx2">
                    <a:lumMod val="90000"/>
                    <a:lumOff val="10000"/>
                  </a:schemeClr>
                </a:solidFill>
              </a:rPr>
              <a:t>Telcos will soon be coming with digital mode of consent acquisition. Once digital consent goes live, PEs will be notified by telcos to upload their end customer’s mobile numbers on DLT portal</a:t>
            </a:r>
          </a:p>
          <a:p>
            <a:pPr algn="just"/>
            <a:endParaRPr lang="en-US" sz="4000" b="1" dirty="0">
              <a:solidFill>
                <a:schemeClr val="tx2">
                  <a:lumMod val="90000"/>
                  <a:lumOff val="10000"/>
                </a:schemeClr>
              </a:solidFill>
            </a:endParaRPr>
          </a:p>
          <a:p>
            <a:pPr algn="just"/>
            <a:r>
              <a:rPr lang="en-US" sz="4000" b="1" dirty="0">
                <a:solidFill>
                  <a:schemeClr val="tx2">
                    <a:lumMod val="90000"/>
                    <a:lumOff val="10000"/>
                  </a:schemeClr>
                </a:solidFill>
              </a:rPr>
              <a:t>Post uploading the data, PEs will have to purchase consent credits.</a:t>
            </a:r>
          </a:p>
          <a:p>
            <a:pPr algn="just"/>
            <a:endParaRPr lang="en-US" sz="4000" b="1" dirty="0">
              <a:solidFill>
                <a:schemeClr val="tx2">
                  <a:lumMod val="90000"/>
                  <a:lumOff val="10000"/>
                </a:schemeClr>
              </a:solidFill>
            </a:endParaRPr>
          </a:p>
          <a:p>
            <a:pPr algn="just"/>
            <a:r>
              <a:rPr lang="en-US" sz="4000" b="1" dirty="0">
                <a:solidFill>
                  <a:schemeClr val="tx2">
                    <a:lumMod val="90000"/>
                    <a:lumOff val="10000"/>
                  </a:schemeClr>
                </a:solidFill>
              </a:rPr>
              <a:t>Once PEs have sufficient consent credits in their account, telcos will send messages to the end customers and will obtain digital consent and record it on DLT portals</a:t>
            </a:r>
          </a:p>
          <a:p>
            <a:pPr algn="just"/>
            <a:endParaRPr lang="en-US" sz="4000" b="1" dirty="0">
              <a:solidFill>
                <a:schemeClr val="tx2">
                  <a:lumMod val="90000"/>
                  <a:lumOff val="10000"/>
                </a:schemeClr>
              </a:solidFill>
            </a:endParaRPr>
          </a:p>
          <a:p>
            <a:pPr algn="just"/>
            <a:r>
              <a:rPr lang="en-US" sz="4000" b="1" dirty="0">
                <a:solidFill>
                  <a:schemeClr val="tx2">
                    <a:lumMod val="90000"/>
                    <a:lumOff val="10000"/>
                  </a:schemeClr>
                </a:solidFill>
              </a:rPr>
              <a:t>The validity of the digitally acquired consent will be one year</a:t>
            </a:r>
          </a:p>
        </p:txBody>
      </p:sp>
    </p:spTree>
    <p:extLst>
      <p:ext uri="{BB962C8B-B14F-4D97-AF65-F5344CB8AC3E}">
        <p14:creationId xmlns:p14="http://schemas.microsoft.com/office/powerpoint/2010/main" val="339271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5FD423A-2FBD-0D43-8D1E-21D2C86B31CD}"/>
              </a:ext>
            </a:extLst>
          </p:cNvPr>
          <p:cNvSpPr>
            <a:spLocks noGrp="1"/>
          </p:cNvSpPr>
          <p:nvPr>
            <p:ph type="subTitle" idx="1"/>
          </p:nvPr>
        </p:nvSpPr>
        <p:spPr>
          <a:xfrm>
            <a:off x="600076" y="5614058"/>
            <a:ext cx="11185524" cy="5977307"/>
          </a:xfrm>
        </p:spPr>
        <p:txBody>
          <a:bodyPr/>
          <a:lstStyle/>
          <a:p>
            <a:r>
              <a:rPr lang="en-GB" b="0">
                <a:latin typeface="Arial" panose="020B0604020202020204" pitchFamily="34" charset="0"/>
                <a:cs typeface="Arial" panose="020B0604020202020204" pitchFamily="34" charset="0"/>
              </a:rPr>
              <a:t>Sinch Mobile Limited</a:t>
            </a:r>
            <a:br>
              <a:rPr lang="en-GB" b="0">
                <a:latin typeface="Arial" panose="020B0604020202020204" pitchFamily="34" charset="0"/>
                <a:cs typeface="Arial" panose="020B0604020202020204" pitchFamily="34" charset="0"/>
              </a:rPr>
            </a:br>
            <a:r>
              <a:rPr lang="en-GB" b="0">
                <a:latin typeface="Arial" panose="020B0604020202020204" pitchFamily="34" charset="0"/>
                <a:cs typeface="Arial" panose="020B0604020202020204" pitchFamily="34" charset="0"/>
              </a:rPr>
              <a:t>7th Floor, Tower-4, Express Trade Towers-2, B-36, Sector 132, Noida – 201301</a:t>
            </a:r>
            <a:br>
              <a:rPr lang="en-GB" b="0">
                <a:latin typeface="Arial" panose="020B0604020202020204" pitchFamily="34" charset="0"/>
                <a:cs typeface="Arial" panose="020B0604020202020204" pitchFamily="34" charset="0"/>
              </a:rPr>
            </a:br>
            <a:r>
              <a:rPr lang="en-GB" b="0">
                <a:latin typeface="Arial" panose="020B0604020202020204" pitchFamily="34" charset="0"/>
                <a:cs typeface="Arial" panose="020B0604020202020204" pitchFamily="34" charset="0"/>
              </a:rPr>
              <a:t>Tel: +91.120.6139000 </a:t>
            </a:r>
            <a:br>
              <a:rPr lang="en-GB" b="0">
                <a:latin typeface="Arial" panose="020B0604020202020204" pitchFamily="34" charset="0"/>
                <a:cs typeface="Arial" panose="020B0604020202020204" pitchFamily="34" charset="0"/>
              </a:rPr>
            </a:br>
            <a:r>
              <a:rPr lang="en-GB" b="0">
                <a:latin typeface="Arial" panose="020B0604020202020204" pitchFamily="34" charset="0"/>
                <a:cs typeface="Arial" panose="020B0604020202020204" pitchFamily="34" charset="0"/>
              </a:rPr>
              <a:t>india.sinch.com </a:t>
            </a:r>
          </a:p>
          <a:p>
            <a:br>
              <a:rPr lang="en-GB" b="0">
                <a:latin typeface="Arial" panose="020B0604020202020204" pitchFamily="34" charset="0"/>
                <a:cs typeface="Arial" panose="020B0604020202020204" pitchFamily="34" charset="0"/>
              </a:rPr>
            </a:br>
            <a:endParaRPr lang="en-GB" b="0">
              <a:latin typeface="Arial" panose="020B0604020202020204" pitchFamily="34" charset="0"/>
              <a:cs typeface="Arial" panose="020B0604020202020204" pitchFamily="34" charset="0"/>
            </a:endParaRPr>
          </a:p>
          <a:p>
            <a:r>
              <a:rPr lang="en-GB" b="0">
                <a:latin typeface="Arial" panose="020B0604020202020204" pitchFamily="34" charset="0"/>
                <a:cs typeface="Arial" panose="020B0604020202020204" pitchFamily="34" charset="0"/>
              </a:rPr>
              <a:t>Delhi NCR | Mumbai | Bengaluru | Chennai | Kochi| Dubai | Kuala Lumpur </a:t>
            </a:r>
            <a:endParaRPr lang="en-GB"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58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C294E-3EE4-4AA1-8059-F03496FFEB82}"/>
              </a:ext>
            </a:extLst>
          </p:cNvPr>
          <p:cNvSpPr>
            <a:spLocks noGrp="1"/>
          </p:cNvSpPr>
          <p:nvPr>
            <p:ph type="title"/>
          </p:nvPr>
        </p:nvSpPr>
        <p:spPr>
          <a:xfrm>
            <a:off x="600079" y="231462"/>
            <a:ext cx="17424398" cy="1704914"/>
          </a:xfrm>
        </p:spPr>
        <p:txBody>
          <a:bodyPr/>
          <a:lstStyle/>
          <a:p>
            <a:r>
              <a:rPr lang="en-US" b="1" dirty="0">
                <a:solidFill>
                  <a:schemeClr val="accent6">
                    <a:lumMod val="50000"/>
                  </a:schemeClr>
                </a:solidFill>
              </a:rPr>
              <a:t>Introduction to DLT</a:t>
            </a:r>
          </a:p>
        </p:txBody>
      </p:sp>
      <p:sp>
        <p:nvSpPr>
          <p:cNvPr id="7" name="Content Placeholder 6">
            <a:extLst>
              <a:ext uri="{FF2B5EF4-FFF2-40B4-BE49-F238E27FC236}">
                <a16:creationId xmlns:a16="http://schemas.microsoft.com/office/drawing/2014/main" id="{9CF7941B-BFB4-4E5C-BD8B-6DAEA109F946}"/>
              </a:ext>
            </a:extLst>
          </p:cNvPr>
          <p:cNvSpPr>
            <a:spLocks noGrp="1"/>
          </p:cNvSpPr>
          <p:nvPr>
            <p:ph idx="1"/>
          </p:nvPr>
        </p:nvSpPr>
        <p:spPr>
          <a:xfrm>
            <a:off x="600079" y="2525423"/>
            <a:ext cx="23113998" cy="6134483"/>
          </a:xfrm>
        </p:spPr>
        <p:txBody>
          <a:bodyPr/>
          <a:lstStyle/>
          <a:p>
            <a:pPr algn="just">
              <a:lnSpc>
                <a:spcPct val="110000"/>
              </a:lnSpc>
              <a:buClr>
                <a:schemeClr val="tx1"/>
              </a:buClr>
            </a:pPr>
            <a:r>
              <a:rPr lang="en-US" sz="4000" dirty="0">
                <a:solidFill>
                  <a:schemeClr val="tx1"/>
                </a:solidFill>
                <a:ea typeface="+mn-lt"/>
                <a:cs typeface="+mn-lt"/>
              </a:rPr>
              <a:t>TRAI had notified a completely new framework to manage commercial communications and is aimed at curbing the problem of Unsolicited Commercial Communication (UCC)- like spam calls and messages with its Regulation "The Telecom Commercial Communication Customer Preference Regulation (TCCCPR 2018)" dated 19th July 2018</a:t>
            </a:r>
          </a:p>
          <a:p>
            <a:pPr algn="just">
              <a:lnSpc>
                <a:spcPct val="110000"/>
              </a:lnSpc>
              <a:buClr>
                <a:schemeClr val="tx1"/>
              </a:buClr>
            </a:pPr>
            <a:endParaRPr lang="en-US" sz="4000" dirty="0">
              <a:solidFill>
                <a:schemeClr val="tx1"/>
              </a:solidFill>
              <a:ea typeface="+mn-lt"/>
              <a:cs typeface="+mn-lt"/>
            </a:endParaRPr>
          </a:p>
          <a:p>
            <a:pPr algn="just">
              <a:lnSpc>
                <a:spcPct val="110000"/>
              </a:lnSpc>
              <a:buClr>
                <a:schemeClr val="tx1"/>
              </a:buClr>
            </a:pPr>
            <a:r>
              <a:rPr lang="en-US" sz="4000" dirty="0">
                <a:solidFill>
                  <a:schemeClr val="tx1"/>
                </a:solidFill>
                <a:ea typeface="+mn-lt"/>
                <a:cs typeface="+mn-lt"/>
              </a:rPr>
              <a:t>The regulation provides guidelines for roles and responsibilities of ecosystem stakeholders and the functions to be implemented using private and permitted Distributed Ledger Technology DLT system</a:t>
            </a:r>
            <a:endParaRPr lang="en-US" sz="4000" dirty="0">
              <a:solidFill>
                <a:schemeClr val="tx1"/>
              </a:solidFill>
            </a:endParaRPr>
          </a:p>
        </p:txBody>
      </p:sp>
      <p:sp>
        <p:nvSpPr>
          <p:cNvPr id="6" name="TextBox 5">
            <a:extLst>
              <a:ext uri="{FF2B5EF4-FFF2-40B4-BE49-F238E27FC236}">
                <a16:creationId xmlns:a16="http://schemas.microsoft.com/office/drawing/2014/main" id="{8FAE1F53-93FB-4B92-B4BF-F1A883A8E7A8}"/>
              </a:ext>
            </a:extLst>
          </p:cNvPr>
          <p:cNvSpPr txBox="1"/>
          <p:nvPr/>
        </p:nvSpPr>
        <p:spPr>
          <a:xfrm>
            <a:off x="858182" y="8659906"/>
            <a:ext cx="23113998" cy="3099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84213" eaLnBrk="1" hangingPunct="1">
              <a:lnSpc>
                <a:spcPct val="110000"/>
              </a:lnSpc>
              <a:spcBef>
                <a:spcPts val="750"/>
              </a:spcBef>
            </a:pPr>
            <a:r>
              <a:rPr lang="en-US" sz="4400" b="1" dirty="0">
                <a:solidFill>
                  <a:schemeClr val="accent6">
                    <a:lumMod val="50000"/>
                  </a:schemeClr>
                </a:solidFill>
                <a:ea typeface="+mn-lt"/>
                <a:cs typeface="+mn-lt"/>
              </a:rPr>
              <a:t>Applicability</a:t>
            </a:r>
          </a:p>
          <a:p>
            <a:pPr defTabSz="684213" eaLnBrk="1" hangingPunct="1">
              <a:lnSpc>
                <a:spcPct val="110000"/>
              </a:lnSpc>
              <a:spcBef>
                <a:spcPts val="750"/>
              </a:spcBef>
            </a:pPr>
            <a:endParaRPr lang="en-US" sz="3200" b="1" dirty="0">
              <a:solidFill>
                <a:schemeClr val="tx2"/>
              </a:solidFill>
              <a:ea typeface="+mn-lt"/>
              <a:cs typeface="+mn-lt"/>
            </a:endParaRPr>
          </a:p>
          <a:p>
            <a:pPr defTabSz="684213" eaLnBrk="1" hangingPunct="1">
              <a:lnSpc>
                <a:spcPct val="110000"/>
              </a:lnSpc>
              <a:spcBef>
                <a:spcPts val="750"/>
              </a:spcBef>
            </a:pPr>
            <a:r>
              <a:rPr lang="en-US" sz="4000" dirty="0">
                <a:solidFill>
                  <a:srgbClr val="000000"/>
                </a:solidFill>
                <a:ea typeface="+mn-lt"/>
                <a:cs typeface="+mn-lt"/>
              </a:rPr>
              <a:t>This is applicable to all entities/Telemarketers who intend to send commercial communication to their end customers/Mobile subscribers.</a:t>
            </a:r>
          </a:p>
          <a:p>
            <a:endParaRPr lang="en-US" sz="1050" dirty="0"/>
          </a:p>
        </p:txBody>
      </p:sp>
    </p:spTree>
    <p:extLst>
      <p:ext uri="{BB962C8B-B14F-4D97-AF65-F5344CB8AC3E}">
        <p14:creationId xmlns:p14="http://schemas.microsoft.com/office/powerpoint/2010/main" val="40262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347663" y="274637"/>
            <a:ext cx="14121372" cy="1470663"/>
          </a:xfrm>
        </p:spPr>
        <p:txBody>
          <a:bodyPr anchor="t">
            <a:noAutofit/>
          </a:bodyPr>
          <a:lstStyle/>
          <a:p>
            <a:pPr>
              <a:defRPr/>
            </a:pPr>
            <a:r>
              <a:rPr lang="en-US" b="1" dirty="0">
                <a:solidFill>
                  <a:schemeClr val="accent6">
                    <a:lumMod val="50000"/>
                  </a:schemeClr>
                </a:solidFill>
                <a:ea typeface="+mj-lt"/>
                <a:cs typeface="+mj-lt"/>
              </a:rPr>
              <a:t>How to Adhere</a:t>
            </a:r>
            <a:endParaRPr lang="en-IN" b="1" dirty="0">
              <a:solidFill>
                <a:schemeClr val="accent6">
                  <a:lumMod val="50000"/>
                </a:schemeClr>
              </a:solidFill>
            </a:endParaRPr>
          </a:p>
        </p:txBody>
      </p:sp>
      <p:sp>
        <p:nvSpPr>
          <p:cNvPr id="14" name="Content Placeholder 2">
            <a:extLst>
              <a:ext uri="{FF2B5EF4-FFF2-40B4-BE49-F238E27FC236}">
                <a16:creationId xmlns:a16="http://schemas.microsoft.com/office/drawing/2014/main" id="{340CA955-0F8B-4745-AB5A-353E1DC7400C}"/>
              </a:ext>
            </a:extLst>
          </p:cNvPr>
          <p:cNvSpPr>
            <a:spLocks noGrp="1"/>
          </p:cNvSpPr>
          <p:nvPr>
            <p:ph idx="1"/>
          </p:nvPr>
        </p:nvSpPr>
        <p:spPr>
          <a:xfrm>
            <a:off x="1073804" y="2147342"/>
            <a:ext cx="20468384" cy="1470664"/>
          </a:xfrm>
        </p:spPr>
        <p:txBody>
          <a:bodyPr vert="horz" lIns="0" tIns="0" rIns="0" bIns="0" rtlCol="0">
            <a:noAutofit/>
          </a:bodyPr>
          <a:lstStyle/>
          <a:p>
            <a:pPr marL="0" indent="0" algn="just">
              <a:lnSpc>
                <a:spcPct val="110000"/>
              </a:lnSpc>
              <a:buNone/>
            </a:pPr>
            <a:r>
              <a:rPr lang="en-US" sz="4000" dirty="0">
                <a:solidFill>
                  <a:schemeClr val="tx1"/>
                </a:solidFill>
                <a:ea typeface="+mj-lt"/>
                <a:cs typeface="+mj-lt"/>
              </a:rPr>
              <a:t>Follow a mandatory registration process wherein your entity must be registered on the DLT platform as a Parent Entity /Telemarketer of commercial communications. </a:t>
            </a:r>
            <a:br>
              <a:rPr lang="en-US" sz="4000" dirty="0">
                <a:solidFill>
                  <a:schemeClr val="tx1"/>
                </a:solidFill>
                <a:ea typeface="+mj-lt"/>
                <a:cs typeface="+mj-lt"/>
              </a:rPr>
            </a:br>
            <a:endParaRPr lang="en-US" sz="4000" dirty="0">
              <a:solidFill>
                <a:schemeClr val="tx1"/>
              </a:solidFill>
            </a:endParaRPr>
          </a:p>
        </p:txBody>
      </p:sp>
      <p:sp>
        <p:nvSpPr>
          <p:cNvPr id="15" name="Text Placeholder 2">
            <a:extLst>
              <a:ext uri="{FF2B5EF4-FFF2-40B4-BE49-F238E27FC236}">
                <a16:creationId xmlns:a16="http://schemas.microsoft.com/office/drawing/2014/main" id="{25D0E9C6-E6AD-4192-9350-8E136FEDFD33}"/>
              </a:ext>
            </a:extLst>
          </p:cNvPr>
          <p:cNvSpPr txBox="1">
            <a:spLocks/>
          </p:cNvSpPr>
          <p:nvPr/>
        </p:nvSpPr>
        <p:spPr bwMode="auto">
          <a:xfrm>
            <a:off x="2340554" y="4391601"/>
            <a:ext cx="8154987" cy="112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5400" b="1" dirty="0">
                <a:solidFill>
                  <a:schemeClr val="accent6">
                    <a:lumMod val="50000"/>
                  </a:schemeClr>
                </a:solidFill>
              </a:rPr>
              <a:t>Where to register</a:t>
            </a:r>
          </a:p>
        </p:txBody>
      </p:sp>
      <p:sp>
        <p:nvSpPr>
          <p:cNvPr id="16" name="Content Placeholder 3">
            <a:extLst>
              <a:ext uri="{FF2B5EF4-FFF2-40B4-BE49-F238E27FC236}">
                <a16:creationId xmlns:a16="http://schemas.microsoft.com/office/drawing/2014/main" id="{71A31A57-EB05-46C8-B2A9-DDD5E91DD5A8}"/>
              </a:ext>
            </a:extLst>
          </p:cNvPr>
          <p:cNvSpPr txBox="1">
            <a:spLocks/>
          </p:cNvSpPr>
          <p:nvPr/>
        </p:nvSpPr>
        <p:spPr>
          <a:xfrm>
            <a:off x="2340554" y="5589822"/>
            <a:ext cx="5913035" cy="6781471"/>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IN" sz="3600" dirty="0">
                <a:solidFill>
                  <a:schemeClr val="tx1"/>
                </a:solidFill>
                <a:ea typeface="+mn-lt"/>
                <a:cs typeface="+mn-lt"/>
              </a:rPr>
              <a:t>Parent Entity to register at any of the operator DLT portal their registration will be reflected on all DLTs</a:t>
            </a:r>
          </a:p>
          <a:p>
            <a:endParaRPr lang="en-IN" sz="3600" dirty="0">
              <a:solidFill>
                <a:schemeClr val="tx1"/>
              </a:solidFill>
            </a:endParaRPr>
          </a:p>
          <a:p>
            <a:r>
              <a:rPr lang="en-IN" sz="3600" dirty="0">
                <a:solidFill>
                  <a:schemeClr val="tx1"/>
                </a:solidFill>
                <a:ea typeface="+mn-lt"/>
                <a:cs typeface="+mn-lt"/>
              </a:rPr>
              <a:t>PE can register at Airtel but want to register Templates on Qtel or Vodafone, they must complete the KYC at the new DLT. i.e., to avail any facility from another DLT the KYC is Required</a:t>
            </a:r>
            <a:endParaRPr lang="en-IN" sz="3600" dirty="0">
              <a:solidFill>
                <a:schemeClr val="tx1"/>
              </a:solidFill>
            </a:endParaRPr>
          </a:p>
        </p:txBody>
      </p:sp>
      <p:sp>
        <p:nvSpPr>
          <p:cNvPr id="17" name="Content Placeholder 5">
            <a:extLst>
              <a:ext uri="{FF2B5EF4-FFF2-40B4-BE49-F238E27FC236}">
                <a16:creationId xmlns:a16="http://schemas.microsoft.com/office/drawing/2014/main" id="{8E631C76-0925-49FA-BD33-E0A0A488BEAC}"/>
              </a:ext>
            </a:extLst>
          </p:cNvPr>
          <p:cNvSpPr txBox="1">
            <a:spLocks/>
          </p:cNvSpPr>
          <p:nvPr/>
        </p:nvSpPr>
        <p:spPr>
          <a:xfrm>
            <a:off x="12562717" y="5589822"/>
            <a:ext cx="5913035" cy="6781471"/>
          </a:xfrm>
          <a:prstGeom prst="rect">
            <a:avLst/>
          </a:prstGeom>
        </p:spPr>
        <p:txBody>
          <a:bodyPr vert="horz" lIns="0" tIns="0" rIns="0" bIns="0" rtlCol="0" anchor="t">
            <a:normAutofit fontScale="25000" lnSpcReduction="20000"/>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4400" dirty="0">
                <a:solidFill>
                  <a:schemeClr val="tx1"/>
                </a:solidFill>
                <a:ea typeface="+mn-lt"/>
                <a:cs typeface="+mn-lt"/>
              </a:rPr>
              <a:t>Headers for all categories of commercial communication like promotional, transactional, service etc. (Mandatory)</a:t>
            </a:r>
          </a:p>
          <a:p>
            <a:endParaRPr lang="en-US" sz="14400" dirty="0">
              <a:solidFill>
                <a:schemeClr val="tx1"/>
              </a:solidFill>
              <a:ea typeface="+mn-lt"/>
              <a:cs typeface="+mn-lt"/>
            </a:endParaRPr>
          </a:p>
          <a:p>
            <a:r>
              <a:rPr lang="en-US" sz="14400" dirty="0">
                <a:solidFill>
                  <a:schemeClr val="tx1"/>
                </a:solidFill>
                <a:ea typeface="+mn-lt"/>
                <a:cs typeface="+mn-lt"/>
              </a:rPr>
              <a:t>Content Templates for each of the registered headers (Mandatory)</a:t>
            </a:r>
          </a:p>
          <a:p>
            <a:endParaRPr lang="en-US" sz="14400" dirty="0">
              <a:solidFill>
                <a:schemeClr val="tx1"/>
              </a:solidFill>
              <a:ea typeface="+mn-lt"/>
              <a:cs typeface="+mn-lt"/>
            </a:endParaRPr>
          </a:p>
          <a:p>
            <a:r>
              <a:rPr lang="en-US" sz="14400" dirty="0">
                <a:solidFill>
                  <a:schemeClr val="tx1"/>
                </a:solidFill>
                <a:ea typeface="+mn-lt"/>
                <a:cs typeface="+mn-lt"/>
              </a:rPr>
              <a:t>Consent Templates for consent acquisition and validation process.</a:t>
            </a:r>
          </a:p>
          <a:p>
            <a:endParaRPr lang="en-US" sz="14400" dirty="0">
              <a:solidFill>
                <a:schemeClr val="tx1"/>
              </a:solidFill>
              <a:ea typeface="+mn-lt"/>
              <a:cs typeface="+mn-lt"/>
            </a:endParaRPr>
          </a:p>
          <a:p>
            <a:r>
              <a:rPr lang="en-US" sz="14400" dirty="0">
                <a:solidFill>
                  <a:schemeClr val="tx1"/>
                </a:solidFill>
                <a:ea typeface="+mn-lt"/>
                <a:cs typeface="+mn-lt"/>
              </a:rPr>
              <a:t>Uploading all the consents of your customers.</a:t>
            </a:r>
          </a:p>
          <a:p>
            <a:endParaRPr lang="en-US" sz="1100" dirty="0">
              <a:solidFill>
                <a:schemeClr val="tx2"/>
              </a:solidFill>
            </a:endParaRPr>
          </a:p>
        </p:txBody>
      </p:sp>
      <p:sp>
        <p:nvSpPr>
          <p:cNvPr id="18" name="Text Placeholder 2">
            <a:extLst>
              <a:ext uri="{FF2B5EF4-FFF2-40B4-BE49-F238E27FC236}">
                <a16:creationId xmlns:a16="http://schemas.microsoft.com/office/drawing/2014/main" id="{96728393-7808-45AD-BD6D-34D4DF3587B9}"/>
              </a:ext>
            </a:extLst>
          </p:cNvPr>
          <p:cNvSpPr txBox="1">
            <a:spLocks/>
          </p:cNvSpPr>
          <p:nvPr/>
        </p:nvSpPr>
        <p:spPr bwMode="auto">
          <a:xfrm>
            <a:off x="12562717" y="4391601"/>
            <a:ext cx="8154987" cy="1121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5400" b="1" dirty="0">
                <a:solidFill>
                  <a:schemeClr val="accent6">
                    <a:lumMod val="50000"/>
                  </a:schemeClr>
                </a:solidFill>
              </a:rPr>
              <a:t>What to register</a:t>
            </a:r>
          </a:p>
        </p:txBody>
      </p:sp>
    </p:spTree>
    <p:extLst>
      <p:ext uri="{BB962C8B-B14F-4D97-AF65-F5344CB8AC3E}">
        <p14:creationId xmlns:p14="http://schemas.microsoft.com/office/powerpoint/2010/main" val="115798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436002"/>
            <a:ext cx="11297490" cy="1470663"/>
          </a:xfrm>
        </p:spPr>
        <p:txBody>
          <a:bodyPr anchor="t">
            <a:normAutofit/>
          </a:bodyPr>
          <a:lstStyle/>
          <a:p>
            <a:pPr>
              <a:defRPr/>
            </a:pPr>
            <a:r>
              <a:rPr lang="en-US" b="1" dirty="0">
                <a:solidFill>
                  <a:schemeClr val="accent6">
                    <a:lumMod val="50000"/>
                  </a:schemeClr>
                </a:solidFill>
                <a:ea typeface="+mj-lt"/>
                <a:cs typeface="+mj-lt"/>
              </a:rPr>
              <a:t>Implementation Details</a:t>
            </a:r>
            <a:endParaRPr lang="en-IN" b="1" dirty="0">
              <a:solidFill>
                <a:schemeClr val="accent6">
                  <a:lumMod val="50000"/>
                </a:schemeClr>
              </a:solidFill>
            </a:endParaRPr>
          </a:p>
        </p:txBody>
      </p:sp>
      <p:sp>
        <p:nvSpPr>
          <p:cNvPr id="14" name="Content Placeholder 2">
            <a:extLst>
              <a:ext uri="{FF2B5EF4-FFF2-40B4-BE49-F238E27FC236}">
                <a16:creationId xmlns:a16="http://schemas.microsoft.com/office/drawing/2014/main" id="{340CA955-0F8B-4745-AB5A-353E1DC7400C}"/>
              </a:ext>
            </a:extLst>
          </p:cNvPr>
          <p:cNvSpPr>
            <a:spLocks noGrp="1"/>
          </p:cNvSpPr>
          <p:nvPr>
            <p:ph idx="1"/>
          </p:nvPr>
        </p:nvSpPr>
        <p:spPr>
          <a:xfrm>
            <a:off x="1369635" y="2435629"/>
            <a:ext cx="20468384" cy="8859899"/>
          </a:xfrm>
        </p:spPr>
        <p:txBody>
          <a:bodyPr vert="horz" lIns="0" tIns="0" rIns="0" bIns="0" rtlCol="0">
            <a:normAutofit fontScale="25000" lnSpcReduction="20000"/>
          </a:bodyPr>
          <a:lstStyle/>
          <a:p>
            <a:pPr marL="0" indent="0" algn="just">
              <a:lnSpc>
                <a:spcPct val="100000"/>
              </a:lnSpc>
              <a:buNone/>
            </a:pPr>
            <a:r>
              <a:rPr lang="en-IN" sz="14400" b="1" dirty="0">
                <a:solidFill>
                  <a:schemeClr val="tx2"/>
                </a:solidFill>
                <a:ea typeface="+mj-lt"/>
                <a:cs typeface="+mj-lt"/>
              </a:rPr>
              <a:t>As per the guidelines operators will expect each request should contain below parameters.</a:t>
            </a:r>
          </a:p>
          <a:p>
            <a:pPr marL="0" indent="0" algn="just">
              <a:lnSpc>
                <a:spcPct val="100000"/>
              </a:lnSpc>
              <a:buNone/>
            </a:pPr>
            <a:endParaRPr lang="en-IN" sz="14400" dirty="0">
              <a:solidFill>
                <a:schemeClr val="tx2"/>
              </a:solidFill>
              <a:ea typeface="+mj-lt"/>
              <a:cs typeface="+mj-lt"/>
            </a:endParaRPr>
          </a:p>
          <a:p>
            <a:pPr algn="just">
              <a:lnSpc>
                <a:spcPct val="100000"/>
              </a:lnSpc>
              <a:buClr>
                <a:schemeClr val="tx1"/>
              </a:buClr>
            </a:pPr>
            <a:r>
              <a:rPr lang="en-IN" sz="14400" b="1" dirty="0">
                <a:solidFill>
                  <a:schemeClr val="tx1"/>
                </a:solidFill>
                <a:ea typeface="+mj-lt"/>
                <a:cs typeface="+mj-lt"/>
              </a:rPr>
              <a:t>PEID (Principal entity ID)</a:t>
            </a:r>
            <a:r>
              <a:rPr lang="en-IN" sz="14400" dirty="0">
                <a:solidFill>
                  <a:schemeClr val="tx1"/>
                </a:solidFill>
                <a:ea typeface="+mj-lt"/>
                <a:cs typeface="+mj-lt"/>
              </a:rPr>
              <a:t>: This is a unique ID which is allotted to each entity </a:t>
            </a:r>
            <a:r>
              <a:rPr lang="en-US" sz="14400" dirty="0">
                <a:solidFill>
                  <a:schemeClr val="tx1"/>
                </a:solidFill>
                <a:ea typeface="+mj-lt"/>
                <a:cs typeface="+mj-lt"/>
              </a:rPr>
              <a:t>after registration on DLT.</a:t>
            </a:r>
          </a:p>
          <a:p>
            <a:pPr algn="just">
              <a:lnSpc>
                <a:spcPct val="100000"/>
              </a:lnSpc>
              <a:buClr>
                <a:schemeClr val="tx1"/>
              </a:buClr>
            </a:pPr>
            <a:r>
              <a:rPr lang="en-IN" sz="14400" b="1" dirty="0">
                <a:solidFill>
                  <a:schemeClr val="tx1"/>
                </a:solidFill>
                <a:ea typeface="+mj-lt"/>
                <a:cs typeface="+mj-lt"/>
              </a:rPr>
              <a:t>Header</a:t>
            </a:r>
            <a:r>
              <a:rPr lang="en-US" sz="14400" b="1" dirty="0">
                <a:solidFill>
                  <a:schemeClr val="tx1"/>
                </a:solidFill>
                <a:ea typeface="+mj-lt"/>
                <a:cs typeface="+mj-lt"/>
              </a:rPr>
              <a:t> (sender id)</a:t>
            </a:r>
            <a:r>
              <a:rPr lang="en-US" sz="14400" dirty="0">
                <a:solidFill>
                  <a:schemeClr val="tx1"/>
                </a:solidFill>
                <a:ea typeface="+mj-lt"/>
                <a:cs typeface="+mj-lt"/>
              </a:rPr>
              <a:t>: Header is a unique 6-digit string created by an entity for sending commercial communication. Header should be connected to entity's business category and relevance.</a:t>
            </a:r>
          </a:p>
          <a:p>
            <a:pPr algn="just">
              <a:lnSpc>
                <a:spcPct val="100000"/>
              </a:lnSpc>
              <a:buClr>
                <a:schemeClr val="tx1"/>
              </a:buClr>
            </a:pPr>
            <a:r>
              <a:rPr lang="en-IN" sz="14400" b="1" dirty="0">
                <a:solidFill>
                  <a:schemeClr val="tx1"/>
                </a:solidFill>
                <a:ea typeface="+mj-lt"/>
                <a:cs typeface="+mj-lt"/>
              </a:rPr>
              <a:t>Template category</a:t>
            </a:r>
            <a:r>
              <a:rPr lang="en-IN" sz="14400" dirty="0">
                <a:solidFill>
                  <a:schemeClr val="tx1"/>
                </a:solidFill>
                <a:ea typeface="+mj-lt"/>
                <a:cs typeface="+mj-lt"/>
              </a:rPr>
              <a:t>: </a:t>
            </a:r>
            <a:r>
              <a:rPr lang="en-US" sz="14400" dirty="0">
                <a:solidFill>
                  <a:schemeClr val="tx1"/>
                </a:solidFill>
                <a:ea typeface="+mj-lt"/>
                <a:cs typeface="+mj-lt"/>
              </a:rPr>
              <a:t>Every template should be registered under one of these classifications: Promotional, Transactional (Only for Banking) or Service (Implicit or Explicit)</a:t>
            </a:r>
          </a:p>
          <a:p>
            <a:pPr algn="just">
              <a:lnSpc>
                <a:spcPct val="100000"/>
              </a:lnSpc>
              <a:buClr>
                <a:schemeClr val="tx1"/>
              </a:buClr>
            </a:pPr>
            <a:r>
              <a:rPr lang="en-IN" sz="14400" b="1" dirty="0">
                <a:solidFill>
                  <a:schemeClr val="tx1"/>
                </a:solidFill>
                <a:ea typeface="+mj-lt"/>
                <a:cs typeface="+mj-lt"/>
              </a:rPr>
              <a:t>Template Id</a:t>
            </a:r>
            <a:r>
              <a:rPr lang="en-IN" sz="14400" dirty="0">
                <a:solidFill>
                  <a:schemeClr val="tx1"/>
                </a:solidFill>
                <a:ea typeface="+mj-lt"/>
                <a:cs typeface="+mj-lt"/>
              </a:rPr>
              <a:t>: Each template registered on DLT is assigned a template id from DLT. This template id is unique and cannot be edited.</a:t>
            </a:r>
          </a:p>
          <a:p>
            <a:pPr algn="just">
              <a:lnSpc>
                <a:spcPct val="100000"/>
              </a:lnSpc>
              <a:buClr>
                <a:schemeClr val="tx1"/>
              </a:buClr>
            </a:pPr>
            <a:endParaRPr lang="en-IN" sz="14400" dirty="0">
              <a:solidFill>
                <a:schemeClr val="tx1"/>
              </a:solidFill>
              <a:ea typeface="+mj-lt"/>
              <a:cs typeface="+mj-lt"/>
            </a:endParaRPr>
          </a:p>
          <a:p>
            <a:pPr algn="just">
              <a:lnSpc>
                <a:spcPct val="100000"/>
              </a:lnSpc>
              <a:buClr>
                <a:schemeClr val="tx1"/>
              </a:buClr>
            </a:pPr>
            <a:r>
              <a:rPr lang="en-IN" sz="14400" b="1" i="1" dirty="0">
                <a:solidFill>
                  <a:schemeClr val="tx1"/>
                </a:solidFill>
                <a:ea typeface="+mj-lt"/>
                <a:cs typeface="+mj-lt"/>
              </a:rPr>
              <a:t>Future Plans:</a:t>
            </a:r>
          </a:p>
          <a:p>
            <a:pPr algn="just">
              <a:lnSpc>
                <a:spcPct val="100000"/>
              </a:lnSpc>
              <a:buClr>
                <a:schemeClr val="tx1"/>
              </a:buClr>
            </a:pPr>
            <a:r>
              <a:rPr lang="en-IN" sz="14400" b="1" dirty="0">
                <a:solidFill>
                  <a:schemeClr val="tx1"/>
                </a:solidFill>
                <a:ea typeface="+mj-lt"/>
                <a:cs typeface="+mj-lt"/>
              </a:rPr>
              <a:t>Consent Id </a:t>
            </a:r>
            <a:r>
              <a:rPr lang="en-IN" sz="14400" dirty="0">
                <a:solidFill>
                  <a:schemeClr val="tx1"/>
                </a:solidFill>
                <a:ea typeface="+mj-lt"/>
                <a:cs typeface="+mj-lt"/>
              </a:rPr>
              <a:t>: The id of the subscriber’s consent for Service Explicit templates of PE.</a:t>
            </a:r>
          </a:p>
          <a:p>
            <a:pPr algn="just">
              <a:lnSpc>
                <a:spcPct val="100000"/>
              </a:lnSpc>
              <a:buClr>
                <a:schemeClr val="tx1"/>
              </a:buClr>
            </a:pPr>
            <a:r>
              <a:rPr lang="en-IN" sz="14400" b="1" dirty="0">
                <a:solidFill>
                  <a:schemeClr val="tx1"/>
                </a:solidFill>
                <a:ea typeface="+mj-lt"/>
                <a:cs typeface="+mj-lt"/>
              </a:rPr>
              <a:t>DLT header id </a:t>
            </a:r>
            <a:r>
              <a:rPr lang="en-IN" sz="14400" dirty="0">
                <a:solidFill>
                  <a:schemeClr val="tx1"/>
                </a:solidFill>
                <a:ea typeface="+mj-lt"/>
                <a:cs typeface="+mj-lt"/>
              </a:rPr>
              <a:t>: ID of every sender registered with DLT</a:t>
            </a:r>
          </a:p>
          <a:p>
            <a:pPr>
              <a:lnSpc>
                <a:spcPct val="110000"/>
              </a:lnSpc>
              <a:buClr>
                <a:schemeClr val="tx1"/>
              </a:buClr>
            </a:pPr>
            <a:br>
              <a:rPr lang="en-US" dirty="0">
                <a:ea typeface="+mj-lt"/>
                <a:cs typeface="+mj-lt"/>
              </a:rPr>
            </a:br>
            <a:endParaRPr lang="en-US" dirty="0"/>
          </a:p>
        </p:txBody>
      </p:sp>
    </p:spTree>
    <p:extLst>
      <p:ext uri="{BB962C8B-B14F-4D97-AF65-F5344CB8AC3E}">
        <p14:creationId xmlns:p14="http://schemas.microsoft.com/office/powerpoint/2010/main" val="2889505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570472"/>
            <a:ext cx="11297490" cy="1470663"/>
          </a:xfrm>
        </p:spPr>
        <p:txBody>
          <a:bodyPr anchor="t">
            <a:normAutofit/>
          </a:bodyPr>
          <a:lstStyle/>
          <a:p>
            <a:pPr>
              <a:defRPr/>
            </a:pPr>
            <a:r>
              <a:rPr lang="en-IN" b="1" dirty="0">
                <a:solidFill>
                  <a:schemeClr val="accent6">
                    <a:lumMod val="50000"/>
                  </a:schemeClr>
                </a:solidFill>
                <a:ea typeface="+mj-lt"/>
                <a:cs typeface="+mj-lt"/>
              </a:rPr>
              <a:t>Implementation Phases</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697998" y="3639764"/>
            <a:ext cx="8306613" cy="89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4213"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S PGothic" panose="020B0600070205080204" pitchFamily="34" charset="-128"/>
                <a:cs typeface="Arial" panose="020B0604020202020204" pitchFamily="34" charset="0"/>
              </a:rPr>
              <a:t>PHASE1: Already live.</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697998" y="5283917"/>
            <a:ext cx="7795626" cy="4666907"/>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rPr>
              <a:t>Entity registration</a:t>
            </a: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rPr>
              <a:t>Headers Registration and Scrubbing</a:t>
            </a:r>
            <a:endParaRPr lang="en-US" sz="3600" dirty="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rPr>
              <a:t>Operators started rejecting messages sent with unregistered headers.</a:t>
            </a: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Placeholder 4">
            <a:extLst>
              <a:ext uri="{FF2B5EF4-FFF2-40B4-BE49-F238E27FC236}">
                <a16:creationId xmlns:a16="http://schemas.microsoft.com/office/drawing/2014/main" id="{5EA2EA2C-F2E8-4860-927D-39A364CD4216}"/>
              </a:ext>
            </a:extLst>
          </p:cNvPr>
          <p:cNvSpPr txBox="1">
            <a:spLocks/>
          </p:cNvSpPr>
          <p:nvPr/>
        </p:nvSpPr>
        <p:spPr>
          <a:xfrm>
            <a:off x="11625905" y="3675716"/>
            <a:ext cx="7361342" cy="854316"/>
          </a:xfrm>
          <a:prstGeom prst="rect">
            <a:avLst/>
          </a:prstGeom>
        </p:spPr>
        <p:txBody>
          <a:bodyPr>
            <a:normAutofit fontScale="40000" lnSpcReduction="20000"/>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4213" rtl="0" eaLnBrk="1" fontAlgn="base" latinLnBrk="0" hangingPunct="1">
              <a:lnSpc>
                <a:spcPct val="90000"/>
              </a:lnSpc>
              <a:spcBef>
                <a:spcPts val="750"/>
              </a:spcBef>
              <a:spcAft>
                <a:spcPct val="0"/>
              </a:spcAft>
              <a:buClrTx/>
              <a:buSzTx/>
              <a:buFont typeface="Arial" panose="020B0604020202020204" pitchFamily="34" charset="0"/>
              <a:buNone/>
              <a:tabLst/>
              <a:defRPr/>
            </a:pPr>
            <a:r>
              <a:rPr kumimoji="0" lang="en-IN" sz="110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S PGothic" panose="020B0600070205080204" pitchFamily="34" charset="-128"/>
                <a:cs typeface="Arial" panose="020B0604020202020204" pitchFamily="34" charset="0"/>
              </a:rPr>
              <a:t>PHASE2 : Already live.</a:t>
            </a:r>
            <a:r>
              <a:rPr kumimoji="0" lang="en-US" sz="11000" b="1" i="0" u="none" strike="noStrike" kern="1200" cap="none" spc="0" normalizeH="0" baseline="0" noProof="0" dirty="0">
                <a:ln>
                  <a:noFill/>
                </a:ln>
                <a:solidFill>
                  <a:schemeClr val="accent6">
                    <a:lumMod val="50000"/>
                  </a:schemeClr>
                </a:solidFill>
                <a:effectLst/>
                <a:uLnTx/>
                <a:uFillTx/>
                <a:latin typeface="Arial" panose="020B0604020202020204" pitchFamily="34" charset="0"/>
                <a:ea typeface="MS PGothic" panose="020B0600070205080204" pitchFamily="34" charset="-128"/>
                <a:cs typeface="Arial" panose="020B0604020202020204" pitchFamily="34" charset="0"/>
              </a:rPr>
              <a:t> </a:t>
            </a:r>
          </a:p>
          <a:p>
            <a:pPr marL="0" marR="0" lvl="0" indent="0" algn="l" defTabSz="684213" rtl="0" eaLnBrk="1" fontAlgn="base" latinLnBrk="0" hangingPunct="1">
              <a:lnSpc>
                <a:spcPct val="90000"/>
              </a:lnSpc>
              <a:spcBef>
                <a:spcPts val="750"/>
              </a:spcBef>
              <a:spcAft>
                <a:spcPct val="0"/>
              </a:spcAft>
              <a:buClrTx/>
              <a:buSzTx/>
              <a:buFont typeface="Arial" panose="020B0604020202020204" pitchFamily="34" charset="0"/>
              <a:buNone/>
              <a:tabLst/>
              <a:defRPr/>
            </a:pPr>
            <a:endParaRPr kumimoji="0" lang="en-US" sz="1600" b="1" i="0" u="none" strike="noStrike" kern="1200" cap="none" spc="0" normalizeH="0" baseline="0" noProof="0" dirty="0">
              <a:ln>
                <a:noFill/>
              </a:ln>
              <a:solidFill>
                <a:srgbClr val="00206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 name="Content Placeholder 5">
            <a:extLst>
              <a:ext uri="{FF2B5EF4-FFF2-40B4-BE49-F238E27FC236}">
                <a16:creationId xmlns:a16="http://schemas.microsoft.com/office/drawing/2014/main" id="{3390F15C-30D5-4BF0-8671-B61C115C11E6}"/>
              </a:ext>
            </a:extLst>
          </p:cNvPr>
          <p:cNvSpPr txBox="1">
            <a:spLocks/>
          </p:cNvSpPr>
          <p:nvPr/>
        </p:nvSpPr>
        <p:spPr>
          <a:xfrm>
            <a:off x="11625905" y="5175491"/>
            <a:ext cx="7795626" cy="4775333"/>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rPr>
              <a:t>Principal Entity and Header combination scrubbing</a:t>
            </a:r>
            <a:endParaRPr lang="en-IN" sz="3600" dirty="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r>
              <a:rPr kumimoji="0" lang="en-IN"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rPr>
              <a:t>Operators started rejecting messages sent with incorrect combination of PEID and Headers</a:t>
            </a:r>
            <a:endParaRPr kumimoji="0" lang="en-US" sz="3600" b="0" i="0" u="none" strike="noStrike" kern="1200" cap="none" spc="0" normalizeH="0" baseline="0" noProof="0" dirty="0">
              <a:ln>
                <a:noFill/>
              </a:ln>
              <a:solidFill>
                <a:srgbClr val="000000"/>
              </a:solidFill>
              <a:effectLst/>
              <a:uLnTx/>
              <a:uFillTx/>
              <a:latin typeface="Arial" panose="020B0604020202020204" pitchFamily="34" charset="0"/>
              <a:ea typeface="+mn-lt"/>
              <a:cs typeface="Arial"/>
            </a:endParaRPr>
          </a:p>
        </p:txBody>
      </p:sp>
    </p:spTree>
    <p:extLst>
      <p:ext uri="{BB962C8B-B14F-4D97-AF65-F5344CB8AC3E}">
        <p14:creationId xmlns:p14="http://schemas.microsoft.com/office/powerpoint/2010/main" val="247872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570472"/>
            <a:ext cx="11297490" cy="1470663"/>
          </a:xfrm>
        </p:spPr>
        <p:txBody>
          <a:bodyPr anchor="t">
            <a:normAutofit/>
          </a:bodyPr>
          <a:lstStyle/>
          <a:p>
            <a:pPr>
              <a:defRPr/>
            </a:pPr>
            <a:r>
              <a:rPr lang="en-US" b="1" dirty="0">
                <a:solidFill>
                  <a:schemeClr val="accent6">
                    <a:lumMod val="50000"/>
                  </a:schemeClr>
                </a:solidFill>
              </a:rPr>
              <a:t>PHASE 3: Already Live.</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69635" y="2291026"/>
            <a:ext cx="9549377" cy="90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4400" b="1" dirty="0">
                <a:solidFill>
                  <a:schemeClr val="accent6">
                    <a:lumMod val="50000"/>
                  </a:schemeClr>
                </a:solidFill>
              </a:rPr>
              <a:t>Template check and Scrubbing</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69635" y="4107685"/>
            <a:ext cx="21409683" cy="7801380"/>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dirty="0">
                <a:solidFill>
                  <a:schemeClr val="tx2"/>
                </a:solidFill>
                <a:ea typeface="+mn-lt"/>
                <a:cs typeface="+mn-lt"/>
              </a:rPr>
              <a:t>Content Template:</a:t>
            </a:r>
          </a:p>
          <a:p>
            <a:pPr marL="0" indent="0">
              <a:buNone/>
            </a:pPr>
            <a:endParaRPr lang="en-US" sz="3600" b="1" dirty="0">
              <a:solidFill>
                <a:schemeClr val="tx2"/>
              </a:solidFill>
              <a:ea typeface="+mn-lt"/>
              <a:cs typeface="+mn-lt"/>
            </a:endParaRPr>
          </a:p>
          <a:p>
            <a:pPr algn="just"/>
            <a:r>
              <a:rPr lang="en-IN" sz="4000" dirty="0">
                <a:solidFill>
                  <a:schemeClr val="tx1"/>
                </a:solidFill>
                <a:ea typeface="+mn-lt"/>
                <a:cs typeface="+mn-lt"/>
              </a:rPr>
              <a:t>Operators are expecting template id for each </a:t>
            </a:r>
            <a:r>
              <a:rPr lang="en-IN" sz="4000" dirty="0" err="1">
                <a:solidFill>
                  <a:schemeClr val="tx1"/>
                </a:solidFill>
                <a:ea typeface="+mn-lt"/>
                <a:cs typeface="+mn-lt"/>
              </a:rPr>
              <a:t>sms</a:t>
            </a:r>
            <a:r>
              <a:rPr lang="en-IN" sz="4000" dirty="0">
                <a:solidFill>
                  <a:schemeClr val="tx1"/>
                </a:solidFill>
                <a:ea typeface="+mn-lt"/>
                <a:cs typeface="+mn-lt"/>
              </a:rPr>
              <a:t> request submitted from  entity</a:t>
            </a:r>
          </a:p>
          <a:p>
            <a:pPr algn="just"/>
            <a:endParaRPr lang="en-US" sz="4000" dirty="0">
              <a:solidFill>
                <a:schemeClr val="tx1"/>
              </a:solidFill>
              <a:ea typeface="+mn-lt"/>
              <a:cs typeface="+mn-lt"/>
            </a:endParaRPr>
          </a:p>
          <a:p>
            <a:pPr algn="just"/>
            <a:r>
              <a:rPr lang="en-IN" sz="4000" dirty="0">
                <a:solidFill>
                  <a:schemeClr val="tx1"/>
                </a:solidFill>
                <a:ea typeface="+mn-lt"/>
                <a:cs typeface="+mn-lt"/>
              </a:rPr>
              <a:t>Registration of templates is to be done on DLT portals of operators provided to Entity</a:t>
            </a:r>
          </a:p>
          <a:p>
            <a:pPr algn="just"/>
            <a:endParaRPr lang="en-IN" sz="4000" dirty="0">
              <a:solidFill>
                <a:schemeClr val="tx1"/>
              </a:solidFill>
              <a:ea typeface="+mn-lt"/>
              <a:cs typeface="+mn-lt"/>
            </a:endParaRPr>
          </a:p>
          <a:p>
            <a:pPr algn="just"/>
            <a:r>
              <a:rPr lang="en-IN" sz="4000" dirty="0">
                <a:solidFill>
                  <a:schemeClr val="tx1"/>
                </a:solidFill>
                <a:ea typeface="+mn-lt"/>
                <a:cs typeface="+mn-lt"/>
              </a:rPr>
              <a:t>Category of templates are Transaction, Service Implicit, Service explicit and Promotional</a:t>
            </a:r>
          </a:p>
          <a:p>
            <a:pPr algn="just"/>
            <a:endParaRPr lang="en-IN" sz="4000" dirty="0">
              <a:solidFill>
                <a:schemeClr val="tx1"/>
              </a:solidFill>
              <a:ea typeface="+mn-lt"/>
              <a:cs typeface="+mn-lt"/>
            </a:endParaRPr>
          </a:p>
          <a:p>
            <a:pPr algn="just"/>
            <a:r>
              <a:rPr lang="en-IN" sz="4000" dirty="0">
                <a:solidFill>
                  <a:schemeClr val="tx1"/>
                </a:solidFill>
                <a:ea typeface="+mn-lt"/>
                <a:cs typeface="+mn-lt"/>
              </a:rPr>
              <a:t>Every template once registered and approved cannot be modified but can be disabled</a:t>
            </a:r>
          </a:p>
          <a:p>
            <a:pPr marL="0" indent="0">
              <a:buNone/>
            </a:pPr>
            <a:endParaRPr lang="en-IN" sz="4000" dirty="0">
              <a:solidFill>
                <a:schemeClr val="tx1"/>
              </a:solidFill>
              <a:ea typeface="+mn-lt"/>
              <a:cs typeface="+mn-lt"/>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65019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570472"/>
            <a:ext cx="11297490" cy="1470663"/>
          </a:xfrm>
        </p:spPr>
        <p:txBody>
          <a:bodyPr anchor="t">
            <a:normAutofit/>
          </a:bodyPr>
          <a:lstStyle/>
          <a:p>
            <a:pPr>
              <a:defRPr/>
            </a:pPr>
            <a:r>
              <a:rPr lang="en-US" b="1" dirty="0">
                <a:solidFill>
                  <a:schemeClr val="accent6">
                    <a:lumMod val="50000"/>
                  </a:schemeClr>
                </a:solidFill>
              </a:rPr>
              <a:t>PHASE 3: Already Live.</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69635" y="2291027"/>
            <a:ext cx="8306613" cy="89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5400" b="1" dirty="0">
                <a:solidFill>
                  <a:schemeClr val="accent6">
                    <a:lumMod val="50000"/>
                  </a:schemeClr>
                </a:solidFill>
              </a:rPr>
              <a:t>Template Category</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69635" y="3623593"/>
            <a:ext cx="21409683" cy="7801380"/>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dirty="0">
                <a:solidFill>
                  <a:schemeClr val="tx2"/>
                </a:solidFill>
                <a:ea typeface="+mn-lt"/>
                <a:cs typeface="+mn-lt"/>
              </a:rPr>
              <a:t>Transaction Template:</a:t>
            </a:r>
          </a:p>
          <a:p>
            <a:pPr marL="0" indent="0">
              <a:buNone/>
            </a:pPr>
            <a:endParaRPr lang="en-US" sz="4400" b="1" dirty="0">
              <a:solidFill>
                <a:schemeClr val="tx2"/>
              </a:solidFill>
              <a:ea typeface="+mn-lt"/>
              <a:cs typeface="+mn-lt"/>
            </a:endParaRPr>
          </a:p>
          <a:p>
            <a:pPr marL="0" indent="0" algn="just">
              <a:buNone/>
            </a:pPr>
            <a:r>
              <a:rPr lang="en-US" sz="4000" dirty="0">
                <a:solidFill>
                  <a:schemeClr val="tx2"/>
                </a:solidFill>
                <a:ea typeface="+mn-lt"/>
                <a:cs typeface="+mn-lt"/>
              </a:rPr>
              <a:t>Transactional message means a message which contains One Time Password (OTP) and requires to complete a banking transaction initiated by the bank customer. This is applicable to all banks including national/ scheduled/ private/ Govt. and MNC banks.</a:t>
            </a:r>
          </a:p>
          <a:p>
            <a:pPr marL="0" indent="0" algn="just">
              <a:buNone/>
            </a:pPr>
            <a:endParaRPr lang="en-US" sz="4000" dirty="0">
              <a:solidFill>
                <a:schemeClr val="tx2"/>
              </a:solidFill>
              <a:ea typeface="+mn-lt"/>
              <a:cs typeface="+mn-lt"/>
            </a:endParaRPr>
          </a:p>
          <a:p>
            <a:pPr marL="0" indent="0">
              <a:buNone/>
            </a:pPr>
            <a:r>
              <a:rPr lang="en-US" sz="4400" b="1" dirty="0">
                <a:solidFill>
                  <a:schemeClr val="tx2"/>
                </a:solidFill>
                <a:ea typeface="+mn-lt"/>
                <a:cs typeface="+mn-lt"/>
              </a:rPr>
              <a:t>Service Implicit Message:</a:t>
            </a:r>
          </a:p>
          <a:p>
            <a:pPr marL="0" indent="0">
              <a:buNone/>
            </a:pPr>
            <a:endParaRPr lang="en-US" sz="4400" b="1" dirty="0">
              <a:solidFill>
                <a:schemeClr val="tx2"/>
              </a:solidFill>
              <a:ea typeface="+mn-lt"/>
              <a:cs typeface="+mn-lt"/>
            </a:endParaRPr>
          </a:p>
          <a:p>
            <a:pPr marL="0" indent="0" algn="just">
              <a:buNone/>
            </a:pPr>
            <a:r>
              <a:rPr lang="en-US" sz="4000" dirty="0">
                <a:solidFill>
                  <a:schemeClr val="tx2"/>
                </a:solidFill>
                <a:ea typeface="+mn-lt"/>
                <a:cs typeface="+mn-lt"/>
              </a:rPr>
              <a:t>Any messages, arising out of customer’s actions or his relationship with the Sender, that is not promotional, and is not in the interest of the customer to block such communications. These messages may or may not be triggered by a subscriber-initiated transaction and will not be blocked for subscribers who have otherwise blocked service messages also.</a:t>
            </a:r>
          </a:p>
          <a:p>
            <a:pPr marL="0" indent="0">
              <a:buNone/>
            </a:pPr>
            <a:endParaRPr lang="en-IN" sz="4000" dirty="0">
              <a:solidFill>
                <a:schemeClr val="tx1"/>
              </a:solidFill>
              <a:ea typeface="+mn-lt"/>
              <a:cs typeface="+mn-lt"/>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246735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570472"/>
            <a:ext cx="11297490" cy="1470663"/>
          </a:xfrm>
        </p:spPr>
        <p:txBody>
          <a:bodyPr anchor="t">
            <a:normAutofit/>
          </a:bodyPr>
          <a:lstStyle/>
          <a:p>
            <a:pPr>
              <a:defRPr/>
            </a:pPr>
            <a:r>
              <a:rPr lang="en-US" b="1" dirty="0">
                <a:solidFill>
                  <a:schemeClr val="accent6">
                    <a:lumMod val="50000"/>
                  </a:schemeClr>
                </a:solidFill>
              </a:rPr>
              <a:t>PHASE 3: Already Live.</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71600" y="2291027"/>
            <a:ext cx="8304648" cy="89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5400" b="1" dirty="0">
                <a:solidFill>
                  <a:schemeClr val="accent6">
                    <a:lumMod val="50000"/>
                  </a:schemeClr>
                </a:solidFill>
              </a:rPr>
              <a:t>Template Category</a:t>
            </a: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69635" y="3811851"/>
            <a:ext cx="21409683" cy="7801380"/>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4400" b="1" dirty="0">
                <a:solidFill>
                  <a:schemeClr val="tx2"/>
                </a:solidFill>
                <a:ea typeface="+mn-lt"/>
                <a:cs typeface="+mn-lt"/>
              </a:rPr>
              <a:t>Service Explicit Message:</a:t>
            </a:r>
          </a:p>
          <a:p>
            <a:pPr marL="0" indent="0">
              <a:buNone/>
            </a:pPr>
            <a:endParaRPr lang="en-US" sz="4400" b="1" dirty="0">
              <a:solidFill>
                <a:schemeClr val="tx2"/>
              </a:solidFill>
              <a:ea typeface="+mn-lt"/>
              <a:cs typeface="+mn-lt"/>
            </a:endParaRPr>
          </a:p>
          <a:p>
            <a:pPr marL="0" indent="0" algn="just">
              <a:buNone/>
            </a:pPr>
            <a:r>
              <a:rPr lang="en-US" sz="4000" dirty="0">
                <a:solidFill>
                  <a:schemeClr val="tx2"/>
                </a:solidFill>
                <a:ea typeface="+mn-lt"/>
                <a:cs typeface="+mn-lt"/>
              </a:rPr>
              <a:t>Any service message which doesn’t fall under the category of service message (Implicit)will be sent only against service explicit, digitally verified/verifiable consent that has been taken from the subscriber by the respective enterprise.</a:t>
            </a:r>
          </a:p>
          <a:p>
            <a:pPr marL="0" indent="0" algn="just">
              <a:buNone/>
            </a:pPr>
            <a:endParaRPr lang="en-US" sz="4000" dirty="0">
              <a:solidFill>
                <a:schemeClr val="tx2"/>
              </a:solidFill>
              <a:ea typeface="+mn-lt"/>
              <a:cs typeface="+mn-lt"/>
            </a:endParaRPr>
          </a:p>
          <a:p>
            <a:pPr marL="0" indent="0">
              <a:buNone/>
            </a:pPr>
            <a:r>
              <a:rPr lang="en-US" sz="4400" b="1" dirty="0">
                <a:solidFill>
                  <a:schemeClr val="tx2"/>
                </a:solidFill>
                <a:ea typeface="+mn-lt"/>
                <a:cs typeface="+mn-lt"/>
              </a:rPr>
              <a:t>Promotional Message:</a:t>
            </a:r>
          </a:p>
          <a:p>
            <a:pPr marL="0" indent="0">
              <a:buNone/>
            </a:pPr>
            <a:endParaRPr lang="en-US" sz="4400" b="1" dirty="0">
              <a:solidFill>
                <a:schemeClr val="tx2"/>
              </a:solidFill>
              <a:ea typeface="+mn-lt"/>
              <a:cs typeface="+mn-lt"/>
            </a:endParaRPr>
          </a:p>
          <a:p>
            <a:pPr marL="0" indent="0" algn="just">
              <a:buNone/>
            </a:pPr>
            <a:r>
              <a:rPr lang="en-US" sz="4000" dirty="0">
                <a:solidFill>
                  <a:schemeClr val="tx2"/>
                </a:solidFill>
                <a:ea typeface="+mn-lt"/>
                <a:cs typeface="+mn-lt"/>
              </a:rPr>
              <a:t>Promotional message means commercial communication that can be sent to a mobile subscriber whose preferences are not set (not on DND).  Any commercial communication that an enterprise can send to an intended Recipient after taking consent to send such messages.</a:t>
            </a:r>
          </a:p>
          <a:p>
            <a:pPr marL="0" indent="0">
              <a:buNone/>
            </a:pPr>
            <a:endParaRPr lang="en-IN" sz="4000" dirty="0">
              <a:solidFill>
                <a:schemeClr val="tx1"/>
              </a:solidFill>
              <a:ea typeface="+mn-lt"/>
              <a:cs typeface="+mn-lt"/>
            </a:endParaRPr>
          </a:p>
          <a:p>
            <a:pPr marL="169863" marR="0" lvl="0" indent="-169863" algn="l" defTabSz="684213" rtl="0" eaLnBrk="1" fontAlgn="base" latinLnBrk="0" hangingPunct="1">
              <a:lnSpc>
                <a:spcPct val="90000"/>
              </a:lnSpc>
              <a:spcBef>
                <a:spcPts val="750"/>
              </a:spcBef>
              <a:spcAft>
                <a:spcPct val="0"/>
              </a:spcAft>
              <a:buClrTx/>
              <a:buSzTx/>
              <a:buFont typeface="Arial" panose="020B0604020202020204" pitchFamily="34" charset="0"/>
              <a:buChar char="•"/>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4498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DDB1616-76E8-42DA-B6CB-64B6D6E760B5}"/>
              </a:ext>
            </a:extLst>
          </p:cNvPr>
          <p:cNvSpPr>
            <a:spLocks noGrp="1"/>
          </p:cNvSpPr>
          <p:nvPr>
            <p:ph type="title"/>
          </p:nvPr>
        </p:nvSpPr>
        <p:spPr>
          <a:xfrm>
            <a:off x="1369635" y="570472"/>
            <a:ext cx="11297490" cy="1470663"/>
          </a:xfrm>
        </p:spPr>
        <p:txBody>
          <a:bodyPr anchor="t">
            <a:normAutofit/>
          </a:bodyPr>
          <a:lstStyle/>
          <a:p>
            <a:pPr>
              <a:defRPr/>
            </a:pPr>
            <a:r>
              <a:rPr lang="en-US" b="1" dirty="0">
                <a:solidFill>
                  <a:schemeClr val="accent6">
                    <a:lumMod val="50000"/>
                  </a:schemeClr>
                </a:solidFill>
              </a:rPr>
              <a:t>PHASE 3: Already Live.</a:t>
            </a:r>
            <a:endParaRPr lang="en-IN" b="1" dirty="0">
              <a:solidFill>
                <a:schemeClr val="accent6">
                  <a:lumMod val="50000"/>
                </a:schemeClr>
              </a:solidFill>
            </a:endParaRPr>
          </a:p>
        </p:txBody>
      </p:sp>
      <p:sp>
        <p:nvSpPr>
          <p:cNvPr id="10" name="Text Placeholder 2">
            <a:extLst>
              <a:ext uri="{FF2B5EF4-FFF2-40B4-BE49-F238E27FC236}">
                <a16:creationId xmlns:a16="http://schemas.microsoft.com/office/drawing/2014/main" id="{77FA0B98-8839-43B7-80EC-5451987DE240}"/>
              </a:ext>
            </a:extLst>
          </p:cNvPr>
          <p:cNvSpPr txBox="1">
            <a:spLocks/>
          </p:cNvSpPr>
          <p:nvPr/>
        </p:nvSpPr>
        <p:spPr bwMode="auto">
          <a:xfrm>
            <a:off x="1369635" y="2821430"/>
            <a:ext cx="16163365" cy="107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IN" sz="5400" b="1" dirty="0">
                <a:solidFill>
                  <a:schemeClr val="accent6">
                    <a:lumMod val="50000"/>
                  </a:schemeClr>
                </a:solidFill>
                <a:ea typeface="+mn-lt"/>
                <a:cs typeface="+mn-lt"/>
              </a:rPr>
              <a:t>Template ID Check Implementation Logic:</a:t>
            </a:r>
            <a:endParaRPr lang="en-US" sz="5400" b="1" dirty="0">
              <a:solidFill>
                <a:schemeClr val="accent6">
                  <a:lumMod val="50000"/>
                </a:schemeClr>
              </a:solidFill>
            </a:endParaRPr>
          </a:p>
        </p:txBody>
      </p:sp>
      <p:sp>
        <p:nvSpPr>
          <p:cNvPr id="11" name="Content Placeholder 3">
            <a:extLst>
              <a:ext uri="{FF2B5EF4-FFF2-40B4-BE49-F238E27FC236}">
                <a16:creationId xmlns:a16="http://schemas.microsoft.com/office/drawing/2014/main" id="{042C9715-AA01-4271-AC91-3BD88ABE0B6F}"/>
              </a:ext>
            </a:extLst>
          </p:cNvPr>
          <p:cNvSpPr txBox="1">
            <a:spLocks/>
          </p:cNvSpPr>
          <p:nvPr/>
        </p:nvSpPr>
        <p:spPr>
          <a:xfrm>
            <a:off x="1369635" y="4672463"/>
            <a:ext cx="21409683" cy="7801380"/>
          </a:xfrm>
          <a:prstGeom prst="rect">
            <a:avLst/>
          </a:prstGeom>
        </p:spPr>
        <p:txBody>
          <a:bodyPr vert="horz" lIns="0" tIns="0" rIns="0" bIns="0" rtlCol="0" anchor="t">
            <a:normAutofit/>
          </a:bodyPr>
          <a:lstStyle>
            <a:lvl1pPr marL="169863" indent="-169863" algn="l" defTabSz="684213" rtl="0" eaLnBrk="1" fontAlgn="base" hangingPunct="1">
              <a:lnSpc>
                <a:spcPct val="90000"/>
              </a:lnSpc>
              <a:spcBef>
                <a:spcPts val="750"/>
              </a:spcBef>
              <a:spcAft>
                <a:spcPct val="0"/>
              </a:spcAft>
              <a:buFont typeface="Arial" panose="020B0604020202020204" pitchFamily="34" charset="0"/>
              <a:buChar char="•"/>
              <a:defRPr sz="1400" kern="1200">
                <a:solidFill>
                  <a:srgbClr val="000000"/>
                </a:solidFill>
                <a:latin typeface="Arial" panose="020B0604020202020204" pitchFamily="34" charset="0"/>
                <a:ea typeface="MS PGothic" panose="020B0600070205080204" pitchFamily="34" charset="-128"/>
                <a:cs typeface="Arial" panose="020B0604020202020204" pitchFamily="34" charset="0"/>
              </a:defRPr>
            </a:lvl1pPr>
            <a:lvl2pPr marL="5127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2pPr>
            <a:lvl3pPr marL="8556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3pPr>
            <a:lvl4pPr marL="11985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4pPr>
            <a:lvl5pPr marL="1541463" indent="-169863" algn="l" defTabSz="684213" rtl="0" eaLnBrk="1" fontAlgn="base" hangingPunct="1">
              <a:lnSpc>
                <a:spcPct val="90000"/>
              </a:lnSpc>
              <a:spcBef>
                <a:spcPts val="375"/>
              </a:spcBef>
              <a:spcAft>
                <a:spcPct val="0"/>
              </a:spcAft>
              <a:buFont typeface="Arial" panose="020B0604020202020204" pitchFamily="34" charset="0"/>
              <a:buChar char="•"/>
              <a:defRPr sz="1400" kern="1200">
                <a:solidFill>
                  <a:srgbClr val="000000"/>
                </a:solidFill>
                <a:latin typeface="Arial" panose="020B0604020202020204" pitchFamily="34" charset="0"/>
                <a:ea typeface="Arial" charset="0"/>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pPr>
            <a:r>
              <a:rPr lang="en-IN" sz="4000" dirty="0">
                <a:solidFill>
                  <a:schemeClr val="tx1"/>
                </a:solidFill>
                <a:ea typeface="+mn-lt"/>
                <a:cs typeface="+mn-lt"/>
              </a:rPr>
              <a:t>Operators are going to check the template id and exact static text with variable length defined in the template on DLT portal.</a:t>
            </a:r>
          </a:p>
          <a:p>
            <a:pPr algn="just">
              <a:lnSpc>
                <a:spcPct val="100000"/>
              </a:lnSpc>
            </a:pPr>
            <a:endParaRPr lang="en-US" sz="4000" dirty="0">
              <a:solidFill>
                <a:schemeClr val="tx1"/>
              </a:solidFill>
              <a:ea typeface="+mn-lt"/>
              <a:cs typeface="+mn-lt"/>
            </a:endParaRPr>
          </a:p>
          <a:p>
            <a:pPr algn="just">
              <a:lnSpc>
                <a:spcPct val="100000"/>
              </a:lnSpc>
            </a:pPr>
            <a:r>
              <a:rPr lang="en-IN" sz="4000" dirty="0">
                <a:solidFill>
                  <a:schemeClr val="tx1"/>
                </a:solidFill>
                <a:ea typeface="+mn-lt"/>
                <a:cs typeface="+mn-lt"/>
              </a:rPr>
              <a:t>Each variable defined can have maximum 30 characters.</a:t>
            </a:r>
          </a:p>
          <a:p>
            <a:pPr algn="just">
              <a:lnSpc>
                <a:spcPct val="100000"/>
              </a:lnSpc>
            </a:pPr>
            <a:endParaRPr lang="en-IN" sz="4000" dirty="0">
              <a:solidFill>
                <a:schemeClr val="tx1"/>
              </a:solidFill>
              <a:ea typeface="+mn-lt"/>
              <a:cs typeface="+mn-lt"/>
            </a:endParaRPr>
          </a:p>
          <a:p>
            <a:pPr algn="just">
              <a:lnSpc>
                <a:spcPct val="100000"/>
              </a:lnSpc>
            </a:pPr>
            <a:r>
              <a:rPr lang="en-IN" sz="4000" dirty="0">
                <a:solidFill>
                  <a:schemeClr val="tx1"/>
                </a:solidFill>
                <a:ea typeface="+mn-lt"/>
                <a:cs typeface="+mn-lt"/>
              </a:rPr>
              <a:t>If length of the variable is more than 30 entity can define multiple continuous variable. </a:t>
            </a:r>
          </a:p>
          <a:p>
            <a:pPr algn="just">
              <a:lnSpc>
                <a:spcPct val="100000"/>
              </a:lnSpc>
            </a:pPr>
            <a:endParaRPr lang="en-IN" sz="4000" dirty="0">
              <a:solidFill>
                <a:schemeClr val="tx1"/>
              </a:solidFill>
              <a:ea typeface="+mn-lt"/>
              <a:cs typeface="+mn-lt"/>
            </a:endParaRPr>
          </a:p>
          <a:p>
            <a:pPr algn="just">
              <a:lnSpc>
                <a:spcPct val="100000"/>
              </a:lnSpc>
            </a:pPr>
            <a:endParaRPr lang="en-IN" sz="4000" dirty="0">
              <a:solidFill>
                <a:schemeClr val="tx1"/>
              </a:solidFill>
              <a:ea typeface="+mn-lt"/>
              <a:cs typeface="+mn-lt"/>
            </a:endParaRPr>
          </a:p>
          <a:p>
            <a:pPr algn="just">
              <a:lnSpc>
                <a:spcPct val="100000"/>
              </a:lnSpc>
            </a:pPr>
            <a:r>
              <a:rPr lang="en-IN" sz="4000" dirty="0">
                <a:solidFill>
                  <a:schemeClr val="tx1"/>
                </a:solidFill>
                <a:ea typeface="+mn-lt"/>
                <a:cs typeface="+mn-lt"/>
              </a:rPr>
              <a:t>This is a book</a:t>
            </a:r>
          </a:p>
          <a:p>
            <a:pPr algn="just">
              <a:lnSpc>
                <a:spcPct val="100000"/>
              </a:lnSpc>
            </a:pPr>
            <a:r>
              <a:rPr lang="en-IN" sz="4000" dirty="0">
                <a:solidFill>
                  <a:schemeClr val="tx1"/>
                </a:solidFill>
                <a:ea typeface="+mn-lt"/>
                <a:cs typeface="+mn-lt"/>
              </a:rPr>
              <a:t>Hey {#var#}{#var#}{#</a:t>
            </a:r>
            <a:r>
              <a:rPr lang="en-IN" sz="4000" b="1" dirty="0">
                <a:solidFill>
                  <a:schemeClr val="tx1"/>
                </a:solidFill>
                <a:ea typeface="+mn-lt"/>
                <a:cs typeface="+mn-lt"/>
              </a:rPr>
              <a:t>var</a:t>
            </a:r>
            <a:r>
              <a:rPr lang="en-IN" sz="4000" dirty="0">
                <a:solidFill>
                  <a:schemeClr val="tx1"/>
                </a:solidFill>
                <a:ea typeface="+mn-lt"/>
                <a:cs typeface="+mn-lt"/>
              </a:rPr>
              <a:t>#}{#</a:t>
            </a:r>
            <a:r>
              <a:rPr lang="en-IN" sz="4000" b="1" dirty="0">
                <a:solidFill>
                  <a:schemeClr val="tx1"/>
                </a:solidFill>
                <a:ea typeface="+mn-lt"/>
                <a:cs typeface="+mn-lt"/>
              </a:rPr>
              <a:t>var</a:t>
            </a:r>
            <a:r>
              <a:rPr lang="en-IN" sz="4000" dirty="0">
                <a:solidFill>
                  <a:schemeClr val="tx1"/>
                </a:solidFill>
                <a:ea typeface="+mn-lt"/>
                <a:cs typeface="+mn-lt"/>
              </a:rPr>
              <a:t>#}{#</a:t>
            </a:r>
            <a:r>
              <a:rPr lang="en-IN" sz="4000" b="1" dirty="0">
                <a:solidFill>
                  <a:schemeClr val="tx1"/>
                </a:solidFill>
                <a:ea typeface="+mn-lt"/>
                <a:cs typeface="+mn-lt"/>
              </a:rPr>
              <a:t>var</a:t>
            </a:r>
            <a:r>
              <a:rPr lang="en-IN" sz="4000" dirty="0">
                <a:solidFill>
                  <a:schemeClr val="tx1"/>
                </a:solidFill>
                <a:ea typeface="+mn-lt"/>
                <a:cs typeface="+mn-lt"/>
              </a:rPr>
              <a:t>#},{#var#} Greeting  from ACL.</a:t>
            </a:r>
          </a:p>
          <a:p>
            <a:pPr marL="0" marR="0" lvl="0" indent="0" algn="l" defTabSz="684213" rtl="0" eaLnBrk="1" fontAlgn="base" latinLnBrk="0" hangingPunct="1">
              <a:lnSpc>
                <a:spcPct val="90000"/>
              </a:lnSpc>
              <a:spcBef>
                <a:spcPts val="750"/>
              </a:spcBef>
              <a:spcAft>
                <a:spcPct val="0"/>
              </a:spcAft>
              <a:buClrTx/>
              <a:buSzTx/>
              <a:buNone/>
              <a:tabLst/>
              <a:defRPr/>
            </a:pPr>
            <a:endParaRPr kumimoji="0" lang="en-IN" sz="1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6519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Front cover">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2FE6CBDE-0A45-493A-A86E-AB5F4833170B}"/>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vider">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25A415B1-D598-4EC1-BB7A-19D5705C770D}"/>
    </a:ext>
  </a:extLst>
</a:theme>
</file>

<file path=ppt/theme/theme3.xml><?xml version="1.0" encoding="utf-8"?>
<a:theme xmlns:a="http://schemas.openxmlformats.org/drawingml/2006/main" name="3_Agenda">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D66152FC-D854-41EF-891F-0EB4C187AEE8}"/>
    </a:ext>
  </a:extLst>
</a:theme>
</file>

<file path=ppt/theme/theme4.xml><?xml version="1.0" encoding="utf-8"?>
<a:theme xmlns:a="http://schemas.openxmlformats.org/drawingml/2006/main" name="4_Content">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91FE8863-8649-4641-A8F5-5014D3296BED}"/>
    </a:ext>
  </a:extLst>
</a:theme>
</file>

<file path=ppt/theme/theme5.xml><?xml version="1.0" encoding="utf-8"?>
<a:theme xmlns:a="http://schemas.openxmlformats.org/drawingml/2006/main" name="5_Stats">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B9F9A32E-C811-412D-9280-182F94C7CA78}"/>
    </a:ext>
  </a:extLst>
</a:theme>
</file>

<file path=ppt/theme/theme6.xml><?xml version="1.0" encoding="utf-8"?>
<a:theme xmlns:a="http://schemas.openxmlformats.org/drawingml/2006/main" name="6_Statements and quotes">
  <a:themeElements>
    <a:clrScheme name="Sinch">
      <a:dk1>
        <a:srgbClr val="252625"/>
      </a:dk1>
      <a:lt1>
        <a:srgbClr val="FFFFFF"/>
      </a:lt1>
      <a:dk2>
        <a:srgbClr val="656665"/>
      </a:dk2>
      <a:lt2>
        <a:srgbClr val="CACBCA"/>
      </a:lt2>
      <a:accent1>
        <a:srgbClr val="FFBC3A"/>
      </a:accent1>
      <a:accent2>
        <a:srgbClr val="006F6F"/>
      </a:accent2>
      <a:accent3>
        <a:srgbClr val="08273B"/>
      </a:accent3>
      <a:accent4>
        <a:srgbClr val="DF3E51"/>
      </a:accent4>
      <a:accent5>
        <a:srgbClr val="02A6A6"/>
      </a:accent5>
      <a:accent6>
        <a:srgbClr val="4E25D6"/>
      </a:accent6>
      <a:hlink>
        <a:srgbClr val="02A6A6"/>
      </a:hlink>
      <a:folHlink>
        <a:srgbClr val="00807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0FDF0F3F-0109-4D2E-A7FC-7D74E71289ED}"/>
    </a:ext>
  </a:extLst>
</a:theme>
</file>

<file path=ppt/theme/theme7.xml><?xml version="1.0" encoding="utf-8"?>
<a:theme xmlns:a="http://schemas.openxmlformats.org/drawingml/2006/main" name="6_Devices">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7AABA123-2253-41B1-9AD1-49580FEC7BD5}"/>
    </a:ext>
  </a:extLst>
</a:theme>
</file>

<file path=ppt/theme/theme8.xml><?xml version="1.0" encoding="utf-8"?>
<a:theme xmlns:a="http://schemas.openxmlformats.org/drawingml/2006/main" name="8_Use cases slides">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F181B62C-8C95-4C7B-BA1C-746B71BB5691}"/>
    </a:ext>
  </a:extLst>
</a:theme>
</file>

<file path=ppt/theme/theme9.xml><?xml version="1.0" encoding="utf-8"?>
<a:theme xmlns:a="http://schemas.openxmlformats.org/drawingml/2006/main" name="8_Thank You/Appendix">
  <a:themeElements>
    <a:clrScheme name="Sinch">
      <a:dk1>
        <a:srgbClr val="272727"/>
      </a:dk1>
      <a:lt1>
        <a:srgbClr val="FFFFFF"/>
      </a:lt1>
      <a:dk2>
        <a:srgbClr val="666666"/>
      </a:dk2>
      <a:lt2>
        <a:srgbClr val="CCCCCC"/>
      </a:lt2>
      <a:accent1>
        <a:srgbClr val="FFBE3C"/>
      </a:accent1>
      <a:accent2>
        <a:srgbClr val="007171"/>
      </a:accent2>
      <a:accent3>
        <a:srgbClr val="0A273D"/>
      </a:accent3>
      <a:accent4>
        <a:srgbClr val="E03E52"/>
      </a:accent4>
      <a:accent5>
        <a:srgbClr val="00A8A6"/>
      </a:accent5>
      <a:accent6>
        <a:srgbClr val="4F26D6"/>
      </a:accent6>
      <a:hlink>
        <a:srgbClr val="00A8A6"/>
      </a:hlink>
      <a:folHlink>
        <a:srgbClr val="008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lstStyle>
        <a:defPPr algn="ctr">
          <a:defRPr noProof="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noProof="0" smtClean="0"/>
        </a:defPPr>
      </a:lstStyle>
    </a:txDef>
  </a:objectDefaults>
  <a:extraClrSchemeLst/>
  <a:extLst>
    <a:ext uri="{05A4C25C-085E-4340-85A3-A5531E510DB2}">
      <thm15:themeFamily xmlns:thm15="http://schemas.microsoft.com/office/thememl/2012/main" name="10_0526_Sinch _MasterTemplateSlides.potx" id="{017948DA-BC6D-42B7-97EE-2B63A5432EF9}" vid="{97D2024C-B73A-4D79-9889-8AF72D26F64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87B88A07220811449FAA0CC9868BA7F0" ma:contentTypeVersion="12" ma:contentTypeDescription="Skapa ett nytt dokument." ma:contentTypeScope="" ma:versionID="85d41e1909e76f518d9b570153f2cd1a">
  <xsd:schema xmlns:xsd="http://www.w3.org/2001/XMLSchema" xmlns:xs="http://www.w3.org/2001/XMLSchema" xmlns:p="http://schemas.microsoft.com/office/2006/metadata/properties" xmlns:ns2="12ecb7be-f755-4869-93bf-7469141176d1" xmlns:ns3="417e97a8-4b33-40ff-aa13-f8e84b25ca58" targetNamespace="http://schemas.microsoft.com/office/2006/metadata/properties" ma:root="true" ma:fieldsID="07a8940212966fbb157632f26df866f4" ns2:_="" ns3:_="">
    <xsd:import namespace="12ecb7be-f755-4869-93bf-7469141176d1"/>
    <xsd:import namespace="417e97a8-4b33-40ff-aa13-f8e84b25ca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ecb7be-f755-4869-93bf-7469141176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17e97a8-4b33-40ff-aa13-f8e84b25ca58" elementFormDefault="qualified">
    <xsd:import namespace="http://schemas.microsoft.com/office/2006/documentManagement/types"/>
    <xsd:import namespace="http://schemas.microsoft.com/office/infopath/2007/PartnerControls"/>
    <xsd:element name="SharedWithUsers" ma:index="15"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29C077-42C3-4D61-88FB-77CD12093442}">
  <ds:schemaRefs>
    <ds:schemaRef ds:uri="d1d852da-2965-4c73-b8e2-b339165be786"/>
    <ds:schemaRef ds:uri="http://purl.org/dc/elements/1.1/"/>
    <ds:schemaRef ds:uri="http://schemas.microsoft.com/office/2006/metadata/properties"/>
    <ds:schemaRef ds:uri="http://schemas.microsoft.com/sharepoint/v3"/>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97b9db70-8411-4e40-9224-38c6edf88cd5"/>
    <ds:schemaRef ds:uri="http://www.w3.org/XML/1998/namespace"/>
  </ds:schemaRefs>
</ds:datastoreItem>
</file>

<file path=customXml/itemProps2.xml><?xml version="1.0" encoding="utf-8"?>
<ds:datastoreItem xmlns:ds="http://schemas.openxmlformats.org/officeDocument/2006/customXml" ds:itemID="{76A78B4E-F1A6-4534-BE3B-448E767011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ecb7be-f755-4869-93bf-7469141176d1"/>
    <ds:schemaRef ds:uri="417e97a8-4b33-40ff-aa13-f8e84b25ca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126B79-CF2E-457D-B1C0-C78922287C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1_Front cover</Template>
  <TotalTime>5686</TotalTime>
  <Words>1043</Words>
  <Application>Microsoft Office PowerPoint</Application>
  <PresentationFormat>Custom</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12</vt:i4>
      </vt:variant>
    </vt:vector>
  </HeadingPairs>
  <TitlesOfParts>
    <vt:vector size="24" baseType="lpstr">
      <vt:lpstr>Arial</vt:lpstr>
      <vt:lpstr>Calibri</vt:lpstr>
      <vt:lpstr>Suisse Int'l</vt:lpstr>
      <vt:lpstr>1_Front cover</vt:lpstr>
      <vt:lpstr>2_Divider</vt:lpstr>
      <vt:lpstr>3_Agenda</vt:lpstr>
      <vt:lpstr>4_Content</vt:lpstr>
      <vt:lpstr>5_Stats</vt:lpstr>
      <vt:lpstr>6_Statements and quotes</vt:lpstr>
      <vt:lpstr>6_Devices</vt:lpstr>
      <vt:lpstr>8_Use cases slides</vt:lpstr>
      <vt:lpstr>8_Thank You/Appendix</vt:lpstr>
      <vt:lpstr>DLT Distributed Ledger Technology </vt:lpstr>
      <vt:lpstr>Introduction to DLT</vt:lpstr>
      <vt:lpstr>How to Adhere</vt:lpstr>
      <vt:lpstr>Implementation Details</vt:lpstr>
      <vt:lpstr>Implementation Phases</vt:lpstr>
      <vt:lpstr>PHASE 3: Already Live.</vt:lpstr>
      <vt:lpstr>PHASE 3: Already Live.</vt:lpstr>
      <vt:lpstr>PHASE 3: Already Live.</vt:lpstr>
      <vt:lpstr>PHASE 3: Already Live.</vt:lpstr>
      <vt:lpstr>PHASE 4: Will Be Live Soon</vt:lpstr>
      <vt:lpstr>PHASE 4: Will Be Live Soon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Boucher</dc:creator>
  <cp:lastModifiedBy>Shoeba Aasma</cp:lastModifiedBy>
  <cp:revision>428</cp:revision>
  <dcterms:created xsi:type="dcterms:W3CDTF">2021-06-10T10:30:00Z</dcterms:created>
  <dcterms:modified xsi:type="dcterms:W3CDTF">2023-08-08T13:35:49Z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0x01010087B88A07220811449FAA0CC9868BA7F0</vt:lpwstr>
  </property>
</Properties>
</file>