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handoutMasterIdLst>
    <p:handoutMasterId r:id="rId16"/>
  </p:handoutMasterIdLst>
  <p:sldIdLst>
    <p:sldId id="267" r:id="rId2"/>
    <p:sldId id="268" r:id="rId3"/>
    <p:sldId id="276" r:id="rId4"/>
    <p:sldId id="270" r:id="rId5"/>
    <p:sldId id="269" r:id="rId6"/>
    <p:sldId id="271" r:id="rId7"/>
    <p:sldId id="273" r:id="rId8"/>
    <p:sldId id="272" r:id="rId9"/>
    <p:sldId id="274" r:id="rId10"/>
    <p:sldId id="277" r:id="rId11"/>
    <p:sldId id="275" r:id="rId12"/>
    <p:sldId id="278" r:id="rId13"/>
    <p:sldId id="27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55F756-5E87-4973-A430-D3D01DE69FA3}" v="7" dt="2024-10-01T16:24:31.836"/>
  </p1510:revLst>
</p1510:revInfo>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Kiểu Có chủ đề 1 - Màu chủ đề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Kiểu Có chủ đề 1 - Màu chủ đề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Kiểu Có chủ đề 1 - Màu chủ đề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Không có Kiểu, Không có Lướ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hông có Kiểu, Lưới Bảng">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27" autoAdjust="0"/>
    <p:restoredTop sz="94652" autoAdjust="0"/>
  </p:normalViewPr>
  <p:slideViewPr>
    <p:cSldViewPr snapToGrid="0">
      <p:cViewPr varScale="1">
        <p:scale>
          <a:sx n="95" d="100"/>
          <a:sy n="95" d="100"/>
        </p:scale>
        <p:origin x="427" y="62"/>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ang The" userId="9f16f8d006165ab0" providerId="LiveId" clId="{8D9A52AD-E3F2-4750-BCEC-78C41C37BB78}"/>
    <pc:docChg chg="undo redo custSel addSld delSld modSld sldOrd">
      <pc:chgData name="Hoang The" userId="9f16f8d006165ab0" providerId="LiveId" clId="{8D9A52AD-E3F2-4750-BCEC-78C41C37BB78}" dt="2024-08-23T16:54:48.435" v="3450" actId="47"/>
      <pc:docMkLst>
        <pc:docMk/>
      </pc:docMkLst>
      <pc:sldChg chg="modSp mod">
        <pc:chgData name="Hoang The" userId="9f16f8d006165ab0" providerId="LiveId" clId="{8D9A52AD-E3F2-4750-BCEC-78C41C37BB78}" dt="2024-08-19T15:42:57.716" v="485" actId="20577"/>
        <pc:sldMkLst>
          <pc:docMk/>
          <pc:sldMk cId="862656488" sldId="267"/>
        </pc:sldMkLst>
        <pc:spChg chg="mod">
          <ac:chgData name="Hoang The" userId="9f16f8d006165ab0" providerId="LiveId" clId="{8D9A52AD-E3F2-4750-BCEC-78C41C37BB78}" dt="2024-08-19T15:42:57.716" v="485" actId="20577"/>
          <ac:spMkLst>
            <pc:docMk/>
            <pc:sldMk cId="862656488" sldId="267"/>
            <ac:spMk id="2" creationId="{631305F2-4D75-4D76-BA59-F00627AB838F}"/>
          </ac:spMkLst>
        </pc:spChg>
        <pc:spChg chg="mod">
          <ac:chgData name="Hoang The" userId="9f16f8d006165ab0" providerId="LiveId" clId="{8D9A52AD-E3F2-4750-BCEC-78C41C37BB78}" dt="2024-08-19T15:34:11.307" v="413" actId="20577"/>
          <ac:spMkLst>
            <pc:docMk/>
            <pc:sldMk cId="862656488" sldId="267"/>
            <ac:spMk id="3" creationId="{88CB4E0E-ECE5-4628-8AFC-87C9EFB0840C}"/>
          </ac:spMkLst>
        </pc:spChg>
      </pc:sldChg>
      <pc:sldChg chg="modSp mod">
        <pc:chgData name="Hoang The" userId="9f16f8d006165ab0" providerId="LiveId" clId="{8D9A52AD-E3F2-4750-BCEC-78C41C37BB78}" dt="2024-08-19T15:20:35.065" v="300" actId="20577"/>
        <pc:sldMkLst>
          <pc:docMk/>
          <pc:sldMk cId="1980478605" sldId="277"/>
        </pc:sldMkLst>
        <pc:spChg chg="mod">
          <ac:chgData name="Hoang The" userId="9f16f8d006165ab0" providerId="LiveId" clId="{8D9A52AD-E3F2-4750-BCEC-78C41C37BB78}" dt="2024-08-19T15:20:35.065" v="300" actId="20577"/>
          <ac:spMkLst>
            <pc:docMk/>
            <pc:sldMk cId="1980478605" sldId="277"/>
            <ac:spMk id="2" creationId="{85AEE1CE-5FD0-9308-886B-7A750A00DEC6}"/>
          </ac:spMkLst>
        </pc:spChg>
      </pc:sldChg>
      <pc:sldChg chg="modSp mod">
        <pc:chgData name="Hoang The" userId="9f16f8d006165ab0" providerId="LiveId" clId="{8D9A52AD-E3F2-4750-BCEC-78C41C37BB78}" dt="2024-08-20T15:25:51.177" v="755"/>
        <pc:sldMkLst>
          <pc:docMk/>
          <pc:sldMk cId="3729224377" sldId="278"/>
        </pc:sldMkLst>
        <pc:spChg chg="mod">
          <ac:chgData name="Hoang The" userId="9f16f8d006165ab0" providerId="LiveId" clId="{8D9A52AD-E3F2-4750-BCEC-78C41C37BB78}" dt="2024-08-19T15:39:30.552" v="457" actId="20577"/>
          <ac:spMkLst>
            <pc:docMk/>
            <pc:sldMk cId="3729224377" sldId="278"/>
            <ac:spMk id="2" creationId="{631305F2-4D75-4D76-BA59-F00627AB838F}"/>
          </ac:spMkLst>
        </pc:spChg>
        <pc:spChg chg="mod">
          <ac:chgData name="Hoang The" userId="9f16f8d006165ab0" providerId="LiveId" clId="{8D9A52AD-E3F2-4750-BCEC-78C41C37BB78}" dt="2024-08-20T15:25:51.177" v="755"/>
          <ac:spMkLst>
            <pc:docMk/>
            <pc:sldMk cId="3729224377" sldId="278"/>
            <ac:spMk id="3" creationId="{88CB4E0E-ECE5-4628-8AFC-87C9EFB0840C}"/>
          </ac:spMkLst>
        </pc:spChg>
      </pc:sldChg>
      <pc:sldChg chg="del">
        <pc:chgData name="Hoang The" userId="9f16f8d006165ab0" providerId="LiveId" clId="{8D9A52AD-E3F2-4750-BCEC-78C41C37BB78}" dt="2024-08-19T14:43:05.259" v="0" actId="47"/>
        <pc:sldMkLst>
          <pc:docMk/>
          <pc:sldMk cId="2013967490" sldId="279"/>
        </pc:sldMkLst>
      </pc:sldChg>
      <pc:sldChg chg="del">
        <pc:chgData name="Hoang The" userId="9f16f8d006165ab0" providerId="LiveId" clId="{8D9A52AD-E3F2-4750-BCEC-78C41C37BB78}" dt="2024-08-19T14:43:05.259" v="0" actId="47"/>
        <pc:sldMkLst>
          <pc:docMk/>
          <pc:sldMk cId="1652385241" sldId="280"/>
        </pc:sldMkLst>
      </pc:sldChg>
      <pc:sldChg chg="del">
        <pc:chgData name="Hoang The" userId="9f16f8d006165ab0" providerId="LiveId" clId="{8D9A52AD-E3F2-4750-BCEC-78C41C37BB78}" dt="2024-08-19T14:43:05.259" v="0" actId="47"/>
        <pc:sldMkLst>
          <pc:docMk/>
          <pc:sldMk cId="4126399726" sldId="281"/>
        </pc:sldMkLst>
      </pc:sldChg>
      <pc:sldChg chg="del">
        <pc:chgData name="Hoang The" userId="9f16f8d006165ab0" providerId="LiveId" clId="{8D9A52AD-E3F2-4750-BCEC-78C41C37BB78}" dt="2024-08-19T14:43:12.431" v="1" actId="47"/>
        <pc:sldMkLst>
          <pc:docMk/>
          <pc:sldMk cId="3028844683" sldId="282"/>
        </pc:sldMkLst>
      </pc:sldChg>
      <pc:sldChg chg="add del">
        <pc:chgData name="Hoang The" userId="9f16f8d006165ab0" providerId="LiveId" clId="{8D9A52AD-E3F2-4750-BCEC-78C41C37BB78}" dt="2024-08-23T16:54:35.702" v="3448"/>
        <pc:sldMkLst>
          <pc:docMk/>
          <pc:sldMk cId="3453687189" sldId="284"/>
        </pc:sldMkLst>
      </pc:sldChg>
      <pc:sldChg chg="del">
        <pc:chgData name="Hoang The" userId="9f16f8d006165ab0" providerId="LiveId" clId="{8D9A52AD-E3F2-4750-BCEC-78C41C37BB78}" dt="2024-08-19T14:43:12.431" v="1" actId="47"/>
        <pc:sldMkLst>
          <pc:docMk/>
          <pc:sldMk cId="4107828750" sldId="285"/>
        </pc:sldMkLst>
      </pc:sldChg>
      <pc:sldChg chg="del">
        <pc:chgData name="Hoang The" userId="9f16f8d006165ab0" providerId="LiveId" clId="{8D9A52AD-E3F2-4750-BCEC-78C41C37BB78}" dt="2024-08-19T14:43:12.431" v="1" actId="47"/>
        <pc:sldMkLst>
          <pc:docMk/>
          <pc:sldMk cId="1802697259" sldId="287"/>
        </pc:sldMkLst>
      </pc:sldChg>
      <pc:sldChg chg="del">
        <pc:chgData name="Hoang The" userId="9f16f8d006165ab0" providerId="LiveId" clId="{8D9A52AD-E3F2-4750-BCEC-78C41C37BB78}" dt="2024-08-19T14:43:12.431" v="1" actId="47"/>
        <pc:sldMkLst>
          <pc:docMk/>
          <pc:sldMk cId="3697145018" sldId="288"/>
        </pc:sldMkLst>
      </pc:sldChg>
      <pc:sldChg chg="del">
        <pc:chgData name="Hoang The" userId="9f16f8d006165ab0" providerId="LiveId" clId="{8D9A52AD-E3F2-4750-BCEC-78C41C37BB78}" dt="2024-08-19T14:43:12.431" v="1" actId="47"/>
        <pc:sldMkLst>
          <pc:docMk/>
          <pc:sldMk cId="894459807" sldId="289"/>
        </pc:sldMkLst>
      </pc:sldChg>
      <pc:sldChg chg="del">
        <pc:chgData name="Hoang The" userId="9f16f8d006165ab0" providerId="LiveId" clId="{8D9A52AD-E3F2-4750-BCEC-78C41C37BB78}" dt="2024-08-19T15:42:41.637" v="472" actId="47"/>
        <pc:sldMkLst>
          <pc:docMk/>
          <pc:sldMk cId="1463879786" sldId="290"/>
        </pc:sldMkLst>
      </pc:sldChg>
      <pc:sldChg chg="modSp add mod ord">
        <pc:chgData name="Hoang The" userId="9f16f8d006165ab0" providerId="LiveId" clId="{8D9A52AD-E3F2-4750-BCEC-78C41C37BB78}" dt="2024-08-23T16:02:14.559" v="2867" actId="20577"/>
        <pc:sldMkLst>
          <pc:docMk/>
          <pc:sldMk cId="3116968679" sldId="291"/>
        </pc:sldMkLst>
        <pc:spChg chg="mod">
          <ac:chgData name="Hoang The" userId="9f16f8d006165ab0" providerId="LiveId" clId="{8D9A52AD-E3F2-4750-BCEC-78C41C37BB78}" dt="2024-08-19T15:21:39.092" v="336" actId="20577"/>
          <ac:spMkLst>
            <pc:docMk/>
            <pc:sldMk cId="3116968679" sldId="291"/>
            <ac:spMk id="2" creationId="{631305F2-4D75-4D76-BA59-F00627AB838F}"/>
          </ac:spMkLst>
        </pc:spChg>
        <pc:spChg chg="mod">
          <ac:chgData name="Hoang The" userId="9f16f8d006165ab0" providerId="LiveId" clId="{8D9A52AD-E3F2-4750-BCEC-78C41C37BB78}" dt="2024-08-23T16:02:14.559" v="2867" actId="20577"/>
          <ac:spMkLst>
            <pc:docMk/>
            <pc:sldMk cId="3116968679" sldId="291"/>
            <ac:spMk id="3" creationId="{88CB4E0E-ECE5-4628-8AFC-87C9EFB0840C}"/>
          </ac:spMkLst>
        </pc:spChg>
      </pc:sldChg>
      <pc:sldChg chg="del">
        <pc:chgData name="Hoang The" userId="9f16f8d006165ab0" providerId="LiveId" clId="{8D9A52AD-E3F2-4750-BCEC-78C41C37BB78}" dt="2024-08-19T14:43:05.259" v="0" actId="47"/>
        <pc:sldMkLst>
          <pc:docMk/>
          <pc:sldMk cId="3158209438" sldId="292"/>
        </pc:sldMkLst>
      </pc:sldChg>
      <pc:sldChg chg="modSp add del mod">
        <pc:chgData name="Hoang The" userId="9f16f8d006165ab0" providerId="LiveId" clId="{8D9A52AD-E3F2-4750-BCEC-78C41C37BB78}" dt="2024-08-23T16:54:48.435" v="3450" actId="47"/>
        <pc:sldMkLst>
          <pc:docMk/>
          <pc:sldMk cId="3684155481" sldId="292"/>
        </pc:sldMkLst>
        <pc:spChg chg="mod">
          <ac:chgData name="Hoang The" userId="9f16f8d006165ab0" providerId="LiveId" clId="{8D9A52AD-E3F2-4750-BCEC-78C41C37BB78}" dt="2024-08-19T15:22:23.143" v="393" actId="20577"/>
          <ac:spMkLst>
            <pc:docMk/>
            <pc:sldMk cId="3684155481" sldId="292"/>
            <ac:spMk id="2" creationId="{631305F2-4D75-4D76-BA59-F00627AB838F}"/>
          </ac:spMkLst>
        </pc:spChg>
        <pc:spChg chg="mod">
          <ac:chgData name="Hoang The" userId="9f16f8d006165ab0" providerId="LiveId" clId="{8D9A52AD-E3F2-4750-BCEC-78C41C37BB78}" dt="2024-08-19T15:42:06.847" v="471" actId="20577"/>
          <ac:spMkLst>
            <pc:docMk/>
            <pc:sldMk cId="3684155481" sldId="292"/>
            <ac:spMk id="3" creationId="{88CB4E0E-ECE5-4628-8AFC-87C9EFB0840C}"/>
          </ac:spMkLst>
        </pc:spChg>
      </pc:sldChg>
      <pc:sldChg chg="del">
        <pc:chgData name="Hoang The" userId="9f16f8d006165ab0" providerId="LiveId" clId="{8D9A52AD-E3F2-4750-BCEC-78C41C37BB78}" dt="2024-08-19T14:43:05.259" v="0" actId="47"/>
        <pc:sldMkLst>
          <pc:docMk/>
          <pc:sldMk cId="1257777919" sldId="293"/>
        </pc:sldMkLst>
      </pc:sldChg>
      <pc:sldChg chg="modSp add del mod">
        <pc:chgData name="Hoang The" userId="9f16f8d006165ab0" providerId="LiveId" clId="{8D9A52AD-E3F2-4750-BCEC-78C41C37BB78}" dt="2024-08-23T16:54:48.435" v="3450" actId="47"/>
        <pc:sldMkLst>
          <pc:docMk/>
          <pc:sldMk cId="2187434090" sldId="293"/>
        </pc:sldMkLst>
        <pc:spChg chg="mod">
          <ac:chgData name="Hoang The" userId="9f16f8d006165ab0" providerId="LiveId" clId="{8D9A52AD-E3F2-4750-BCEC-78C41C37BB78}" dt="2024-08-19T15:43:48.285" v="497" actId="20577"/>
          <ac:spMkLst>
            <pc:docMk/>
            <pc:sldMk cId="2187434090" sldId="293"/>
            <ac:spMk id="2" creationId="{631305F2-4D75-4D76-BA59-F00627AB838F}"/>
          </ac:spMkLst>
        </pc:spChg>
        <pc:spChg chg="mod">
          <ac:chgData name="Hoang The" userId="9f16f8d006165ab0" providerId="LiveId" clId="{8D9A52AD-E3F2-4750-BCEC-78C41C37BB78}" dt="2024-08-19T15:44:10.785" v="542" actId="20577"/>
          <ac:spMkLst>
            <pc:docMk/>
            <pc:sldMk cId="2187434090" sldId="293"/>
            <ac:spMk id="3" creationId="{88CB4E0E-ECE5-4628-8AFC-87C9EFB0840C}"/>
          </ac:spMkLst>
        </pc:spChg>
      </pc:sldChg>
      <pc:sldChg chg="new del">
        <pc:chgData name="Hoang The" userId="9f16f8d006165ab0" providerId="LiveId" clId="{8D9A52AD-E3F2-4750-BCEC-78C41C37BB78}" dt="2024-08-19T15:43:42.565" v="487" actId="680"/>
        <pc:sldMkLst>
          <pc:docMk/>
          <pc:sldMk cId="3537808219" sldId="293"/>
        </pc:sldMkLst>
      </pc:sldChg>
      <pc:sldChg chg="addSp delSp modSp new del mod">
        <pc:chgData name="Hoang The" userId="9f16f8d006165ab0" providerId="LiveId" clId="{8D9A52AD-E3F2-4750-BCEC-78C41C37BB78}" dt="2024-08-20T15:47:55.698" v="996" actId="47"/>
        <pc:sldMkLst>
          <pc:docMk/>
          <pc:sldMk cId="2153158304" sldId="294"/>
        </pc:sldMkLst>
        <pc:spChg chg="del">
          <ac:chgData name="Hoang The" userId="9f16f8d006165ab0" providerId="LiveId" clId="{8D9A52AD-E3F2-4750-BCEC-78C41C37BB78}" dt="2024-08-20T15:21:15.439" v="658" actId="478"/>
          <ac:spMkLst>
            <pc:docMk/>
            <pc:sldMk cId="2153158304" sldId="294"/>
            <ac:spMk id="2" creationId="{F0AD4B35-473F-4828-2FB5-5F7064B2C8B8}"/>
          </ac:spMkLst>
        </pc:spChg>
        <pc:spChg chg="mod">
          <ac:chgData name="Hoang The" userId="9f16f8d006165ab0" providerId="LiveId" clId="{8D9A52AD-E3F2-4750-BCEC-78C41C37BB78}" dt="2024-08-20T15:26:52.137" v="765"/>
          <ac:spMkLst>
            <pc:docMk/>
            <pc:sldMk cId="2153158304" sldId="294"/>
            <ac:spMk id="3" creationId="{F20A80F2-7658-3DC0-4E51-1890E50AA106}"/>
          </ac:spMkLst>
        </pc:spChg>
        <pc:spChg chg="add del mod">
          <ac:chgData name="Hoang The" userId="9f16f8d006165ab0" providerId="LiveId" clId="{8D9A52AD-E3F2-4750-BCEC-78C41C37BB78}" dt="2024-08-20T15:21:18.642" v="659" actId="478"/>
          <ac:spMkLst>
            <pc:docMk/>
            <pc:sldMk cId="2153158304" sldId="294"/>
            <ac:spMk id="4" creationId="{EE7553E6-33A5-3B72-DA31-B9C82D9EFDEC}"/>
          </ac:spMkLst>
        </pc:spChg>
        <pc:spChg chg="add mod">
          <ac:chgData name="Hoang The" userId="9f16f8d006165ab0" providerId="LiveId" clId="{8D9A52AD-E3F2-4750-BCEC-78C41C37BB78}" dt="2024-08-20T15:22:10.907" v="701" actId="20577"/>
          <ac:spMkLst>
            <pc:docMk/>
            <pc:sldMk cId="2153158304" sldId="294"/>
            <ac:spMk id="5" creationId="{665F62E5-FCC2-E33D-B3CE-43C2E96A8D29}"/>
          </ac:spMkLst>
        </pc:spChg>
        <pc:spChg chg="add mod">
          <ac:chgData name="Hoang The" userId="9f16f8d006165ab0" providerId="LiveId" clId="{8D9A52AD-E3F2-4750-BCEC-78C41C37BB78}" dt="2024-08-20T15:24:57.559" v="745" actId="20577"/>
          <ac:spMkLst>
            <pc:docMk/>
            <pc:sldMk cId="2153158304" sldId="294"/>
            <ac:spMk id="6" creationId="{3D6EF0AA-4BE2-7D1C-88F6-27CCB722BF25}"/>
          </ac:spMkLst>
        </pc:spChg>
        <pc:spChg chg="add del mod">
          <ac:chgData name="Hoang The" userId="9f16f8d006165ab0" providerId="LiveId" clId="{8D9A52AD-E3F2-4750-BCEC-78C41C37BB78}" dt="2024-08-20T15:27:00.380" v="766" actId="478"/>
          <ac:spMkLst>
            <pc:docMk/>
            <pc:sldMk cId="2153158304" sldId="294"/>
            <ac:spMk id="7" creationId="{59308D20-8C02-4A7E-CCCC-EC3C306E5A18}"/>
          </ac:spMkLst>
        </pc:spChg>
        <pc:spChg chg="add mod">
          <ac:chgData name="Hoang The" userId="9f16f8d006165ab0" providerId="LiveId" clId="{8D9A52AD-E3F2-4750-BCEC-78C41C37BB78}" dt="2024-08-20T15:35:21.692" v="838" actId="20577"/>
          <ac:spMkLst>
            <pc:docMk/>
            <pc:sldMk cId="2153158304" sldId="294"/>
            <ac:spMk id="8" creationId="{105603B0-97E2-D335-C6B9-9087DE14FF3D}"/>
          </ac:spMkLst>
        </pc:spChg>
        <pc:spChg chg="add mod">
          <ac:chgData name="Hoang The" userId="9f16f8d006165ab0" providerId="LiveId" clId="{8D9A52AD-E3F2-4750-BCEC-78C41C37BB78}" dt="2024-08-20T15:34:02.287" v="821" actId="1076"/>
          <ac:spMkLst>
            <pc:docMk/>
            <pc:sldMk cId="2153158304" sldId="294"/>
            <ac:spMk id="9" creationId="{7936A2EF-F04D-8048-0155-BE05E9529F99}"/>
          </ac:spMkLst>
        </pc:spChg>
        <pc:spChg chg="add mod">
          <ac:chgData name="Hoang The" userId="9f16f8d006165ab0" providerId="LiveId" clId="{8D9A52AD-E3F2-4750-BCEC-78C41C37BB78}" dt="2024-08-20T15:34:51.201" v="834" actId="1076"/>
          <ac:spMkLst>
            <pc:docMk/>
            <pc:sldMk cId="2153158304" sldId="294"/>
            <ac:spMk id="10" creationId="{C139B1D9-68FB-7B28-2F01-82A94A50214D}"/>
          </ac:spMkLst>
        </pc:spChg>
        <pc:spChg chg="add mod">
          <ac:chgData name="Hoang The" userId="9f16f8d006165ab0" providerId="LiveId" clId="{8D9A52AD-E3F2-4750-BCEC-78C41C37BB78}" dt="2024-08-20T15:34:07.991" v="823" actId="1076"/>
          <ac:spMkLst>
            <pc:docMk/>
            <pc:sldMk cId="2153158304" sldId="294"/>
            <ac:spMk id="11" creationId="{D67D57C4-90CA-9731-B66C-7AC6FAC89FEC}"/>
          </ac:spMkLst>
        </pc:spChg>
        <pc:spChg chg="add mod">
          <ac:chgData name="Hoang The" userId="9f16f8d006165ab0" providerId="LiveId" clId="{8D9A52AD-E3F2-4750-BCEC-78C41C37BB78}" dt="2024-08-20T15:34:17.975" v="827" actId="1076"/>
          <ac:spMkLst>
            <pc:docMk/>
            <pc:sldMk cId="2153158304" sldId="294"/>
            <ac:spMk id="12" creationId="{22E313C6-6AD2-0741-14B3-B08D6AADC991}"/>
          </ac:spMkLst>
        </pc:spChg>
        <pc:spChg chg="add mod">
          <ac:chgData name="Hoang The" userId="9f16f8d006165ab0" providerId="LiveId" clId="{8D9A52AD-E3F2-4750-BCEC-78C41C37BB78}" dt="2024-08-20T15:34:30.897" v="831" actId="1076"/>
          <ac:spMkLst>
            <pc:docMk/>
            <pc:sldMk cId="2153158304" sldId="294"/>
            <ac:spMk id="13" creationId="{10263CCE-E2A7-4678-7CFB-288A0329180C}"/>
          </ac:spMkLst>
        </pc:spChg>
        <pc:spChg chg="add mod">
          <ac:chgData name="Hoang The" userId="9f16f8d006165ab0" providerId="LiveId" clId="{8D9A52AD-E3F2-4750-BCEC-78C41C37BB78}" dt="2024-08-20T15:34:45.591" v="833" actId="1076"/>
          <ac:spMkLst>
            <pc:docMk/>
            <pc:sldMk cId="2153158304" sldId="294"/>
            <ac:spMk id="14" creationId="{C9251E26-BBDF-023E-E14D-BDC1FC0EAB1E}"/>
          </ac:spMkLst>
        </pc:spChg>
        <pc:spChg chg="add mod">
          <ac:chgData name="Hoang The" userId="9f16f8d006165ab0" providerId="LiveId" clId="{8D9A52AD-E3F2-4750-BCEC-78C41C37BB78}" dt="2024-08-20T15:34:45.591" v="833" actId="1076"/>
          <ac:spMkLst>
            <pc:docMk/>
            <pc:sldMk cId="2153158304" sldId="294"/>
            <ac:spMk id="15" creationId="{EBC38BFB-DB10-0E43-7D91-E41900FB50CC}"/>
          </ac:spMkLst>
        </pc:spChg>
        <pc:picChg chg="add mod">
          <ac:chgData name="Hoang The" userId="9f16f8d006165ab0" providerId="LiveId" clId="{8D9A52AD-E3F2-4750-BCEC-78C41C37BB78}" dt="2024-08-20T15:34:23.646" v="830" actId="1076"/>
          <ac:picMkLst>
            <pc:docMk/>
            <pc:sldMk cId="2153158304" sldId="294"/>
            <ac:picMk id="1026" creationId="{8E77B393-C1C7-00DC-8018-5D20623B47F9}"/>
          </ac:picMkLst>
        </pc:picChg>
      </pc:sldChg>
      <pc:sldChg chg="add del">
        <pc:chgData name="Hoang The" userId="9f16f8d006165ab0" providerId="LiveId" clId="{8D9A52AD-E3F2-4750-BCEC-78C41C37BB78}" dt="2024-08-20T15:20:12.172" v="620" actId="47"/>
        <pc:sldMkLst>
          <pc:docMk/>
          <pc:sldMk cId="2805027729" sldId="294"/>
        </pc:sldMkLst>
      </pc:sldChg>
      <pc:sldChg chg="del">
        <pc:chgData name="Hoang The" userId="9f16f8d006165ab0" providerId="LiveId" clId="{8D9A52AD-E3F2-4750-BCEC-78C41C37BB78}" dt="2024-08-19T14:43:05.259" v="0" actId="47"/>
        <pc:sldMkLst>
          <pc:docMk/>
          <pc:sldMk cId="4125130014" sldId="294"/>
        </pc:sldMkLst>
      </pc:sldChg>
      <pc:sldChg chg="new del">
        <pc:chgData name="Hoang The" userId="9f16f8d006165ab0" providerId="LiveId" clId="{8D9A52AD-E3F2-4750-BCEC-78C41C37BB78}" dt="2024-08-20T15:35:38.229" v="841" actId="47"/>
        <pc:sldMkLst>
          <pc:docMk/>
          <pc:sldMk cId="2548606673" sldId="295"/>
        </pc:sldMkLst>
      </pc:sldChg>
      <pc:sldChg chg="del">
        <pc:chgData name="Hoang The" userId="9f16f8d006165ab0" providerId="LiveId" clId="{8D9A52AD-E3F2-4750-BCEC-78C41C37BB78}" dt="2024-08-19T14:43:05.259" v="0" actId="47"/>
        <pc:sldMkLst>
          <pc:docMk/>
          <pc:sldMk cId="3669941963" sldId="295"/>
        </pc:sldMkLst>
      </pc:sldChg>
      <pc:sldChg chg="addSp delSp modSp add del mod">
        <pc:chgData name="Hoang The" userId="9f16f8d006165ab0" providerId="LiveId" clId="{8D9A52AD-E3F2-4750-BCEC-78C41C37BB78}" dt="2024-08-20T15:48:24.668" v="1002" actId="47"/>
        <pc:sldMkLst>
          <pc:docMk/>
          <pc:sldMk cId="2490548298" sldId="296"/>
        </pc:sldMkLst>
        <pc:spChg chg="add mod">
          <ac:chgData name="Hoang The" userId="9f16f8d006165ab0" providerId="LiveId" clId="{8D9A52AD-E3F2-4750-BCEC-78C41C37BB78}" dt="2024-08-20T15:48:07.980" v="999" actId="21"/>
          <ac:spMkLst>
            <pc:docMk/>
            <pc:sldMk cId="2490548298" sldId="296"/>
            <ac:spMk id="2" creationId="{C15DB40D-E5EA-09D5-809C-0C3E4254EB18}"/>
          </ac:spMkLst>
        </pc:spChg>
        <pc:spChg chg="del mod">
          <ac:chgData name="Hoang The" userId="9f16f8d006165ab0" providerId="LiveId" clId="{8D9A52AD-E3F2-4750-BCEC-78C41C37BB78}" dt="2024-08-20T15:48:07.980" v="999" actId="21"/>
          <ac:spMkLst>
            <pc:docMk/>
            <pc:sldMk cId="2490548298" sldId="296"/>
            <ac:spMk id="3" creationId="{F20A80F2-7658-3DC0-4E51-1890E50AA106}"/>
          </ac:spMkLst>
        </pc:spChg>
        <pc:spChg chg="del">
          <ac:chgData name="Hoang The" userId="9f16f8d006165ab0" providerId="LiveId" clId="{8D9A52AD-E3F2-4750-BCEC-78C41C37BB78}" dt="2024-08-20T15:48:07.980" v="999" actId="21"/>
          <ac:spMkLst>
            <pc:docMk/>
            <pc:sldMk cId="2490548298" sldId="296"/>
            <ac:spMk id="5" creationId="{665F62E5-FCC2-E33D-B3CE-43C2E96A8D29}"/>
          </ac:spMkLst>
        </pc:spChg>
        <pc:spChg chg="del">
          <ac:chgData name="Hoang The" userId="9f16f8d006165ab0" providerId="LiveId" clId="{8D9A52AD-E3F2-4750-BCEC-78C41C37BB78}" dt="2024-08-20T15:48:07.980" v="999" actId="21"/>
          <ac:spMkLst>
            <pc:docMk/>
            <pc:sldMk cId="2490548298" sldId="296"/>
            <ac:spMk id="6" creationId="{3D6EF0AA-4BE2-7D1C-88F6-27CCB722BF25}"/>
          </ac:spMkLst>
        </pc:spChg>
        <pc:spChg chg="del mod">
          <ac:chgData name="Hoang The" userId="9f16f8d006165ab0" providerId="LiveId" clId="{8D9A52AD-E3F2-4750-BCEC-78C41C37BB78}" dt="2024-08-20T15:48:07.980" v="999" actId="21"/>
          <ac:spMkLst>
            <pc:docMk/>
            <pc:sldMk cId="2490548298" sldId="296"/>
            <ac:spMk id="8" creationId="{105603B0-97E2-D335-C6B9-9087DE14FF3D}"/>
          </ac:spMkLst>
        </pc:spChg>
        <pc:spChg chg="del">
          <ac:chgData name="Hoang The" userId="9f16f8d006165ab0" providerId="LiveId" clId="{8D9A52AD-E3F2-4750-BCEC-78C41C37BB78}" dt="2024-08-20T15:38:38.762" v="863" actId="478"/>
          <ac:spMkLst>
            <pc:docMk/>
            <pc:sldMk cId="2490548298" sldId="296"/>
            <ac:spMk id="9" creationId="{7936A2EF-F04D-8048-0155-BE05E9529F99}"/>
          </ac:spMkLst>
        </pc:spChg>
        <pc:spChg chg="del">
          <ac:chgData name="Hoang The" userId="9f16f8d006165ab0" providerId="LiveId" clId="{8D9A52AD-E3F2-4750-BCEC-78C41C37BB78}" dt="2024-08-20T15:38:40.700" v="864" actId="478"/>
          <ac:spMkLst>
            <pc:docMk/>
            <pc:sldMk cId="2490548298" sldId="296"/>
            <ac:spMk id="10" creationId="{C139B1D9-68FB-7B28-2F01-82A94A50214D}"/>
          </ac:spMkLst>
        </pc:spChg>
        <pc:spChg chg="del">
          <ac:chgData name="Hoang The" userId="9f16f8d006165ab0" providerId="LiveId" clId="{8D9A52AD-E3F2-4750-BCEC-78C41C37BB78}" dt="2024-08-20T15:38:38.762" v="863" actId="478"/>
          <ac:spMkLst>
            <pc:docMk/>
            <pc:sldMk cId="2490548298" sldId="296"/>
            <ac:spMk id="11" creationId="{D67D57C4-90CA-9731-B66C-7AC6FAC89FEC}"/>
          </ac:spMkLst>
        </pc:spChg>
        <pc:spChg chg="del">
          <ac:chgData name="Hoang The" userId="9f16f8d006165ab0" providerId="LiveId" clId="{8D9A52AD-E3F2-4750-BCEC-78C41C37BB78}" dt="2024-08-20T15:38:38.762" v="863" actId="478"/>
          <ac:spMkLst>
            <pc:docMk/>
            <pc:sldMk cId="2490548298" sldId="296"/>
            <ac:spMk id="12" creationId="{22E313C6-6AD2-0741-14B3-B08D6AADC991}"/>
          </ac:spMkLst>
        </pc:spChg>
        <pc:spChg chg="del">
          <ac:chgData name="Hoang The" userId="9f16f8d006165ab0" providerId="LiveId" clId="{8D9A52AD-E3F2-4750-BCEC-78C41C37BB78}" dt="2024-08-20T15:38:38.762" v="863" actId="478"/>
          <ac:spMkLst>
            <pc:docMk/>
            <pc:sldMk cId="2490548298" sldId="296"/>
            <ac:spMk id="13" creationId="{10263CCE-E2A7-4678-7CFB-288A0329180C}"/>
          </ac:spMkLst>
        </pc:spChg>
        <pc:spChg chg="del">
          <ac:chgData name="Hoang The" userId="9f16f8d006165ab0" providerId="LiveId" clId="{8D9A52AD-E3F2-4750-BCEC-78C41C37BB78}" dt="2024-08-20T15:38:38.762" v="863" actId="478"/>
          <ac:spMkLst>
            <pc:docMk/>
            <pc:sldMk cId="2490548298" sldId="296"/>
            <ac:spMk id="14" creationId="{C9251E26-BBDF-023E-E14D-BDC1FC0EAB1E}"/>
          </ac:spMkLst>
        </pc:spChg>
        <pc:spChg chg="del">
          <ac:chgData name="Hoang The" userId="9f16f8d006165ab0" providerId="LiveId" clId="{8D9A52AD-E3F2-4750-BCEC-78C41C37BB78}" dt="2024-08-20T15:38:38.762" v="863" actId="478"/>
          <ac:spMkLst>
            <pc:docMk/>
            <pc:sldMk cId="2490548298" sldId="296"/>
            <ac:spMk id="15" creationId="{EBC38BFB-DB10-0E43-7D91-E41900FB50CC}"/>
          </ac:spMkLst>
        </pc:spChg>
        <pc:picChg chg="del">
          <ac:chgData name="Hoang The" userId="9f16f8d006165ab0" providerId="LiveId" clId="{8D9A52AD-E3F2-4750-BCEC-78C41C37BB78}" dt="2024-08-20T15:38:36.371" v="862" actId="478"/>
          <ac:picMkLst>
            <pc:docMk/>
            <pc:sldMk cId="2490548298" sldId="296"/>
            <ac:picMk id="1026" creationId="{8E77B393-C1C7-00DC-8018-5D20623B47F9}"/>
          </ac:picMkLst>
        </pc:picChg>
        <pc:picChg chg="add del mod">
          <ac:chgData name="Hoang The" userId="9f16f8d006165ab0" providerId="LiveId" clId="{8D9A52AD-E3F2-4750-BCEC-78C41C37BB78}" dt="2024-08-20T15:48:07.980" v="999" actId="21"/>
          <ac:picMkLst>
            <pc:docMk/>
            <pc:sldMk cId="2490548298" sldId="296"/>
            <ac:picMk id="2050" creationId="{886393B5-A9D6-2E01-CDDA-49AED4A5B667}"/>
          </ac:picMkLst>
        </pc:picChg>
      </pc:sldChg>
      <pc:sldChg chg="del">
        <pc:chgData name="Hoang The" userId="9f16f8d006165ab0" providerId="LiveId" clId="{8D9A52AD-E3F2-4750-BCEC-78C41C37BB78}" dt="2024-08-19T14:43:05.259" v="0" actId="47"/>
        <pc:sldMkLst>
          <pc:docMk/>
          <pc:sldMk cId="2870329003" sldId="296"/>
        </pc:sldMkLst>
      </pc:sldChg>
      <pc:sldChg chg="del">
        <pc:chgData name="Hoang The" userId="9f16f8d006165ab0" providerId="LiveId" clId="{8D9A52AD-E3F2-4750-BCEC-78C41C37BB78}" dt="2024-08-19T14:43:05.259" v="0" actId="47"/>
        <pc:sldMkLst>
          <pc:docMk/>
          <pc:sldMk cId="118525356" sldId="297"/>
        </pc:sldMkLst>
      </pc:sldChg>
      <pc:sldChg chg="new del">
        <pc:chgData name="Hoang The" userId="9f16f8d006165ab0" providerId="LiveId" clId="{8D9A52AD-E3F2-4750-BCEC-78C41C37BB78}" dt="2024-08-20T15:49:13.122" v="1016" actId="47"/>
        <pc:sldMkLst>
          <pc:docMk/>
          <pc:sldMk cId="3971151509" sldId="297"/>
        </pc:sldMkLst>
      </pc:sldChg>
      <pc:sldChg chg="addSp delSp modSp add del mod">
        <pc:chgData name="Hoang The" userId="9f16f8d006165ab0" providerId="LiveId" clId="{8D9A52AD-E3F2-4750-BCEC-78C41C37BB78}" dt="2024-08-20T15:49:13.122" v="1016" actId="47"/>
        <pc:sldMkLst>
          <pc:docMk/>
          <pc:sldMk cId="3349048449" sldId="298"/>
        </pc:sldMkLst>
        <pc:spChg chg="add mod">
          <ac:chgData name="Hoang The" userId="9f16f8d006165ab0" providerId="LiveId" clId="{8D9A52AD-E3F2-4750-BCEC-78C41C37BB78}" dt="2024-08-20T15:48:56.464" v="1012" actId="21"/>
          <ac:spMkLst>
            <pc:docMk/>
            <pc:sldMk cId="3349048449" sldId="298"/>
            <ac:spMk id="2" creationId="{E7F0FDC4-1F5E-448E-807E-BFA0BF118B0B}"/>
          </ac:spMkLst>
        </pc:spChg>
        <pc:spChg chg="del mod">
          <ac:chgData name="Hoang The" userId="9f16f8d006165ab0" providerId="LiveId" clId="{8D9A52AD-E3F2-4750-BCEC-78C41C37BB78}" dt="2024-08-20T15:48:56.464" v="1012" actId="21"/>
          <ac:spMkLst>
            <pc:docMk/>
            <pc:sldMk cId="3349048449" sldId="298"/>
            <ac:spMk id="3" creationId="{F20A80F2-7658-3DC0-4E51-1890E50AA106}"/>
          </ac:spMkLst>
        </pc:spChg>
        <pc:spChg chg="del">
          <ac:chgData name="Hoang The" userId="9f16f8d006165ab0" providerId="LiveId" clId="{8D9A52AD-E3F2-4750-BCEC-78C41C37BB78}" dt="2024-08-20T15:48:56.464" v="1012" actId="21"/>
          <ac:spMkLst>
            <pc:docMk/>
            <pc:sldMk cId="3349048449" sldId="298"/>
            <ac:spMk id="5" creationId="{665F62E5-FCC2-E33D-B3CE-43C2E96A8D29}"/>
          </ac:spMkLst>
        </pc:spChg>
        <pc:spChg chg="del">
          <ac:chgData name="Hoang The" userId="9f16f8d006165ab0" providerId="LiveId" clId="{8D9A52AD-E3F2-4750-BCEC-78C41C37BB78}" dt="2024-08-20T15:48:56.464" v="1012" actId="21"/>
          <ac:spMkLst>
            <pc:docMk/>
            <pc:sldMk cId="3349048449" sldId="298"/>
            <ac:spMk id="6" creationId="{3D6EF0AA-4BE2-7D1C-88F6-27CCB722BF25}"/>
          </ac:spMkLst>
        </pc:spChg>
        <pc:spChg chg="del mod">
          <ac:chgData name="Hoang The" userId="9f16f8d006165ab0" providerId="LiveId" clId="{8D9A52AD-E3F2-4750-BCEC-78C41C37BB78}" dt="2024-08-20T15:48:56.464" v="1012" actId="21"/>
          <ac:spMkLst>
            <pc:docMk/>
            <pc:sldMk cId="3349048449" sldId="298"/>
            <ac:spMk id="8" creationId="{105603B0-97E2-D335-C6B9-9087DE14FF3D}"/>
          </ac:spMkLst>
        </pc:spChg>
        <pc:picChg chg="del">
          <ac:chgData name="Hoang The" userId="9f16f8d006165ab0" providerId="LiveId" clId="{8D9A52AD-E3F2-4750-BCEC-78C41C37BB78}" dt="2024-08-20T15:43:03.899" v="921" actId="478"/>
          <ac:picMkLst>
            <pc:docMk/>
            <pc:sldMk cId="3349048449" sldId="298"/>
            <ac:picMk id="2050" creationId="{886393B5-A9D6-2E01-CDDA-49AED4A5B667}"/>
          </ac:picMkLst>
        </pc:picChg>
        <pc:picChg chg="add del mod">
          <ac:chgData name="Hoang The" userId="9f16f8d006165ab0" providerId="LiveId" clId="{8D9A52AD-E3F2-4750-BCEC-78C41C37BB78}" dt="2024-08-20T15:48:56.464" v="1012" actId="21"/>
          <ac:picMkLst>
            <pc:docMk/>
            <pc:sldMk cId="3349048449" sldId="298"/>
            <ac:picMk id="3074" creationId="{A08C43FB-2205-30C7-4603-9E7D3CCEC9CC}"/>
          </ac:picMkLst>
        </pc:picChg>
      </pc:sldChg>
      <pc:sldChg chg="addSp delSp modSp add del mod">
        <pc:chgData name="Hoang The" userId="9f16f8d006165ab0" providerId="LiveId" clId="{8D9A52AD-E3F2-4750-BCEC-78C41C37BB78}" dt="2024-08-20T15:49:13.122" v="1016" actId="47"/>
        <pc:sldMkLst>
          <pc:docMk/>
          <pc:sldMk cId="1179312114" sldId="299"/>
        </pc:sldMkLst>
        <pc:spChg chg="add mod">
          <ac:chgData name="Hoang The" userId="9f16f8d006165ab0" providerId="LiveId" clId="{8D9A52AD-E3F2-4750-BCEC-78C41C37BB78}" dt="2024-08-20T15:48:44.902" v="1009" actId="21"/>
          <ac:spMkLst>
            <pc:docMk/>
            <pc:sldMk cId="1179312114" sldId="299"/>
            <ac:spMk id="2" creationId="{63FA312A-1881-982C-29A9-DD6AF484DCA6}"/>
          </ac:spMkLst>
        </pc:spChg>
        <pc:spChg chg="del mod">
          <ac:chgData name="Hoang The" userId="9f16f8d006165ab0" providerId="LiveId" clId="{8D9A52AD-E3F2-4750-BCEC-78C41C37BB78}" dt="2024-08-20T15:48:44.902" v="1009" actId="21"/>
          <ac:spMkLst>
            <pc:docMk/>
            <pc:sldMk cId="1179312114" sldId="299"/>
            <ac:spMk id="3" creationId="{F20A80F2-7658-3DC0-4E51-1890E50AA106}"/>
          </ac:spMkLst>
        </pc:spChg>
        <pc:spChg chg="del">
          <ac:chgData name="Hoang The" userId="9f16f8d006165ab0" providerId="LiveId" clId="{8D9A52AD-E3F2-4750-BCEC-78C41C37BB78}" dt="2024-08-20T15:48:44.902" v="1009" actId="21"/>
          <ac:spMkLst>
            <pc:docMk/>
            <pc:sldMk cId="1179312114" sldId="299"/>
            <ac:spMk id="5" creationId="{665F62E5-FCC2-E33D-B3CE-43C2E96A8D29}"/>
          </ac:spMkLst>
        </pc:spChg>
        <pc:spChg chg="del">
          <ac:chgData name="Hoang The" userId="9f16f8d006165ab0" providerId="LiveId" clId="{8D9A52AD-E3F2-4750-BCEC-78C41C37BB78}" dt="2024-08-20T15:48:44.902" v="1009" actId="21"/>
          <ac:spMkLst>
            <pc:docMk/>
            <pc:sldMk cId="1179312114" sldId="299"/>
            <ac:spMk id="6" creationId="{3D6EF0AA-4BE2-7D1C-88F6-27CCB722BF25}"/>
          </ac:spMkLst>
        </pc:spChg>
        <pc:spChg chg="del mod">
          <ac:chgData name="Hoang The" userId="9f16f8d006165ab0" providerId="LiveId" clId="{8D9A52AD-E3F2-4750-BCEC-78C41C37BB78}" dt="2024-08-20T15:48:44.902" v="1009" actId="21"/>
          <ac:spMkLst>
            <pc:docMk/>
            <pc:sldMk cId="1179312114" sldId="299"/>
            <ac:spMk id="8" creationId="{105603B0-97E2-D335-C6B9-9087DE14FF3D}"/>
          </ac:spMkLst>
        </pc:spChg>
        <pc:picChg chg="del">
          <ac:chgData name="Hoang The" userId="9f16f8d006165ab0" providerId="LiveId" clId="{8D9A52AD-E3F2-4750-BCEC-78C41C37BB78}" dt="2024-08-20T15:48:44.902" v="1009" actId="21"/>
          <ac:picMkLst>
            <pc:docMk/>
            <pc:sldMk cId="1179312114" sldId="299"/>
            <ac:picMk id="2050" creationId="{886393B5-A9D6-2E01-CDDA-49AED4A5B667}"/>
          </ac:picMkLst>
        </pc:picChg>
      </pc:sldChg>
      <pc:sldChg chg="del">
        <pc:chgData name="Hoang The" userId="9f16f8d006165ab0" providerId="LiveId" clId="{8D9A52AD-E3F2-4750-BCEC-78C41C37BB78}" dt="2024-08-19T14:43:05.259" v="0" actId="47"/>
        <pc:sldMkLst>
          <pc:docMk/>
          <pc:sldMk cId="1663447480" sldId="299"/>
        </pc:sldMkLst>
      </pc:sldChg>
      <pc:sldChg chg="add del">
        <pc:chgData name="Hoang The" userId="9f16f8d006165ab0" providerId="LiveId" clId="{8D9A52AD-E3F2-4750-BCEC-78C41C37BB78}" dt="2024-08-20T15:44:49.037" v="929" actId="47"/>
        <pc:sldMkLst>
          <pc:docMk/>
          <pc:sldMk cId="2883714707" sldId="299"/>
        </pc:sldMkLst>
      </pc:sldChg>
      <pc:sldChg chg="del">
        <pc:chgData name="Hoang The" userId="9f16f8d006165ab0" providerId="LiveId" clId="{8D9A52AD-E3F2-4750-BCEC-78C41C37BB78}" dt="2024-08-19T14:43:05.259" v="0" actId="47"/>
        <pc:sldMkLst>
          <pc:docMk/>
          <pc:sldMk cId="1747179459" sldId="300"/>
        </pc:sldMkLst>
      </pc:sldChg>
      <pc:sldChg chg="addSp delSp modSp add mod">
        <pc:chgData name="Hoang The" userId="9f16f8d006165ab0" providerId="LiveId" clId="{8D9A52AD-E3F2-4750-BCEC-78C41C37BB78}" dt="2024-08-20T15:47:42.403" v="995" actId="5793"/>
        <pc:sldMkLst>
          <pc:docMk/>
          <pc:sldMk cId="2360141310" sldId="300"/>
        </pc:sldMkLst>
        <pc:spChg chg="del">
          <ac:chgData name="Hoang The" userId="9f16f8d006165ab0" providerId="LiveId" clId="{8D9A52AD-E3F2-4750-BCEC-78C41C37BB78}" dt="2024-08-20T15:47:14.028" v="990" actId="478"/>
          <ac:spMkLst>
            <pc:docMk/>
            <pc:sldMk cId="2360141310" sldId="300"/>
            <ac:spMk id="2" creationId="{631305F2-4D75-4D76-BA59-F00627AB838F}"/>
          </ac:spMkLst>
        </pc:spChg>
        <pc:spChg chg="del">
          <ac:chgData name="Hoang The" userId="9f16f8d006165ab0" providerId="LiveId" clId="{8D9A52AD-E3F2-4750-BCEC-78C41C37BB78}" dt="2024-08-20T15:47:14.028" v="990" actId="478"/>
          <ac:spMkLst>
            <pc:docMk/>
            <pc:sldMk cId="2360141310" sldId="300"/>
            <ac:spMk id="3" creationId="{88CB4E0E-ECE5-4628-8AFC-87C9EFB0840C}"/>
          </ac:spMkLst>
        </pc:spChg>
        <pc:spChg chg="add del mod">
          <ac:chgData name="Hoang The" userId="9f16f8d006165ab0" providerId="LiveId" clId="{8D9A52AD-E3F2-4750-BCEC-78C41C37BB78}" dt="2024-08-20T15:47:32.215" v="993" actId="478"/>
          <ac:spMkLst>
            <pc:docMk/>
            <pc:sldMk cId="2360141310" sldId="300"/>
            <ac:spMk id="5" creationId="{FDD6425F-7EB8-C4F4-8887-E3F6F6A1EE96}"/>
          </ac:spMkLst>
        </pc:spChg>
        <pc:spChg chg="add del mod">
          <ac:chgData name="Hoang The" userId="9f16f8d006165ab0" providerId="LiveId" clId="{8D9A52AD-E3F2-4750-BCEC-78C41C37BB78}" dt="2024-08-20T15:47:32.215" v="993" actId="478"/>
          <ac:spMkLst>
            <pc:docMk/>
            <pc:sldMk cId="2360141310" sldId="300"/>
            <ac:spMk id="7" creationId="{87ACC0D7-340B-7BE7-53D5-5B5A28ED6BA8}"/>
          </ac:spMkLst>
        </pc:spChg>
        <pc:spChg chg="add mod">
          <ac:chgData name="Hoang The" userId="9f16f8d006165ab0" providerId="LiveId" clId="{8D9A52AD-E3F2-4750-BCEC-78C41C37BB78}" dt="2024-08-20T15:47:30.402" v="992"/>
          <ac:spMkLst>
            <pc:docMk/>
            <pc:sldMk cId="2360141310" sldId="300"/>
            <ac:spMk id="8" creationId="{2BE4D528-2D1C-EA3F-92D1-C1E29A55D640}"/>
          </ac:spMkLst>
        </pc:spChg>
        <pc:spChg chg="add mod">
          <ac:chgData name="Hoang The" userId="9f16f8d006165ab0" providerId="LiveId" clId="{8D9A52AD-E3F2-4750-BCEC-78C41C37BB78}" dt="2024-08-20T15:47:28.965" v="991"/>
          <ac:spMkLst>
            <pc:docMk/>
            <pc:sldMk cId="2360141310" sldId="300"/>
            <ac:spMk id="9" creationId="{74252E66-A8A6-47C5-918B-3C5D349F61E9}"/>
          </ac:spMkLst>
        </pc:spChg>
        <pc:spChg chg="add mod">
          <ac:chgData name="Hoang The" userId="9f16f8d006165ab0" providerId="LiveId" clId="{8D9A52AD-E3F2-4750-BCEC-78C41C37BB78}" dt="2024-08-20T15:47:28.965" v="991"/>
          <ac:spMkLst>
            <pc:docMk/>
            <pc:sldMk cId="2360141310" sldId="300"/>
            <ac:spMk id="10" creationId="{34EAEF79-0B07-1876-D161-AB8F632170E9}"/>
          </ac:spMkLst>
        </pc:spChg>
        <pc:spChg chg="add mod">
          <ac:chgData name="Hoang The" userId="9f16f8d006165ab0" providerId="LiveId" clId="{8D9A52AD-E3F2-4750-BCEC-78C41C37BB78}" dt="2024-08-20T15:47:28.965" v="991"/>
          <ac:spMkLst>
            <pc:docMk/>
            <pc:sldMk cId="2360141310" sldId="300"/>
            <ac:spMk id="11" creationId="{8BD07C69-335F-E136-E8CF-067C5ABDED84}"/>
          </ac:spMkLst>
        </pc:spChg>
        <pc:spChg chg="add mod">
          <ac:chgData name="Hoang The" userId="9f16f8d006165ab0" providerId="LiveId" clId="{8D9A52AD-E3F2-4750-BCEC-78C41C37BB78}" dt="2024-08-20T15:47:28.965" v="991"/>
          <ac:spMkLst>
            <pc:docMk/>
            <pc:sldMk cId="2360141310" sldId="300"/>
            <ac:spMk id="13" creationId="{8FF5A468-B2E5-B449-C1F6-7DE9ECD8F639}"/>
          </ac:spMkLst>
        </pc:spChg>
        <pc:spChg chg="add mod">
          <ac:chgData name="Hoang The" userId="9f16f8d006165ab0" providerId="LiveId" clId="{8D9A52AD-E3F2-4750-BCEC-78C41C37BB78}" dt="2024-08-20T15:47:28.965" v="991"/>
          <ac:spMkLst>
            <pc:docMk/>
            <pc:sldMk cId="2360141310" sldId="300"/>
            <ac:spMk id="14" creationId="{31CAA5A1-3D8D-181C-46B8-46051E695107}"/>
          </ac:spMkLst>
        </pc:spChg>
        <pc:spChg chg="add mod">
          <ac:chgData name="Hoang The" userId="9f16f8d006165ab0" providerId="LiveId" clId="{8D9A52AD-E3F2-4750-BCEC-78C41C37BB78}" dt="2024-08-20T15:47:28.965" v="991"/>
          <ac:spMkLst>
            <pc:docMk/>
            <pc:sldMk cId="2360141310" sldId="300"/>
            <ac:spMk id="15" creationId="{14FA4011-4AEE-B033-E0DD-519C0696BCB4}"/>
          </ac:spMkLst>
        </pc:spChg>
        <pc:spChg chg="add mod">
          <ac:chgData name="Hoang The" userId="9f16f8d006165ab0" providerId="LiveId" clId="{8D9A52AD-E3F2-4750-BCEC-78C41C37BB78}" dt="2024-08-20T15:47:28.965" v="991"/>
          <ac:spMkLst>
            <pc:docMk/>
            <pc:sldMk cId="2360141310" sldId="300"/>
            <ac:spMk id="16" creationId="{1E71A453-C9EE-BB73-F4EF-4CAAE64A9F75}"/>
          </ac:spMkLst>
        </pc:spChg>
        <pc:spChg chg="add mod">
          <ac:chgData name="Hoang The" userId="9f16f8d006165ab0" providerId="LiveId" clId="{8D9A52AD-E3F2-4750-BCEC-78C41C37BB78}" dt="2024-08-20T15:47:28.965" v="991"/>
          <ac:spMkLst>
            <pc:docMk/>
            <pc:sldMk cId="2360141310" sldId="300"/>
            <ac:spMk id="17" creationId="{1611D24B-20C7-4BEE-0618-6903B1BDC860}"/>
          </ac:spMkLst>
        </pc:spChg>
        <pc:spChg chg="add mod">
          <ac:chgData name="Hoang The" userId="9f16f8d006165ab0" providerId="LiveId" clId="{8D9A52AD-E3F2-4750-BCEC-78C41C37BB78}" dt="2024-08-20T15:47:28.965" v="991"/>
          <ac:spMkLst>
            <pc:docMk/>
            <pc:sldMk cId="2360141310" sldId="300"/>
            <ac:spMk id="18" creationId="{D94F2090-CF2F-9798-5BEB-24179BB1A426}"/>
          </ac:spMkLst>
        </pc:spChg>
        <pc:spChg chg="add mod">
          <ac:chgData name="Hoang The" userId="9f16f8d006165ab0" providerId="LiveId" clId="{8D9A52AD-E3F2-4750-BCEC-78C41C37BB78}" dt="2024-08-20T15:47:28.965" v="991"/>
          <ac:spMkLst>
            <pc:docMk/>
            <pc:sldMk cId="2360141310" sldId="300"/>
            <ac:spMk id="19" creationId="{9679FAC5-6C55-C1E1-5089-ACA80B63F9DD}"/>
          </ac:spMkLst>
        </pc:spChg>
        <pc:spChg chg="add mod">
          <ac:chgData name="Hoang The" userId="9f16f8d006165ab0" providerId="LiveId" clId="{8D9A52AD-E3F2-4750-BCEC-78C41C37BB78}" dt="2024-08-20T15:47:42.403" v="995" actId="5793"/>
          <ac:spMkLst>
            <pc:docMk/>
            <pc:sldMk cId="2360141310" sldId="300"/>
            <ac:spMk id="20" creationId="{AA48FE7F-6FD8-D857-CD05-7B77A345BBDC}"/>
          </ac:spMkLst>
        </pc:spChg>
        <pc:spChg chg="add mod">
          <ac:chgData name="Hoang The" userId="9f16f8d006165ab0" providerId="LiveId" clId="{8D9A52AD-E3F2-4750-BCEC-78C41C37BB78}" dt="2024-08-20T15:47:33.122" v="994"/>
          <ac:spMkLst>
            <pc:docMk/>
            <pc:sldMk cId="2360141310" sldId="300"/>
            <ac:spMk id="21" creationId="{7B30C405-A241-CF15-CE6B-F0DB15CFD46F}"/>
          </ac:spMkLst>
        </pc:spChg>
        <pc:spChg chg="add mod">
          <ac:chgData name="Hoang The" userId="9f16f8d006165ab0" providerId="LiveId" clId="{8D9A52AD-E3F2-4750-BCEC-78C41C37BB78}" dt="2024-08-20T15:47:33.122" v="994"/>
          <ac:spMkLst>
            <pc:docMk/>
            <pc:sldMk cId="2360141310" sldId="300"/>
            <ac:spMk id="22" creationId="{3D9FAE61-F262-25E3-74B7-FA1C3EF4076A}"/>
          </ac:spMkLst>
        </pc:spChg>
        <pc:spChg chg="add mod">
          <ac:chgData name="Hoang The" userId="9f16f8d006165ab0" providerId="LiveId" clId="{8D9A52AD-E3F2-4750-BCEC-78C41C37BB78}" dt="2024-08-20T15:47:33.122" v="994"/>
          <ac:spMkLst>
            <pc:docMk/>
            <pc:sldMk cId="2360141310" sldId="300"/>
            <ac:spMk id="23" creationId="{105431ED-B376-06BC-3D5C-A4074BC7CFB0}"/>
          </ac:spMkLst>
        </pc:spChg>
        <pc:spChg chg="add mod">
          <ac:chgData name="Hoang The" userId="9f16f8d006165ab0" providerId="LiveId" clId="{8D9A52AD-E3F2-4750-BCEC-78C41C37BB78}" dt="2024-08-20T15:47:33.122" v="994"/>
          <ac:spMkLst>
            <pc:docMk/>
            <pc:sldMk cId="2360141310" sldId="300"/>
            <ac:spMk id="25" creationId="{39ED2592-C330-6E98-612E-74F1188C944E}"/>
          </ac:spMkLst>
        </pc:spChg>
        <pc:spChg chg="add mod">
          <ac:chgData name="Hoang The" userId="9f16f8d006165ab0" providerId="LiveId" clId="{8D9A52AD-E3F2-4750-BCEC-78C41C37BB78}" dt="2024-08-20T15:47:33.122" v="994"/>
          <ac:spMkLst>
            <pc:docMk/>
            <pc:sldMk cId="2360141310" sldId="300"/>
            <ac:spMk id="26" creationId="{F40B904C-275B-7D6F-8089-28ED075C9F42}"/>
          </ac:spMkLst>
        </pc:spChg>
        <pc:spChg chg="add mod">
          <ac:chgData name="Hoang The" userId="9f16f8d006165ab0" providerId="LiveId" clId="{8D9A52AD-E3F2-4750-BCEC-78C41C37BB78}" dt="2024-08-20T15:47:33.122" v="994"/>
          <ac:spMkLst>
            <pc:docMk/>
            <pc:sldMk cId="2360141310" sldId="300"/>
            <ac:spMk id="27" creationId="{3382D799-5B82-396B-5C09-FD14ABA75DD8}"/>
          </ac:spMkLst>
        </pc:spChg>
        <pc:spChg chg="add mod">
          <ac:chgData name="Hoang The" userId="9f16f8d006165ab0" providerId="LiveId" clId="{8D9A52AD-E3F2-4750-BCEC-78C41C37BB78}" dt="2024-08-20T15:47:33.122" v="994"/>
          <ac:spMkLst>
            <pc:docMk/>
            <pc:sldMk cId="2360141310" sldId="300"/>
            <ac:spMk id="28" creationId="{695D252E-96AE-D3A5-39F4-1B3CD3C74279}"/>
          </ac:spMkLst>
        </pc:spChg>
        <pc:spChg chg="add mod">
          <ac:chgData name="Hoang The" userId="9f16f8d006165ab0" providerId="LiveId" clId="{8D9A52AD-E3F2-4750-BCEC-78C41C37BB78}" dt="2024-08-20T15:47:33.122" v="994"/>
          <ac:spMkLst>
            <pc:docMk/>
            <pc:sldMk cId="2360141310" sldId="300"/>
            <ac:spMk id="29" creationId="{896A4C5F-CA02-14B9-E06A-2C309DDC84FE}"/>
          </ac:spMkLst>
        </pc:spChg>
        <pc:spChg chg="add mod">
          <ac:chgData name="Hoang The" userId="9f16f8d006165ab0" providerId="LiveId" clId="{8D9A52AD-E3F2-4750-BCEC-78C41C37BB78}" dt="2024-08-20T15:47:33.122" v="994"/>
          <ac:spMkLst>
            <pc:docMk/>
            <pc:sldMk cId="2360141310" sldId="300"/>
            <ac:spMk id="30" creationId="{085432D0-8102-7907-F624-ED0FB35FE7E3}"/>
          </ac:spMkLst>
        </pc:spChg>
        <pc:spChg chg="add mod">
          <ac:chgData name="Hoang The" userId="9f16f8d006165ab0" providerId="LiveId" clId="{8D9A52AD-E3F2-4750-BCEC-78C41C37BB78}" dt="2024-08-20T15:47:33.122" v="994"/>
          <ac:spMkLst>
            <pc:docMk/>
            <pc:sldMk cId="2360141310" sldId="300"/>
            <ac:spMk id="31" creationId="{073237F2-65B6-E357-0710-5E28FE9A43F1}"/>
          </ac:spMkLst>
        </pc:spChg>
        <pc:picChg chg="add mod">
          <ac:chgData name="Hoang The" userId="9f16f8d006165ab0" providerId="LiveId" clId="{8D9A52AD-E3F2-4750-BCEC-78C41C37BB78}" dt="2024-08-20T15:47:28.965" v="991"/>
          <ac:picMkLst>
            <pc:docMk/>
            <pc:sldMk cId="2360141310" sldId="300"/>
            <ac:picMk id="12" creationId="{521DB803-6360-E816-90A4-B09F9346C147}"/>
          </ac:picMkLst>
        </pc:picChg>
        <pc:picChg chg="add mod">
          <ac:chgData name="Hoang The" userId="9f16f8d006165ab0" providerId="LiveId" clId="{8D9A52AD-E3F2-4750-BCEC-78C41C37BB78}" dt="2024-08-20T15:47:33.122" v="994"/>
          <ac:picMkLst>
            <pc:docMk/>
            <pc:sldMk cId="2360141310" sldId="300"/>
            <ac:picMk id="24" creationId="{39050309-145C-3624-A350-C4A99B921639}"/>
          </ac:picMkLst>
        </pc:picChg>
      </pc:sldChg>
      <pc:sldChg chg="new del">
        <pc:chgData name="Hoang The" userId="9f16f8d006165ab0" providerId="LiveId" clId="{8D9A52AD-E3F2-4750-BCEC-78C41C37BB78}" dt="2024-08-20T15:47:07.293" v="988" actId="47"/>
        <pc:sldMkLst>
          <pc:docMk/>
          <pc:sldMk cId="3969700207" sldId="300"/>
        </pc:sldMkLst>
      </pc:sldChg>
      <pc:sldChg chg="addSp delSp modSp add mod">
        <pc:chgData name="Hoang The" userId="9f16f8d006165ab0" providerId="LiveId" clId="{8D9A52AD-E3F2-4750-BCEC-78C41C37BB78}" dt="2024-08-20T15:48:12.715" v="1001" actId="5793"/>
        <pc:sldMkLst>
          <pc:docMk/>
          <pc:sldMk cId="848112327" sldId="301"/>
        </pc:sldMkLst>
        <pc:spChg chg="add mod">
          <ac:chgData name="Hoang The" userId="9f16f8d006165ab0" providerId="LiveId" clId="{8D9A52AD-E3F2-4750-BCEC-78C41C37BB78}" dt="2024-08-20T15:48:12.715" v="1001" actId="5793"/>
          <ac:spMkLst>
            <pc:docMk/>
            <pc:sldMk cId="848112327" sldId="301"/>
            <ac:spMk id="3" creationId="{F20A80F2-7658-3DC0-4E51-1890E50AA106}"/>
          </ac:spMkLst>
        </pc:spChg>
        <pc:spChg chg="add mod">
          <ac:chgData name="Hoang The" userId="9f16f8d006165ab0" providerId="LiveId" clId="{8D9A52AD-E3F2-4750-BCEC-78C41C37BB78}" dt="2024-08-20T15:48:10.168" v="1000"/>
          <ac:spMkLst>
            <pc:docMk/>
            <pc:sldMk cId="848112327" sldId="301"/>
            <ac:spMk id="5" creationId="{665F62E5-FCC2-E33D-B3CE-43C2E96A8D29}"/>
          </ac:spMkLst>
        </pc:spChg>
        <pc:spChg chg="add mod">
          <ac:chgData name="Hoang The" userId="9f16f8d006165ab0" providerId="LiveId" clId="{8D9A52AD-E3F2-4750-BCEC-78C41C37BB78}" dt="2024-08-20T15:48:10.168" v="1000"/>
          <ac:spMkLst>
            <pc:docMk/>
            <pc:sldMk cId="848112327" sldId="301"/>
            <ac:spMk id="6" creationId="{3D6EF0AA-4BE2-7D1C-88F6-27CCB722BF25}"/>
          </ac:spMkLst>
        </pc:spChg>
        <pc:spChg chg="add mod">
          <ac:chgData name="Hoang The" userId="9f16f8d006165ab0" providerId="LiveId" clId="{8D9A52AD-E3F2-4750-BCEC-78C41C37BB78}" dt="2024-08-20T15:48:10.168" v="1000"/>
          <ac:spMkLst>
            <pc:docMk/>
            <pc:sldMk cId="848112327" sldId="301"/>
            <ac:spMk id="8" creationId="{105603B0-97E2-D335-C6B9-9087DE14FF3D}"/>
          </ac:spMkLst>
        </pc:spChg>
        <pc:spChg chg="del">
          <ac:chgData name="Hoang The" userId="9f16f8d006165ab0" providerId="LiveId" clId="{8D9A52AD-E3F2-4750-BCEC-78C41C37BB78}" dt="2024-08-20T15:48:04.512" v="998" actId="478"/>
          <ac:spMkLst>
            <pc:docMk/>
            <pc:sldMk cId="848112327" sldId="301"/>
            <ac:spMk id="20" creationId="{AA48FE7F-6FD8-D857-CD05-7B77A345BBDC}"/>
          </ac:spMkLst>
        </pc:spChg>
        <pc:spChg chg="del">
          <ac:chgData name="Hoang The" userId="9f16f8d006165ab0" providerId="LiveId" clId="{8D9A52AD-E3F2-4750-BCEC-78C41C37BB78}" dt="2024-08-20T15:48:04.512" v="998" actId="478"/>
          <ac:spMkLst>
            <pc:docMk/>
            <pc:sldMk cId="848112327" sldId="301"/>
            <ac:spMk id="21" creationId="{7B30C405-A241-CF15-CE6B-F0DB15CFD46F}"/>
          </ac:spMkLst>
        </pc:spChg>
        <pc:spChg chg="del">
          <ac:chgData name="Hoang The" userId="9f16f8d006165ab0" providerId="LiveId" clId="{8D9A52AD-E3F2-4750-BCEC-78C41C37BB78}" dt="2024-08-20T15:48:04.512" v="998" actId="478"/>
          <ac:spMkLst>
            <pc:docMk/>
            <pc:sldMk cId="848112327" sldId="301"/>
            <ac:spMk id="22" creationId="{3D9FAE61-F262-25E3-74B7-FA1C3EF4076A}"/>
          </ac:spMkLst>
        </pc:spChg>
        <pc:spChg chg="del">
          <ac:chgData name="Hoang The" userId="9f16f8d006165ab0" providerId="LiveId" clId="{8D9A52AD-E3F2-4750-BCEC-78C41C37BB78}" dt="2024-08-20T15:48:04.512" v="998" actId="478"/>
          <ac:spMkLst>
            <pc:docMk/>
            <pc:sldMk cId="848112327" sldId="301"/>
            <ac:spMk id="23" creationId="{105431ED-B376-06BC-3D5C-A4074BC7CFB0}"/>
          </ac:spMkLst>
        </pc:spChg>
        <pc:spChg chg="del">
          <ac:chgData name="Hoang The" userId="9f16f8d006165ab0" providerId="LiveId" clId="{8D9A52AD-E3F2-4750-BCEC-78C41C37BB78}" dt="2024-08-20T15:48:04.512" v="998" actId="478"/>
          <ac:spMkLst>
            <pc:docMk/>
            <pc:sldMk cId="848112327" sldId="301"/>
            <ac:spMk id="25" creationId="{39ED2592-C330-6E98-612E-74F1188C944E}"/>
          </ac:spMkLst>
        </pc:spChg>
        <pc:spChg chg="del">
          <ac:chgData name="Hoang The" userId="9f16f8d006165ab0" providerId="LiveId" clId="{8D9A52AD-E3F2-4750-BCEC-78C41C37BB78}" dt="2024-08-20T15:48:04.512" v="998" actId="478"/>
          <ac:spMkLst>
            <pc:docMk/>
            <pc:sldMk cId="848112327" sldId="301"/>
            <ac:spMk id="26" creationId="{F40B904C-275B-7D6F-8089-28ED075C9F42}"/>
          </ac:spMkLst>
        </pc:spChg>
        <pc:spChg chg="del">
          <ac:chgData name="Hoang The" userId="9f16f8d006165ab0" providerId="LiveId" clId="{8D9A52AD-E3F2-4750-BCEC-78C41C37BB78}" dt="2024-08-20T15:48:04.512" v="998" actId="478"/>
          <ac:spMkLst>
            <pc:docMk/>
            <pc:sldMk cId="848112327" sldId="301"/>
            <ac:spMk id="27" creationId="{3382D799-5B82-396B-5C09-FD14ABA75DD8}"/>
          </ac:spMkLst>
        </pc:spChg>
        <pc:spChg chg="del">
          <ac:chgData name="Hoang The" userId="9f16f8d006165ab0" providerId="LiveId" clId="{8D9A52AD-E3F2-4750-BCEC-78C41C37BB78}" dt="2024-08-20T15:48:04.512" v="998" actId="478"/>
          <ac:spMkLst>
            <pc:docMk/>
            <pc:sldMk cId="848112327" sldId="301"/>
            <ac:spMk id="28" creationId="{695D252E-96AE-D3A5-39F4-1B3CD3C74279}"/>
          </ac:spMkLst>
        </pc:spChg>
        <pc:spChg chg="del">
          <ac:chgData name="Hoang The" userId="9f16f8d006165ab0" providerId="LiveId" clId="{8D9A52AD-E3F2-4750-BCEC-78C41C37BB78}" dt="2024-08-20T15:48:04.512" v="998" actId="478"/>
          <ac:spMkLst>
            <pc:docMk/>
            <pc:sldMk cId="848112327" sldId="301"/>
            <ac:spMk id="29" creationId="{896A4C5F-CA02-14B9-E06A-2C309DDC84FE}"/>
          </ac:spMkLst>
        </pc:spChg>
        <pc:spChg chg="del">
          <ac:chgData name="Hoang The" userId="9f16f8d006165ab0" providerId="LiveId" clId="{8D9A52AD-E3F2-4750-BCEC-78C41C37BB78}" dt="2024-08-20T15:48:04.512" v="998" actId="478"/>
          <ac:spMkLst>
            <pc:docMk/>
            <pc:sldMk cId="848112327" sldId="301"/>
            <ac:spMk id="30" creationId="{085432D0-8102-7907-F624-ED0FB35FE7E3}"/>
          </ac:spMkLst>
        </pc:spChg>
        <pc:spChg chg="del">
          <ac:chgData name="Hoang The" userId="9f16f8d006165ab0" providerId="LiveId" clId="{8D9A52AD-E3F2-4750-BCEC-78C41C37BB78}" dt="2024-08-20T15:48:04.512" v="998" actId="478"/>
          <ac:spMkLst>
            <pc:docMk/>
            <pc:sldMk cId="848112327" sldId="301"/>
            <ac:spMk id="31" creationId="{073237F2-65B6-E357-0710-5E28FE9A43F1}"/>
          </ac:spMkLst>
        </pc:spChg>
        <pc:picChg chg="del">
          <ac:chgData name="Hoang The" userId="9f16f8d006165ab0" providerId="LiveId" clId="{8D9A52AD-E3F2-4750-BCEC-78C41C37BB78}" dt="2024-08-20T15:48:04.512" v="998" actId="478"/>
          <ac:picMkLst>
            <pc:docMk/>
            <pc:sldMk cId="848112327" sldId="301"/>
            <ac:picMk id="24" creationId="{39050309-145C-3624-A350-C4A99B921639}"/>
          </ac:picMkLst>
        </pc:picChg>
        <pc:picChg chg="add mod">
          <ac:chgData name="Hoang The" userId="9f16f8d006165ab0" providerId="LiveId" clId="{8D9A52AD-E3F2-4750-BCEC-78C41C37BB78}" dt="2024-08-20T15:48:10.168" v="1000"/>
          <ac:picMkLst>
            <pc:docMk/>
            <pc:sldMk cId="848112327" sldId="301"/>
            <ac:picMk id="2050" creationId="{886393B5-A9D6-2E01-CDDA-49AED4A5B667}"/>
          </ac:picMkLst>
        </pc:picChg>
      </pc:sldChg>
      <pc:sldChg chg="del">
        <pc:chgData name="Hoang The" userId="9f16f8d006165ab0" providerId="LiveId" clId="{8D9A52AD-E3F2-4750-BCEC-78C41C37BB78}" dt="2024-08-19T14:43:05.259" v="0" actId="47"/>
        <pc:sldMkLst>
          <pc:docMk/>
          <pc:sldMk cId="1090426286" sldId="301"/>
        </pc:sldMkLst>
      </pc:sldChg>
      <pc:sldChg chg="addSp delSp modSp add mod">
        <pc:chgData name="Hoang The" userId="9f16f8d006165ab0" providerId="LiveId" clId="{8D9A52AD-E3F2-4750-BCEC-78C41C37BB78}" dt="2024-08-20T16:12:11.914" v="1113" actId="1076"/>
        <pc:sldMkLst>
          <pc:docMk/>
          <pc:sldMk cId="1784472540" sldId="302"/>
        </pc:sldMkLst>
        <pc:spChg chg="add mod">
          <ac:chgData name="Hoang The" userId="9f16f8d006165ab0" providerId="LiveId" clId="{8D9A52AD-E3F2-4750-BCEC-78C41C37BB78}" dt="2024-08-20T15:48:50.199" v="1011" actId="5793"/>
          <ac:spMkLst>
            <pc:docMk/>
            <pc:sldMk cId="1784472540" sldId="302"/>
            <ac:spMk id="2" creationId="{F20A80F2-7658-3DC0-4E51-1890E50AA106}"/>
          </ac:spMkLst>
        </pc:spChg>
        <pc:spChg chg="del">
          <ac:chgData name="Hoang The" userId="9f16f8d006165ab0" providerId="LiveId" clId="{8D9A52AD-E3F2-4750-BCEC-78C41C37BB78}" dt="2024-08-20T15:48:32.714" v="1004" actId="478"/>
          <ac:spMkLst>
            <pc:docMk/>
            <pc:sldMk cId="1784472540" sldId="302"/>
            <ac:spMk id="3" creationId="{F20A80F2-7658-3DC0-4E51-1890E50AA106}"/>
          </ac:spMkLst>
        </pc:spChg>
        <pc:spChg chg="add mod">
          <ac:chgData name="Hoang The" userId="9f16f8d006165ab0" providerId="LiveId" clId="{8D9A52AD-E3F2-4750-BCEC-78C41C37BB78}" dt="2024-08-20T15:48:47.778" v="1010"/>
          <ac:spMkLst>
            <pc:docMk/>
            <pc:sldMk cId="1784472540" sldId="302"/>
            <ac:spMk id="4" creationId="{665F62E5-FCC2-E33D-B3CE-43C2E96A8D29}"/>
          </ac:spMkLst>
        </pc:spChg>
        <pc:spChg chg="del">
          <ac:chgData name="Hoang The" userId="9f16f8d006165ab0" providerId="LiveId" clId="{8D9A52AD-E3F2-4750-BCEC-78C41C37BB78}" dt="2024-08-20T15:48:32.714" v="1004" actId="478"/>
          <ac:spMkLst>
            <pc:docMk/>
            <pc:sldMk cId="1784472540" sldId="302"/>
            <ac:spMk id="5" creationId="{665F62E5-FCC2-E33D-B3CE-43C2E96A8D29}"/>
          </ac:spMkLst>
        </pc:spChg>
        <pc:spChg chg="del">
          <ac:chgData name="Hoang The" userId="9f16f8d006165ab0" providerId="LiveId" clId="{8D9A52AD-E3F2-4750-BCEC-78C41C37BB78}" dt="2024-08-20T15:48:32.714" v="1004" actId="478"/>
          <ac:spMkLst>
            <pc:docMk/>
            <pc:sldMk cId="1784472540" sldId="302"/>
            <ac:spMk id="6" creationId="{3D6EF0AA-4BE2-7D1C-88F6-27CCB722BF25}"/>
          </ac:spMkLst>
        </pc:spChg>
        <pc:spChg chg="add mod">
          <ac:chgData name="Hoang The" userId="9f16f8d006165ab0" providerId="LiveId" clId="{8D9A52AD-E3F2-4750-BCEC-78C41C37BB78}" dt="2024-08-20T15:48:47.778" v="1010"/>
          <ac:spMkLst>
            <pc:docMk/>
            <pc:sldMk cId="1784472540" sldId="302"/>
            <ac:spMk id="7" creationId="{3D6EF0AA-4BE2-7D1C-88F6-27CCB722BF25}"/>
          </ac:spMkLst>
        </pc:spChg>
        <pc:spChg chg="del">
          <ac:chgData name="Hoang The" userId="9f16f8d006165ab0" providerId="LiveId" clId="{8D9A52AD-E3F2-4750-BCEC-78C41C37BB78}" dt="2024-08-20T15:48:32.714" v="1004" actId="478"/>
          <ac:spMkLst>
            <pc:docMk/>
            <pc:sldMk cId="1784472540" sldId="302"/>
            <ac:spMk id="8" creationId="{105603B0-97E2-D335-C6B9-9087DE14FF3D}"/>
          </ac:spMkLst>
        </pc:spChg>
        <pc:spChg chg="add mod">
          <ac:chgData name="Hoang The" userId="9f16f8d006165ab0" providerId="LiveId" clId="{8D9A52AD-E3F2-4750-BCEC-78C41C37BB78}" dt="2024-08-20T15:48:47.778" v="1010"/>
          <ac:spMkLst>
            <pc:docMk/>
            <pc:sldMk cId="1784472540" sldId="302"/>
            <ac:spMk id="9" creationId="{105603B0-97E2-D335-C6B9-9087DE14FF3D}"/>
          </ac:spMkLst>
        </pc:spChg>
        <pc:spChg chg="add mod">
          <ac:chgData name="Hoang The" userId="9f16f8d006165ab0" providerId="LiveId" clId="{8D9A52AD-E3F2-4750-BCEC-78C41C37BB78}" dt="2024-08-20T16:09:50.267" v="1070" actId="208"/>
          <ac:spMkLst>
            <pc:docMk/>
            <pc:sldMk cId="1784472540" sldId="302"/>
            <ac:spMk id="13" creationId="{0B9AD7F8-3256-54CD-6901-B6B0D36F1419}"/>
          </ac:spMkLst>
        </pc:spChg>
        <pc:spChg chg="add mod">
          <ac:chgData name="Hoang The" userId="9f16f8d006165ab0" providerId="LiveId" clId="{8D9A52AD-E3F2-4750-BCEC-78C41C37BB78}" dt="2024-08-20T16:10:26.673" v="1081" actId="207"/>
          <ac:spMkLst>
            <pc:docMk/>
            <pc:sldMk cId="1784472540" sldId="302"/>
            <ac:spMk id="14" creationId="{FDE441CB-C347-202E-93EF-9CF0113DB907}"/>
          </ac:spMkLst>
        </pc:spChg>
        <pc:spChg chg="add mod">
          <ac:chgData name="Hoang The" userId="9f16f8d006165ab0" providerId="LiveId" clId="{8D9A52AD-E3F2-4750-BCEC-78C41C37BB78}" dt="2024-08-20T16:11:04.633" v="1090" actId="1076"/>
          <ac:spMkLst>
            <pc:docMk/>
            <pc:sldMk cId="1784472540" sldId="302"/>
            <ac:spMk id="15" creationId="{C4D78D28-B601-9BFD-0C50-098D07612DA2}"/>
          </ac:spMkLst>
        </pc:spChg>
        <pc:spChg chg="add mod">
          <ac:chgData name="Hoang The" userId="9f16f8d006165ab0" providerId="LiveId" clId="{8D9A52AD-E3F2-4750-BCEC-78C41C37BB78}" dt="2024-08-20T16:11:12.336" v="1092" actId="1076"/>
          <ac:spMkLst>
            <pc:docMk/>
            <pc:sldMk cId="1784472540" sldId="302"/>
            <ac:spMk id="16" creationId="{48AF8F07-B4BB-8579-1562-D49B9D1A3713}"/>
          </ac:spMkLst>
        </pc:spChg>
        <pc:spChg chg="add mod">
          <ac:chgData name="Hoang The" userId="9f16f8d006165ab0" providerId="LiveId" clId="{8D9A52AD-E3F2-4750-BCEC-78C41C37BB78}" dt="2024-08-20T16:11:47.210" v="1100" actId="255"/>
          <ac:spMkLst>
            <pc:docMk/>
            <pc:sldMk cId="1784472540" sldId="302"/>
            <ac:spMk id="17" creationId="{8A35E5F3-9E9B-0107-32F9-E2C2F8EE1158}"/>
          </ac:spMkLst>
        </pc:spChg>
        <pc:spChg chg="add mod">
          <ac:chgData name="Hoang The" userId="9f16f8d006165ab0" providerId="LiveId" clId="{8D9A52AD-E3F2-4750-BCEC-78C41C37BB78}" dt="2024-08-20T16:12:11.914" v="1113" actId="1076"/>
          <ac:spMkLst>
            <pc:docMk/>
            <pc:sldMk cId="1784472540" sldId="302"/>
            <ac:spMk id="18" creationId="{360F31E8-9E7C-2087-3D5B-9523C95BD709}"/>
          </ac:spMkLst>
        </pc:spChg>
        <pc:picChg chg="add del mod">
          <ac:chgData name="Hoang The" userId="9f16f8d006165ab0" providerId="LiveId" clId="{8D9A52AD-E3F2-4750-BCEC-78C41C37BB78}" dt="2024-08-20T15:56:56.463" v="1053" actId="478"/>
          <ac:picMkLst>
            <pc:docMk/>
            <pc:sldMk cId="1784472540" sldId="302"/>
            <ac:picMk id="10" creationId="{886393B5-A9D6-2E01-CDDA-49AED4A5B667}"/>
          </ac:picMkLst>
        </pc:picChg>
        <pc:picChg chg="add del">
          <ac:chgData name="Hoang The" userId="9f16f8d006165ab0" providerId="LiveId" clId="{8D9A52AD-E3F2-4750-BCEC-78C41C37BB78}" dt="2024-08-20T16:03:55.077" v="1055" actId="478"/>
          <ac:picMkLst>
            <pc:docMk/>
            <pc:sldMk cId="1784472540" sldId="302"/>
            <ac:picMk id="12" creationId="{E435F53D-49DC-6657-697C-4524A0D69AE3}"/>
          </ac:picMkLst>
        </pc:picChg>
        <pc:picChg chg="del">
          <ac:chgData name="Hoang The" userId="9f16f8d006165ab0" providerId="LiveId" clId="{8D9A52AD-E3F2-4750-BCEC-78C41C37BB78}" dt="2024-08-20T15:48:32.714" v="1004" actId="478"/>
          <ac:picMkLst>
            <pc:docMk/>
            <pc:sldMk cId="1784472540" sldId="302"/>
            <ac:picMk id="2050" creationId="{886393B5-A9D6-2E01-CDDA-49AED4A5B667}"/>
          </ac:picMkLst>
        </pc:picChg>
        <pc:picChg chg="add del mod">
          <ac:chgData name="Hoang The" userId="9f16f8d006165ab0" providerId="LiveId" clId="{8D9A52AD-E3F2-4750-BCEC-78C41C37BB78}" dt="2024-08-20T16:10:05.220" v="1077" actId="1076"/>
          <ac:picMkLst>
            <pc:docMk/>
            <pc:sldMk cId="1784472540" sldId="302"/>
            <ac:picMk id="4098" creationId="{6D7D62E6-C96A-03AB-47B1-0BF171DF89C1}"/>
          </ac:picMkLst>
        </pc:picChg>
        <pc:picChg chg="add del">
          <ac:chgData name="Hoang The" userId="9f16f8d006165ab0" providerId="LiveId" clId="{8D9A52AD-E3F2-4750-BCEC-78C41C37BB78}" dt="2024-08-20T16:08:54.171" v="1065" actId="478"/>
          <ac:picMkLst>
            <pc:docMk/>
            <pc:sldMk cId="1784472540" sldId="302"/>
            <ac:picMk id="4100" creationId="{549D800C-69BF-E6BF-D300-55AE5CAFA723}"/>
          </ac:picMkLst>
        </pc:picChg>
      </pc:sldChg>
      <pc:sldChg chg="del">
        <pc:chgData name="Hoang The" userId="9f16f8d006165ab0" providerId="LiveId" clId="{8D9A52AD-E3F2-4750-BCEC-78C41C37BB78}" dt="2024-08-19T14:43:05.259" v="0" actId="47"/>
        <pc:sldMkLst>
          <pc:docMk/>
          <pc:sldMk cId="2910867441" sldId="302"/>
        </pc:sldMkLst>
      </pc:sldChg>
      <pc:sldChg chg="add del">
        <pc:chgData name="Hoang The" userId="9f16f8d006165ab0" providerId="LiveId" clId="{8D9A52AD-E3F2-4750-BCEC-78C41C37BB78}" dt="2024-08-23T16:54:42.576" v="3449" actId="47"/>
        <pc:sldMkLst>
          <pc:docMk/>
          <pc:sldMk cId="3369373789" sldId="303"/>
        </pc:sldMkLst>
      </pc:sldChg>
      <pc:sldChg chg="add del">
        <pc:chgData name="Hoang The" userId="9f16f8d006165ab0" providerId="LiveId" clId="{8D9A52AD-E3F2-4750-BCEC-78C41C37BB78}" dt="2024-08-23T16:54:42.576" v="3449" actId="47"/>
        <pc:sldMkLst>
          <pc:docMk/>
          <pc:sldMk cId="1546281412" sldId="304"/>
        </pc:sldMkLst>
      </pc:sldChg>
      <pc:sldChg chg="del">
        <pc:chgData name="Hoang The" userId="9f16f8d006165ab0" providerId="LiveId" clId="{8D9A52AD-E3F2-4750-BCEC-78C41C37BB78}" dt="2024-08-19T14:43:05.259" v="0" actId="47"/>
        <pc:sldMkLst>
          <pc:docMk/>
          <pc:sldMk cId="1588235708" sldId="304"/>
        </pc:sldMkLst>
      </pc:sldChg>
      <pc:sldChg chg="addSp modSp add mod">
        <pc:chgData name="Hoang The" userId="9f16f8d006165ab0" providerId="LiveId" clId="{8D9A52AD-E3F2-4750-BCEC-78C41C37BB78}" dt="2024-08-23T15:26:14.262" v="2582" actId="20577"/>
        <pc:sldMkLst>
          <pc:docMk/>
          <pc:sldMk cId="2544109193" sldId="305"/>
        </pc:sldMkLst>
        <pc:spChg chg="add mod">
          <ac:chgData name="Hoang The" userId="9f16f8d006165ab0" providerId="LiveId" clId="{8D9A52AD-E3F2-4750-BCEC-78C41C37BB78}" dt="2024-08-20T15:49:01.497" v="1014" actId="5793"/>
          <ac:spMkLst>
            <pc:docMk/>
            <pc:sldMk cId="2544109193" sldId="305"/>
            <ac:spMk id="3" creationId="{F20A80F2-7658-3DC0-4E51-1890E50AA106}"/>
          </ac:spMkLst>
        </pc:spChg>
        <pc:spChg chg="add mod">
          <ac:chgData name="Hoang The" userId="9f16f8d006165ab0" providerId="LiveId" clId="{8D9A52AD-E3F2-4750-BCEC-78C41C37BB78}" dt="2024-08-20T15:48:58.684" v="1013"/>
          <ac:spMkLst>
            <pc:docMk/>
            <pc:sldMk cId="2544109193" sldId="305"/>
            <ac:spMk id="5" creationId="{665F62E5-FCC2-E33D-B3CE-43C2E96A8D29}"/>
          </ac:spMkLst>
        </pc:spChg>
        <pc:spChg chg="add mod">
          <ac:chgData name="Hoang The" userId="9f16f8d006165ab0" providerId="LiveId" clId="{8D9A52AD-E3F2-4750-BCEC-78C41C37BB78}" dt="2024-08-20T15:49:02.482" v="1015" actId="1076"/>
          <ac:spMkLst>
            <pc:docMk/>
            <pc:sldMk cId="2544109193" sldId="305"/>
            <ac:spMk id="6" creationId="{3D6EF0AA-4BE2-7D1C-88F6-27CCB722BF25}"/>
          </ac:spMkLst>
        </pc:spChg>
        <pc:spChg chg="add mod">
          <ac:chgData name="Hoang The" userId="9f16f8d006165ab0" providerId="LiveId" clId="{8D9A52AD-E3F2-4750-BCEC-78C41C37BB78}" dt="2024-08-23T15:26:14.262" v="2582" actId="20577"/>
          <ac:spMkLst>
            <pc:docMk/>
            <pc:sldMk cId="2544109193" sldId="305"/>
            <ac:spMk id="8" creationId="{105603B0-97E2-D335-C6B9-9087DE14FF3D}"/>
          </ac:spMkLst>
        </pc:spChg>
        <pc:picChg chg="add mod">
          <ac:chgData name="Hoang The" userId="9f16f8d006165ab0" providerId="LiveId" clId="{8D9A52AD-E3F2-4750-BCEC-78C41C37BB78}" dt="2024-08-20T15:48:58.684" v="1013"/>
          <ac:picMkLst>
            <pc:docMk/>
            <pc:sldMk cId="2544109193" sldId="305"/>
            <ac:picMk id="3074" creationId="{A08C43FB-2205-30C7-4603-9E7D3CCEC9CC}"/>
          </ac:picMkLst>
        </pc:picChg>
      </pc:sldChg>
      <pc:sldChg chg="del">
        <pc:chgData name="Hoang The" userId="9f16f8d006165ab0" providerId="LiveId" clId="{8D9A52AD-E3F2-4750-BCEC-78C41C37BB78}" dt="2024-08-19T14:43:05.259" v="0" actId="47"/>
        <pc:sldMkLst>
          <pc:docMk/>
          <pc:sldMk cId="4002353724" sldId="305"/>
        </pc:sldMkLst>
      </pc:sldChg>
      <pc:sldChg chg="add del">
        <pc:chgData name="Hoang The" userId="9f16f8d006165ab0" providerId="LiveId" clId="{8D9A52AD-E3F2-4750-BCEC-78C41C37BB78}" dt="2024-08-23T16:54:42.576" v="3449" actId="47"/>
        <pc:sldMkLst>
          <pc:docMk/>
          <pc:sldMk cId="2590006999" sldId="306"/>
        </pc:sldMkLst>
      </pc:sldChg>
      <pc:sldChg chg="del">
        <pc:chgData name="Hoang The" userId="9f16f8d006165ab0" providerId="LiveId" clId="{8D9A52AD-E3F2-4750-BCEC-78C41C37BB78}" dt="2024-08-19T14:43:05.259" v="0" actId="47"/>
        <pc:sldMkLst>
          <pc:docMk/>
          <pc:sldMk cId="3694361154" sldId="306"/>
        </pc:sldMkLst>
      </pc:sldChg>
      <pc:sldChg chg="del">
        <pc:chgData name="Hoang The" userId="9f16f8d006165ab0" providerId="LiveId" clId="{8D9A52AD-E3F2-4750-BCEC-78C41C37BB78}" dt="2024-08-19T14:43:05.259" v="0" actId="47"/>
        <pc:sldMkLst>
          <pc:docMk/>
          <pc:sldMk cId="2315696482" sldId="307"/>
        </pc:sldMkLst>
      </pc:sldChg>
      <pc:sldChg chg="addSp delSp modSp add mod">
        <pc:chgData name="Hoang The" userId="9f16f8d006165ab0" providerId="LiveId" clId="{8D9A52AD-E3F2-4750-BCEC-78C41C37BB78}" dt="2024-08-21T15:39:37.087" v="1138" actId="14100"/>
        <pc:sldMkLst>
          <pc:docMk/>
          <pc:sldMk cId="3966331987" sldId="307"/>
        </pc:sldMkLst>
        <pc:spChg chg="mod">
          <ac:chgData name="Hoang The" userId="9f16f8d006165ab0" providerId="LiveId" clId="{8D9A52AD-E3F2-4750-BCEC-78C41C37BB78}" dt="2024-08-20T15:49:30.436" v="1052" actId="20577"/>
          <ac:spMkLst>
            <pc:docMk/>
            <pc:sldMk cId="3966331987" sldId="307"/>
            <ac:spMk id="3" creationId="{F20A80F2-7658-3DC0-4E51-1890E50AA106}"/>
          </ac:spMkLst>
        </pc:spChg>
        <pc:spChg chg="mod">
          <ac:chgData name="Hoang The" userId="9f16f8d006165ab0" providerId="LiveId" clId="{8D9A52AD-E3F2-4750-BCEC-78C41C37BB78}" dt="2024-08-21T15:39:04.774" v="1132" actId="1076"/>
          <ac:spMkLst>
            <pc:docMk/>
            <pc:sldMk cId="3966331987" sldId="307"/>
            <ac:spMk id="8" creationId="{105603B0-97E2-D335-C6B9-9087DE14FF3D}"/>
          </ac:spMkLst>
        </pc:spChg>
        <pc:picChg chg="del mod">
          <ac:chgData name="Hoang The" userId="9f16f8d006165ab0" providerId="LiveId" clId="{8D9A52AD-E3F2-4750-BCEC-78C41C37BB78}" dt="2024-08-20T15:49:21.982" v="1019" actId="478"/>
          <ac:picMkLst>
            <pc:docMk/>
            <pc:sldMk cId="3966331987" sldId="307"/>
            <ac:picMk id="3074" creationId="{A08C43FB-2205-30C7-4603-9E7D3CCEC9CC}"/>
          </ac:picMkLst>
        </pc:picChg>
        <pc:picChg chg="add mod">
          <ac:chgData name="Hoang The" userId="9f16f8d006165ab0" providerId="LiveId" clId="{8D9A52AD-E3F2-4750-BCEC-78C41C37BB78}" dt="2024-08-21T15:39:37.087" v="1138" actId="14100"/>
          <ac:picMkLst>
            <pc:docMk/>
            <pc:sldMk cId="3966331987" sldId="307"/>
            <ac:picMk id="8194" creationId="{2345183A-2ADA-3702-9DE2-F931C95A5AD6}"/>
          </ac:picMkLst>
        </pc:picChg>
      </pc:sldChg>
      <pc:sldChg chg="addSp delSp modSp add mod">
        <pc:chgData name="Hoang The" userId="9f16f8d006165ab0" providerId="LiveId" clId="{8D9A52AD-E3F2-4750-BCEC-78C41C37BB78}" dt="2024-08-21T16:13:52.759" v="1539" actId="1076"/>
        <pc:sldMkLst>
          <pc:docMk/>
          <pc:sldMk cId="1528808102" sldId="308"/>
        </pc:sldMkLst>
        <pc:spChg chg="mod">
          <ac:chgData name="Hoang The" userId="9f16f8d006165ab0" providerId="LiveId" clId="{8D9A52AD-E3F2-4750-BCEC-78C41C37BB78}" dt="2024-08-21T15:40:50.305" v="1142"/>
          <ac:spMkLst>
            <pc:docMk/>
            <pc:sldMk cId="1528808102" sldId="308"/>
            <ac:spMk id="3" creationId="{F20A80F2-7658-3DC0-4E51-1890E50AA106}"/>
          </ac:spMkLst>
        </pc:spChg>
        <pc:spChg chg="add del">
          <ac:chgData name="Hoang The" userId="9f16f8d006165ab0" providerId="LiveId" clId="{8D9A52AD-E3F2-4750-BCEC-78C41C37BB78}" dt="2024-08-21T15:41:50.107" v="1148" actId="22"/>
          <ac:spMkLst>
            <pc:docMk/>
            <pc:sldMk cId="1528808102" sldId="308"/>
            <ac:spMk id="7" creationId="{7E7698E0-ADAA-531B-9F65-FABE96DB6B14}"/>
          </ac:spMkLst>
        </pc:spChg>
        <pc:spChg chg="del">
          <ac:chgData name="Hoang The" userId="9f16f8d006165ab0" providerId="LiveId" clId="{8D9A52AD-E3F2-4750-BCEC-78C41C37BB78}" dt="2024-08-21T15:41:43.670" v="1144" actId="478"/>
          <ac:spMkLst>
            <pc:docMk/>
            <pc:sldMk cId="1528808102" sldId="308"/>
            <ac:spMk id="8" creationId="{105603B0-97E2-D335-C6B9-9087DE14FF3D}"/>
          </ac:spMkLst>
        </pc:spChg>
        <pc:spChg chg="add del">
          <ac:chgData name="Hoang The" userId="9f16f8d006165ab0" providerId="LiveId" clId="{8D9A52AD-E3F2-4750-BCEC-78C41C37BB78}" dt="2024-08-21T15:43:44.073" v="1159" actId="22"/>
          <ac:spMkLst>
            <pc:docMk/>
            <pc:sldMk cId="1528808102" sldId="308"/>
            <ac:spMk id="11" creationId="{0A387D9E-E803-9F6B-5D17-944B447675F9}"/>
          </ac:spMkLst>
        </pc:spChg>
        <pc:spChg chg="add mod">
          <ac:chgData name="Hoang The" userId="9f16f8d006165ab0" providerId="LiveId" clId="{8D9A52AD-E3F2-4750-BCEC-78C41C37BB78}" dt="2024-08-21T16:10:53.529" v="1495" actId="1076"/>
          <ac:spMkLst>
            <pc:docMk/>
            <pc:sldMk cId="1528808102" sldId="308"/>
            <ac:spMk id="13" creationId="{CF9B89BC-1796-2DF3-967D-F81CFC878DBB}"/>
          </ac:spMkLst>
        </pc:spChg>
        <pc:spChg chg="add mod">
          <ac:chgData name="Hoang The" userId="9f16f8d006165ab0" providerId="LiveId" clId="{8D9A52AD-E3F2-4750-BCEC-78C41C37BB78}" dt="2024-08-21T16:13:29.291" v="1533" actId="255"/>
          <ac:spMkLst>
            <pc:docMk/>
            <pc:sldMk cId="1528808102" sldId="308"/>
            <ac:spMk id="14" creationId="{DE2DA266-B25E-D2B4-A6C0-345E93A57EA0}"/>
          </ac:spMkLst>
        </pc:spChg>
        <pc:graphicFrameChg chg="add mod">
          <ac:chgData name="Hoang The" userId="9f16f8d006165ab0" providerId="LiveId" clId="{8D9A52AD-E3F2-4750-BCEC-78C41C37BB78}" dt="2024-08-21T15:41:44.544" v="1145"/>
          <ac:graphicFrameMkLst>
            <pc:docMk/>
            <pc:sldMk cId="1528808102" sldId="308"/>
            <ac:graphicFrameMk id="2" creationId="{93E26486-4BD0-8E86-D452-9098FE428774}"/>
          </ac:graphicFrameMkLst>
        </pc:graphicFrameChg>
        <pc:graphicFrameChg chg="add mod modGraphic">
          <ac:chgData name="Hoang The" userId="9f16f8d006165ab0" providerId="LiveId" clId="{8D9A52AD-E3F2-4750-BCEC-78C41C37BB78}" dt="2024-08-21T16:12:57.853" v="1527" actId="14734"/>
          <ac:graphicFrameMkLst>
            <pc:docMk/>
            <pc:sldMk cId="1528808102" sldId="308"/>
            <ac:graphicFrameMk id="9" creationId="{338AD2AC-0EE7-80EC-C64B-75A2A320E134}"/>
          </ac:graphicFrameMkLst>
        </pc:graphicFrameChg>
        <pc:picChg chg="del">
          <ac:chgData name="Hoang The" userId="9f16f8d006165ab0" providerId="LiveId" clId="{8D9A52AD-E3F2-4750-BCEC-78C41C37BB78}" dt="2024-08-21T15:40:55.061" v="1143" actId="478"/>
          <ac:picMkLst>
            <pc:docMk/>
            <pc:sldMk cId="1528808102" sldId="308"/>
            <ac:picMk id="8194" creationId="{2345183A-2ADA-3702-9DE2-F931C95A5AD6}"/>
          </ac:picMkLst>
        </pc:picChg>
        <pc:picChg chg="add del mod">
          <ac:chgData name="Hoang The" userId="9f16f8d006165ab0" providerId="LiveId" clId="{8D9A52AD-E3F2-4750-BCEC-78C41C37BB78}" dt="2024-08-21T16:11:16.127" v="1501" actId="478"/>
          <ac:picMkLst>
            <pc:docMk/>
            <pc:sldMk cId="1528808102" sldId="308"/>
            <ac:picMk id="9218" creationId="{FEF856E9-BCC0-D539-7122-DE71FC8EA1B2}"/>
          </ac:picMkLst>
        </pc:picChg>
        <pc:picChg chg="add mod">
          <ac:chgData name="Hoang The" userId="9f16f8d006165ab0" providerId="LiveId" clId="{8D9A52AD-E3F2-4750-BCEC-78C41C37BB78}" dt="2024-08-21T16:13:52.759" v="1539" actId="1076"/>
          <ac:picMkLst>
            <pc:docMk/>
            <pc:sldMk cId="1528808102" sldId="308"/>
            <ac:picMk id="9220" creationId="{282B0E80-594A-FCFC-9F37-AD94518B473B}"/>
          </ac:picMkLst>
        </pc:picChg>
      </pc:sldChg>
      <pc:sldChg chg="del">
        <pc:chgData name="Hoang The" userId="9f16f8d006165ab0" providerId="LiveId" clId="{8D9A52AD-E3F2-4750-BCEC-78C41C37BB78}" dt="2024-08-19T14:43:05.259" v="0" actId="47"/>
        <pc:sldMkLst>
          <pc:docMk/>
          <pc:sldMk cId="2163619160" sldId="308"/>
        </pc:sldMkLst>
      </pc:sldChg>
      <pc:sldChg chg="del">
        <pc:chgData name="Hoang The" userId="9f16f8d006165ab0" providerId="LiveId" clId="{8D9A52AD-E3F2-4750-BCEC-78C41C37BB78}" dt="2024-08-19T14:43:12.431" v="1" actId="47"/>
        <pc:sldMkLst>
          <pc:docMk/>
          <pc:sldMk cId="727199437" sldId="309"/>
        </pc:sldMkLst>
      </pc:sldChg>
      <pc:sldChg chg="addSp delSp modSp add mod ord">
        <pc:chgData name="Hoang The" userId="9f16f8d006165ab0" providerId="LiveId" clId="{8D9A52AD-E3F2-4750-BCEC-78C41C37BB78}" dt="2024-08-21T16:21:56.155" v="1615" actId="20577"/>
        <pc:sldMkLst>
          <pc:docMk/>
          <pc:sldMk cId="4057895877" sldId="309"/>
        </pc:sldMkLst>
        <pc:spChg chg="mod">
          <ac:chgData name="Hoang The" userId="9f16f8d006165ab0" providerId="LiveId" clId="{8D9A52AD-E3F2-4750-BCEC-78C41C37BB78}" dt="2024-08-21T15:45:43.003" v="1186"/>
          <ac:spMkLst>
            <pc:docMk/>
            <pc:sldMk cId="4057895877" sldId="309"/>
            <ac:spMk id="3" creationId="{F20A80F2-7658-3DC0-4E51-1890E50AA106}"/>
          </ac:spMkLst>
        </pc:spChg>
        <pc:spChg chg="mod">
          <ac:chgData name="Hoang The" userId="9f16f8d006165ab0" providerId="LiveId" clId="{8D9A52AD-E3F2-4750-BCEC-78C41C37BB78}" dt="2024-08-21T16:21:56.155" v="1615" actId="20577"/>
          <ac:spMkLst>
            <pc:docMk/>
            <pc:sldMk cId="4057895877" sldId="309"/>
            <ac:spMk id="8" creationId="{105603B0-97E2-D335-C6B9-9087DE14FF3D}"/>
          </ac:spMkLst>
        </pc:spChg>
        <pc:picChg chg="del">
          <ac:chgData name="Hoang The" userId="9f16f8d006165ab0" providerId="LiveId" clId="{8D9A52AD-E3F2-4750-BCEC-78C41C37BB78}" dt="2024-08-21T15:46:50.511" v="1207" actId="478"/>
          <ac:picMkLst>
            <pc:docMk/>
            <pc:sldMk cId="4057895877" sldId="309"/>
            <ac:picMk id="8194" creationId="{2345183A-2ADA-3702-9DE2-F931C95A5AD6}"/>
          </ac:picMkLst>
        </pc:picChg>
        <pc:picChg chg="add mod">
          <ac:chgData name="Hoang The" userId="9f16f8d006165ab0" providerId="LiveId" clId="{8D9A52AD-E3F2-4750-BCEC-78C41C37BB78}" dt="2024-08-21T16:17:04.925" v="1573" actId="1036"/>
          <ac:picMkLst>
            <pc:docMk/>
            <pc:sldMk cId="4057895877" sldId="309"/>
            <ac:picMk id="10242" creationId="{5F0A0DAE-F747-A53F-E102-87C9C919E63A}"/>
          </ac:picMkLst>
        </pc:picChg>
        <pc:picChg chg="add del mod">
          <ac:chgData name="Hoang The" userId="9f16f8d006165ab0" providerId="LiveId" clId="{8D9A52AD-E3F2-4750-BCEC-78C41C37BB78}" dt="2024-08-21T16:14:54.562" v="1548" actId="478"/>
          <ac:picMkLst>
            <pc:docMk/>
            <pc:sldMk cId="4057895877" sldId="309"/>
            <ac:picMk id="10244" creationId="{EF0FDE0F-44AC-575B-7F2B-EBBD7E506792}"/>
          </ac:picMkLst>
        </pc:picChg>
        <pc:picChg chg="add mod">
          <ac:chgData name="Hoang The" userId="9f16f8d006165ab0" providerId="LiveId" clId="{8D9A52AD-E3F2-4750-BCEC-78C41C37BB78}" dt="2024-08-21T16:17:14.707" v="1576" actId="1035"/>
          <ac:picMkLst>
            <pc:docMk/>
            <pc:sldMk cId="4057895877" sldId="309"/>
            <ac:picMk id="10246" creationId="{BB14642B-37D9-7C5A-8AB6-5F056B1E0D59}"/>
          </ac:picMkLst>
        </pc:picChg>
      </pc:sldChg>
      <pc:sldChg chg="del">
        <pc:chgData name="Hoang The" userId="9f16f8d006165ab0" providerId="LiveId" clId="{8D9A52AD-E3F2-4750-BCEC-78C41C37BB78}" dt="2024-08-19T14:43:05.259" v="0" actId="47"/>
        <pc:sldMkLst>
          <pc:docMk/>
          <pc:sldMk cId="1870532751" sldId="310"/>
        </pc:sldMkLst>
      </pc:sldChg>
      <pc:sldChg chg="addSp delSp modSp add mod">
        <pc:chgData name="Hoang The" userId="9f16f8d006165ab0" providerId="LiveId" clId="{8D9A52AD-E3F2-4750-BCEC-78C41C37BB78}" dt="2024-08-23T15:27:33.121" v="2587" actId="20577"/>
        <pc:sldMkLst>
          <pc:docMk/>
          <pc:sldMk cId="1962693100" sldId="310"/>
        </pc:sldMkLst>
        <pc:spChg chg="mod">
          <ac:chgData name="Hoang The" userId="9f16f8d006165ab0" providerId="LiveId" clId="{8D9A52AD-E3F2-4750-BCEC-78C41C37BB78}" dt="2024-08-23T15:27:33.121" v="2587" actId="20577"/>
          <ac:spMkLst>
            <pc:docMk/>
            <pc:sldMk cId="1962693100" sldId="310"/>
            <ac:spMk id="8" creationId="{105603B0-97E2-D335-C6B9-9087DE14FF3D}"/>
          </ac:spMkLst>
        </pc:spChg>
        <pc:picChg chg="add del mod">
          <ac:chgData name="Hoang The" userId="9f16f8d006165ab0" providerId="LiveId" clId="{8D9A52AD-E3F2-4750-BCEC-78C41C37BB78}" dt="2024-08-23T15:17:09.018" v="2432" actId="478"/>
          <ac:picMkLst>
            <pc:docMk/>
            <pc:sldMk cId="1962693100" sldId="310"/>
            <ac:picMk id="4" creationId="{25EBBAFD-A59C-9F80-EAF2-227BDFA7DCC2}"/>
          </ac:picMkLst>
        </pc:picChg>
        <pc:picChg chg="add del mod">
          <ac:chgData name="Hoang The" userId="9f16f8d006165ab0" providerId="LiveId" clId="{8D9A52AD-E3F2-4750-BCEC-78C41C37BB78}" dt="2024-08-22T14:47:39.016" v="1618" actId="478"/>
          <ac:picMkLst>
            <pc:docMk/>
            <pc:sldMk cId="1962693100" sldId="310"/>
            <ac:picMk id="11266" creationId="{CC06D1C5-57F8-21F0-0FCB-50A728609F74}"/>
          </ac:picMkLst>
        </pc:picChg>
        <pc:picChg chg="add del mod">
          <ac:chgData name="Hoang The" userId="9f16f8d006165ab0" providerId="LiveId" clId="{8D9A52AD-E3F2-4750-BCEC-78C41C37BB78}" dt="2024-08-22T15:06:28.288" v="1739" actId="478"/>
          <ac:picMkLst>
            <pc:docMk/>
            <pc:sldMk cId="1962693100" sldId="310"/>
            <ac:picMk id="11268" creationId="{BA30489F-140E-FFE9-70AC-1B16A2D2CEEF}"/>
          </ac:picMkLst>
        </pc:picChg>
        <pc:picChg chg="add mod">
          <ac:chgData name="Hoang The" userId="9f16f8d006165ab0" providerId="LiveId" clId="{8D9A52AD-E3F2-4750-BCEC-78C41C37BB78}" dt="2024-08-23T15:18:12.382" v="2444" actId="1076"/>
          <ac:picMkLst>
            <pc:docMk/>
            <pc:sldMk cId="1962693100" sldId="310"/>
            <ac:picMk id="11270" creationId="{6CE3076D-3372-626C-0DDF-46AD9771EB7D}"/>
          </ac:picMkLst>
        </pc:picChg>
      </pc:sldChg>
      <pc:sldChg chg="del">
        <pc:chgData name="Hoang The" userId="9f16f8d006165ab0" providerId="LiveId" clId="{8D9A52AD-E3F2-4750-BCEC-78C41C37BB78}" dt="2024-08-19T14:43:12.431" v="1" actId="47"/>
        <pc:sldMkLst>
          <pc:docMk/>
          <pc:sldMk cId="2452592347" sldId="311"/>
        </pc:sldMkLst>
      </pc:sldChg>
      <pc:sldChg chg="addSp modSp add mod ord">
        <pc:chgData name="Hoang The" userId="9f16f8d006165ab0" providerId="LiveId" clId="{8D9A52AD-E3F2-4750-BCEC-78C41C37BB78}" dt="2024-08-23T15:58:50.943" v="2858"/>
        <pc:sldMkLst>
          <pc:docMk/>
          <pc:sldMk cId="2535977467" sldId="311"/>
        </pc:sldMkLst>
        <pc:spChg chg="add">
          <ac:chgData name="Hoang The" userId="9f16f8d006165ab0" providerId="LiveId" clId="{8D9A52AD-E3F2-4750-BCEC-78C41C37BB78}" dt="2024-08-23T15:43:41.812" v="2770"/>
          <ac:spMkLst>
            <pc:docMk/>
            <pc:sldMk cId="2535977467" sldId="311"/>
            <ac:spMk id="2" creationId="{AFE24E38-368F-F841-4B0F-9CDEA5C59D7D}"/>
          </ac:spMkLst>
        </pc:spChg>
        <pc:spChg chg="mod">
          <ac:chgData name="Hoang The" userId="9f16f8d006165ab0" providerId="LiveId" clId="{8D9A52AD-E3F2-4750-BCEC-78C41C37BB78}" dt="2024-08-23T15:56:07.403" v="2827" actId="20577"/>
          <ac:spMkLst>
            <pc:docMk/>
            <pc:sldMk cId="2535977467" sldId="311"/>
            <ac:spMk id="8" creationId="{105603B0-97E2-D335-C6B9-9087DE14FF3D}"/>
          </ac:spMkLst>
        </pc:spChg>
        <pc:picChg chg="add mod">
          <ac:chgData name="Hoang The" userId="9f16f8d006165ab0" providerId="LiveId" clId="{8D9A52AD-E3F2-4750-BCEC-78C41C37BB78}" dt="2024-08-23T15:42:27.325" v="2701" actId="1076"/>
          <ac:picMkLst>
            <pc:docMk/>
            <pc:sldMk cId="2535977467" sldId="311"/>
            <ac:picMk id="14338" creationId="{D7E9856B-DBD1-3A4A-C9E1-993B6FBF083A}"/>
          </ac:picMkLst>
        </pc:picChg>
      </pc:sldChg>
      <pc:sldChg chg="addSp delSp modSp add del mod">
        <pc:chgData name="Hoang The" userId="9f16f8d006165ab0" providerId="LiveId" clId="{8D9A52AD-E3F2-4750-BCEC-78C41C37BB78}" dt="2024-08-23T15:53:25.855" v="2824" actId="1076"/>
        <pc:sldMkLst>
          <pc:docMk/>
          <pc:sldMk cId="2602622797" sldId="312"/>
        </pc:sldMkLst>
        <pc:spChg chg="add del">
          <ac:chgData name="Hoang The" userId="9f16f8d006165ab0" providerId="LiveId" clId="{8D9A52AD-E3F2-4750-BCEC-78C41C37BB78}" dt="2024-08-23T15:51:47.695" v="2815" actId="478"/>
          <ac:spMkLst>
            <pc:docMk/>
            <pc:sldMk cId="2602622797" sldId="312"/>
            <ac:spMk id="2" creationId="{B20D71BD-F78C-CE8D-A770-1F262BAF68B0}"/>
          </ac:spMkLst>
        </pc:spChg>
        <pc:spChg chg="add del mod">
          <ac:chgData name="Hoang The" userId="9f16f8d006165ab0" providerId="LiveId" clId="{8D9A52AD-E3F2-4750-BCEC-78C41C37BB78}" dt="2024-08-23T15:51:51.037" v="2817" actId="478"/>
          <ac:spMkLst>
            <pc:docMk/>
            <pc:sldMk cId="2602622797" sldId="312"/>
            <ac:spMk id="4" creationId="{BC5C5F3A-C339-7152-45C7-45799B451722}"/>
          </ac:spMkLst>
        </pc:spChg>
        <pc:spChg chg="add del mod">
          <ac:chgData name="Hoang The" userId="9f16f8d006165ab0" providerId="LiveId" clId="{8D9A52AD-E3F2-4750-BCEC-78C41C37BB78}" dt="2024-08-23T15:52:50.831" v="2819" actId="478"/>
          <ac:spMkLst>
            <pc:docMk/>
            <pc:sldMk cId="2602622797" sldId="312"/>
            <ac:spMk id="7" creationId="{EC7543DA-88AE-D0F7-30B3-2A3FF2125881}"/>
          </ac:spMkLst>
        </pc:spChg>
        <pc:spChg chg="add del mod">
          <ac:chgData name="Hoang The" userId="9f16f8d006165ab0" providerId="LiveId" clId="{8D9A52AD-E3F2-4750-BCEC-78C41C37BB78}" dt="2024-08-23T15:51:47.695" v="2815" actId="478"/>
          <ac:spMkLst>
            <pc:docMk/>
            <pc:sldMk cId="2602622797" sldId="312"/>
            <ac:spMk id="8" creationId="{105603B0-97E2-D335-C6B9-9087DE14FF3D}"/>
          </ac:spMkLst>
        </pc:spChg>
        <pc:spChg chg="add del mod">
          <ac:chgData name="Hoang The" userId="9f16f8d006165ab0" providerId="LiveId" clId="{8D9A52AD-E3F2-4750-BCEC-78C41C37BB78}" dt="2024-08-23T15:53:09.840" v="2821" actId="478"/>
          <ac:spMkLst>
            <pc:docMk/>
            <pc:sldMk cId="2602622797" sldId="312"/>
            <ac:spMk id="9" creationId="{47B497CF-1E5A-F49F-B676-5EF6345EB054}"/>
          </ac:spMkLst>
        </pc:spChg>
        <pc:picChg chg="add mod">
          <ac:chgData name="Hoang The" userId="9f16f8d006165ab0" providerId="LiveId" clId="{8D9A52AD-E3F2-4750-BCEC-78C41C37BB78}" dt="2024-08-23T15:53:25.855" v="2824" actId="1076"/>
          <ac:picMkLst>
            <pc:docMk/>
            <pc:sldMk cId="2602622797" sldId="312"/>
            <ac:picMk id="11" creationId="{25D8FB08-D446-56B2-7666-D958500ACAD2}"/>
          </ac:picMkLst>
        </pc:picChg>
      </pc:sldChg>
      <pc:sldChg chg="del">
        <pc:chgData name="Hoang The" userId="9f16f8d006165ab0" providerId="LiveId" clId="{8D9A52AD-E3F2-4750-BCEC-78C41C37BB78}" dt="2024-08-19T14:43:12.431" v="1" actId="47"/>
        <pc:sldMkLst>
          <pc:docMk/>
          <pc:sldMk cId="3814419073" sldId="312"/>
        </pc:sldMkLst>
      </pc:sldChg>
      <pc:sldChg chg="addSp delSp modSp add mod">
        <pc:chgData name="Hoang The" userId="9f16f8d006165ab0" providerId="LiveId" clId="{8D9A52AD-E3F2-4750-BCEC-78C41C37BB78}" dt="2024-08-22T16:03:17.587" v="2421" actId="20577"/>
        <pc:sldMkLst>
          <pc:docMk/>
          <pc:sldMk cId="575172779" sldId="313"/>
        </pc:sldMkLst>
        <pc:spChg chg="mod">
          <ac:chgData name="Hoang The" userId="9f16f8d006165ab0" providerId="LiveId" clId="{8D9A52AD-E3F2-4750-BCEC-78C41C37BB78}" dt="2024-08-22T16:03:17.587" v="2421" actId="20577"/>
          <ac:spMkLst>
            <pc:docMk/>
            <pc:sldMk cId="575172779" sldId="313"/>
            <ac:spMk id="8" creationId="{105603B0-97E2-D335-C6B9-9087DE14FF3D}"/>
          </ac:spMkLst>
        </pc:spChg>
        <pc:spChg chg="add">
          <ac:chgData name="Hoang The" userId="9f16f8d006165ab0" providerId="LiveId" clId="{8D9A52AD-E3F2-4750-BCEC-78C41C37BB78}" dt="2024-08-22T16:01:37.705" v="2334"/>
          <ac:spMkLst>
            <pc:docMk/>
            <pc:sldMk cId="575172779" sldId="313"/>
            <ac:spMk id="9" creationId="{AF5200F1-646C-6681-E49A-D39918E8C338}"/>
          </ac:spMkLst>
        </pc:spChg>
        <pc:picChg chg="del">
          <ac:chgData name="Hoang The" userId="9f16f8d006165ab0" providerId="LiveId" clId="{8D9A52AD-E3F2-4750-BCEC-78C41C37BB78}" dt="2024-08-22T15:59:35.079" v="2306" actId="478"/>
          <ac:picMkLst>
            <pc:docMk/>
            <pc:sldMk cId="575172779" sldId="313"/>
            <ac:picMk id="4" creationId="{25EBBAFD-A59C-9F80-EAF2-227BDFA7DCC2}"/>
          </ac:picMkLst>
        </pc:picChg>
        <pc:picChg chg="add mod">
          <ac:chgData name="Hoang The" userId="9f16f8d006165ab0" providerId="LiveId" clId="{8D9A52AD-E3F2-4750-BCEC-78C41C37BB78}" dt="2024-08-22T16:01:24.664" v="2329" actId="1076"/>
          <ac:picMkLst>
            <pc:docMk/>
            <pc:sldMk cId="575172779" sldId="313"/>
            <ac:picMk id="7" creationId="{A56926F8-954D-5DAF-4092-0B07EBF7691A}"/>
          </ac:picMkLst>
        </pc:picChg>
      </pc:sldChg>
      <pc:sldChg chg="del">
        <pc:chgData name="Hoang The" userId="9f16f8d006165ab0" providerId="LiveId" clId="{8D9A52AD-E3F2-4750-BCEC-78C41C37BB78}" dt="2024-08-19T14:43:12.431" v="1" actId="47"/>
        <pc:sldMkLst>
          <pc:docMk/>
          <pc:sldMk cId="692972197" sldId="313"/>
        </pc:sldMkLst>
      </pc:sldChg>
      <pc:sldChg chg="new del">
        <pc:chgData name="Hoang The" userId="9f16f8d006165ab0" providerId="LiveId" clId="{8D9A52AD-E3F2-4750-BCEC-78C41C37BB78}" dt="2024-08-23T15:16:23.088" v="2429" actId="47"/>
        <pc:sldMkLst>
          <pc:docMk/>
          <pc:sldMk cId="1332348492" sldId="314"/>
        </pc:sldMkLst>
      </pc:sldChg>
      <pc:sldChg chg="addSp delSp modSp add mod">
        <pc:chgData name="Hoang The" userId="9f16f8d006165ab0" providerId="LiveId" clId="{8D9A52AD-E3F2-4750-BCEC-78C41C37BB78}" dt="2024-08-23T15:37:53.388" v="2692" actId="114"/>
        <pc:sldMkLst>
          <pc:docMk/>
          <pc:sldMk cId="1808795622" sldId="314"/>
        </pc:sldMkLst>
        <pc:spChg chg="add mod">
          <ac:chgData name="Hoang The" userId="9f16f8d006165ab0" providerId="LiveId" clId="{8D9A52AD-E3F2-4750-BCEC-78C41C37BB78}" dt="2024-08-23T15:36:47.601" v="2686" actId="1076"/>
          <ac:spMkLst>
            <pc:docMk/>
            <pc:sldMk cId="1808795622" sldId="314"/>
            <ac:spMk id="2" creationId="{6282163A-6274-548C-C2D9-C1F9EF7FC06E}"/>
          </ac:spMkLst>
        </pc:spChg>
        <pc:spChg chg="add del mod">
          <ac:chgData name="Hoang The" userId="9f16f8d006165ab0" providerId="LiveId" clId="{8D9A52AD-E3F2-4750-BCEC-78C41C37BB78}" dt="2024-08-23T15:31:49.508" v="2652" actId="478"/>
          <ac:spMkLst>
            <pc:docMk/>
            <pc:sldMk cId="1808795622" sldId="314"/>
            <ac:spMk id="4" creationId="{09CCD580-1B8C-E3B9-AD26-ADE0055F483A}"/>
          </ac:spMkLst>
        </pc:spChg>
        <pc:spChg chg="add mod">
          <ac:chgData name="Hoang The" userId="9f16f8d006165ab0" providerId="LiveId" clId="{8D9A52AD-E3F2-4750-BCEC-78C41C37BB78}" dt="2024-08-23T15:36:47.601" v="2686" actId="1076"/>
          <ac:spMkLst>
            <pc:docMk/>
            <pc:sldMk cId="1808795622" sldId="314"/>
            <ac:spMk id="7" creationId="{78960FB4-7D84-F6D2-E972-2D9899CFCA1F}"/>
          </ac:spMkLst>
        </pc:spChg>
        <pc:spChg chg="mod">
          <ac:chgData name="Hoang The" userId="9f16f8d006165ab0" providerId="LiveId" clId="{8D9A52AD-E3F2-4750-BCEC-78C41C37BB78}" dt="2024-08-23T15:29:44.512" v="2647" actId="20577"/>
          <ac:spMkLst>
            <pc:docMk/>
            <pc:sldMk cId="1808795622" sldId="314"/>
            <ac:spMk id="8" creationId="{105603B0-97E2-D335-C6B9-9087DE14FF3D}"/>
          </ac:spMkLst>
        </pc:spChg>
        <pc:spChg chg="add mod">
          <ac:chgData name="Hoang The" userId="9f16f8d006165ab0" providerId="LiveId" clId="{8D9A52AD-E3F2-4750-BCEC-78C41C37BB78}" dt="2024-08-23T15:36:47.601" v="2686" actId="1076"/>
          <ac:spMkLst>
            <pc:docMk/>
            <pc:sldMk cId="1808795622" sldId="314"/>
            <ac:spMk id="9" creationId="{B7C6488F-81A4-C272-201E-E2A7EE3997B9}"/>
          </ac:spMkLst>
        </pc:spChg>
        <pc:spChg chg="add mod">
          <ac:chgData name="Hoang The" userId="9f16f8d006165ab0" providerId="LiveId" clId="{8D9A52AD-E3F2-4750-BCEC-78C41C37BB78}" dt="2024-08-23T15:36:47.601" v="2686" actId="1076"/>
          <ac:spMkLst>
            <pc:docMk/>
            <pc:sldMk cId="1808795622" sldId="314"/>
            <ac:spMk id="10" creationId="{40D3D94F-1EC1-1C84-3F46-EDA383C7E26F}"/>
          </ac:spMkLst>
        </pc:spChg>
        <pc:spChg chg="add mod">
          <ac:chgData name="Hoang The" userId="9f16f8d006165ab0" providerId="LiveId" clId="{8D9A52AD-E3F2-4750-BCEC-78C41C37BB78}" dt="2024-08-23T15:37:53.388" v="2692" actId="114"/>
          <ac:spMkLst>
            <pc:docMk/>
            <pc:sldMk cId="1808795622" sldId="314"/>
            <ac:spMk id="11" creationId="{9B624DC7-6899-B31D-6BE5-C5CC42DA842C}"/>
          </ac:spMkLst>
        </pc:spChg>
        <pc:spChg chg="add mod">
          <ac:chgData name="Hoang The" userId="9f16f8d006165ab0" providerId="LiveId" clId="{8D9A52AD-E3F2-4750-BCEC-78C41C37BB78}" dt="2024-08-23T15:37:53.388" v="2692" actId="114"/>
          <ac:spMkLst>
            <pc:docMk/>
            <pc:sldMk cId="1808795622" sldId="314"/>
            <ac:spMk id="12" creationId="{3FDDBED2-18D7-1ADD-0295-263166847681}"/>
          </ac:spMkLst>
        </pc:spChg>
        <pc:spChg chg="add mod">
          <ac:chgData name="Hoang The" userId="9f16f8d006165ab0" providerId="LiveId" clId="{8D9A52AD-E3F2-4750-BCEC-78C41C37BB78}" dt="2024-08-23T15:37:53.388" v="2692" actId="114"/>
          <ac:spMkLst>
            <pc:docMk/>
            <pc:sldMk cId="1808795622" sldId="314"/>
            <ac:spMk id="13" creationId="{BA5A8EBB-89C7-0853-FDCE-9AFCA7069FCE}"/>
          </ac:spMkLst>
        </pc:spChg>
        <pc:spChg chg="add mod">
          <ac:chgData name="Hoang The" userId="9f16f8d006165ab0" providerId="LiveId" clId="{8D9A52AD-E3F2-4750-BCEC-78C41C37BB78}" dt="2024-08-23T15:36:47.601" v="2686" actId="1076"/>
          <ac:spMkLst>
            <pc:docMk/>
            <pc:sldMk cId="1808795622" sldId="314"/>
            <ac:spMk id="14" creationId="{A2B441C0-CD3C-6685-9B08-1D73C3F3B13B}"/>
          </ac:spMkLst>
        </pc:spChg>
        <pc:spChg chg="add mod">
          <ac:chgData name="Hoang The" userId="9f16f8d006165ab0" providerId="LiveId" clId="{8D9A52AD-E3F2-4750-BCEC-78C41C37BB78}" dt="2024-08-23T15:36:47.601" v="2686" actId="1076"/>
          <ac:spMkLst>
            <pc:docMk/>
            <pc:sldMk cId="1808795622" sldId="314"/>
            <ac:spMk id="15" creationId="{33284221-0B40-13C0-7110-0D8AC8A434A3}"/>
          </ac:spMkLst>
        </pc:spChg>
        <pc:spChg chg="add mod">
          <ac:chgData name="Hoang The" userId="9f16f8d006165ab0" providerId="LiveId" clId="{8D9A52AD-E3F2-4750-BCEC-78C41C37BB78}" dt="2024-08-23T15:36:47.601" v="2686" actId="1076"/>
          <ac:spMkLst>
            <pc:docMk/>
            <pc:sldMk cId="1808795622" sldId="314"/>
            <ac:spMk id="16" creationId="{F28ED6D0-3ACE-73BC-9BA8-4E347ACF08BA}"/>
          </ac:spMkLst>
        </pc:spChg>
        <pc:spChg chg="add del mod">
          <ac:chgData name="Hoang The" userId="9f16f8d006165ab0" providerId="LiveId" clId="{8D9A52AD-E3F2-4750-BCEC-78C41C37BB78}" dt="2024-08-23T15:36:28.258" v="2684" actId="478"/>
          <ac:spMkLst>
            <pc:docMk/>
            <pc:sldMk cId="1808795622" sldId="314"/>
            <ac:spMk id="17" creationId="{D79A25BA-71E7-EB23-69BD-67C385F84EBB}"/>
          </ac:spMkLst>
        </pc:spChg>
        <pc:spChg chg="add mod">
          <ac:chgData name="Hoang The" userId="9f16f8d006165ab0" providerId="LiveId" clId="{8D9A52AD-E3F2-4750-BCEC-78C41C37BB78}" dt="2024-08-23T15:36:47.601" v="2686" actId="1076"/>
          <ac:spMkLst>
            <pc:docMk/>
            <pc:sldMk cId="1808795622" sldId="314"/>
            <ac:spMk id="18" creationId="{E4359BDF-17C7-7072-763A-5835AC41D021}"/>
          </ac:spMkLst>
        </pc:spChg>
        <pc:spChg chg="add mod">
          <ac:chgData name="Hoang The" userId="9f16f8d006165ab0" providerId="LiveId" clId="{8D9A52AD-E3F2-4750-BCEC-78C41C37BB78}" dt="2024-08-23T15:36:47.601" v="2686" actId="1076"/>
          <ac:spMkLst>
            <pc:docMk/>
            <pc:sldMk cId="1808795622" sldId="314"/>
            <ac:spMk id="19" creationId="{EE6E3BCC-FCEC-8FC5-6828-2C1F8212FDBE}"/>
          </ac:spMkLst>
        </pc:spChg>
      </pc:sldChg>
      <pc:sldChg chg="del">
        <pc:chgData name="Hoang The" userId="9f16f8d006165ab0" providerId="LiveId" clId="{8D9A52AD-E3F2-4750-BCEC-78C41C37BB78}" dt="2024-08-19T14:43:12.431" v="1" actId="47"/>
        <pc:sldMkLst>
          <pc:docMk/>
          <pc:sldMk cId="3772817285" sldId="314"/>
        </pc:sldMkLst>
      </pc:sldChg>
      <pc:sldChg chg="add">
        <pc:chgData name="Hoang The" userId="9f16f8d006165ab0" providerId="LiveId" clId="{8D9A52AD-E3F2-4750-BCEC-78C41C37BB78}" dt="2024-08-23T15:17:01.596" v="2431" actId="2890"/>
        <pc:sldMkLst>
          <pc:docMk/>
          <pc:sldMk cId="477078015" sldId="315"/>
        </pc:sldMkLst>
      </pc:sldChg>
      <pc:sldChg chg="del">
        <pc:chgData name="Hoang The" userId="9f16f8d006165ab0" providerId="LiveId" clId="{8D9A52AD-E3F2-4750-BCEC-78C41C37BB78}" dt="2024-08-19T14:43:12.431" v="1" actId="47"/>
        <pc:sldMkLst>
          <pc:docMk/>
          <pc:sldMk cId="2849352195" sldId="315"/>
        </pc:sldMkLst>
      </pc:sldChg>
      <pc:sldChg chg="del">
        <pc:chgData name="Hoang The" userId="9f16f8d006165ab0" providerId="LiveId" clId="{8D9A52AD-E3F2-4750-BCEC-78C41C37BB78}" dt="2024-08-19T14:43:12.431" v="1" actId="47"/>
        <pc:sldMkLst>
          <pc:docMk/>
          <pc:sldMk cId="1362096839" sldId="316"/>
        </pc:sldMkLst>
      </pc:sldChg>
      <pc:sldChg chg="addSp delSp modSp add mod ord">
        <pc:chgData name="Hoang The" userId="9f16f8d006165ab0" providerId="LiveId" clId="{8D9A52AD-E3F2-4750-BCEC-78C41C37BB78}" dt="2024-08-23T15:26:20.293" v="2585" actId="20577"/>
        <pc:sldMkLst>
          <pc:docMk/>
          <pc:sldMk cId="1947677952" sldId="316"/>
        </pc:sldMkLst>
        <pc:spChg chg="add mod">
          <ac:chgData name="Hoang The" userId="9f16f8d006165ab0" providerId="LiveId" clId="{8D9A52AD-E3F2-4750-BCEC-78C41C37BB78}" dt="2024-08-23T15:26:20.293" v="2585" actId="20577"/>
          <ac:spMkLst>
            <pc:docMk/>
            <pc:sldMk cId="1947677952" sldId="316"/>
            <ac:spMk id="2" creationId="{58E7F9C3-39FA-4274-CA75-D59C25100621}"/>
          </ac:spMkLst>
        </pc:spChg>
        <pc:spChg chg="add">
          <ac:chgData name="Hoang The" userId="9f16f8d006165ab0" providerId="LiveId" clId="{8D9A52AD-E3F2-4750-BCEC-78C41C37BB78}" dt="2024-08-23T15:24:03.779" v="2553"/>
          <ac:spMkLst>
            <pc:docMk/>
            <pc:sldMk cId="1947677952" sldId="316"/>
            <ac:spMk id="4" creationId="{074CCD83-7257-F678-8DBB-3A38938562AD}"/>
          </ac:spMkLst>
        </pc:spChg>
        <pc:spChg chg="add">
          <ac:chgData name="Hoang The" userId="9f16f8d006165ab0" providerId="LiveId" clId="{8D9A52AD-E3F2-4750-BCEC-78C41C37BB78}" dt="2024-08-23T15:24:06.029" v="2554"/>
          <ac:spMkLst>
            <pc:docMk/>
            <pc:sldMk cId="1947677952" sldId="316"/>
            <ac:spMk id="7" creationId="{D295A9E7-D75A-E9E0-AAAB-B839FEB46FB7}"/>
          </ac:spMkLst>
        </pc:spChg>
        <pc:spChg chg="mod">
          <ac:chgData name="Hoang The" userId="9f16f8d006165ab0" providerId="LiveId" clId="{8D9A52AD-E3F2-4750-BCEC-78C41C37BB78}" dt="2024-08-23T15:22:18.573" v="2539" actId="20577"/>
          <ac:spMkLst>
            <pc:docMk/>
            <pc:sldMk cId="1947677952" sldId="316"/>
            <ac:spMk id="8" creationId="{105603B0-97E2-D335-C6B9-9087DE14FF3D}"/>
          </ac:spMkLst>
        </pc:spChg>
        <pc:picChg chg="del">
          <ac:chgData name="Hoang The" userId="9f16f8d006165ab0" providerId="LiveId" clId="{8D9A52AD-E3F2-4750-BCEC-78C41C37BB78}" dt="2024-08-23T15:22:19.948" v="2540" actId="478"/>
          <ac:picMkLst>
            <pc:docMk/>
            <pc:sldMk cId="1947677952" sldId="316"/>
            <ac:picMk id="3074" creationId="{A08C43FB-2205-30C7-4603-9E7D3CCEC9CC}"/>
          </ac:picMkLst>
        </pc:picChg>
        <pc:picChg chg="add del mod">
          <ac:chgData name="Hoang The" userId="9f16f8d006165ab0" providerId="LiveId" clId="{8D9A52AD-E3F2-4750-BCEC-78C41C37BB78}" dt="2024-08-23T15:23:10.950" v="2548" actId="478"/>
          <ac:picMkLst>
            <pc:docMk/>
            <pc:sldMk cId="1947677952" sldId="316"/>
            <ac:picMk id="13314" creationId="{385DFCDC-2D36-E7D6-0E22-20A1738C04A1}"/>
          </ac:picMkLst>
        </pc:picChg>
        <pc:picChg chg="add mod">
          <ac:chgData name="Hoang The" userId="9f16f8d006165ab0" providerId="LiveId" clId="{8D9A52AD-E3F2-4750-BCEC-78C41C37BB78}" dt="2024-08-23T15:24:54.887" v="2560" actId="1076"/>
          <ac:picMkLst>
            <pc:docMk/>
            <pc:sldMk cId="1947677952" sldId="316"/>
            <ac:picMk id="13316" creationId="{623D9DDA-8351-3CC4-109C-ACA413B972BF}"/>
          </ac:picMkLst>
        </pc:picChg>
      </pc:sldChg>
      <pc:sldChg chg="modSp add mod ord">
        <pc:chgData name="Hoang The" userId="9f16f8d006165ab0" providerId="LiveId" clId="{8D9A52AD-E3F2-4750-BCEC-78C41C37BB78}" dt="2024-08-23T15:58:50.943" v="2858"/>
        <pc:sldMkLst>
          <pc:docMk/>
          <pc:sldMk cId="1149076521" sldId="317"/>
        </pc:sldMkLst>
        <pc:spChg chg="mod">
          <ac:chgData name="Hoang The" userId="9f16f8d006165ab0" providerId="LiveId" clId="{8D9A52AD-E3F2-4750-BCEC-78C41C37BB78}" dt="2024-08-23T15:58:22.069" v="2856" actId="20577"/>
          <ac:spMkLst>
            <pc:docMk/>
            <pc:sldMk cId="1149076521" sldId="317"/>
            <ac:spMk id="8" creationId="{105603B0-97E2-D335-C6B9-9087DE14FF3D}"/>
          </ac:spMkLst>
        </pc:spChg>
      </pc:sldChg>
      <pc:sldChg chg="del">
        <pc:chgData name="Hoang The" userId="9f16f8d006165ab0" providerId="LiveId" clId="{8D9A52AD-E3F2-4750-BCEC-78C41C37BB78}" dt="2024-08-19T14:43:12.431" v="1" actId="47"/>
        <pc:sldMkLst>
          <pc:docMk/>
          <pc:sldMk cId="3805166428" sldId="317"/>
        </pc:sldMkLst>
      </pc:sldChg>
      <pc:sldChg chg="del">
        <pc:chgData name="Hoang The" userId="9f16f8d006165ab0" providerId="LiveId" clId="{8D9A52AD-E3F2-4750-BCEC-78C41C37BB78}" dt="2024-08-19T14:43:12.431" v="1" actId="47"/>
        <pc:sldMkLst>
          <pc:docMk/>
          <pc:sldMk cId="938377721" sldId="318"/>
        </pc:sldMkLst>
      </pc:sldChg>
      <pc:sldChg chg="add del ord">
        <pc:chgData name="Hoang The" userId="9f16f8d006165ab0" providerId="LiveId" clId="{8D9A52AD-E3F2-4750-BCEC-78C41C37BB78}" dt="2024-08-23T16:01:24.181" v="2862" actId="47"/>
        <pc:sldMkLst>
          <pc:docMk/>
          <pc:sldMk cId="1202241381" sldId="318"/>
        </pc:sldMkLst>
      </pc:sldChg>
      <pc:sldChg chg="addSp delSp modSp add mod ord">
        <pc:chgData name="Hoang The" userId="9f16f8d006165ab0" providerId="LiveId" clId="{8D9A52AD-E3F2-4750-BCEC-78C41C37BB78}" dt="2024-08-23T16:12:01.433" v="2993" actId="1076"/>
        <pc:sldMkLst>
          <pc:docMk/>
          <pc:sldMk cId="2661623280" sldId="318"/>
        </pc:sldMkLst>
        <pc:spChg chg="del">
          <ac:chgData name="Hoang The" userId="9f16f8d006165ab0" providerId="LiveId" clId="{8D9A52AD-E3F2-4750-BCEC-78C41C37BB78}" dt="2024-08-23T16:09:24.919" v="2929" actId="478"/>
          <ac:spMkLst>
            <pc:docMk/>
            <pc:sldMk cId="2661623280" sldId="318"/>
            <ac:spMk id="2" creationId="{B20D71BD-F78C-CE8D-A770-1F262BAF68B0}"/>
          </ac:spMkLst>
        </pc:spChg>
        <pc:spChg chg="mod">
          <ac:chgData name="Hoang The" userId="9f16f8d006165ab0" providerId="LiveId" clId="{8D9A52AD-E3F2-4750-BCEC-78C41C37BB78}" dt="2024-08-23T16:05:37.647" v="2922" actId="20577"/>
          <ac:spMkLst>
            <pc:docMk/>
            <pc:sldMk cId="2661623280" sldId="318"/>
            <ac:spMk id="3" creationId="{F20A80F2-7658-3DC0-4E51-1890E50AA106}"/>
          </ac:spMkLst>
        </pc:spChg>
        <pc:spChg chg="add del mod">
          <ac:chgData name="Hoang The" userId="9f16f8d006165ab0" providerId="LiveId" clId="{8D9A52AD-E3F2-4750-BCEC-78C41C37BB78}" dt="2024-08-23T16:08:47.168" v="2926" actId="478"/>
          <ac:spMkLst>
            <pc:docMk/>
            <pc:sldMk cId="2661623280" sldId="318"/>
            <ac:spMk id="4" creationId="{57A7544F-A190-A84B-3F57-CC39DC41A96D}"/>
          </ac:spMkLst>
        </pc:spChg>
        <pc:spChg chg="add del mod">
          <ac:chgData name="Hoang The" userId="9f16f8d006165ab0" providerId="LiveId" clId="{8D9A52AD-E3F2-4750-BCEC-78C41C37BB78}" dt="2024-08-23T16:09:20.824" v="2928" actId="478"/>
          <ac:spMkLst>
            <pc:docMk/>
            <pc:sldMk cId="2661623280" sldId="318"/>
            <ac:spMk id="7" creationId="{7DF85770-CF12-BEFF-E15B-48C7C1A0EBC5}"/>
          </ac:spMkLst>
        </pc:spChg>
        <pc:spChg chg="mod">
          <ac:chgData name="Hoang The" userId="9f16f8d006165ab0" providerId="LiveId" clId="{8D9A52AD-E3F2-4750-BCEC-78C41C37BB78}" dt="2024-08-23T16:11:53.652" v="2990" actId="20577"/>
          <ac:spMkLst>
            <pc:docMk/>
            <pc:sldMk cId="2661623280" sldId="318"/>
            <ac:spMk id="8" creationId="{105603B0-97E2-D335-C6B9-9087DE14FF3D}"/>
          </ac:spMkLst>
        </pc:spChg>
        <pc:spChg chg="add del">
          <ac:chgData name="Hoang The" userId="9f16f8d006165ab0" providerId="LiveId" clId="{8D9A52AD-E3F2-4750-BCEC-78C41C37BB78}" dt="2024-08-23T16:09:26.505" v="2931" actId="478"/>
          <ac:spMkLst>
            <pc:docMk/>
            <pc:sldMk cId="2661623280" sldId="318"/>
            <ac:spMk id="9" creationId="{E65C313E-DDEF-C9F0-5FE7-24F5DA6A8F40}"/>
          </ac:spMkLst>
        </pc:spChg>
        <pc:picChg chg="del">
          <ac:chgData name="Hoang The" userId="9f16f8d006165ab0" providerId="LiveId" clId="{8D9A52AD-E3F2-4750-BCEC-78C41C37BB78}" dt="2024-08-23T16:03:41.123" v="2885" actId="478"/>
          <ac:picMkLst>
            <pc:docMk/>
            <pc:sldMk cId="2661623280" sldId="318"/>
            <ac:picMk id="11" creationId="{25D8FB08-D446-56B2-7666-D958500ACAD2}"/>
          </ac:picMkLst>
        </pc:picChg>
        <pc:picChg chg="add mod">
          <ac:chgData name="Hoang The" userId="9f16f8d006165ab0" providerId="LiveId" clId="{8D9A52AD-E3F2-4750-BCEC-78C41C37BB78}" dt="2024-08-23T16:12:01.433" v="2993" actId="1076"/>
          <ac:picMkLst>
            <pc:docMk/>
            <pc:sldMk cId="2661623280" sldId="318"/>
            <ac:picMk id="12" creationId="{6C117C3A-E033-5141-0A46-4237BAEADF15}"/>
          </ac:picMkLst>
        </pc:picChg>
      </pc:sldChg>
      <pc:sldChg chg="del">
        <pc:chgData name="Hoang The" userId="9f16f8d006165ab0" providerId="LiveId" clId="{8D9A52AD-E3F2-4750-BCEC-78C41C37BB78}" dt="2024-08-19T14:43:12.431" v="1" actId="47"/>
        <pc:sldMkLst>
          <pc:docMk/>
          <pc:sldMk cId="1240662847" sldId="319"/>
        </pc:sldMkLst>
      </pc:sldChg>
      <pc:sldChg chg="addSp delSp modSp add mod">
        <pc:chgData name="Hoang The" userId="9f16f8d006165ab0" providerId="LiveId" clId="{8D9A52AD-E3F2-4750-BCEC-78C41C37BB78}" dt="2024-08-23T16:20:30.902" v="3090" actId="20577"/>
        <pc:sldMkLst>
          <pc:docMk/>
          <pc:sldMk cId="1734464795" sldId="319"/>
        </pc:sldMkLst>
        <pc:spChg chg="add">
          <ac:chgData name="Hoang The" userId="9f16f8d006165ab0" providerId="LiveId" clId="{8D9A52AD-E3F2-4750-BCEC-78C41C37BB78}" dt="2024-08-23T16:12:33.180" v="2997"/>
          <ac:spMkLst>
            <pc:docMk/>
            <pc:sldMk cId="1734464795" sldId="319"/>
            <ac:spMk id="2" creationId="{3F1FD3E2-88EB-9CDB-32F4-45C3D5511AFE}"/>
          </ac:spMkLst>
        </pc:spChg>
        <pc:spChg chg="mod">
          <ac:chgData name="Hoang The" userId="9f16f8d006165ab0" providerId="LiveId" clId="{8D9A52AD-E3F2-4750-BCEC-78C41C37BB78}" dt="2024-08-23T16:20:30.902" v="3090" actId="20577"/>
          <ac:spMkLst>
            <pc:docMk/>
            <pc:sldMk cId="1734464795" sldId="319"/>
            <ac:spMk id="3" creationId="{F20A80F2-7658-3DC0-4E51-1890E50AA106}"/>
          </ac:spMkLst>
        </pc:spChg>
        <pc:spChg chg="mod">
          <ac:chgData name="Hoang The" userId="9f16f8d006165ab0" providerId="LiveId" clId="{8D9A52AD-E3F2-4750-BCEC-78C41C37BB78}" dt="2024-08-23T16:19:43.514" v="3066" actId="21"/>
          <ac:spMkLst>
            <pc:docMk/>
            <pc:sldMk cId="1734464795" sldId="319"/>
            <ac:spMk id="8" creationId="{105603B0-97E2-D335-C6B9-9087DE14FF3D}"/>
          </ac:spMkLst>
        </pc:spChg>
        <pc:picChg chg="del">
          <ac:chgData name="Hoang The" userId="9f16f8d006165ab0" providerId="LiveId" clId="{8D9A52AD-E3F2-4750-BCEC-78C41C37BB78}" dt="2024-08-23T16:12:14.609" v="2995" actId="478"/>
          <ac:picMkLst>
            <pc:docMk/>
            <pc:sldMk cId="1734464795" sldId="319"/>
            <ac:picMk id="12" creationId="{6C117C3A-E033-5141-0A46-4237BAEADF15}"/>
          </ac:picMkLst>
        </pc:picChg>
        <pc:picChg chg="add mod">
          <ac:chgData name="Hoang The" userId="9f16f8d006165ab0" providerId="LiveId" clId="{8D9A52AD-E3F2-4750-BCEC-78C41C37BB78}" dt="2024-08-23T16:18:24.936" v="3051" actId="1076"/>
          <ac:picMkLst>
            <pc:docMk/>
            <pc:sldMk cId="1734464795" sldId="319"/>
            <ac:picMk id="17411" creationId="{C1366C6A-0140-E742-F01E-E9D324FD15BB}"/>
          </ac:picMkLst>
        </pc:picChg>
        <pc:picChg chg="add del mod">
          <ac:chgData name="Hoang The" userId="9f16f8d006165ab0" providerId="LiveId" clId="{8D9A52AD-E3F2-4750-BCEC-78C41C37BB78}" dt="2024-08-23T16:17:40.018" v="3036" actId="478"/>
          <ac:picMkLst>
            <pc:docMk/>
            <pc:sldMk cId="1734464795" sldId="319"/>
            <ac:picMk id="17413" creationId="{E4487766-012A-1761-77A5-925304752AB2}"/>
          </ac:picMkLst>
        </pc:picChg>
        <pc:picChg chg="add mod">
          <ac:chgData name="Hoang The" userId="9f16f8d006165ab0" providerId="LiveId" clId="{8D9A52AD-E3F2-4750-BCEC-78C41C37BB78}" dt="2024-08-23T16:18:22.717" v="3050" actId="14100"/>
          <ac:picMkLst>
            <pc:docMk/>
            <pc:sldMk cId="1734464795" sldId="319"/>
            <ac:picMk id="17415" creationId="{39A8EB53-1938-56A5-84F4-CB141EFBB74D}"/>
          </ac:picMkLst>
        </pc:picChg>
      </pc:sldChg>
      <pc:sldChg chg="del">
        <pc:chgData name="Hoang The" userId="9f16f8d006165ab0" providerId="LiveId" clId="{8D9A52AD-E3F2-4750-BCEC-78C41C37BB78}" dt="2024-08-19T14:43:12.431" v="1" actId="47"/>
        <pc:sldMkLst>
          <pc:docMk/>
          <pc:sldMk cId="2515903370" sldId="320"/>
        </pc:sldMkLst>
      </pc:sldChg>
      <pc:sldChg chg="addSp delSp modSp add mod">
        <pc:chgData name="Hoang The" userId="9f16f8d006165ab0" providerId="LiveId" clId="{8D9A52AD-E3F2-4750-BCEC-78C41C37BB78}" dt="2024-08-23T16:28:02.776" v="3208" actId="20577"/>
        <pc:sldMkLst>
          <pc:docMk/>
          <pc:sldMk cId="3442420844" sldId="320"/>
        </pc:sldMkLst>
        <pc:spChg chg="mod">
          <ac:chgData name="Hoang The" userId="9f16f8d006165ab0" providerId="LiveId" clId="{8D9A52AD-E3F2-4750-BCEC-78C41C37BB78}" dt="2024-08-23T16:20:23.668" v="3088" actId="20577"/>
          <ac:spMkLst>
            <pc:docMk/>
            <pc:sldMk cId="3442420844" sldId="320"/>
            <ac:spMk id="3" creationId="{F20A80F2-7658-3DC0-4E51-1890E50AA106}"/>
          </ac:spMkLst>
        </pc:spChg>
        <pc:spChg chg="mod">
          <ac:chgData name="Hoang The" userId="9f16f8d006165ab0" providerId="LiveId" clId="{8D9A52AD-E3F2-4750-BCEC-78C41C37BB78}" dt="2024-08-23T16:28:02.776" v="3208" actId="20577"/>
          <ac:spMkLst>
            <pc:docMk/>
            <pc:sldMk cId="3442420844" sldId="320"/>
            <ac:spMk id="8" creationId="{105603B0-97E2-D335-C6B9-9087DE14FF3D}"/>
          </ac:spMkLst>
        </pc:spChg>
        <pc:picChg chg="del">
          <ac:chgData name="Hoang The" userId="9f16f8d006165ab0" providerId="LiveId" clId="{8D9A52AD-E3F2-4750-BCEC-78C41C37BB78}" dt="2024-08-23T16:20:07.640" v="3073" actId="478"/>
          <ac:picMkLst>
            <pc:docMk/>
            <pc:sldMk cId="3442420844" sldId="320"/>
            <ac:picMk id="17411" creationId="{C1366C6A-0140-E742-F01E-E9D324FD15BB}"/>
          </ac:picMkLst>
        </pc:picChg>
        <pc:picChg chg="del">
          <ac:chgData name="Hoang The" userId="9f16f8d006165ab0" providerId="LiveId" clId="{8D9A52AD-E3F2-4750-BCEC-78C41C37BB78}" dt="2024-08-23T16:20:07.640" v="3073" actId="478"/>
          <ac:picMkLst>
            <pc:docMk/>
            <pc:sldMk cId="3442420844" sldId="320"/>
            <ac:picMk id="17415" creationId="{39A8EB53-1938-56A5-84F4-CB141EFBB74D}"/>
          </ac:picMkLst>
        </pc:picChg>
        <pc:picChg chg="add mod">
          <ac:chgData name="Hoang The" userId="9f16f8d006165ab0" providerId="LiveId" clId="{8D9A52AD-E3F2-4750-BCEC-78C41C37BB78}" dt="2024-08-23T16:27:43.323" v="3179" actId="1076"/>
          <ac:picMkLst>
            <pc:docMk/>
            <pc:sldMk cId="3442420844" sldId="320"/>
            <ac:picMk id="19458" creationId="{DBBC0FE2-5059-1A0B-F92C-D406170A3CC9}"/>
          </ac:picMkLst>
        </pc:picChg>
      </pc:sldChg>
      <pc:sldChg chg="del">
        <pc:chgData name="Hoang The" userId="9f16f8d006165ab0" providerId="LiveId" clId="{8D9A52AD-E3F2-4750-BCEC-78C41C37BB78}" dt="2024-08-19T14:43:12.431" v="1" actId="47"/>
        <pc:sldMkLst>
          <pc:docMk/>
          <pc:sldMk cId="331741240" sldId="321"/>
        </pc:sldMkLst>
      </pc:sldChg>
      <pc:sldChg chg="addSp delSp modSp add mod">
        <pc:chgData name="Hoang The" userId="9f16f8d006165ab0" providerId="LiveId" clId="{8D9A52AD-E3F2-4750-BCEC-78C41C37BB78}" dt="2024-08-23T16:25:53.276" v="3174" actId="1076"/>
        <pc:sldMkLst>
          <pc:docMk/>
          <pc:sldMk cId="1026518352" sldId="321"/>
        </pc:sldMkLst>
        <pc:spChg chg="mod">
          <ac:chgData name="Hoang The" userId="9f16f8d006165ab0" providerId="LiveId" clId="{8D9A52AD-E3F2-4750-BCEC-78C41C37BB78}" dt="2024-08-23T16:21:21.004" v="3111" actId="20577"/>
          <ac:spMkLst>
            <pc:docMk/>
            <pc:sldMk cId="1026518352" sldId="321"/>
            <ac:spMk id="3" creationId="{F20A80F2-7658-3DC0-4E51-1890E50AA106}"/>
          </ac:spMkLst>
        </pc:spChg>
        <pc:spChg chg="mod">
          <ac:chgData name="Hoang The" userId="9f16f8d006165ab0" providerId="LiveId" clId="{8D9A52AD-E3F2-4750-BCEC-78C41C37BB78}" dt="2024-08-23T16:21:35.765" v="3118" actId="20577"/>
          <ac:spMkLst>
            <pc:docMk/>
            <pc:sldMk cId="1026518352" sldId="321"/>
            <ac:spMk id="8" creationId="{105603B0-97E2-D335-C6B9-9087DE14FF3D}"/>
          </ac:spMkLst>
        </pc:spChg>
        <pc:picChg chg="add del mod">
          <ac:chgData name="Hoang The" userId="9f16f8d006165ab0" providerId="LiveId" clId="{8D9A52AD-E3F2-4750-BCEC-78C41C37BB78}" dt="2024-08-23T16:25:48.900" v="3172" actId="478"/>
          <ac:picMkLst>
            <pc:docMk/>
            <pc:sldMk cId="1026518352" sldId="321"/>
            <ac:picMk id="18434" creationId="{75E8DFD5-BAE5-C625-E65D-40ECDC347D6B}"/>
          </ac:picMkLst>
        </pc:picChg>
        <pc:picChg chg="add mod">
          <ac:chgData name="Hoang The" userId="9f16f8d006165ab0" providerId="LiveId" clId="{8D9A52AD-E3F2-4750-BCEC-78C41C37BB78}" dt="2024-08-23T16:25:53.276" v="3174" actId="1076"/>
          <ac:picMkLst>
            <pc:docMk/>
            <pc:sldMk cId="1026518352" sldId="321"/>
            <ac:picMk id="18436" creationId="{C8A18F00-A0E5-D06B-10DA-DBB60A7B1567}"/>
          </ac:picMkLst>
        </pc:picChg>
      </pc:sldChg>
      <pc:sldChg chg="del">
        <pc:chgData name="Hoang The" userId="9f16f8d006165ab0" providerId="LiveId" clId="{8D9A52AD-E3F2-4750-BCEC-78C41C37BB78}" dt="2024-08-19T14:43:12.431" v="1" actId="47"/>
        <pc:sldMkLst>
          <pc:docMk/>
          <pc:sldMk cId="1034522635" sldId="322"/>
        </pc:sldMkLst>
      </pc:sldChg>
      <pc:sldChg chg="addSp delSp modSp add mod">
        <pc:chgData name="Hoang The" userId="9f16f8d006165ab0" providerId="LiveId" clId="{8D9A52AD-E3F2-4750-BCEC-78C41C37BB78}" dt="2024-08-23T16:31:40.049" v="3235" actId="14100"/>
        <pc:sldMkLst>
          <pc:docMk/>
          <pc:sldMk cId="1386809469" sldId="322"/>
        </pc:sldMkLst>
        <pc:spChg chg="mod">
          <ac:chgData name="Hoang The" userId="9f16f8d006165ab0" providerId="LiveId" clId="{8D9A52AD-E3F2-4750-BCEC-78C41C37BB78}" dt="2024-08-23T16:25:20.847" v="3171" actId="20577"/>
          <ac:spMkLst>
            <pc:docMk/>
            <pc:sldMk cId="1386809469" sldId="322"/>
            <ac:spMk id="3" creationId="{F20A80F2-7658-3DC0-4E51-1890E50AA106}"/>
          </ac:spMkLst>
        </pc:spChg>
        <pc:spChg chg="mod">
          <ac:chgData name="Hoang The" userId="9f16f8d006165ab0" providerId="LiveId" clId="{8D9A52AD-E3F2-4750-BCEC-78C41C37BB78}" dt="2024-08-23T16:25:10.706" v="3161" actId="20577"/>
          <ac:spMkLst>
            <pc:docMk/>
            <pc:sldMk cId="1386809469" sldId="322"/>
            <ac:spMk id="8" creationId="{105603B0-97E2-D335-C6B9-9087DE14FF3D}"/>
          </ac:spMkLst>
        </pc:spChg>
        <pc:picChg chg="del">
          <ac:chgData name="Hoang The" userId="9f16f8d006165ab0" providerId="LiveId" clId="{8D9A52AD-E3F2-4750-BCEC-78C41C37BB78}" dt="2024-08-23T16:24:33.893" v="3147" actId="478"/>
          <ac:picMkLst>
            <pc:docMk/>
            <pc:sldMk cId="1386809469" sldId="322"/>
            <ac:picMk id="18434" creationId="{75E8DFD5-BAE5-C625-E65D-40ECDC347D6B}"/>
          </ac:picMkLst>
        </pc:picChg>
        <pc:picChg chg="add mod">
          <ac:chgData name="Hoang The" userId="9f16f8d006165ab0" providerId="LiveId" clId="{8D9A52AD-E3F2-4750-BCEC-78C41C37BB78}" dt="2024-08-23T16:30:23.400" v="3223" actId="1076"/>
          <ac:picMkLst>
            <pc:docMk/>
            <pc:sldMk cId="1386809469" sldId="322"/>
            <ac:picMk id="20482" creationId="{5584EDF9-A2DF-911D-CAC2-8810AF636926}"/>
          </ac:picMkLst>
        </pc:picChg>
        <pc:picChg chg="add mod">
          <ac:chgData name="Hoang The" userId="9f16f8d006165ab0" providerId="LiveId" clId="{8D9A52AD-E3F2-4750-BCEC-78C41C37BB78}" dt="2024-08-23T16:30:27.446" v="3224" actId="1076"/>
          <ac:picMkLst>
            <pc:docMk/>
            <pc:sldMk cId="1386809469" sldId="322"/>
            <ac:picMk id="20484" creationId="{D296A3A1-982A-6E0F-8026-EA202FADFC81}"/>
          </ac:picMkLst>
        </pc:picChg>
        <pc:picChg chg="add mod">
          <ac:chgData name="Hoang The" userId="9f16f8d006165ab0" providerId="LiveId" clId="{8D9A52AD-E3F2-4750-BCEC-78C41C37BB78}" dt="2024-08-23T16:31:33.283" v="3231" actId="14100"/>
          <ac:picMkLst>
            <pc:docMk/>
            <pc:sldMk cId="1386809469" sldId="322"/>
            <ac:picMk id="20486" creationId="{4CC628EB-E5B6-E46C-1B18-358B5E53FC10}"/>
          </ac:picMkLst>
        </pc:picChg>
        <pc:picChg chg="add mod">
          <ac:chgData name="Hoang The" userId="9f16f8d006165ab0" providerId="LiveId" clId="{8D9A52AD-E3F2-4750-BCEC-78C41C37BB78}" dt="2024-08-23T16:31:40.049" v="3235" actId="14100"/>
          <ac:picMkLst>
            <pc:docMk/>
            <pc:sldMk cId="1386809469" sldId="322"/>
            <ac:picMk id="20488" creationId="{DEF02E71-7299-63BC-C932-EECF9086B15D}"/>
          </ac:picMkLst>
        </pc:picChg>
      </pc:sldChg>
      <pc:sldChg chg="del">
        <pc:chgData name="Hoang The" userId="9f16f8d006165ab0" providerId="LiveId" clId="{8D9A52AD-E3F2-4750-BCEC-78C41C37BB78}" dt="2024-08-19T14:43:12.431" v="1" actId="47"/>
        <pc:sldMkLst>
          <pc:docMk/>
          <pc:sldMk cId="1545754946" sldId="323"/>
        </pc:sldMkLst>
      </pc:sldChg>
      <pc:sldChg chg="addSp delSp modSp add mod">
        <pc:chgData name="Hoang The" userId="9f16f8d006165ab0" providerId="LiveId" clId="{8D9A52AD-E3F2-4750-BCEC-78C41C37BB78}" dt="2024-08-23T16:40:10.860" v="3315" actId="1076"/>
        <pc:sldMkLst>
          <pc:docMk/>
          <pc:sldMk cId="2613003371" sldId="323"/>
        </pc:sldMkLst>
        <pc:spChg chg="mod">
          <ac:chgData name="Hoang The" userId="9f16f8d006165ab0" providerId="LiveId" clId="{8D9A52AD-E3F2-4750-BCEC-78C41C37BB78}" dt="2024-08-23T16:34:59.787" v="3256" actId="20577"/>
          <ac:spMkLst>
            <pc:docMk/>
            <pc:sldMk cId="2613003371" sldId="323"/>
            <ac:spMk id="3" creationId="{F20A80F2-7658-3DC0-4E51-1890E50AA106}"/>
          </ac:spMkLst>
        </pc:spChg>
        <pc:spChg chg="mod">
          <ac:chgData name="Hoang The" userId="9f16f8d006165ab0" providerId="LiveId" clId="{8D9A52AD-E3F2-4750-BCEC-78C41C37BB78}" dt="2024-08-23T16:36:49.437" v="3287" actId="2710"/>
          <ac:spMkLst>
            <pc:docMk/>
            <pc:sldMk cId="2613003371" sldId="323"/>
            <ac:spMk id="8" creationId="{105603B0-97E2-D335-C6B9-9087DE14FF3D}"/>
          </ac:spMkLst>
        </pc:spChg>
        <pc:picChg chg="del">
          <ac:chgData name="Hoang The" userId="9f16f8d006165ab0" providerId="LiveId" clId="{8D9A52AD-E3F2-4750-BCEC-78C41C37BB78}" dt="2024-08-23T16:35:31.565" v="3263" actId="478"/>
          <ac:picMkLst>
            <pc:docMk/>
            <pc:sldMk cId="2613003371" sldId="323"/>
            <ac:picMk id="20482" creationId="{5584EDF9-A2DF-911D-CAC2-8810AF636926}"/>
          </ac:picMkLst>
        </pc:picChg>
        <pc:picChg chg="del">
          <ac:chgData name="Hoang The" userId="9f16f8d006165ab0" providerId="LiveId" clId="{8D9A52AD-E3F2-4750-BCEC-78C41C37BB78}" dt="2024-08-23T16:35:31.565" v="3263" actId="478"/>
          <ac:picMkLst>
            <pc:docMk/>
            <pc:sldMk cId="2613003371" sldId="323"/>
            <ac:picMk id="20484" creationId="{D296A3A1-982A-6E0F-8026-EA202FADFC81}"/>
          </ac:picMkLst>
        </pc:picChg>
        <pc:picChg chg="del">
          <ac:chgData name="Hoang The" userId="9f16f8d006165ab0" providerId="LiveId" clId="{8D9A52AD-E3F2-4750-BCEC-78C41C37BB78}" dt="2024-08-23T16:35:31.565" v="3263" actId="478"/>
          <ac:picMkLst>
            <pc:docMk/>
            <pc:sldMk cId="2613003371" sldId="323"/>
            <ac:picMk id="20486" creationId="{4CC628EB-E5B6-E46C-1B18-358B5E53FC10}"/>
          </ac:picMkLst>
        </pc:picChg>
        <pc:picChg chg="del">
          <ac:chgData name="Hoang The" userId="9f16f8d006165ab0" providerId="LiveId" clId="{8D9A52AD-E3F2-4750-BCEC-78C41C37BB78}" dt="2024-08-23T16:35:31.565" v="3263" actId="478"/>
          <ac:picMkLst>
            <pc:docMk/>
            <pc:sldMk cId="2613003371" sldId="323"/>
            <ac:picMk id="20488" creationId="{DEF02E71-7299-63BC-C932-EECF9086B15D}"/>
          </ac:picMkLst>
        </pc:picChg>
        <pc:picChg chg="add mod">
          <ac:chgData name="Hoang The" userId="9f16f8d006165ab0" providerId="LiveId" clId="{8D9A52AD-E3F2-4750-BCEC-78C41C37BB78}" dt="2024-08-23T16:40:10.860" v="3315" actId="1076"/>
          <ac:picMkLst>
            <pc:docMk/>
            <pc:sldMk cId="2613003371" sldId="323"/>
            <ac:picMk id="23554" creationId="{E0CE29ED-9531-C4A6-4878-778A62808541}"/>
          </ac:picMkLst>
        </pc:picChg>
      </pc:sldChg>
      <pc:sldChg chg="del">
        <pc:chgData name="Hoang The" userId="9f16f8d006165ab0" providerId="LiveId" clId="{8D9A52AD-E3F2-4750-BCEC-78C41C37BB78}" dt="2024-08-19T14:43:12.431" v="1" actId="47"/>
        <pc:sldMkLst>
          <pc:docMk/>
          <pc:sldMk cId="478926962" sldId="324"/>
        </pc:sldMkLst>
      </pc:sldChg>
      <pc:sldChg chg="addSp modSp add mod">
        <pc:chgData name="Hoang The" userId="9f16f8d006165ab0" providerId="LiveId" clId="{8D9A52AD-E3F2-4750-BCEC-78C41C37BB78}" dt="2024-08-23T16:39:47.798" v="3312" actId="1076"/>
        <pc:sldMkLst>
          <pc:docMk/>
          <pc:sldMk cId="1186982231" sldId="324"/>
        </pc:sldMkLst>
        <pc:spChg chg="mod">
          <ac:chgData name="Hoang The" userId="9f16f8d006165ab0" providerId="LiveId" clId="{8D9A52AD-E3F2-4750-BCEC-78C41C37BB78}" dt="2024-08-23T16:39:33.174" v="3308" actId="14100"/>
          <ac:spMkLst>
            <pc:docMk/>
            <pc:sldMk cId="1186982231" sldId="324"/>
            <ac:spMk id="8" creationId="{105603B0-97E2-D335-C6B9-9087DE14FF3D}"/>
          </ac:spMkLst>
        </pc:spChg>
        <pc:picChg chg="add mod">
          <ac:chgData name="Hoang The" userId="9f16f8d006165ab0" providerId="LiveId" clId="{8D9A52AD-E3F2-4750-BCEC-78C41C37BB78}" dt="2024-08-23T16:39:47.798" v="3312" actId="1076"/>
          <ac:picMkLst>
            <pc:docMk/>
            <pc:sldMk cId="1186982231" sldId="324"/>
            <ac:picMk id="22530" creationId="{6379EEFD-7BBC-1071-EBB5-B4CB9724EFCD}"/>
          </ac:picMkLst>
        </pc:picChg>
      </pc:sldChg>
      <pc:sldChg chg="addSp modSp add mod">
        <pc:chgData name="Hoang The" userId="9f16f8d006165ab0" providerId="LiveId" clId="{8D9A52AD-E3F2-4750-BCEC-78C41C37BB78}" dt="2024-08-23T16:38:31.082" v="3301" actId="14100"/>
        <pc:sldMkLst>
          <pc:docMk/>
          <pc:sldMk cId="4071375811" sldId="325"/>
        </pc:sldMkLst>
        <pc:spChg chg="mod">
          <ac:chgData name="Hoang The" userId="9f16f8d006165ab0" providerId="LiveId" clId="{8D9A52AD-E3F2-4750-BCEC-78C41C37BB78}" dt="2024-08-23T16:37:09.546" v="3295" actId="20577"/>
          <ac:spMkLst>
            <pc:docMk/>
            <pc:sldMk cId="4071375811" sldId="325"/>
            <ac:spMk id="8" creationId="{105603B0-97E2-D335-C6B9-9087DE14FF3D}"/>
          </ac:spMkLst>
        </pc:spChg>
        <pc:picChg chg="add mod">
          <ac:chgData name="Hoang The" userId="9f16f8d006165ab0" providerId="LiveId" clId="{8D9A52AD-E3F2-4750-BCEC-78C41C37BB78}" dt="2024-08-23T16:38:31.082" v="3301" actId="14100"/>
          <ac:picMkLst>
            <pc:docMk/>
            <pc:sldMk cId="4071375811" sldId="325"/>
            <ac:picMk id="21506" creationId="{7E876FFF-E1D7-FB97-4AAC-CAFAEFCC0926}"/>
          </ac:picMkLst>
        </pc:picChg>
      </pc:sldChg>
      <pc:sldChg chg="addSp modSp add mod">
        <pc:chgData name="Hoang The" userId="9f16f8d006165ab0" providerId="LiveId" clId="{8D9A52AD-E3F2-4750-BCEC-78C41C37BB78}" dt="2024-08-23T16:41:25.216" v="3322" actId="167"/>
        <pc:sldMkLst>
          <pc:docMk/>
          <pc:sldMk cId="2474834308" sldId="326"/>
        </pc:sldMkLst>
        <pc:spChg chg="add mod ord">
          <ac:chgData name="Hoang The" userId="9f16f8d006165ab0" providerId="LiveId" clId="{8D9A52AD-E3F2-4750-BCEC-78C41C37BB78}" dt="2024-08-23T16:41:25.216" v="3322" actId="167"/>
          <ac:spMkLst>
            <pc:docMk/>
            <pc:sldMk cId="2474834308" sldId="326"/>
            <ac:spMk id="2" creationId="{F75DCF87-EF5A-ED8B-C74C-218C548DA6E3}"/>
          </ac:spMkLst>
        </pc:spChg>
        <pc:spChg chg="mod">
          <ac:chgData name="Hoang The" userId="9f16f8d006165ab0" providerId="LiveId" clId="{8D9A52AD-E3F2-4750-BCEC-78C41C37BB78}" dt="2024-08-23T16:37:23.577" v="3297" actId="27636"/>
          <ac:spMkLst>
            <pc:docMk/>
            <pc:sldMk cId="2474834308" sldId="326"/>
            <ac:spMk id="8" creationId="{105603B0-97E2-D335-C6B9-9087DE14FF3D}"/>
          </ac:spMkLst>
        </pc:spChg>
        <pc:picChg chg="add mod">
          <ac:chgData name="Hoang The" userId="9f16f8d006165ab0" providerId="LiveId" clId="{8D9A52AD-E3F2-4750-BCEC-78C41C37BB78}" dt="2024-08-23T16:40:59.295" v="3318" actId="1076"/>
          <ac:picMkLst>
            <pc:docMk/>
            <pc:sldMk cId="2474834308" sldId="326"/>
            <ac:picMk id="24578" creationId="{DADE94F0-7866-75D0-45ED-538695D97484}"/>
          </ac:picMkLst>
        </pc:picChg>
      </pc:sldChg>
      <pc:sldChg chg="addSp delSp modSp add mod">
        <pc:chgData name="Hoang The" userId="9f16f8d006165ab0" providerId="LiveId" clId="{8D9A52AD-E3F2-4750-BCEC-78C41C37BB78}" dt="2024-08-23T16:45:14.781" v="3364" actId="1076"/>
        <pc:sldMkLst>
          <pc:docMk/>
          <pc:sldMk cId="96110263" sldId="327"/>
        </pc:sldMkLst>
        <pc:spChg chg="del">
          <ac:chgData name="Hoang The" userId="9f16f8d006165ab0" providerId="LiveId" clId="{8D9A52AD-E3F2-4750-BCEC-78C41C37BB78}" dt="2024-08-23T16:42:37.439" v="3344" actId="478"/>
          <ac:spMkLst>
            <pc:docMk/>
            <pc:sldMk cId="96110263" sldId="327"/>
            <ac:spMk id="2" creationId="{F75DCF87-EF5A-ED8B-C74C-218C548DA6E3}"/>
          </ac:spMkLst>
        </pc:spChg>
        <pc:spChg chg="mod">
          <ac:chgData name="Hoang The" userId="9f16f8d006165ab0" providerId="LiveId" clId="{8D9A52AD-E3F2-4750-BCEC-78C41C37BB78}" dt="2024-08-23T16:42:22.498" v="3342" actId="20577"/>
          <ac:spMkLst>
            <pc:docMk/>
            <pc:sldMk cId="96110263" sldId="327"/>
            <ac:spMk id="3" creationId="{F20A80F2-7658-3DC0-4E51-1890E50AA106}"/>
          </ac:spMkLst>
        </pc:spChg>
        <pc:spChg chg="mod">
          <ac:chgData name="Hoang The" userId="9f16f8d006165ab0" providerId="LiveId" clId="{8D9A52AD-E3F2-4750-BCEC-78C41C37BB78}" dt="2024-08-23T16:43:59.377" v="3361" actId="2710"/>
          <ac:spMkLst>
            <pc:docMk/>
            <pc:sldMk cId="96110263" sldId="327"/>
            <ac:spMk id="8" creationId="{105603B0-97E2-D335-C6B9-9087DE14FF3D}"/>
          </ac:spMkLst>
        </pc:spChg>
        <pc:picChg chg="del">
          <ac:chgData name="Hoang The" userId="9f16f8d006165ab0" providerId="LiveId" clId="{8D9A52AD-E3F2-4750-BCEC-78C41C37BB78}" dt="2024-08-23T16:42:35.860" v="3343" actId="478"/>
          <ac:picMkLst>
            <pc:docMk/>
            <pc:sldMk cId="96110263" sldId="327"/>
            <ac:picMk id="24578" creationId="{DADE94F0-7866-75D0-45ED-538695D97484}"/>
          </ac:picMkLst>
        </pc:picChg>
        <pc:picChg chg="add mod">
          <ac:chgData name="Hoang The" userId="9f16f8d006165ab0" providerId="LiveId" clId="{8D9A52AD-E3F2-4750-BCEC-78C41C37BB78}" dt="2024-08-23T16:45:14.781" v="3364" actId="1076"/>
          <ac:picMkLst>
            <pc:docMk/>
            <pc:sldMk cId="96110263" sldId="327"/>
            <ac:picMk id="25602" creationId="{32FC216A-6C4F-EDDD-B897-390BBDFCD918}"/>
          </ac:picMkLst>
        </pc:picChg>
      </pc:sldChg>
      <pc:sldChg chg="addSp modSp add mod">
        <pc:chgData name="Hoang The" userId="9f16f8d006165ab0" providerId="LiveId" clId="{8D9A52AD-E3F2-4750-BCEC-78C41C37BB78}" dt="2024-08-23T16:46:52.197" v="3378" actId="20577"/>
        <pc:sldMkLst>
          <pc:docMk/>
          <pc:sldMk cId="749238747" sldId="328"/>
        </pc:sldMkLst>
        <pc:spChg chg="mod">
          <ac:chgData name="Hoang The" userId="9f16f8d006165ab0" providerId="LiveId" clId="{8D9A52AD-E3F2-4750-BCEC-78C41C37BB78}" dt="2024-08-23T16:46:52.197" v="3378" actId="20577"/>
          <ac:spMkLst>
            <pc:docMk/>
            <pc:sldMk cId="749238747" sldId="328"/>
            <ac:spMk id="8" creationId="{105603B0-97E2-D335-C6B9-9087DE14FF3D}"/>
          </ac:spMkLst>
        </pc:spChg>
        <pc:picChg chg="add mod">
          <ac:chgData name="Hoang The" userId="9f16f8d006165ab0" providerId="LiveId" clId="{8D9A52AD-E3F2-4750-BCEC-78C41C37BB78}" dt="2024-08-23T16:46:12.997" v="3373" actId="1076"/>
          <ac:picMkLst>
            <pc:docMk/>
            <pc:sldMk cId="749238747" sldId="328"/>
            <ac:picMk id="26626" creationId="{93BEA1BF-A617-3339-24E8-49BCCD228F8B}"/>
          </ac:picMkLst>
        </pc:picChg>
      </pc:sldChg>
      <pc:sldChg chg="addSp delSp modSp add mod">
        <pc:chgData name="Hoang The" userId="9f16f8d006165ab0" providerId="LiveId" clId="{8D9A52AD-E3F2-4750-BCEC-78C41C37BB78}" dt="2024-08-23T16:49:08.005" v="3390" actId="1076"/>
        <pc:sldMkLst>
          <pc:docMk/>
          <pc:sldMk cId="1507263211" sldId="329"/>
        </pc:sldMkLst>
        <pc:spChg chg="mod">
          <ac:chgData name="Hoang The" userId="9f16f8d006165ab0" providerId="LiveId" clId="{8D9A52AD-E3F2-4750-BCEC-78C41C37BB78}" dt="2024-08-23T16:43:23.971" v="3359" actId="27636"/>
          <ac:spMkLst>
            <pc:docMk/>
            <pc:sldMk cId="1507263211" sldId="329"/>
            <ac:spMk id="8" creationId="{105603B0-97E2-D335-C6B9-9087DE14FF3D}"/>
          </ac:spMkLst>
        </pc:spChg>
        <pc:picChg chg="add del mod">
          <ac:chgData name="Hoang The" userId="9f16f8d006165ab0" providerId="LiveId" clId="{8D9A52AD-E3F2-4750-BCEC-78C41C37BB78}" dt="2024-08-23T16:48:49.426" v="3384" actId="478"/>
          <ac:picMkLst>
            <pc:docMk/>
            <pc:sldMk cId="1507263211" sldId="329"/>
            <ac:picMk id="27650" creationId="{5EB6DCBF-E470-1DBB-4FBF-C75CE0F92556}"/>
          </ac:picMkLst>
        </pc:picChg>
        <pc:picChg chg="add mod">
          <ac:chgData name="Hoang The" userId="9f16f8d006165ab0" providerId="LiveId" clId="{8D9A52AD-E3F2-4750-BCEC-78C41C37BB78}" dt="2024-08-23T16:49:08.005" v="3390" actId="1076"/>
          <ac:picMkLst>
            <pc:docMk/>
            <pc:sldMk cId="1507263211" sldId="329"/>
            <ac:picMk id="27652" creationId="{0D34E8C3-DB7E-28ED-24F9-3CDCC2F60013}"/>
          </ac:picMkLst>
        </pc:picChg>
      </pc:sldChg>
      <pc:sldChg chg="del">
        <pc:chgData name="Hoang The" userId="9f16f8d006165ab0" providerId="LiveId" clId="{8D9A52AD-E3F2-4750-BCEC-78C41C37BB78}" dt="2024-08-19T14:43:12.431" v="1" actId="47"/>
        <pc:sldMkLst>
          <pc:docMk/>
          <pc:sldMk cId="3368344023" sldId="329"/>
        </pc:sldMkLst>
      </pc:sldChg>
      <pc:sldChg chg="del">
        <pc:chgData name="Hoang The" userId="9f16f8d006165ab0" providerId="LiveId" clId="{8D9A52AD-E3F2-4750-BCEC-78C41C37BB78}" dt="2024-08-19T14:43:12.431" v="1" actId="47"/>
        <pc:sldMkLst>
          <pc:docMk/>
          <pc:sldMk cId="416996027" sldId="330"/>
        </pc:sldMkLst>
      </pc:sldChg>
      <pc:sldChg chg="addSp delSp modSp add mod">
        <pc:chgData name="Hoang The" userId="9f16f8d006165ab0" providerId="LiveId" clId="{8D9A52AD-E3F2-4750-BCEC-78C41C37BB78}" dt="2024-08-23T16:52:37.894" v="3444" actId="14100"/>
        <pc:sldMkLst>
          <pc:docMk/>
          <pc:sldMk cId="1593863762" sldId="330"/>
        </pc:sldMkLst>
        <pc:spChg chg="mod">
          <ac:chgData name="Hoang The" userId="9f16f8d006165ab0" providerId="LiveId" clId="{8D9A52AD-E3F2-4750-BCEC-78C41C37BB78}" dt="2024-08-23T16:50:40.476" v="3409" actId="20577"/>
          <ac:spMkLst>
            <pc:docMk/>
            <pc:sldMk cId="1593863762" sldId="330"/>
            <ac:spMk id="3" creationId="{F20A80F2-7658-3DC0-4E51-1890E50AA106}"/>
          </ac:spMkLst>
        </pc:spChg>
        <pc:spChg chg="mod">
          <ac:chgData name="Hoang The" userId="9f16f8d006165ab0" providerId="LiveId" clId="{8D9A52AD-E3F2-4750-BCEC-78C41C37BB78}" dt="2024-08-23T16:52:37.894" v="3444" actId="14100"/>
          <ac:spMkLst>
            <pc:docMk/>
            <pc:sldMk cId="1593863762" sldId="330"/>
            <ac:spMk id="8" creationId="{105603B0-97E2-D335-C6B9-9087DE14FF3D}"/>
          </ac:spMkLst>
        </pc:spChg>
        <pc:graphicFrameChg chg="add mod modGraphic">
          <ac:chgData name="Hoang The" userId="9f16f8d006165ab0" providerId="LiveId" clId="{8D9A52AD-E3F2-4750-BCEC-78C41C37BB78}" dt="2024-08-23T16:51:57.396" v="3421" actId="1076"/>
          <ac:graphicFrameMkLst>
            <pc:docMk/>
            <pc:sldMk cId="1593863762" sldId="330"/>
            <ac:graphicFrameMk id="2" creationId="{381EA53A-B82B-E26A-09AF-36F0D71E976F}"/>
          </ac:graphicFrameMkLst>
        </pc:graphicFrameChg>
        <pc:picChg chg="del">
          <ac:chgData name="Hoang The" userId="9f16f8d006165ab0" providerId="LiveId" clId="{8D9A52AD-E3F2-4750-BCEC-78C41C37BB78}" dt="2024-08-23T16:50:46.058" v="3410" actId="478"/>
          <ac:picMkLst>
            <pc:docMk/>
            <pc:sldMk cId="1593863762" sldId="330"/>
            <ac:picMk id="27652" creationId="{0D34E8C3-DB7E-28ED-24F9-3CDCC2F60013}"/>
          </ac:picMkLst>
        </pc:picChg>
      </pc:sldChg>
      <pc:sldChg chg="del">
        <pc:chgData name="Hoang The" userId="9f16f8d006165ab0" providerId="LiveId" clId="{8D9A52AD-E3F2-4750-BCEC-78C41C37BB78}" dt="2024-08-19T14:43:12.431" v="1" actId="47"/>
        <pc:sldMkLst>
          <pc:docMk/>
          <pc:sldMk cId="632775677" sldId="331"/>
        </pc:sldMkLst>
      </pc:sldChg>
      <pc:sldChg chg="add del">
        <pc:chgData name="Hoang The" userId="9f16f8d006165ab0" providerId="LiveId" clId="{8D9A52AD-E3F2-4750-BCEC-78C41C37BB78}" dt="2024-08-23T16:54:35.702" v="3448"/>
        <pc:sldMkLst>
          <pc:docMk/>
          <pc:sldMk cId="2849352195" sldId="331"/>
        </pc:sldMkLst>
      </pc:sldChg>
      <pc:sldChg chg="add del">
        <pc:chgData name="Hoang The" userId="9f16f8d006165ab0" providerId="LiveId" clId="{8D9A52AD-E3F2-4750-BCEC-78C41C37BB78}" dt="2024-08-23T16:54:35.702" v="3448"/>
        <pc:sldMkLst>
          <pc:docMk/>
          <pc:sldMk cId="1362096839" sldId="332"/>
        </pc:sldMkLst>
      </pc:sldChg>
      <pc:sldChg chg="del">
        <pc:chgData name="Hoang The" userId="9f16f8d006165ab0" providerId="LiveId" clId="{8D9A52AD-E3F2-4750-BCEC-78C41C37BB78}" dt="2024-08-19T14:43:12.431" v="1" actId="47"/>
        <pc:sldMkLst>
          <pc:docMk/>
          <pc:sldMk cId="2774444058" sldId="332"/>
        </pc:sldMkLst>
      </pc:sldChg>
      <pc:sldChg chg="del">
        <pc:chgData name="Hoang The" userId="9f16f8d006165ab0" providerId="LiveId" clId="{8D9A52AD-E3F2-4750-BCEC-78C41C37BB78}" dt="2024-08-19T14:43:12.431" v="1" actId="47"/>
        <pc:sldMkLst>
          <pc:docMk/>
          <pc:sldMk cId="1731920520" sldId="333"/>
        </pc:sldMkLst>
      </pc:sldChg>
      <pc:sldChg chg="add del">
        <pc:chgData name="Hoang The" userId="9f16f8d006165ab0" providerId="LiveId" clId="{8D9A52AD-E3F2-4750-BCEC-78C41C37BB78}" dt="2024-08-23T16:54:35.702" v="3448"/>
        <pc:sldMkLst>
          <pc:docMk/>
          <pc:sldMk cId="3805166428" sldId="333"/>
        </pc:sldMkLst>
      </pc:sldChg>
      <pc:sldChg chg="add del">
        <pc:chgData name="Hoang The" userId="9f16f8d006165ab0" providerId="LiveId" clId="{8D9A52AD-E3F2-4750-BCEC-78C41C37BB78}" dt="2024-08-23T16:54:35.702" v="3448"/>
        <pc:sldMkLst>
          <pc:docMk/>
          <pc:sldMk cId="1240662847" sldId="334"/>
        </pc:sldMkLst>
      </pc:sldChg>
      <pc:sldChg chg="del">
        <pc:chgData name="Hoang The" userId="9f16f8d006165ab0" providerId="LiveId" clId="{8D9A52AD-E3F2-4750-BCEC-78C41C37BB78}" dt="2024-08-19T14:43:12.431" v="1" actId="47"/>
        <pc:sldMkLst>
          <pc:docMk/>
          <pc:sldMk cId="1675482437" sldId="334"/>
        </pc:sldMkLst>
      </pc:sldChg>
      <pc:sldChg chg="add del">
        <pc:chgData name="Hoang The" userId="9f16f8d006165ab0" providerId="LiveId" clId="{8D9A52AD-E3F2-4750-BCEC-78C41C37BB78}" dt="2024-08-23T16:54:35.702" v="3448"/>
        <pc:sldMkLst>
          <pc:docMk/>
          <pc:sldMk cId="938377721" sldId="335"/>
        </pc:sldMkLst>
      </pc:sldChg>
      <pc:sldChg chg="del">
        <pc:chgData name="Hoang The" userId="9f16f8d006165ab0" providerId="LiveId" clId="{8D9A52AD-E3F2-4750-BCEC-78C41C37BB78}" dt="2024-08-19T14:43:12.431" v="1" actId="47"/>
        <pc:sldMkLst>
          <pc:docMk/>
          <pc:sldMk cId="1267862366" sldId="335"/>
        </pc:sldMkLst>
      </pc:sldChg>
      <pc:sldChg chg="add del">
        <pc:chgData name="Hoang The" userId="9f16f8d006165ab0" providerId="LiveId" clId="{8D9A52AD-E3F2-4750-BCEC-78C41C37BB78}" dt="2024-08-23T16:54:35.702" v="3448"/>
        <pc:sldMkLst>
          <pc:docMk/>
          <pc:sldMk cId="2515903370" sldId="336"/>
        </pc:sldMkLst>
      </pc:sldChg>
      <pc:sldChg chg="add del">
        <pc:chgData name="Hoang The" userId="9f16f8d006165ab0" providerId="LiveId" clId="{8D9A52AD-E3F2-4750-BCEC-78C41C37BB78}" dt="2024-08-23T16:54:35.702" v="3448"/>
        <pc:sldMkLst>
          <pc:docMk/>
          <pc:sldMk cId="331741240" sldId="337"/>
        </pc:sldMkLst>
      </pc:sldChg>
      <pc:sldChg chg="add del">
        <pc:chgData name="Hoang The" userId="9f16f8d006165ab0" providerId="LiveId" clId="{8D9A52AD-E3F2-4750-BCEC-78C41C37BB78}" dt="2024-08-23T16:54:35.702" v="3448"/>
        <pc:sldMkLst>
          <pc:docMk/>
          <pc:sldMk cId="1034522635" sldId="338"/>
        </pc:sldMkLst>
      </pc:sldChg>
      <pc:sldChg chg="add del">
        <pc:chgData name="Hoang The" userId="9f16f8d006165ab0" providerId="LiveId" clId="{8D9A52AD-E3F2-4750-BCEC-78C41C37BB78}" dt="2024-08-23T16:54:35.702" v="3448"/>
        <pc:sldMkLst>
          <pc:docMk/>
          <pc:sldMk cId="478926962" sldId="339"/>
        </pc:sldMkLst>
      </pc:sldChg>
      <pc:sldChg chg="add del">
        <pc:chgData name="Hoang The" userId="9f16f8d006165ab0" providerId="LiveId" clId="{8D9A52AD-E3F2-4750-BCEC-78C41C37BB78}" dt="2024-08-23T16:54:35.702" v="3448"/>
        <pc:sldMkLst>
          <pc:docMk/>
          <pc:sldMk cId="1545754946" sldId="340"/>
        </pc:sldMkLst>
      </pc:sldChg>
    </pc:docChg>
  </pc:docChgLst>
  <pc:docChgLst>
    <pc:chgData name="Hoang The" userId="9f16f8d006165ab0" providerId="LiveId" clId="{15A0082A-4214-43C8-ABD2-35C7A0FF2F99}"/>
    <pc:docChg chg="undo redo custSel addSld delSld modSld sldOrd">
      <pc:chgData name="Hoang The" userId="9f16f8d006165ab0" providerId="LiveId" clId="{15A0082A-4214-43C8-ABD2-35C7A0FF2F99}" dt="2024-09-27T17:01:48.879" v="5120" actId="20577"/>
      <pc:docMkLst>
        <pc:docMk/>
      </pc:docMkLst>
      <pc:sldChg chg="addSp modSp">
        <pc:chgData name="Hoang The" userId="9f16f8d006165ab0" providerId="LiveId" clId="{15A0082A-4214-43C8-ABD2-35C7A0FF2F99}" dt="2024-09-16T15:41:50.408" v="12"/>
        <pc:sldMkLst>
          <pc:docMk/>
          <pc:sldMk cId="2328787287" sldId="331"/>
        </pc:sldMkLst>
        <pc:spChg chg="add mod">
          <ac:chgData name="Hoang The" userId="9f16f8d006165ab0" providerId="LiveId" clId="{15A0082A-4214-43C8-ABD2-35C7A0FF2F99}" dt="2024-09-16T15:41:50.408" v="12"/>
          <ac:spMkLst>
            <pc:docMk/>
            <pc:sldMk cId="2328787287" sldId="331"/>
            <ac:spMk id="2" creationId="{FFC8F057-5001-E570-6198-3E02EF405E03}"/>
          </ac:spMkLst>
        </pc:spChg>
      </pc:sldChg>
      <pc:sldChg chg="modSp mod">
        <pc:chgData name="Hoang The" userId="9f16f8d006165ab0" providerId="LiveId" clId="{15A0082A-4214-43C8-ABD2-35C7A0FF2F99}" dt="2024-09-27T17:01:48.879" v="5120" actId="20577"/>
        <pc:sldMkLst>
          <pc:docMk/>
          <pc:sldMk cId="966628082" sldId="332"/>
        </pc:sldMkLst>
        <pc:spChg chg="mod">
          <ac:chgData name="Hoang The" userId="9f16f8d006165ab0" providerId="LiveId" clId="{15A0082A-4214-43C8-ABD2-35C7A0FF2F99}" dt="2024-09-27T17:01:48.879" v="5120" actId="20577"/>
          <ac:spMkLst>
            <pc:docMk/>
            <pc:sldMk cId="966628082" sldId="332"/>
            <ac:spMk id="20" creationId="{AA48FE7F-6FD8-D857-CD05-7B77A345BBDC}"/>
          </ac:spMkLst>
        </pc:spChg>
        <pc:spChg chg="mod">
          <ac:chgData name="Hoang The" userId="9f16f8d006165ab0" providerId="LiveId" clId="{15A0082A-4214-43C8-ABD2-35C7A0FF2F99}" dt="2024-09-20T16:50:02.952" v="3565" actId="14100"/>
          <ac:spMkLst>
            <pc:docMk/>
            <pc:sldMk cId="966628082" sldId="332"/>
            <ac:spMk id="23" creationId="{105431ED-B376-06BC-3D5C-A4074BC7CFB0}"/>
          </ac:spMkLst>
        </pc:spChg>
      </pc:sldChg>
      <pc:sldChg chg="modSp mod">
        <pc:chgData name="Hoang The" userId="9f16f8d006165ab0" providerId="LiveId" clId="{15A0082A-4214-43C8-ABD2-35C7A0FF2F99}" dt="2024-09-20T16:50:18.713" v="3571" actId="20577"/>
        <pc:sldMkLst>
          <pc:docMk/>
          <pc:sldMk cId="3645492487" sldId="333"/>
        </pc:sldMkLst>
        <pc:spChg chg="mod">
          <ac:chgData name="Hoang The" userId="9f16f8d006165ab0" providerId="LiveId" clId="{15A0082A-4214-43C8-ABD2-35C7A0FF2F99}" dt="2024-09-20T16:50:18.713" v="3571" actId="20577"/>
          <ac:spMkLst>
            <pc:docMk/>
            <pc:sldMk cId="3645492487" sldId="333"/>
            <ac:spMk id="2" creationId="{631305F2-4D75-4D76-BA59-F00627AB838F}"/>
          </ac:spMkLst>
        </pc:spChg>
      </pc:sldChg>
      <pc:sldChg chg="modSp mod">
        <pc:chgData name="Hoang The" userId="9f16f8d006165ab0" providerId="LiveId" clId="{15A0082A-4214-43C8-ABD2-35C7A0FF2F99}" dt="2024-09-20T16:49:54.052" v="3564" actId="14100"/>
        <pc:sldMkLst>
          <pc:docMk/>
          <pc:sldMk cId="201228371" sldId="334"/>
        </pc:sldMkLst>
        <pc:spChg chg="mod">
          <ac:chgData name="Hoang The" userId="9f16f8d006165ab0" providerId="LiveId" clId="{15A0082A-4214-43C8-ABD2-35C7A0FF2F99}" dt="2024-09-20T16:49:54.052" v="3564" actId="14100"/>
          <ac:spMkLst>
            <pc:docMk/>
            <pc:sldMk cId="201228371" sldId="334"/>
            <ac:spMk id="23" creationId="{105431ED-B376-06BC-3D5C-A4074BC7CFB0}"/>
          </ac:spMkLst>
        </pc:spChg>
      </pc:sldChg>
      <pc:sldChg chg="del">
        <pc:chgData name="Hoang The" userId="9f16f8d006165ab0" providerId="LiveId" clId="{15A0082A-4214-43C8-ABD2-35C7A0FF2F99}" dt="2024-09-16T16:14:51.270" v="536" actId="47"/>
        <pc:sldMkLst>
          <pc:docMk/>
          <pc:sldMk cId="1229476961" sldId="336"/>
        </pc:sldMkLst>
      </pc:sldChg>
      <pc:sldChg chg="addSp delSp modSp mod">
        <pc:chgData name="Hoang The" userId="9f16f8d006165ab0" providerId="LiveId" clId="{15A0082A-4214-43C8-ABD2-35C7A0FF2F99}" dt="2024-09-20T12:59:03.414" v="1780" actId="1076"/>
        <pc:sldMkLst>
          <pc:docMk/>
          <pc:sldMk cId="3361967653" sldId="337"/>
        </pc:sldMkLst>
        <pc:spChg chg="add mod">
          <ac:chgData name="Hoang The" userId="9f16f8d006165ab0" providerId="LiveId" clId="{15A0082A-4214-43C8-ABD2-35C7A0FF2F99}" dt="2024-09-20T12:58:53.572" v="1779" actId="1076"/>
          <ac:spMkLst>
            <pc:docMk/>
            <pc:sldMk cId="3361967653" sldId="337"/>
            <ac:spMk id="6" creationId="{2FA572CA-3E03-A050-FEBB-5237F92A446B}"/>
          </ac:spMkLst>
        </pc:spChg>
        <pc:spChg chg="add mod">
          <ac:chgData name="Hoang The" userId="9f16f8d006165ab0" providerId="LiveId" clId="{15A0082A-4214-43C8-ABD2-35C7A0FF2F99}" dt="2024-09-20T12:58:53.572" v="1779" actId="1076"/>
          <ac:spMkLst>
            <pc:docMk/>
            <pc:sldMk cId="3361967653" sldId="337"/>
            <ac:spMk id="7" creationId="{270E2D8C-9565-0E7E-7DCB-6B34BE0D80B1}"/>
          </ac:spMkLst>
        </pc:spChg>
        <pc:spChg chg="add mod">
          <ac:chgData name="Hoang The" userId="9f16f8d006165ab0" providerId="LiveId" clId="{15A0082A-4214-43C8-ABD2-35C7A0FF2F99}" dt="2024-09-20T12:59:03.414" v="1780" actId="1076"/>
          <ac:spMkLst>
            <pc:docMk/>
            <pc:sldMk cId="3361967653" sldId="337"/>
            <ac:spMk id="12" creationId="{C32B045C-18C4-5255-30EB-AC294DC92373}"/>
          </ac:spMkLst>
        </pc:spChg>
        <pc:spChg chg="mod">
          <ac:chgData name="Hoang The" userId="9f16f8d006165ab0" providerId="LiveId" clId="{15A0082A-4214-43C8-ABD2-35C7A0FF2F99}" dt="2024-09-20T12:57:43.302" v="1771" actId="20577"/>
          <ac:spMkLst>
            <pc:docMk/>
            <pc:sldMk cId="3361967653" sldId="337"/>
            <ac:spMk id="23" creationId="{105431ED-B376-06BC-3D5C-A4074BC7CFB0}"/>
          </ac:spMkLst>
        </pc:spChg>
        <pc:picChg chg="add del mod">
          <ac:chgData name="Hoang The" userId="9f16f8d006165ab0" providerId="LiveId" clId="{15A0082A-4214-43C8-ABD2-35C7A0FF2F99}" dt="2024-09-16T16:31:35.896" v="946" actId="21"/>
          <ac:picMkLst>
            <pc:docMk/>
            <pc:sldMk cId="3361967653" sldId="337"/>
            <ac:picMk id="3" creationId="{DDE907D4-CBB0-BAC0-4FDA-C658F3E14FAC}"/>
          </ac:picMkLst>
        </pc:picChg>
        <pc:picChg chg="add del mod">
          <ac:chgData name="Hoang The" userId="9f16f8d006165ab0" providerId="LiveId" clId="{15A0082A-4214-43C8-ABD2-35C7A0FF2F99}" dt="2024-09-20T12:58:44.005" v="1778" actId="478"/>
          <ac:picMkLst>
            <pc:docMk/>
            <pc:sldMk cId="3361967653" sldId="337"/>
            <ac:picMk id="3" creationId="{E8F3B5A9-C8F0-863B-6913-00F0527E1A79}"/>
          </ac:picMkLst>
        </pc:picChg>
        <pc:picChg chg="add del mod">
          <ac:chgData name="Hoang The" userId="9f16f8d006165ab0" providerId="LiveId" clId="{15A0082A-4214-43C8-ABD2-35C7A0FF2F99}" dt="2024-09-20T12:56:16.196" v="1763" actId="478"/>
          <ac:picMkLst>
            <pc:docMk/>
            <pc:sldMk cId="3361967653" sldId="337"/>
            <ac:picMk id="5" creationId="{C6207063-9E21-BC45-7046-48F10DB1966D}"/>
          </ac:picMkLst>
        </pc:picChg>
        <pc:picChg chg="add mod ord">
          <ac:chgData name="Hoang The" userId="9f16f8d006165ab0" providerId="LiveId" clId="{15A0082A-4214-43C8-ABD2-35C7A0FF2F99}" dt="2024-09-20T12:58:53.572" v="1779" actId="1076"/>
          <ac:picMkLst>
            <pc:docMk/>
            <pc:sldMk cId="3361967653" sldId="337"/>
            <ac:picMk id="9" creationId="{182378D5-3B54-5832-6472-80ACC6CCB67D}"/>
          </ac:picMkLst>
        </pc:picChg>
        <pc:picChg chg="add mod">
          <ac:chgData name="Hoang The" userId="9f16f8d006165ab0" providerId="LiveId" clId="{15A0082A-4214-43C8-ABD2-35C7A0FF2F99}" dt="2024-09-20T12:59:03.414" v="1780" actId="1076"/>
          <ac:picMkLst>
            <pc:docMk/>
            <pc:sldMk cId="3361967653" sldId="337"/>
            <ac:picMk id="11" creationId="{F493B99E-E93D-4A61-E17F-EE951F2D713D}"/>
          </ac:picMkLst>
        </pc:picChg>
        <pc:picChg chg="del">
          <ac:chgData name="Hoang The" userId="9f16f8d006165ab0" providerId="LiveId" clId="{15A0082A-4214-43C8-ABD2-35C7A0FF2F99}" dt="2024-09-16T16:17:06.488" v="564" actId="21"/>
          <ac:picMkLst>
            <pc:docMk/>
            <pc:sldMk cId="3361967653" sldId="337"/>
            <ac:picMk id="1028" creationId="{248E1B10-D952-2B3A-BE0A-2FEBC42AAEC7}"/>
          </ac:picMkLst>
        </pc:picChg>
      </pc:sldChg>
      <pc:sldChg chg="modSp mod ord">
        <pc:chgData name="Hoang The" userId="9f16f8d006165ab0" providerId="LiveId" clId="{15A0082A-4214-43C8-ABD2-35C7A0FF2F99}" dt="2024-09-20T15:22:54.260" v="2660"/>
        <pc:sldMkLst>
          <pc:docMk/>
          <pc:sldMk cId="2217003251" sldId="338"/>
        </pc:sldMkLst>
        <pc:spChg chg="mod">
          <ac:chgData name="Hoang The" userId="9f16f8d006165ab0" providerId="LiveId" clId="{15A0082A-4214-43C8-ABD2-35C7A0FF2F99}" dt="2024-09-20T15:22:46.715" v="2656" actId="20577"/>
          <ac:spMkLst>
            <pc:docMk/>
            <pc:sldMk cId="2217003251" sldId="338"/>
            <ac:spMk id="8" creationId="{85AEE1CE-5FD0-9308-886B-7A750A00DEC6}"/>
          </ac:spMkLst>
        </pc:spChg>
      </pc:sldChg>
      <pc:sldChg chg="addSp delSp modSp mod">
        <pc:chgData name="Hoang The" userId="9f16f8d006165ab0" providerId="LiveId" clId="{15A0082A-4214-43C8-ABD2-35C7A0FF2F99}" dt="2024-09-16T16:05:16.917" v="411" actId="20577"/>
        <pc:sldMkLst>
          <pc:docMk/>
          <pc:sldMk cId="1300041757" sldId="339"/>
        </pc:sldMkLst>
        <pc:spChg chg="add mod">
          <ac:chgData name="Hoang The" userId="9f16f8d006165ab0" providerId="LiveId" clId="{15A0082A-4214-43C8-ABD2-35C7A0FF2F99}" dt="2024-09-16T15:41:27.860" v="7" actId="20577"/>
          <ac:spMkLst>
            <pc:docMk/>
            <pc:sldMk cId="1300041757" sldId="339"/>
            <ac:spMk id="5" creationId="{69C9569C-F946-2396-CAC4-93A9BFA112AA}"/>
          </ac:spMkLst>
        </pc:spChg>
        <pc:spChg chg="add mod">
          <ac:chgData name="Hoang The" userId="9f16f8d006165ab0" providerId="LiveId" clId="{15A0082A-4214-43C8-ABD2-35C7A0FF2F99}" dt="2024-09-16T16:05:16.917" v="411" actId="20577"/>
          <ac:spMkLst>
            <pc:docMk/>
            <pc:sldMk cId="1300041757" sldId="339"/>
            <ac:spMk id="6" creationId="{F69270EE-281B-A16B-D112-E15E9E4DD9D6}"/>
          </ac:spMkLst>
        </pc:spChg>
        <pc:picChg chg="del">
          <ac:chgData name="Hoang The" userId="9f16f8d006165ab0" providerId="LiveId" clId="{15A0082A-4214-43C8-ABD2-35C7A0FF2F99}" dt="2024-09-16T15:40:29.857" v="0" actId="478"/>
          <ac:picMkLst>
            <pc:docMk/>
            <pc:sldMk cId="1300041757" sldId="339"/>
            <ac:picMk id="3" creationId="{24DA79C2-15B6-7723-357D-AA052A003304}"/>
          </ac:picMkLst>
        </pc:picChg>
        <pc:picChg chg="add del mod modCrop">
          <ac:chgData name="Hoang The" userId="9f16f8d006165ab0" providerId="LiveId" clId="{15A0082A-4214-43C8-ABD2-35C7A0FF2F99}" dt="2024-09-16T15:50:18.392" v="351" actId="478"/>
          <ac:picMkLst>
            <pc:docMk/>
            <pc:sldMk cId="1300041757" sldId="339"/>
            <ac:picMk id="4" creationId="{F60E79DC-8DCB-E7E6-A03A-2BBD0BBFC2E8}"/>
          </ac:picMkLst>
        </pc:picChg>
        <pc:picChg chg="add del mod">
          <ac:chgData name="Hoang The" userId="9f16f8d006165ab0" providerId="LiveId" clId="{15A0082A-4214-43C8-ABD2-35C7A0FF2F99}" dt="2024-09-16T15:52:17.205" v="376" actId="478"/>
          <ac:picMkLst>
            <pc:docMk/>
            <pc:sldMk cId="1300041757" sldId="339"/>
            <ac:picMk id="8" creationId="{308E00A7-7137-09DC-7F5D-0EAE4C5E8116}"/>
          </ac:picMkLst>
        </pc:picChg>
        <pc:picChg chg="add del mod">
          <ac:chgData name="Hoang The" userId="9f16f8d006165ab0" providerId="LiveId" clId="{15A0082A-4214-43C8-ABD2-35C7A0FF2F99}" dt="2024-09-16T16:04:30.510" v="384" actId="478"/>
          <ac:picMkLst>
            <pc:docMk/>
            <pc:sldMk cId="1300041757" sldId="339"/>
            <ac:picMk id="10" creationId="{BF519B84-054E-C546-4718-7F57D337C06C}"/>
          </ac:picMkLst>
        </pc:picChg>
        <pc:picChg chg="add mod">
          <ac:chgData name="Hoang The" userId="9f16f8d006165ab0" providerId="LiveId" clId="{15A0082A-4214-43C8-ABD2-35C7A0FF2F99}" dt="2024-09-16T16:04:39.923" v="389" actId="1076"/>
          <ac:picMkLst>
            <pc:docMk/>
            <pc:sldMk cId="1300041757" sldId="339"/>
            <ac:picMk id="12" creationId="{DCB3DABB-4C2B-FA49-95B0-D3DBF184DE71}"/>
          </ac:picMkLst>
        </pc:picChg>
      </pc:sldChg>
      <pc:sldChg chg="del">
        <pc:chgData name="Hoang The" userId="9f16f8d006165ab0" providerId="LiveId" clId="{15A0082A-4214-43C8-ABD2-35C7A0FF2F99}" dt="2024-09-16T16:14:49.991" v="535" actId="47"/>
        <pc:sldMkLst>
          <pc:docMk/>
          <pc:sldMk cId="2372986865" sldId="340"/>
        </pc:sldMkLst>
      </pc:sldChg>
      <pc:sldChg chg="addSp delSp modSp add mod">
        <pc:chgData name="Hoang The" userId="9f16f8d006165ab0" providerId="LiveId" clId="{15A0082A-4214-43C8-ABD2-35C7A0FF2F99}" dt="2024-09-16T16:06:54.202" v="428" actId="20577"/>
        <pc:sldMkLst>
          <pc:docMk/>
          <pc:sldMk cId="1370048379" sldId="341"/>
        </pc:sldMkLst>
        <pc:spChg chg="mod">
          <ac:chgData name="Hoang The" userId="9f16f8d006165ab0" providerId="LiveId" clId="{15A0082A-4214-43C8-ABD2-35C7A0FF2F99}" dt="2024-09-16T16:06:54.202" v="428" actId="20577"/>
          <ac:spMkLst>
            <pc:docMk/>
            <pc:sldMk cId="1370048379" sldId="341"/>
            <ac:spMk id="6" creationId="{F69270EE-281B-A16B-D112-E15E9E4DD9D6}"/>
          </ac:spMkLst>
        </pc:spChg>
        <pc:picChg chg="add del">
          <ac:chgData name="Hoang The" userId="9f16f8d006165ab0" providerId="LiveId" clId="{15A0082A-4214-43C8-ABD2-35C7A0FF2F99}" dt="2024-09-16T16:06:09.119" v="414" actId="478"/>
          <ac:picMkLst>
            <pc:docMk/>
            <pc:sldMk cId="1370048379" sldId="341"/>
            <ac:picMk id="3" creationId="{7C8ABA74-FF28-A715-6C2E-A7AE03B6D3A0}"/>
          </ac:picMkLst>
        </pc:picChg>
        <pc:picChg chg="del">
          <ac:chgData name="Hoang The" userId="9f16f8d006165ab0" providerId="LiveId" clId="{15A0082A-4214-43C8-ABD2-35C7A0FF2F99}" dt="2024-09-16T16:06:24.873" v="420" actId="478"/>
          <ac:picMkLst>
            <pc:docMk/>
            <pc:sldMk cId="1370048379" sldId="341"/>
            <ac:picMk id="12" creationId="{DCB3DABB-4C2B-FA49-95B0-D3DBF184DE71}"/>
          </ac:picMkLst>
        </pc:picChg>
      </pc:sldChg>
      <pc:sldChg chg="addSp delSp modSp add mod ord">
        <pc:chgData name="Hoang The" userId="9f16f8d006165ab0" providerId="LiveId" clId="{15A0082A-4214-43C8-ABD2-35C7A0FF2F99}" dt="2024-09-16T16:11:18.826" v="534" actId="5793"/>
        <pc:sldMkLst>
          <pc:docMk/>
          <pc:sldMk cId="3240577259" sldId="342"/>
        </pc:sldMkLst>
        <pc:spChg chg="mod">
          <ac:chgData name="Hoang The" userId="9f16f8d006165ab0" providerId="LiveId" clId="{15A0082A-4214-43C8-ABD2-35C7A0FF2F99}" dt="2024-09-16T16:11:18.826" v="534" actId="5793"/>
          <ac:spMkLst>
            <pc:docMk/>
            <pc:sldMk cId="3240577259" sldId="342"/>
            <ac:spMk id="6" creationId="{F69270EE-281B-A16B-D112-E15E9E4DD9D6}"/>
          </ac:spMkLst>
        </pc:spChg>
        <pc:picChg chg="add mod">
          <ac:chgData name="Hoang The" userId="9f16f8d006165ab0" providerId="LiveId" clId="{15A0082A-4214-43C8-ABD2-35C7A0FF2F99}" dt="2024-09-16T16:11:13.755" v="532" actId="1076"/>
          <ac:picMkLst>
            <pc:docMk/>
            <pc:sldMk cId="3240577259" sldId="342"/>
            <ac:picMk id="3" creationId="{79ED7D13-7C86-846A-9D1D-B8B045A22192}"/>
          </ac:picMkLst>
        </pc:picChg>
        <pc:picChg chg="del">
          <ac:chgData name="Hoang The" userId="9f16f8d006165ab0" providerId="LiveId" clId="{15A0082A-4214-43C8-ABD2-35C7A0FF2F99}" dt="2024-09-16T16:11:08.534" v="529" actId="478"/>
          <ac:picMkLst>
            <pc:docMk/>
            <pc:sldMk cId="3240577259" sldId="342"/>
            <ac:picMk id="12" creationId="{DCB3DABB-4C2B-FA49-95B0-D3DBF184DE71}"/>
          </ac:picMkLst>
        </pc:picChg>
      </pc:sldChg>
      <pc:sldChg chg="addSp delSp modSp add mod">
        <pc:chgData name="Hoang The" userId="9f16f8d006165ab0" providerId="LiveId" clId="{15A0082A-4214-43C8-ABD2-35C7A0FF2F99}" dt="2024-09-18T16:14:51.405" v="1729" actId="478"/>
        <pc:sldMkLst>
          <pc:docMk/>
          <pc:sldMk cId="1392611276" sldId="343"/>
        </pc:sldMkLst>
        <pc:spChg chg="mod">
          <ac:chgData name="Hoang The" userId="9f16f8d006165ab0" providerId="LiveId" clId="{15A0082A-4214-43C8-ABD2-35C7A0FF2F99}" dt="2024-09-18T15:59:43.381" v="1558" actId="20577"/>
          <ac:spMkLst>
            <pc:docMk/>
            <pc:sldMk cId="1392611276" sldId="343"/>
            <ac:spMk id="6" creationId="{F69270EE-281B-A16B-D112-E15E9E4DD9D6}"/>
          </ac:spMkLst>
        </pc:spChg>
        <pc:spChg chg="mod">
          <ac:chgData name="Hoang The" userId="9f16f8d006165ab0" providerId="LiveId" clId="{15A0082A-4214-43C8-ABD2-35C7A0FF2F99}" dt="2024-09-18T15:58:59.805" v="1551" actId="20577"/>
          <ac:spMkLst>
            <pc:docMk/>
            <pc:sldMk cId="1392611276" sldId="343"/>
            <ac:spMk id="20" creationId="{AA48FE7F-6FD8-D857-CD05-7B77A345BBDC}"/>
          </ac:spMkLst>
        </pc:spChg>
        <pc:picChg chg="add del">
          <ac:chgData name="Hoang The" userId="9f16f8d006165ab0" providerId="LiveId" clId="{15A0082A-4214-43C8-ABD2-35C7A0FF2F99}" dt="2024-09-18T16:14:51.405" v="1729" actId="478"/>
          <ac:picMkLst>
            <pc:docMk/>
            <pc:sldMk cId="1392611276" sldId="343"/>
            <ac:picMk id="2" creationId="{F789B1C7-590B-D133-E71E-4426F27ABB94}"/>
          </ac:picMkLst>
        </pc:picChg>
        <pc:picChg chg="del">
          <ac:chgData name="Hoang The" userId="9f16f8d006165ab0" providerId="LiveId" clId="{15A0082A-4214-43C8-ABD2-35C7A0FF2F99}" dt="2024-09-16T16:15:59.048" v="560" actId="478"/>
          <ac:picMkLst>
            <pc:docMk/>
            <pc:sldMk cId="1392611276" sldId="343"/>
            <ac:picMk id="3" creationId="{79ED7D13-7C86-846A-9D1D-B8B045A22192}"/>
          </ac:picMkLst>
        </pc:picChg>
        <pc:picChg chg="add del mod">
          <ac:chgData name="Hoang The" userId="9f16f8d006165ab0" providerId="LiveId" clId="{15A0082A-4214-43C8-ABD2-35C7A0FF2F99}" dt="2024-09-16T16:17:08.879" v="565" actId="478"/>
          <ac:picMkLst>
            <pc:docMk/>
            <pc:sldMk cId="1392611276" sldId="343"/>
            <ac:picMk id="4" creationId="{B39E288B-5DBD-5930-18B3-487506CCD34F}"/>
          </ac:picMkLst>
        </pc:picChg>
        <pc:picChg chg="add mod">
          <ac:chgData name="Hoang The" userId="9f16f8d006165ab0" providerId="LiveId" clId="{15A0082A-4214-43C8-ABD2-35C7A0FF2F99}" dt="2024-09-18T15:59:50.291" v="1561" actId="1076"/>
          <ac:picMkLst>
            <pc:docMk/>
            <pc:sldMk cId="1392611276" sldId="343"/>
            <ac:picMk id="1026" creationId="{C585135F-3911-1398-8AF0-495B7CC3DDF8}"/>
          </ac:picMkLst>
        </pc:picChg>
        <pc:picChg chg="add del mod">
          <ac:chgData name="Hoang The" userId="9f16f8d006165ab0" providerId="LiveId" clId="{15A0082A-4214-43C8-ABD2-35C7A0FF2F99}" dt="2024-09-18T15:59:03.059" v="1552" actId="478"/>
          <ac:picMkLst>
            <pc:docMk/>
            <pc:sldMk cId="1392611276" sldId="343"/>
            <ac:picMk id="1028" creationId="{248E1B10-D952-2B3A-BE0A-2FEBC42AAEC7}"/>
          </ac:picMkLst>
        </pc:picChg>
      </pc:sldChg>
      <pc:sldChg chg="addSp delSp modSp add mod">
        <pc:chgData name="Hoang The" userId="9f16f8d006165ab0" providerId="LiveId" clId="{15A0082A-4214-43C8-ABD2-35C7A0FF2F99}" dt="2024-09-16T16:33:11.455" v="962" actId="14100"/>
        <pc:sldMkLst>
          <pc:docMk/>
          <pc:sldMk cId="3658074832" sldId="344"/>
        </pc:sldMkLst>
        <pc:spChg chg="mod">
          <ac:chgData name="Hoang The" userId="9f16f8d006165ab0" providerId="LiveId" clId="{15A0082A-4214-43C8-ABD2-35C7A0FF2F99}" dt="2024-09-16T16:20:05.626" v="719" actId="20577"/>
          <ac:spMkLst>
            <pc:docMk/>
            <pc:sldMk cId="3658074832" sldId="344"/>
            <ac:spMk id="6" creationId="{F69270EE-281B-A16B-D112-E15E9E4DD9D6}"/>
          </ac:spMkLst>
        </pc:spChg>
        <pc:spChg chg="add mod">
          <ac:chgData name="Hoang The" userId="9f16f8d006165ab0" providerId="LiveId" clId="{15A0082A-4214-43C8-ABD2-35C7A0FF2F99}" dt="2024-09-16T16:33:11.455" v="962" actId="14100"/>
          <ac:spMkLst>
            <pc:docMk/>
            <pc:sldMk cId="3658074832" sldId="344"/>
            <ac:spMk id="7" creationId="{EE2746FA-C0B0-ACFB-B656-D2FE6A62AAAF}"/>
          </ac:spMkLst>
        </pc:spChg>
        <pc:picChg chg="add del mod">
          <ac:chgData name="Hoang The" userId="9f16f8d006165ab0" providerId="LiveId" clId="{15A0082A-4214-43C8-ABD2-35C7A0FF2F99}" dt="2024-09-16T16:19:30.848" v="681" actId="478"/>
          <ac:picMkLst>
            <pc:docMk/>
            <pc:sldMk cId="3658074832" sldId="344"/>
            <ac:picMk id="2" creationId="{5ED80B8E-3C69-798C-DA0D-5B7F069F0BB6}"/>
          </ac:picMkLst>
        </pc:picChg>
        <pc:picChg chg="add mod modCrop">
          <ac:chgData name="Hoang The" userId="9f16f8d006165ab0" providerId="LiveId" clId="{15A0082A-4214-43C8-ABD2-35C7A0FF2F99}" dt="2024-09-16T16:32:10.529" v="960" actId="1076"/>
          <ac:picMkLst>
            <pc:docMk/>
            <pc:sldMk cId="3658074832" sldId="344"/>
            <ac:picMk id="4" creationId="{B5D96F98-92D4-405B-0AD3-E9039994DE28}"/>
          </ac:picMkLst>
        </pc:picChg>
        <pc:picChg chg="add mod">
          <ac:chgData name="Hoang The" userId="9f16f8d006165ab0" providerId="LiveId" clId="{15A0082A-4214-43C8-ABD2-35C7A0FF2F99}" dt="2024-09-16T16:32:08.390" v="959" actId="1076"/>
          <ac:picMkLst>
            <pc:docMk/>
            <pc:sldMk cId="3658074832" sldId="344"/>
            <ac:picMk id="8" creationId="{DDE907D4-CBB0-BAC0-4FDA-C658F3E14FAC}"/>
          </ac:picMkLst>
        </pc:picChg>
        <pc:picChg chg="del">
          <ac:chgData name="Hoang The" userId="9f16f8d006165ab0" providerId="LiveId" clId="{15A0082A-4214-43C8-ABD2-35C7A0FF2F99}" dt="2024-09-16T16:19:29.332" v="679" actId="478"/>
          <ac:picMkLst>
            <pc:docMk/>
            <pc:sldMk cId="3658074832" sldId="344"/>
            <ac:picMk id="1028" creationId="{248E1B10-D952-2B3A-BE0A-2FEBC42AAEC7}"/>
          </ac:picMkLst>
        </pc:picChg>
      </pc:sldChg>
      <pc:sldChg chg="addSp delSp modSp add mod">
        <pc:chgData name="Hoang The" userId="9f16f8d006165ab0" providerId="LiveId" clId="{15A0082A-4214-43C8-ABD2-35C7A0FF2F99}" dt="2024-09-20T13:08:12.633" v="1888" actId="20577"/>
        <pc:sldMkLst>
          <pc:docMk/>
          <pc:sldMk cId="675508863" sldId="345"/>
        </pc:sldMkLst>
        <pc:spChg chg="mod ord">
          <ac:chgData name="Hoang The" userId="9f16f8d006165ab0" providerId="LiveId" clId="{15A0082A-4214-43C8-ABD2-35C7A0FF2F99}" dt="2024-09-20T13:05:28.271" v="1854" actId="1076"/>
          <ac:spMkLst>
            <pc:docMk/>
            <pc:sldMk cId="675508863" sldId="345"/>
            <ac:spMk id="6" creationId="{2FA572CA-3E03-A050-FEBB-5237F92A446B}"/>
          </ac:spMkLst>
        </pc:spChg>
        <pc:spChg chg="del mod">
          <ac:chgData name="Hoang The" userId="9f16f8d006165ab0" providerId="LiveId" clId="{15A0082A-4214-43C8-ABD2-35C7A0FF2F99}" dt="2024-09-20T13:01:32.275" v="1838" actId="478"/>
          <ac:spMkLst>
            <pc:docMk/>
            <pc:sldMk cId="675508863" sldId="345"/>
            <ac:spMk id="7" creationId="{270E2D8C-9565-0E7E-7DCB-6B34BE0D80B1}"/>
          </ac:spMkLst>
        </pc:spChg>
        <pc:spChg chg="add mod">
          <ac:chgData name="Hoang The" userId="9f16f8d006165ab0" providerId="LiveId" clId="{15A0082A-4214-43C8-ABD2-35C7A0FF2F99}" dt="2024-09-20T13:06:38.771" v="1864" actId="14100"/>
          <ac:spMkLst>
            <pc:docMk/>
            <pc:sldMk cId="675508863" sldId="345"/>
            <ac:spMk id="14" creationId="{DDAF8C02-8F70-73FD-8A79-76174AC545AF}"/>
          </ac:spMkLst>
        </pc:spChg>
        <pc:spChg chg="add del mod">
          <ac:chgData name="Hoang The" userId="9f16f8d006165ab0" providerId="LiveId" clId="{15A0082A-4214-43C8-ABD2-35C7A0FF2F99}" dt="2024-09-20T13:06:49.999" v="1868" actId="478"/>
          <ac:spMkLst>
            <pc:docMk/>
            <pc:sldMk cId="675508863" sldId="345"/>
            <ac:spMk id="15" creationId="{C2263831-84BD-4A39-E3DD-631C5DE7A218}"/>
          </ac:spMkLst>
        </pc:spChg>
        <pc:spChg chg="add mod">
          <ac:chgData name="Hoang The" userId="9f16f8d006165ab0" providerId="LiveId" clId="{15A0082A-4214-43C8-ABD2-35C7A0FF2F99}" dt="2024-09-20T13:07:51.001" v="1874" actId="207"/>
          <ac:spMkLst>
            <pc:docMk/>
            <pc:sldMk cId="675508863" sldId="345"/>
            <ac:spMk id="16" creationId="{08F090E4-DA48-1953-E936-F6FE75B0B54E}"/>
          </ac:spMkLst>
        </pc:spChg>
        <pc:spChg chg="add mod">
          <ac:chgData name="Hoang The" userId="9f16f8d006165ab0" providerId="LiveId" clId="{15A0082A-4214-43C8-ABD2-35C7A0FF2F99}" dt="2024-09-20T13:08:06.600" v="1882" actId="20577"/>
          <ac:spMkLst>
            <pc:docMk/>
            <pc:sldMk cId="675508863" sldId="345"/>
            <ac:spMk id="17" creationId="{D12A5D7A-CD86-6CED-3CA9-4CD7C281E07F}"/>
          </ac:spMkLst>
        </pc:spChg>
        <pc:spChg chg="add mod">
          <ac:chgData name="Hoang The" userId="9f16f8d006165ab0" providerId="LiveId" clId="{15A0082A-4214-43C8-ABD2-35C7A0FF2F99}" dt="2024-09-20T13:08:09.304" v="1884" actId="20577"/>
          <ac:spMkLst>
            <pc:docMk/>
            <pc:sldMk cId="675508863" sldId="345"/>
            <ac:spMk id="18" creationId="{1CC5EE29-7F17-1BE7-E665-6E12096FC93F}"/>
          </ac:spMkLst>
        </pc:spChg>
        <pc:spChg chg="add mod">
          <ac:chgData name="Hoang The" userId="9f16f8d006165ab0" providerId="LiveId" clId="{15A0082A-4214-43C8-ABD2-35C7A0FF2F99}" dt="2024-09-20T13:08:12.633" v="1888" actId="20577"/>
          <ac:spMkLst>
            <pc:docMk/>
            <pc:sldMk cId="675508863" sldId="345"/>
            <ac:spMk id="19" creationId="{F5F93EA4-31DC-AD33-3B8A-6B6B5F9B766F}"/>
          </ac:spMkLst>
        </pc:spChg>
        <pc:spChg chg="mod">
          <ac:chgData name="Hoang The" userId="9f16f8d006165ab0" providerId="LiveId" clId="{15A0082A-4214-43C8-ABD2-35C7A0FF2F99}" dt="2024-09-20T13:05:21.857" v="1853" actId="1076"/>
          <ac:spMkLst>
            <pc:docMk/>
            <pc:sldMk cId="675508863" sldId="345"/>
            <ac:spMk id="20" creationId="{AA48FE7F-6FD8-D857-CD05-7B77A345BBDC}"/>
          </ac:spMkLst>
        </pc:spChg>
        <pc:spChg chg="mod">
          <ac:chgData name="Hoang The" userId="9f16f8d006165ab0" providerId="LiveId" clId="{15A0082A-4214-43C8-ABD2-35C7A0FF2F99}" dt="2024-09-20T13:04:54.418" v="1845" actId="14100"/>
          <ac:spMkLst>
            <pc:docMk/>
            <pc:sldMk cId="675508863" sldId="345"/>
            <ac:spMk id="23" creationId="{105431ED-B376-06BC-3D5C-A4074BC7CFB0}"/>
          </ac:spMkLst>
        </pc:spChg>
        <pc:picChg chg="del">
          <ac:chgData name="Hoang The" userId="9f16f8d006165ab0" providerId="LiveId" clId="{15A0082A-4214-43C8-ABD2-35C7A0FF2F99}" dt="2024-09-18T15:45:37.687" v="1457" actId="478"/>
          <ac:picMkLst>
            <pc:docMk/>
            <pc:sldMk cId="675508863" sldId="345"/>
            <ac:picMk id="3" creationId="{E8F3B5A9-C8F0-863B-6913-00F0527E1A79}"/>
          </ac:picMkLst>
        </pc:picChg>
        <pc:picChg chg="add mod">
          <ac:chgData name="Hoang The" userId="9f16f8d006165ab0" providerId="LiveId" clId="{15A0082A-4214-43C8-ABD2-35C7A0FF2F99}" dt="2024-09-20T13:05:28.271" v="1854" actId="1076"/>
          <ac:picMkLst>
            <pc:docMk/>
            <pc:sldMk cId="675508863" sldId="345"/>
            <ac:picMk id="4" creationId="{69690009-1B84-780F-D3B3-2A55D7BA7890}"/>
          </ac:picMkLst>
        </pc:picChg>
        <pc:picChg chg="del">
          <ac:chgData name="Hoang The" userId="9f16f8d006165ab0" providerId="LiveId" clId="{15A0082A-4214-43C8-ABD2-35C7A0FF2F99}" dt="2024-09-18T15:45:38.462" v="1458" actId="478"/>
          <ac:picMkLst>
            <pc:docMk/>
            <pc:sldMk cId="675508863" sldId="345"/>
            <ac:picMk id="5" creationId="{C6207063-9E21-BC45-7046-48F10DB1966D}"/>
          </ac:picMkLst>
        </pc:picChg>
        <pc:picChg chg="add mod">
          <ac:chgData name="Hoang The" userId="9f16f8d006165ab0" providerId="LiveId" clId="{15A0082A-4214-43C8-ABD2-35C7A0FF2F99}" dt="2024-09-20T13:05:36.065" v="1855" actId="1076"/>
          <ac:picMkLst>
            <pc:docMk/>
            <pc:sldMk cId="675508863" sldId="345"/>
            <ac:picMk id="9" creationId="{0DEDED30-D89E-A7FC-D473-2EDE11888DD9}"/>
          </ac:picMkLst>
        </pc:picChg>
        <pc:picChg chg="add mod">
          <ac:chgData name="Hoang The" userId="9f16f8d006165ab0" providerId="LiveId" clId="{15A0082A-4214-43C8-ABD2-35C7A0FF2F99}" dt="2024-09-20T13:05:28.271" v="1854" actId="1076"/>
          <ac:picMkLst>
            <pc:docMk/>
            <pc:sldMk cId="675508863" sldId="345"/>
            <ac:picMk id="11" creationId="{128E902C-4F53-47E0-AB2D-63D91854D65A}"/>
          </ac:picMkLst>
        </pc:picChg>
        <pc:picChg chg="add mod">
          <ac:chgData name="Hoang The" userId="9f16f8d006165ab0" providerId="LiveId" clId="{15A0082A-4214-43C8-ABD2-35C7A0FF2F99}" dt="2024-09-20T13:06:19.363" v="1861" actId="14100"/>
          <ac:picMkLst>
            <pc:docMk/>
            <pc:sldMk cId="675508863" sldId="345"/>
            <ac:picMk id="13" creationId="{DC99C453-447D-5E32-0804-C775B36F2319}"/>
          </ac:picMkLst>
        </pc:picChg>
      </pc:sldChg>
      <pc:sldChg chg="addSp delSp modSp add mod">
        <pc:chgData name="Hoang The" userId="9f16f8d006165ab0" providerId="LiveId" clId="{15A0082A-4214-43C8-ABD2-35C7A0FF2F99}" dt="2024-09-18T16:13:45.238" v="1723" actId="1076"/>
        <pc:sldMkLst>
          <pc:docMk/>
          <pc:sldMk cId="749746661" sldId="346"/>
        </pc:sldMkLst>
        <pc:spChg chg="add del">
          <ac:chgData name="Hoang The" userId="9f16f8d006165ab0" providerId="LiveId" clId="{15A0082A-4214-43C8-ABD2-35C7A0FF2F99}" dt="2024-09-18T16:12:58.847" v="1714" actId="478"/>
          <ac:spMkLst>
            <pc:docMk/>
            <pc:sldMk cId="749746661" sldId="346"/>
            <ac:spMk id="2" creationId="{20DC711C-91C9-BED1-21D8-B3C2ACD0555E}"/>
          </ac:spMkLst>
        </pc:spChg>
        <pc:spChg chg="add del">
          <ac:chgData name="Hoang The" userId="9f16f8d006165ab0" providerId="LiveId" clId="{15A0082A-4214-43C8-ABD2-35C7A0FF2F99}" dt="2024-09-18T16:13:03.708" v="1716" actId="478"/>
          <ac:spMkLst>
            <pc:docMk/>
            <pc:sldMk cId="749746661" sldId="346"/>
            <ac:spMk id="3" creationId="{A6361314-FD5C-8556-EBAB-EC84FF9AC5A9}"/>
          </ac:spMkLst>
        </pc:spChg>
        <pc:spChg chg="add del mod">
          <ac:chgData name="Hoang The" userId="9f16f8d006165ab0" providerId="LiveId" clId="{15A0082A-4214-43C8-ABD2-35C7A0FF2F99}" dt="2024-09-18T16:13:12.816" v="1718" actId="478"/>
          <ac:spMkLst>
            <pc:docMk/>
            <pc:sldMk cId="749746661" sldId="346"/>
            <ac:spMk id="4" creationId="{E3A5A513-9471-B61A-35E8-1C95C26973CC}"/>
          </ac:spMkLst>
        </pc:spChg>
        <pc:spChg chg="del mod">
          <ac:chgData name="Hoang The" userId="9f16f8d006165ab0" providerId="LiveId" clId="{15A0082A-4214-43C8-ABD2-35C7A0FF2F99}" dt="2024-09-18T16:07:53.633" v="1701" actId="478"/>
          <ac:spMkLst>
            <pc:docMk/>
            <pc:sldMk cId="749746661" sldId="346"/>
            <ac:spMk id="6" creationId="{F69270EE-281B-A16B-D112-E15E9E4DD9D6}"/>
          </ac:spMkLst>
        </pc:spChg>
        <pc:spChg chg="add del mod">
          <ac:chgData name="Hoang The" userId="9f16f8d006165ab0" providerId="LiveId" clId="{15A0082A-4214-43C8-ABD2-35C7A0FF2F99}" dt="2024-09-18T16:13:21.154" v="1720" actId="478"/>
          <ac:spMkLst>
            <pc:docMk/>
            <pc:sldMk cId="749746661" sldId="346"/>
            <ac:spMk id="7" creationId="{90225EA8-3ACE-F3ED-11F5-B38CB35FB1DC}"/>
          </ac:spMkLst>
        </pc:spChg>
        <pc:spChg chg="mod">
          <ac:chgData name="Hoang The" userId="9f16f8d006165ab0" providerId="LiveId" clId="{15A0082A-4214-43C8-ABD2-35C7A0FF2F99}" dt="2024-09-18T16:04:55.492" v="1660" actId="20577"/>
          <ac:spMkLst>
            <pc:docMk/>
            <pc:sldMk cId="749746661" sldId="346"/>
            <ac:spMk id="20" creationId="{AA48FE7F-6FD8-D857-CD05-7B77A345BBDC}"/>
          </ac:spMkLst>
        </pc:spChg>
        <pc:picChg chg="add mod">
          <ac:chgData name="Hoang The" userId="9f16f8d006165ab0" providerId="LiveId" clId="{15A0082A-4214-43C8-ABD2-35C7A0FF2F99}" dt="2024-09-18T16:13:45.238" v="1723" actId="1076"/>
          <ac:picMkLst>
            <pc:docMk/>
            <pc:sldMk cId="749746661" sldId="346"/>
            <ac:picMk id="9" creationId="{89F678ED-F425-DB46-9EBD-DC9F178025B6}"/>
          </ac:picMkLst>
        </pc:picChg>
        <pc:picChg chg="del">
          <ac:chgData name="Hoang The" userId="9f16f8d006165ab0" providerId="LiveId" clId="{15A0082A-4214-43C8-ABD2-35C7A0FF2F99}" dt="2024-09-18T16:04:57.631" v="1661" actId="478"/>
          <ac:picMkLst>
            <pc:docMk/>
            <pc:sldMk cId="749746661" sldId="346"/>
            <ac:picMk id="1028" creationId="{248E1B10-D952-2B3A-BE0A-2FEBC42AAEC7}"/>
          </ac:picMkLst>
        </pc:picChg>
        <pc:picChg chg="add del mod">
          <ac:chgData name="Hoang The" userId="9f16f8d006165ab0" providerId="LiveId" clId="{15A0082A-4214-43C8-ABD2-35C7A0FF2F99}" dt="2024-09-18T16:05:33.908" v="1670" actId="478"/>
          <ac:picMkLst>
            <pc:docMk/>
            <pc:sldMk cId="749746661" sldId="346"/>
            <ac:picMk id="3074" creationId="{EDB3D3C2-C0F4-738B-2735-6F8DFADCED23}"/>
          </ac:picMkLst>
        </pc:picChg>
        <pc:picChg chg="add del mod">
          <ac:chgData name="Hoang The" userId="9f16f8d006165ab0" providerId="LiveId" clId="{15A0082A-4214-43C8-ABD2-35C7A0FF2F99}" dt="2024-09-18T16:07:45.197" v="1698" actId="478"/>
          <ac:picMkLst>
            <pc:docMk/>
            <pc:sldMk cId="749746661" sldId="346"/>
            <ac:picMk id="3076" creationId="{6C3A528C-17C4-AEC4-831B-D0BDFAA0F462}"/>
          </ac:picMkLst>
        </pc:picChg>
        <pc:picChg chg="add del mod">
          <ac:chgData name="Hoang The" userId="9f16f8d006165ab0" providerId="LiveId" clId="{15A0082A-4214-43C8-ABD2-35C7A0FF2F99}" dt="2024-09-18T16:12:56.813" v="1712" actId="478"/>
          <ac:picMkLst>
            <pc:docMk/>
            <pc:sldMk cId="749746661" sldId="346"/>
            <ac:picMk id="3078" creationId="{94197288-1926-932C-EB7E-088919BCAD03}"/>
          </ac:picMkLst>
        </pc:picChg>
      </pc:sldChg>
      <pc:sldChg chg="addSp delSp modSp add mod">
        <pc:chgData name="Hoang The" userId="9f16f8d006165ab0" providerId="LiveId" clId="{15A0082A-4214-43C8-ABD2-35C7A0FF2F99}" dt="2024-09-18T16:17:47.644" v="1744" actId="1076"/>
        <pc:sldMkLst>
          <pc:docMk/>
          <pc:sldMk cId="1176774368" sldId="347"/>
        </pc:sldMkLst>
        <pc:spChg chg="mod">
          <ac:chgData name="Hoang The" userId="9f16f8d006165ab0" providerId="LiveId" clId="{15A0082A-4214-43C8-ABD2-35C7A0FF2F99}" dt="2024-09-18T16:00:08.875" v="1565" actId="27636"/>
          <ac:spMkLst>
            <pc:docMk/>
            <pc:sldMk cId="1176774368" sldId="347"/>
            <ac:spMk id="6" creationId="{F69270EE-281B-A16B-D112-E15E9E4DD9D6}"/>
          </ac:spMkLst>
        </pc:spChg>
        <pc:picChg chg="del">
          <ac:chgData name="Hoang The" userId="9f16f8d006165ab0" providerId="LiveId" clId="{15A0082A-4214-43C8-ABD2-35C7A0FF2F99}" dt="2024-09-18T16:11:41.960" v="1703" actId="478"/>
          <ac:picMkLst>
            <pc:docMk/>
            <pc:sldMk cId="1176774368" sldId="347"/>
            <ac:picMk id="1028" creationId="{248E1B10-D952-2B3A-BE0A-2FEBC42AAEC7}"/>
          </ac:picMkLst>
        </pc:picChg>
        <pc:picChg chg="add del mod">
          <ac:chgData name="Hoang The" userId="9f16f8d006165ab0" providerId="LiveId" clId="{15A0082A-4214-43C8-ABD2-35C7A0FF2F99}" dt="2024-09-18T16:13:59.512" v="1724" actId="21"/>
          <ac:picMkLst>
            <pc:docMk/>
            <pc:sldMk cId="1176774368" sldId="347"/>
            <ac:picMk id="4098" creationId="{E9BFB376-E97D-C331-2D7B-B828E8EBA656}"/>
          </ac:picMkLst>
        </pc:picChg>
        <pc:picChg chg="add del mod">
          <ac:chgData name="Hoang The" userId="9f16f8d006165ab0" providerId="LiveId" clId="{15A0082A-4214-43C8-ABD2-35C7A0FF2F99}" dt="2024-09-18T16:15:10.191" v="1731" actId="478"/>
          <ac:picMkLst>
            <pc:docMk/>
            <pc:sldMk cId="1176774368" sldId="347"/>
            <ac:picMk id="4100" creationId="{7472C523-0633-5AC2-B686-4C7692D6DBB9}"/>
          </ac:picMkLst>
        </pc:picChg>
        <pc:picChg chg="add mod">
          <ac:chgData name="Hoang The" userId="9f16f8d006165ab0" providerId="LiveId" clId="{15A0082A-4214-43C8-ABD2-35C7A0FF2F99}" dt="2024-09-18T16:17:47.644" v="1744" actId="1076"/>
          <ac:picMkLst>
            <pc:docMk/>
            <pc:sldMk cId="1176774368" sldId="347"/>
            <ac:picMk id="4102" creationId="{B58D043E-9DBF-EA3B-800B-821C98C715AE}"/>
          </ac:picMkLst>
        </pc:picChg>
      </pc:sldChg>
      <pc:sldChg chg="addSp delSp modSp add mod">
        <pc:chgData name="Hoang The" userId="9f16f8d006165ab0" providerId="LiveId" clId="{15A0082A-4214-43C8-ABD2-35C7A0FF2F99}" dt="2024-09-18T16:18:32.138" v="1745"/>
        <pc:sldMkLst>
          <pc:docMk/>
          <pc:sldMk cId="3950327595" sldId="348"/>
        </pc:sldMkLst>
        <pc:spChg chg="add">
          <ac:chgData name="Hoang The" userId="9f16f8d006165ab0" providerId="LiveId" clId="{15A0082A-4214-43C8-ABD2-35C7A0FF2F99}" dt="2024-09-18T16:01:52.478" v="1607"/>
          <ac:spMkLst>
            <pc:docMk/>
            <pc:sldMk cId="3950327595" sldId="348"/>
            <ac:spMk id="2" creationId="{1546BC12-CE21-BDB7-241A-211F4D0EF7CA}"/>
          </ac:spMkLst>
        </pc:spChg>
        <pc:spChg chg="add">
          <ac:chgData name="Hoang The" userId="9f16f8d006165ab0" providerId="LiveId" clId="{15A0082A-4214-43C8-ABD2-35C7A0FF2F99}" dt="2024-09-18T16:01:58.095" v="1608"/>
          <ac:spMkLst>
            <pc:docMk/>
            <pc:sldMk cId="3950327595" sldId="348"/>
            <ac:spMk id="3" creationId="{4AC3F764-741E-BE76-3A4C-8807B0C29EA3}"/>
          </ac:spMkLst>
        </pc:spChg>
        <pc:spChg chg="add">
          <ac:chgData name="Hoang The" userId="9f16f8d006165ab0" providerId="LiveId" clId="{15A0082A-4214-43C8-ABD2-35C7A0FF2F99}" dt="2024-09-18T16:02:03.496" v="1609"/>
          <ac:spMkLst>
            <pc:docMk/>
            <pc:sldMk cId="3950327595" sldId="348"/>
            <ac:spMk id="4" creationId="{0B1D9E57-0AD4-43B0-BFA8-DAB99B533536}"/>
          </ac:spMkLst>
        </pc:spChg>
        <pc:spChg chg="mod">
          <ac:chgData name="Hoang The" userId="9f16f8d006165ab0" providerId="LiveId" clId="{15A0082A-4214-43C8-ABD2-35C7A0FF2F99}" dt="2024-09-18T16:03:15.734" v="1641" actId="20577"/>
          <ac:spMkLst>
            <pc:docMk/>
            <pc:sldMk cId="3950327595" sldId="348"/>
            <ac:spMk id="6" creationId="{F69270EE-281B-A16B-D112-E15E9E4DD9D6}"/>
          </ac:spMkLst>
        </pc:spChg>
        <pc:picChg chg="add mod">
          <ac:chgData name="Hoang The" userId="9f16f8d006165ab0" providerId="LiveId" clId="{15A0082A-4214-43C8-ABD2-35C7A0FF2F99}" dt="2024-09-18T16:18:32.138" v="1745"/>
          <ac:picMkLst>
            <pc:docMk/>
            <pc:sldMk cId="3950327595" sldId="348"/>
            <ac:picMk id="7" creationId="{665D10A1-E5F5-3226-BF0B-EC61E9215AD4}"/>
          </ac:picMkLst>
        </pc:picChg>
        <pc:picChg chg="del">
          <ac:chgData name="Hoang The" userId="9f16f8d006165ab0" providerId="LiveId" clId="{15A0082A-4214-43C8-ABD2-35C7A0FF2F99}" dt="2024-09-18T16:15:54.758" v="1732" actId="478"/>
          <ac:picMkLst>
            <pc:docMk/>
            <pc:sldMk cId="3950327595" sldId="348"/>
            <ac:picMk id="1028" creationId="{248E1B10-D952-2B3A-BE0A-2FEBC42AAEC7}"/>
          </ac:picMkLst>
        </pc:picChg>
      </pc:sldChg>
      <pc:sldChg chg="addSp delSp modSp add mod">
        <pc:chgData name="Hoang The" userId="9f16f8d006165ab0" providerId="LiveId" clId="{15A0082A-4214-43C8-ABD2-35C7A0FF2F99}" dt="2024-09-20T13:13:30.990" v="2051" actId="1076"/>
        <pc:sldMkLst>
          <pc:docMk/>
          <pc:sldMk cId="2625474173" sldId="349"/>
        </pc:sldMkLst>
        <pc:spChg chg="del">
          <ac:chgData name="Hoang The" userId="9f16f8d006165ab0" providerId="LiveId" clId="{15A0082A-4214-43C8-ABD2-35C7A0FF2F99}" dt="2024-09-20T13:10:04.068" v="1952" actId="478"/>
          <ac:spMkLst>
            <pc:docMk/>
            <pc:sldMk cId="2625474173" sldId="349"/>
            <ac:spMk id="6" creationId="{2FA572CA-3E03-A050-FEBB-5237F92A446B}"/>
          </ac:spMkLst>
        </pc:spChg>
        <pc:spChg chg="del">
          <ac:chgData name="Hoang The" userId="9f16f8d006165ab0" providerId="LiveId" clId="{15A0082A-4214-43C8-ABD2-35C7A0FF2F99}" dt="2024-09-20T13:10:04.068" v="1952" actId="478"/>
          <ac:spMkLst>
            <pc:docMk/>
            <pc:sldMk cId="2625474173" sldId="349"/>
            <ac:spMk id="14" creationId="{DDAF8C02-8F70-73FD-8A79-76174AC545AF}"/>
          </ac:spMkLst>
        </pc:spChg>
        <pc:spChg chg="del">
          <ac:chgData name="Hoang The" userId="9f16f8d006165ab0" providerId="LiveId" clId="{15A0082A-4214-43C8-ABD2-35C7A0FF2F99}" dt="2024-09-20T13:10:06.772" v="1954" actId="478"/>
          <ac:spMkLst>
            <pc:docMk/>
            <pc:sldMk cId="2625474173" sldId="349"/>
            <ac:spMk id="16" creationId="{08F090E4-DA48-1953-E936-F6FE75B0B54E}"/>
          </ac:spMkLst>
        </pc:spChg>
        <pc:spChg chg="del">
          <ac:chgData name="Hoang The" userId="9f16f8d006165ab0" providerId="LiveId" clId="{15A0082A-4214-43C8-ABD2-35C7A0FF2F99}" dt="2024-09-20T13:10:04.068" v="1952" actId="478"/>
          <ac:spMkLst>
            <pc:docMk/>
            <pc:sldMk cId="2625474173" sldId="349"/>
            <ac:spMk id="17" creationId="{D12A5D7A-CD86-6CED-3CA9-4CD7C281E07F}"/>
          </ac:spMkLst>
        </pc:spChg>
        <pc:spChg chg="del">
          <ac:chgData name="Hoang The" userId="9f16f8d006165ab0" providerId="LiveId" clId="{15A0082A-4214-43C8-ABD2-35C7A0FF2F99}" dt="2024-09-20T13:10:04.068" v="1952" actId="478"/>
          <ac:spMkLst>
            <pc:docMk/>
            <pc:sldMk cId="2625474173" sldId="349"/>
            <ac:spMk id="18" creationId="{1CC5EE29-7F17-1BE7-E665-6E12096FC93F}"/>
          </ac:spMkLst>
        </pc:spChg>
        <pc:spChg chg="del">
          <ac:chgData name="Hoang The" userId="9f16f8d006165ab0" providerId="LiveId" clId="{15A0082A-4214-43C8-ABD2-35C7A0FF2F99}" dt="2024-09-20T13:10:04.068" v="1952" actId="478"/>
          <ac:spMkLst>
            <pc:docMk/>
            <pc:sldMk cId="2625474173" sldId="349"/>
            <ac:spMk id="19" creationId="{F5F93EA4-31DC-AD33-3B8A-6B6B5F9B766F}"/>
          </ac:spMkLst>
        </pc:spChg>
        <pc:spChg chg="mod">
          <ac:chgData name="Hoang The" userId="9f16f8d006165ab0" providerId="LiveId" clId="{15A0082A-4214-43C8-ABD2-35C7A0FF2F99}" dt="2024-09-20T13:12:08.929" v="2034" actId="20577"/>
          <ac:spMkLst>
            <pc:docMk/>
            <pc:sldMk cId="2625474173" sldId="349"/>
            <ac:spMk id="23" creationId="{105431ED-B376-06BC-3D5C-A4074BC7CFB0}"/>
          </ac:spMkLst>
        </pc:spChg>
        <pc:picChg chg="add mod modCrop">
          <ac:chgData name="Hoang The" userId="9f16f8d006165ab0" providerId="LiveId" clId="{15A0082A-4214-43C8-ABD2-35C7A0FF2F99}" dt="2024-09-20T13:13:30.990" v="2051" actId="1076"/>
          <ac:picMkLst>
            <pc:docMk/>
            <pc:sldMk cId="2625474173" sldId="349"/>
            <ac:picMk id="3" creationId="{2FAF56E5-A7FE-F6D9-CC9D-B92FC6C0DAAA}"/>
          </ac:picMkLst>
        </pc:picChg>
        <pc:picChg chg="del">
          <ac:chgData name="Hoang The" userId="9f16f8d006165ab0" providerId="LiveId" clId="{15A0082A-4214-43C8-ABD2-35C7A0FF2F99}" dt="2024-09-20T13:10:05.089" v="1953" actId="478"/>
          <ac:picMkLst>
            <pc:docMk/>
            <pc:sldMk cId="2625474173" sldId="349"/>
            <ac:picMk id="4" creationId="{69690009-1B84-780F-D3B3-2A55D7BA7890}"/>
          </ac:picMkLst>
        </pc:picChg>
        <pc:picChg chg="add mod modCrop">
          <ac:chgData name="Hoang The" userId="9f16f8d006165ab0" providerId="LiveId" clId="{15A0082A-4214-43C8-ABD2-35C7A0FF2F99}" dt="2024-09-20T13:13:25.550" v="2050" actId="1076"/>
          <ac:picMkLst>
            <pc:docMk/>
            <pc:sldMk cId="2625474173" sldId="349"/>
            <ac:picMk id="7" creationId="{90D7B299-A7EB-65BC-F1FE-1DD5ABFF1895}"/>
          </ac:picMkLst>
        </pc:picChg>
        <pc:picChg chg="del">
          <ac:chgData name="Hoang The" userId="9f16f8d006165ab0" providerId="LiveId" clId="{15A0082A-4214-43C8-ABD2-35C7A0FF2F99}" dt="2024-09-20T13:10:01.481" v="1951" actId="478"/>
          <ac:picMkLst>
            <pc:docMk/>
            <pc:sldMk cId="2625474173" sldId="349"/>
            <ac:picMk id="9" creationId="{0DEDED30-D89E-A7FC-D473-2EDE11888DD9}"/>
          </ac:picMkLst>
        </pc:picChg>
        <pc:picChg chg="del">
          <ac:chgData name="Hoang The" userId="9f16f8d006165ab0" providerId="LiveId" clId="{15A0082A-4214-43C8-ABD2-35C7A0FF2F99}" dt="2024-09-20T13:10:04.068" v="1952" actId="478"/>
          <ac:picMkLst>
            <pc:docMk/>
            <pc:sldMk cId="2625474173" sldId="349"/>
            <ac:picMk id="11" creationId="{128E902C-4F53-47E0-AB2D-63D91854D65A}"/>
          </ac:picMkLst>
        </pc:picChg>
        <pc:picChg chg="del">
          <ac:chgData name="Hoang The" userId="9f16f8d006165ab0" providerId="LiveId" clId="{15A0082A-4214-43C8-ABD2-35C7A0FF2F99}" dt="2024-09-20T13:10:04.068" v="1952" actId="478"/>
          <ac:picMkLst>
            <pc:docMk/>
            <pc:sldMk cId="2625474173" sldId="349"/>
            <ac:picMk id="13" creationId="{DC99C453-447D-5E32-0804-C775B36F2319}"/>
          </ac:picMkLst>
        </pc:picChg>
      </pc:sldChg>
      <pc:sldChg chg="addSp delSp modSp add mod">
        <pc:chgData name="Hoang The" userId="9f16f8d006165ab0" providerId="LiveId" clId="{15A0082A-4214-43C8-ABD2-35C7A0FF2F99}" dt="2024-09-20T13:17:08.534" v="2288" actId="20577"/>
        <pc:sldMkLst>
          <pc:docMk/>
          <pc:sldMk cId="4058740028" sldId="350"/>
        </pc:sldMkLst>
        <pc:spChg chg="mod">
          <ac:chgData name="Hoang The" userId="9f16f8d006165ab0" providerId="LiveId" clId="{15A0082A-4214-43C8-ABD2-35C7A0FF2F99}" dt="2024-09-20T13:17:08.534" v="2288" actId="20577"/>
          <ac:spMkLst>
            <pc:docMk/>
            <pc:sldMk cId="4058740028" sldId="350"/>
            <ac:spMk id="23" creationId="{105431ED-B376-06BC-3D5C-A4074BC7CFB0}"/>
          </ac:spMkLst>
        </pc:spChg>
        <pc:picChg chg="del">
          <ac:chgData name="Hoang The" userId="9f16f8d006165ab0" providerId="LiveId" clId="{15A0082A-4214-43C8-ABD2-35C7A0FF2F99}" dt="2024-09-20T13:14:05.594" v="2053" actId="478"/>
          <ac:picMkLst>
            <pc:docMk/>
            <pc:sldMk cId="4058740028" sldId="350"/>
            <ac:picMk id="3" creationId="{2FAF56E5-A7FE-F6D9-CC9D-B92FC6C0DAAA}"/>
          </ac:picMkLst>
        </pc:picChg>
        <pc:picChg chg="add mod">
          <ac:chgData name="Hoang The" userId="9f16f8d006165ab0" providerId="LiveId" clId="{15A0082A-4214-43C8-ABD2-35C7A0FF2F99}" dt="2024-09-20T13:15:47.421" v="2107" actId="1076"/>
          <ac:picMkLst>
            <pc:docMk/>
            <pc:sldMk cId="4058740028" sldId="350"/>
            <ac:picMk id="4" creationId="{B5F5AF74-67ED-9CE1-95B1-58B5144095BF}"/>
          </ac:picMkLst>
        </pc:picChg>
        <pc:picChg chg="del">
          <ac:chgData name="Hoang The" userId="9f16f8d006165ab0" providerId="LiveId" clId="{15A0082A-4214-43C8-ABD2-35C7A0FF2F99}" dt="2024-09-20T13:14:06.544" v="2054" actId="478"/>
          <ac:picMkLst>
            <pc:docMk/>
            <pc:sldMk cId="4058740028" sldId="350"/>
            <ac:picMk id="7" creationId="{90D7B299-A7EB-65BC-F1FE-1DD5ABFF1895}"/>
          </ac:picMkLst>
        </pc:picChg>
      </pc:sldChg>
      <pc:sldChg chg="addSp delSp modSp add del mod">
        <pc:chgData name="Hoang The" userId="9f16f8d006165ab0" providerId="LiveId" clId="{15A0082A-4214-43C8-ABD2-35C7A0FF2F99}" dt="2024-09-20T13:27:59" v="2562" actId="47"/>
        <pc:sldMkLst>
          <pc:docMk/>
          <pc:sldMk cId="1403587653" sldId="351"/>
        </pc:sldMkLst>
        <pc:spChg chg="mod">
          <ac:chgData name="Hoang The" userId="9f16f8d006165ab0" providerId="LiveId" clId="{15A0082A-4214-43C8-ABD2-35C7A0FF2F99}" dt="2024-09-20T13:27:56.967" v="2561" actId="21"/>
          <ac:spMkLst>
            <pc:docMk/>
            <pc:sldMk cId="1403587653" sldId="351"/>
            <ac:spMk id="20" creationId="{AA48FE7F-6FD8-D857-CD05-7B77A345BBDC}"/>
          </ac:spMkLst>
        </pc:spChg>
        <pc:spChg chg="mod">
          <ac:chgData name="Hoang The" userId="9f16f8d006165ab0" providerId="LiveId" clId="{15A0082A-4214-43C8-ABD2-35C7A0FF2F99}" dt="2024-09-20T13:26:07.502" v="2432" actId="2711"/>
          <ac:spMkLst>
            <pc:docMk/>
            <pc:sldMk cId="1403587653" sldId="351"/>
            <ac:spMk id="23" creationId="{105431ED-B376-06BC-3D5C-A4074BC7CFB0}"/>
          </ac:spMkLst>
        </pc:spChg>
        <pc:picChg chg="add mod">
          <ac:chgData name="Hoang The" userId="9f16f8d006165ab0" providerId="LiveId" clId="{15A0082A-4214-43C8-ABD2-35C7A0FF2F99}" dt="2024-09-20T13:25:08.439" v="2292" actId="1076"/>
          <ac:picMkLst>
            <pc:docMk/>
            <pc:sldMk cId="1403587653" sldId="351"/>
            <ac:picMk id="3" creationId="{0552FDC5-9F8D-B61D-4774-B97FFBF1DB8B}"/>
          </ac:picMkLst>
        </pc:picChg>
        <pc:picChg chg="del">
          <ac:chgData name="Hoang The" userId="9f16f8d006165ab0" providerId="LiveId" clId="{15A0082A-4214-43C8-ABD2-35C7A0FF2F99}" dt="2024-09-20T13:17:22.236" v="2289" actId="478"/>
          <ac:picMkLst>
            <pc:docMk/>
            <pc:sldMk cId="1403587653" sldId="351"/>
            <ac:picMk id="4" creationId="{B5F5AF74-67ED-9CE1-95B1-58B5144095BF}"/>
          </ac:picMkLst>
        </pc:picChg>
      </pc:sldChg>
      <pc:sldChg chg="modSp add mod">
        <pc:chgData name="Hoang The" userId="9f16f8d006165ab0" providerId="LiveId" clId="{15A0082A-4214-43C8-ABD2-35C7A0FF2F99}" dt="2024-09-20T13:28:01.722" v="2563"/>
        <pc:sldMkLst>
          <pc:docMk/>
          <pc:sldMk cId="157910442" sldId="352"/>
        </pc:sldMkLst>
        <pc:spChg chg="mod">
          <ac:chgData name="Hoang The" userId="9f16f8d006165ab0" providerId="LiveId" clId="{15A0082A-4214-43C8-ABD2-35C7A0FF2F99}" dt="2024-09-20T13:28:01.722" v="2563"/>
          <ac:spMkLst>
            <pc:docMk/>
            <pc:sldMk cId="157910442" sldId="352"/>
            <ac:spMk id="20" creationId="{AA48FE7F-6FD8-D857-CD05-7B77A345BBDC}"/>
          </ac:spMkLst>
        </pc:spChg>
        <pc:spChg chg="mod">
          <ac:chgData name="Hoang The" userId="9f16f8d006165ab0" providerId="LiveId" clId="{15A0082A-4214-43C8-ABD2-35C7A0FF2F99}" dt="2024-09-20T13:27:41.902" v="2556" actId="20577"/>
          <ac:spMkLst>
            <pc:docMk/>
            <pc:sldMk cId="157910442" sldId="352"/>
            <ac:spMk id="23" creationId="{105431ED-B376-06BC-3D5C-A4074BC7CFB0}"/>
          </ac:spMkLst>
        </pc:spChg>
        <pc:picChg chg="mod">
          <ac:chgData name="Hoang The" userId="9f16f8d006165ab0" providerId="LiveId" clId="{15A0082A-4214-43C8-ABD2-35C7A0FF2F99}" dt="2024-09-20T13:27:48.472" v="2559" actId="1076"/>
          <ac:picMkLst>
            <pc:docMk/>
            <pc:sldMk cId="157910442" sldId="352"/>
            <ac:picMk id="3" creationId="{0552FDC5-9F8D-B61D-4774-B97FFBF1DB8B}"/>
          </ac:picMkLst>
        </pc:picChg>
      </pc:sldChg>
      <pc:sldChg chg="addSp delSp modSp add mod">
        <pc:chgData name="Hoang The" userId="9f16f8d006165ab0" providerId="LiveId" clId="{15A0082A-4214-43C8-ABD2-35C7A0FF2F99}" dt="2024-09-20T13:33:04.506" v="2653" actId="1076"/>
        <pc:sldMkLst>
          <pc:docMk/>
          <pc:sldMk cId="500016515" sldId="353"/>
        </pc:sldMkLst>
        <pc:spChg chg="mod">
          <ac:chgData name="Hoang The" userId="9f16f8d006165ab0" providerId="LiveId" clId="{15A0082A-4214-43C8-ABD2-35C7A0FF2F99}" dt="2024-09-20T13:32:18.947" v="2650" actId="20577"/>
          <ac:spMkLst>
            <pc:docMk/>
            <pc:sldMk cId="500016515" sldId="353"/>
            <ac:spMk id="23" creationId="{105431ED-B376-06BC-3D5C-A4074BC7CFB0}"/>
          </ac:spMkLst>
        </pc:spChg>
        <pc:picChg chg="del">
          <ac:chgData name="Hoang The" userId="9f16f8d006165ab0" providerId="LiveId" clId="{15A0082A-4214-43C8-ABD2-35C7A0FF2F99}" dt="2024-09-20T13:28:04.941" v="2564" actId="478"/>
          <ac:picMkLst>
            <pc:docMk/>
            <pc:sldMk cId="500016515" sldId="353"/>
            <ac:picMk id="3" creationId="{0552FDC5-9F8D-B61D-4774-B97FFBF1DB8B}"/>
          </ac:picMkLst>
        </pc:picChg>
        <pc:picChg chg="add mod">
          <ac:chgData name="Hoang The" userId="9f16f8d006165ab0" providerId="LiveId" clId="{15A0082A-4214-43C8-ABD2-35C7A0FF2F99}" dt="2024-09-20T13:33:04.506" v="2653" actId="1076"/>
          <ac:picMkLst>
            <pc:docMk/>
            <pc:sldMk cId="500016515" sldId="353"/>
            <ac:picMk id="3" creationId="{563B1D8F-DE6A-624B-D23A-30AA6592F3AA}"/>
          </ac:picMkLst>
        </pc:picChg>
        <pc:picChg chg="add del mod modCrop">
          <ac:chgData name="Hoang The" userId="9f16f8d006165ab0" providerId="LiveId" clId="{15A0082A-4214-43C8-ABD2-35C7A0FF2F99}" dt="2024-09-20T13:31:03.543" v="2573" actId="478"/>
          <ac:picMkLst>
            <pc:docMk/>
            <pc:sldMk cId="500016515" sldId="353"/>
            <ac:picMk id="4" creationId="{6CC5CA4F-FAEA-C06D-D8F1-F1011D52FB93}"/>
          </ac:picMkLst>
        </pc:picChg>
        <pc:picChg chg="add del mod modCrop">
          <ac:chgData name="Hoang The" userId="9f16f8d006165ab0" providerId="LiveId" clId="{15A0082A-4214-43C8-ABD2-35C7A0FF2F99}" dt="2024-09-20T13:31:24.244" v="2577" actId="478"/>
          <ac:picMkLst>
            <pc:docMk/>
            <pc:sldMk cId="500016515" sldId="353"/>
            <ac:picMk id="6" creationId="{2970313F-6292-A6FF-EF7A-9C3A08CB6D56}"/>
          </ac:picMkLst>
        </pc:picChg>
      </pc:sldChg>
      <pc:sldChg chg="add">
        <pc:chgData name="Hoang The" userId="9f16f8d006165ab0" providerId="LiveId" clId="{15A0082A-4214-43C8-ABD2-35C7A0FF2F99}" dt="2024-09-20T15:22:33.756" v="2654" actId="2890"/>
        <pc:sldMkLst>
          <pc:docMk/>
          <pc:sldMk cId="3918950753" sldId="354"/>
        </pc:sldMkLst>
      </pc:sldChg>
      <pc:sldChg chg="addSp delSp modSp add mod ord">
        <pc:chgData name="Hoang The" userId="9f16f8d006165ab0" providerId="LiveId" clId="{15A0082A-4214-43C8-ABD2-35C7A0FF2F99}" dt="2024-09-20T16:20:23.720" v="2816" actId="1076"/>
        <pc:sldMkLst>
          <pc:docMk/>
          <pc:sldMk cId="913210369" sldId="355"/>
        </pc:sldMkLst>
        <pc:spChg chg="add mod">
          <ac:chgData name="Hoang The" userId="9f16f8d006165ab0" providerId="LiveId" clId="{15A0082A-4214-43C8-ABD2-35C7A0FF2F99}" dt="2024-09-20T16:20:07.774" v="2812" actId="20577"/>
          <ac:spMkLst>
            <pc:docMk/>
            <pc:sldMk cId="913210369" sldId="355"/>
            <ac:spMk id="5" creationId="{C4240F44-D89E-5826-A158-0A1F671BED1D}"/>
          </ac:spMkLst>
        </pc:spChg>
        <pc:spChg chg="mod">
          <ac:chgData name="Hoang The" userId="9f16f8d006165ab0" providerId="LiveId" clId="{15A0082A-4214-43C8-ABD2-35C7A0FF2F99}" dt="2024-09-20T16:20:14.910" v="2814" actId="20577"/>
          <ac:spMkLst>
            <pc:docMk/>
            <pc:sldMk cId="913210369" sldId="355"/>
            <ac:spMk id="20" creationId="{AA48FE7F-6FD8-D857-CD05-7B77A345BBDC}"/>
          </ac:spMkLst>
        </pc:spChg>
        <pc:spChg chg="mod">
          <ac:chgData name="Hoang The" userId="9f16f8d006165ab0" providerId="LiveId" clId="{15A0082A-4214-43C8-ABD2-35C7A0FF2F99}" dt="2024-09-20T16:18:04.740" v="2725" actId="20577"/>
          <ac:spMkLst>
            <pc:docMk/>
            <pc:sldMk cId="913210369" sldId="355"/>
            <ac:spMk id="23" creationId="{105431ED-B376-06BC-3D5C-A4074BC7CFB0}"/>
          </ac:spMkLst>
        </pc:spChg>
        <pc:picChg chg="del">
          <ac:chgData name="Hoang The" userId="9f16f8d006165ab0" providerId="LiveId" clId="{15A0082A-4214-43C8-ABD2-35C7A0FF2F99}" dt="2024-09-20T15:23:07.789" v="2664" actId="478"/>
          <ac:picMkLst>
            <pc:docMk/>
            <pc:sldMk cId="913210369" sldId="355"/>
            <ac:picMk id="3" creationId="{563B1D8F-DE6A-624B-D23A-30AA6592F3AA}"/>
          </ac:picMkLst>
        </pc:picChg>
        <pc:picChg chg="add del mod">
          <ac:chgData name="Hoang The" userId="9f16f8d006165ab0" providerId="LiveId" clId="{15A0082A-4214-43C8-ABD2-35C7A0FF2F99}" dt="2024-09-20T16:19:26.651" v="2730" actId="478"/>
          <ac:picMkLst>
            <pc:docMk/>
            <pc:sldMk cId="913210369" sldId="355"/>
            <ac:picMk id="4" creationId="{7CCDEAEC-BC11-873E-BBB5-65416A2341CC}"/>
          </ac:picMkLst>
        </pc:picChg>
        <pc:picChg chg="add mod">
          <ac:chgData name="Hoang The" userId="9f16f8d006165ab0" providerId="LiveId" clId="{15A0082A-4214-43C8-ABD2-35C7A0FF2F99}" dt="2024-09-20T16:20:23.720" v="2816" actId="1076"/>
          <ac:picMkLst>
            <pc:docMk/>
            <pc:sldMk cId="913210369" sldId="355"/>
            <ac:picMk id="7" creationId="{4C157DC9-05A7-EE4F-412C-2733A8375DD0}"/>
          </ac:picMkLst>
        </pc:picChg>
      </pc:sldChg>
      <pc:sldChg chg="add del">
        <pc:chgData name="Hoang The" userId="9f16f8d006165ab0" providerId="LiveId" clId="{15A0082A-4214-43C8-ABD2-35C7A0FF2F99}" dt="2024-09-20T16:19:28.817" v="2731" actId="47"/>
        <pc:sldMkLst>
          <pc:docMk/>
          <pc:sldMk cId="2359578805" sldId="356"/>
        </pc:sldMkLst>
      </pc:sldChg>
      <pc:sldChg chg="addSp delSp modSp add mod">
        <pc:chgData name="Hoang The" userId="9f16f8d006165ab0" providerId="LiveId" clId="{15A0082A-4214-43C8-ABD2-35C7A0FF2F99}" dt="2024-09-20T16:21:21.600" v="2870" actId="1076"/>
        <pc:sldMkLst>
          <pc:docMk/>
          <pc:sldMk cId="3662948088" sldId="356"/>
        </pc:sldMkLst>
        <pc:spChg chg="mod">
          <ac:chgData name="Hoang The" userId="9f16f8d006165ab0" providerId="LiveId" clId="{15A0082A-4214-43C8-ABD2-35C7A0FF2F99}" dt="2024-09-20T16:20:41.658" v="2865" actId="20577"/>
          <ac:spMkLst>
            <pc:docMk/>
            <pc:sldMk cId="3662948088" sldId="356"/>
            <ac:spMk id="5" creationId="{C4240F44-D89E-5826-A158-0A1F671BED1D}"/>
          </ac:spMkLst>
        </pc:spChg>
        <pc:picChg chg="add mod">
          <ac:chgData name="Hoang The" userId="9f16f8d006165ab0" providerId="LiveId" clId="{15A0082A-4214-43C8-ABD2-35C7A0FF2F99}" dt="2024-09-20T16:21:21.600" v="2870" actId="1076"/>
          <ac:picMkLst>
            <pc:docMk/>
            <pc:sldMk cId="3662948088" sldId="356"/>
            <ac:picMk id="3" creationId="{CD6B00EF-0EB8-EF48-F38B-EF4B58492243}"/>
          </ac:picMkLst>
        </pc:picChg>
        <pc:picChg chg="del">
          <ac:chgData name="Hoang The" userId="9f16f8d006165ab0" providerId="LiveId" clId="{15A0082A-4214-43C8-ABD2-35C7A0FF2F99}" dt="2024-09-20T16:20:43.524" v="2866" actId="478"/>
          <ac:picMkLst>
            <pc:docMk/>
            <pc:sldMk cId="3662948088" sldId="356"/>
            <ac:picMk id="7" creationId="{4C157DC9-05A7-EE4F-412C-2733A8375DD0}"/>
          </ac:picMkLst>
        </pc:picChg>
      </pc:sldChg>
      <pc:sldChg chg="addSp delSp modSp add mod ord">
        <pc:chgData name="Hoang The" userId="9f16f8d006165ab0" providerId="LiveId" clId="{15A0082A-4214-43C8-ABD2-35C7A0FF2F99}" dt="2024-09-20T16:37:58.880" v="3418" actId="1076"/>
        <pc:sldMkLst>
          <pc:docMk/>
          <pc:sldMk cId="3448737670" sldId="357"/>
        </pc:sldMkLst>
        <pc:spChg chg="mod">
          <ac:chgData name="Hoang The" userId="9f16f8d006165ab0" providerId="LiveId" clId="{15A0082A-4214-43C8-ABD2-35C7A0FF2F99}" dt="2024-09-20T16:37:02.449" v="3413" actId="20577"/>
          <ac:spMkLst>
            <pc:docMk/>
            <pc:sldMk cId="3448737670" sldId="357"/>
            <ac:spMk id="5" creationId="{C4240F44-D89E-5826-A158-0A1F671BED1D}"/>
          </ac:spMkLst>
        </pc:spChg>
        <pc:spChg chg="mod">
          <ac:chgData name="Hoang The" userId="9f16f8d006165ab0" providerId="LiveId" clId="{15A0082A-4214-43C8-ABD2-35C7A0FF2F99}" dt="2024-09-20T16:30:02.191" v="3279" actId="20577"/>
          <ac:spMkLst>
            <pc:docMk/>
            <pc:sldMk cId="3448737670" sldId="357"/>
            <ac:spMk id="20" creationId="{AA48FE7F-6FD8-D857-CD05-7B77A345BBDC}"/>
          </ac:spMkLst>
        </pc:spChg>
        <pc:picChg chg="del">
          <ac:chgData name="Hoang The" userId="9f16f8d006165ab0" providerId="LiveId" clId="{15A0082A-4214-43C8-ABD2-35C7A0FF2F99}" dt="2024-09-20T16:21:50.410" v="2912" actId="478"/>
          <ac:picMkLst>
            <pc:docMk/>
            <pc:sldMk cId="3448737670" sldId="357"/>
            <ac:picMk id="3" creationId="{CD6B00EF-0EB8-EF48-F38B-EF4B58492243}"/>
          </ac:picMkLst>
        </pc:picChg>
        <pc:picChg chg="add del mod">
          <ac:chgData name="Hoang The" userId="9f16f8d006165ab0" providerId="LiveId" clId="{15A0082A-4214-43C8-ABD2-35C7A0FF2F99}" dt="2024-09-20T16:36:57.030" v="3403" actId="478"/>
          <ac:picMkLst>
            <pc:docMk/>
            <pc:sldMk cId="3448737670" sldId="357"/>
            <ac:picMk id="4" creationId="{7B5F6193-83BA-521D-D67F-DFFC361F5970}"/>
          </ac:picMkLst>
        </pc:picChg>
        <pc:picChg chg="add mod modCrop">
          <ac:chgData name="Hoang The" userId="9f16f8d006165ab0" providerId="LiveId" clId="{15A0082A-4214-43C8-ABD2-35C7A0FF2F99}" dt="2024-09-20T16:37:58.880" v="3418" actId="1076"/>
          <ac:picMkLst>
            <pc:docMk/>
            <pc:sldMk cId="3448737670" sldId="357"/>
            <ac:picMk id="7" creationId="{1217406E-B50C-27CC-3876-B4550473605F}"/>
          </ac:picMkLst>
        </pc:picChg>
      </pc:sldChg>
      <pc:sldChg chg="addSp delSp modSp add mod">
        <pc:chgData name="Hoang The" userId="9f16f8d006165ab0" providerId="LiveId" clId="{15A0082A-4214-43C8-ABD2-35C7A0FF2F99}" dt="2024-09-20T16:44:47.179" v="3505" actId="20577"/>
        <pc:sldMkLst>
          <pc:docMk/>
          <pc:sldMk cId="4044993146" sldId="358"/>
        </pc:sldMkLst>
        <pc:spChg chg="mod">
          <ac:chgData name="Hoang The" userId="9f16f8d006165ab0" providerId="LiveId" clId="{15A0082A-4214-43C8-ABD2-35C7A0FF2F99}" dt="2024-09-20T16:40:41.460" v="3432" actId="113"/>
          <ac:spMkLst>
            <pc:docMk/>
            <pc:sldMk cId="4044993146" sldId="358"/>
            <ac:spMk id="5" creationId="{C4240F44-D89E-5826-A158-0A1F671BED1D}"/>
          </ac:spMkLst>
        </pc:spChg>
        <pc:spChg chg="mod">
          <ac:chgData name="Hoang The" userId="9f16f8d006165ab0" providerId="LiveId" clId="{15A0082A-4214-43C8-ABD2-35C7A0FF2F99}" dt="2024-09-20T16:44:47.179" v="3505" actId="20577"/>
          <ac:spMkLst>
            <pc:docMk/>
            <pc:sldMk cId="4044993146" sldId="358"/>
            <ac:spMk id="20" creationId="{AA48FE7F-6FD8-D857-CD05-7B77A345BBDC}"/>
          </ac:spMkLst>
        </pc:spChg>
        <pc:picChg chg="add del mod">
          <ac:chgData name="Hoang The" userId="9f16f8d006165ab0" providerId="LiveId" clId="{15A0082A-4214-43C8-ABD2-35C7A0FF2F99}" dt="2024-09-20T16:40:42.450" v="3433" actId="478"/>
          <ac:picMkLst>
            <pc:docMk/>
            <pc:sldMk cId="4044993146" sldId="358"/>
            <ac:picMk id="3" creationId="{A31FDACC-DBDB-B162-0910-B3BA60A5F89B}"/>
          </ac:picMkLst>
        </pc:picChg>
        <pc:picChg chg="del">
          <ac:chgData name="Hoang The" userId="9f16f8d006165ab0" providerId="LiveId" clId="{15A0082A-4214-43C8-ABD2-35C7A0FF2F99}" dt="2024-09-20T16:24:11.940" v="3083" actId="478"/>
          <ac:picMkLst>
            <pc:docMk/>
            <pc:sldMk cId="4044993146" sldId="358"/>
            <ac:picMk id="4" creationId="{7B5F6193-83BA-521D-D67F-DFFC361F5970}"/>
          </ac:picMkLst>
        </pc:picChg>
        <pc:picChg chg="add mod">
          <ac:chgData name="Hoang The" userId="9f16f8d006165ab0" providerId="LiveId" clId="{15A0082A-4214-43C8-ABD2-35C7A0FF2F99}" dt="2024-09-20T16:40:46.074" v="3435" actId="1076"/>
          <ac:picMkLst>
            <pc:docMk/>
            <pc:sldMk cId="4044993146" sldId="358"/>
            <ac:picMk id="6" creationId="{55A3CAB3-11B4-45B2-AC5F-FB8D6B84FD72}"/>
          </ac:picMkLst>
        </pc:picChg>
      </pc:sldChg>
      <pc:sldChg chg="addSp delSp modSp add mod">
        <pc:chgData name="Hoang The" userId="9f16f8d006165ab0" providerId="LiveId" clId="{15A0082A-4214-43C8-ABD2-35C7A0FF2F99}" dt="2024-09-20T16:36:31.612" v="3395" actId="22"/>
        <pc:sldMkLst>
          <pc:docMk/>
          <pc:sldMk cId="1612555830" sldId="359"/>
        </pc:sldMkLst>
        <pc:spChg chg="mod">
          <ac:chgData name="Hoang The" userId="9f16f8d006165ab0" providerId="LiveId" clId="{15A0082A-4214-43C8-ABD2-35C7A0FF2F99}" dt="2024-09-20T16:36:30.126" v="3393" actId="20577"/>
          <ac:spMkLst>
            <pc:docMk/>
            <pc:sldMk cId="1612555830" sldId="359"/>
            <ac:spMk id="5" creationId="{C4240F44-D89E-5826-A158-0A1F671BED1D}"/>
          </ac:spMkLst>
        </pc:spChg>
        <pc:picChg chg="add">
          <ac:chgData name="Hoang The" userId="9f16f8d006165ab0" providerId="LiveId" clId="{15A0082A-4214-43C8-ABD2-35C7A0FF2F99}" dt="2024-09-20T16:36:31.612" v="3395" actId="22"/>
          <ac:picMkLst>
            <pc:docMk/>
            <pc:sldMk cId="1612555830" sldId="359"/>
            <ac:picMk id="3" creationId="{678B53BE-0B7F-79BA-8DAC-F96F4A91C97D}"/>
          </ac:picMkLst>
        </pc:picChg>
        <pc:picChg chg="del">
          <ac:chgData name="Hoang The" userId="9f16f8d006165ab0" providerId="LiveId" clId="{15A0082A-4214-43C8-ABD2-35C7A0FF2F99}" dt="2024-09-20T16:36:30.760" v="3394" actId="478"/>
          <ac:picMkLst>
            <pc:docMk/>
            <pc:sldMk cId="1612555830" sldId="359"/>
            <ac:picMk id="4" creationId="{7B5F6193-83BA-521D-D67F-DFFC361F5970}"/>
          </ac:picMkLst>
        </pc:picChg>
      </pc:sldChg>
      <pc:sldChg chg="modSp add mod">
        <pc:chgData name="Hoang The" userId="9f16f8d006165ab0" providerId="LiveId" clId="{15A0082A-4214-43C8-ABD2-35C7A0FF2F99}" dt="2024-09-20T16:36:48.608" v="3399" actId="1076"/>
        <pc:sldMkLst>
          <pc:docMk/>
          <pc:sldMk cId="2569340617" sldId="360"/>
        </pc:sldMkLst>
        <pc:spChg chg="mod">
          <ac:chgData name="Hoang The" userId="9f16f8d006165ab0" providerId="LiveId" clId="{15A0082A-4214-43C8-ABD2-35C7A0FF2F99}" dt="2024-09-20T16:36:46.097" v="3398" actId="20577"/>
          <ac:spMkLst>
            <pc:docMk/>
            <pc:sldMk cId="2569340617" sldId="360"/>
            <ac:spMk id="5" creationId="{C4240F44-D89E-5826-A158-0A1F671BED1D}"/>
          </ac:spMkLst>
        </pc:spChg>
        <pc:picChg chg="mod">
          <ac:chgData name="Hoang The" userId="9f16f8d006165ab0" providerId="LiveId" clId="{15A0082A-4214-43C8-ABD2-35C7A0FF2F99}" dt="2024-09-20T16:36:48.608" v="3399" actId="1076"/>
          <ac:picMkLst>
            <pc:docMk/>
            <pc:sldMk cId="2569340617" sldId="360"/>
            <ac:picMk id="4" creationId="{7B5F6193-83BA-521D-D67F-DFFC361F5970}"/>
          </ac:picMkLst>
        </pc:picChg>
      </pc:sldChg>
      <pc:sldChg chg="addSp delSp modSp add mod">
        <pc:chgData name="Hoang The" userId="9f16f8d006165ab0" providerId="LiveId" clId="{15A0082A-4214-43C8-ABD2-35C7A0FF2F99}" dt="2024-09-20T16:44:56.908" v="3508"/>
        <pc:sldMkLst>
          <pc:docMk/>
          <pc:sldMk cId="2951864033" sldId="361"/>
        </pc:sldMkLst>
        <pc:spChg chg="mod">
          <ac:chgData name="Hoang The" userId="9f16f8d006165ab0" providerId="LiveId" clId="{15A0082A-4214-43C8-ABD2-35C7A0FF2F99}" dt="2024-09-20T16:43:19.352" v="3465" actId="113"/>
          <ac:spMkLst>
            <pc:docMk/>
            <pc:sldMk cId="2951864033" sldId="361"/>
            <ac:spMk id="5" creationId="{C4240F44-D89E-5826-A158-0A1F671BED1D}"/>
          </ac:spMkLst>
        </pc:spChg>
        <pc:spChg chg="mod">
          <ac:chgData name="Hoang The" userId="9f16f8d006165ab0" providerId="LiveId" clId="{15A0082A-4214-43C8-ABD2-35C7A0FF2F99}" dt="2024-09-20T16:44:56.908" v="3508"/>
          <ac:spMkLst>
            <pc:docMk/>
            <pc:sldMk cId="2951864033" sldId="361"/>
            <ac:spMk id="20" creationId="{AA48FE7F-6FD8-D857-CD05-7B77A345BBDC}"/>
          </ac:spMkLst>
        </pc:spChg>
        <pc:picChg chg="del mod">
          <ac:chgData name="Hoang The" userId="9f16f8d006165ab0" providerId="LiveId" clId="{15A0082A-4214-43C8-ABD2-35C7A0FF2F99}" dt="2024-09-20T16:41:14.838" v="3437" actId="478"/>
          <ac:picMkLst>
            <pc:docMk/>
            <pc:sldMk cId="2951864033" sldId="361"/>
            <ac:picMk id="3" creationId="{A31FDACC-DBDB-B162-0910-B3BA60A5F89B}"/>
          </ac:picMkLst>
        </pc:picChg>
        <pc:picChg chg="add mod">
          <ac:chgData name="Hoang The" userId="9f16f8d006165ab0" providerId="LiveId" clId="{15A0082A-4214-43C8-ABD2-35C7A0FF2F99}" dt="2024-09-20T16:42:09.421" v="3441" actId="1076"/>
          <ac:picMkLst>
            <pc:docMk/>
            <pc:sldMk cId="2951864033" sldId="361"/>
            <ac:picMk id="4" creationId="{E83F524C-1141-C45D-C38B-8EFC4E80A760}"/>
          </ac:picMkLst>
        </pc:picChg>
      </pc:sldChg>
      <pc:sldChg chg="addSp delSp modSp add mod">
        <pc:chgData name="Hoang The" userId="9f16f8d006165ab0" providerId="LiveId" clId="{15A0082A-4214-43C8-ABD2-35C7A0FF2F99}" dt="2024-09-20T16:44:53.529" v="3507"/>
        <pc:sldMkLst>
          <pc:docMk/>
          <pc:sldMk cId="2124538381" sldId="362"/>
        </pc:sldMkLst>
        <pc:spChg chg="mod">
          <ac:chgData name="Hoang The" userId="9f16f8d006165ab0" providerId="LiveId" clId="{15A0082A-4214-43C8-ABD2-35C7A0FF2F99}" dt="2024-09-20T16:39:49.264" v="3428" actId="113"/>
          <ac:spMkLst>
            <pc:docMk/>
            <pc:sldMk cId="2124538381" sldId="362"/>
            <ac:spMk id="5" creationId="{C4240F44-D89E-5826-A158-0A1F671BED1D}"/>
          </ac:spMkLst>
        </pc:spChg>
        <pc:spChg chg="mod">
          <ac:chgData name="Hoang The" userId="9f16f8d006165ab0" providerId="LiveId" clId="{15A0082A-4214-43C8-ABD2-35C7A0FF2F99}" dt="2024-09-20T16:44:53.529" v="3507"/>
          <ac:spMkLst>
            <pc:docMk/>
            <pc:sldMk cId="2124538381" sldId="362"/>
            <ac:spMk id="20" creationId="{AA48FE7F-6FD8-D857-CD05-7B77A345BBDC}"/>
          </ac:spMkLst>
        </pc:spChg>
        <pc:picChg chg="del">
          <ac:chgData name="Hoang The" userId="9f16f8d006165ab0" providerId="LiveId" clId="{15A0082A-4214-43C8-ABD2-35C7A0FF2F99}" dt="2024-09-20T16:39:43.389" v="3425" actId="478"/>
          <ac:picMkLst>
            <pc:docMk/>
            <pc:sldMk cId="2124538381" sldId="362"/>
            <ac:picMk id="3" creationId="{A31FDACC-DBDB-B162-0910-B3BA60A5F89B}"/>
          </ac:picMkLst>
        </pc:picChg>
        <pc:picChg chg="add mod">
          <ac:chgData name="Hoang The" userId="9f16f8d006165ab0" providerId="LiveId" clId="{15A0082A-4214-43C8-ABD2-35C7A0FF2F99}" dt="2024-09-20T16:39:47.540" v="3427" actId="1076"/>
          <ac:picMkLst>
            <pc:docMk/>
            <pc:sldMk cId="2124538381" sldId="362"/>
            <ac:picMk id="4" creationId="{2AE33C70-E064-EA5D-542D-0AA3A07C33D3}"/>
          </ac:picMkLst>
        </pc:picChg>
      </pc:sldChg>
      <pc:sldChg chg="modSp add mod">
        <pc:chgData name="Hoang The" userId="9f16f8d006165ab0" providerId="LiveId" clId="{15A0082A-4214-43C8-ABD2-35C7A0FF2F99}" dt="2024-09-20T16:44:51.062" v="3506"/>
        <pc:sldMkLst>
          <pc:docMk/>
          <pc:sldMk cId="4175108908" sldId="363"/>
        </pc:sldMkLst>
        <pc:spChg chg="mod">
          <ac:chgData name="Hoang The" userId="9f16f8d006165ab0" providerId="LiveId" clId="{15A0082A-4214-43C8-ABD2-35C7A0FF2F99}" dt="2024-09-20T16:44:51.062" v="3506"/>
          <ac:spMkLst>
            <pc:docMk/>
            <pc:sldMk cId="4175108908" sldId="363"/>
            <ac:spMk id="20" creationId="{AA48FE7F-6FD8-D857-CD05-7B77A345BBDC}"/>
          </ac:spMkLst>
        </pc:spChg>
      </pc:sldChg>
      <pc:sldChg chg="addSp delSp modSp add mod">
        <pc:chgData name="Hoang The" userId="9f16f8d006165ab0" providerId="LiveId" clId="{15A0082A-4214-43C8-ABD2-35C7A0FF2F99}" dt="2024-09-20T16:45:02.871" v="3509"/>
        <pc:sldMkLst>
          <pc:docMk/>
          <pc:sldMk cId="1493661876" sldId="364"/>
        </pc:sldMkLst>
        <pc:spChg chg="mod">
          <ac:chgData name="Hoang The" userId="9f16f8d006165ab0" providerId="LiveId" clId="{15A0082A-4214-43C8-ABD2-35C7A0FF2F99}" dt="2024-09-20T16:43:28.074" v="3479" actId="113"/>
          <ac:spMkLst>
            <pc:docMk/>
            <pc:sldMk cId="1493661876" sldId="364"/>
            <ac:spMk id="5" creationId="{C4240F44-D89E-5826-A158-0A1F671BED1D}"/>
          </ac:spMkLst>
        </pc:spChg>
        <pc:spChg chg="mod">
          <ac:chgData name="Hoang The" userId="9f16f8d006165ab0" providerId="LiveId" clId="{15A0082A-4214-43C8-ABD2-35C7A0FF2F99}" dt="2024-09-20T16:45:02.871" v="3509"/>
          <ac:spMkLst>
            <pc:docMk/>
            <pc:sldMk cId="1493661876" sldId="364"/>
            <ac:spMk id="20" creationId="{AA48FE7F-6FD8-D857-CD05-7B77A345BBDC}"/>
          </ac:spMkLst>
        </pc:spChg>
        <pc:picChg chg="add mod">
          <ac:chgData name="Hoang The" userId="9f16f8d006165ab0" providerId="LiveId" clId="{15A0082A-4214-43C8-ABD2-35C7A0FF2F99}" dt="2024-09-20T16:43:35.175" v="3483" actId="1076"/>
          <ac:picMkLst>
            <pc:docMk/>
            <pc:sldMk cId="1493661876" sldId="364"/>
            <ac:picMk id="3" creationId="{5520C4C2-98F2-7DF3-D459-6716F02822C7}"/>
          </ac:picMkLst>
        </pc:picChg>
        <pc:picChg chg="del">
          <ac:chgData name="Hoang The" userId="9f16f8d006165ab0" providerId="LiveId" clId="{15A0082A-4214-43C8-ABD2-35C7A0FF2F99}" dt="2024-09-20T16:43:29.054" v="3480" actId="478"/>
          <ac:picMkLst>
            <pc:docMk/>
            <pc:sldMk cId="1493661876" sldId="364"/>
            <ac:picMk id="4" creationId="{E83F524C-1141-C45D-C38B-8EFC4E80A760}"/>
          </ac:picMkLst>
        </pc:picChg>
      </pc:sldChg>
      <pc:sldChg chg="modSp add mod">
        <pc:chgData name="Hoang The" userId="9f16f8d006165ab0" providerId="LiveId" clId="{15A0082A-4214-43C8-ABD2-35C7A0FF2F99}" dt="2024-09-20T16:45:05.491" v="3510"/>
        <pc:sldMkLst>
          <pc:docMk/>
          <pc:sldMk cId="2903412330" sldId="365"/>
        </pc:sldMkLst>
        <pc:spChg chg="mod">
          <ac:chgData name="Hoang The" userId="9f16f8d006165ab0" providerId="LiveId" clId="{15A0082A-4214-43C8-ABD2-35C7A0FF2F99}" dt="2024-09-20T16:45:05.491" v="3510"/>
          <ac:spMkLst>
            <pc:docMk/>
            <pc:sldMk cId="2903412330" sldId="365"/>
            <ac:spMk id="20" creationId="{AA48FE7F-6FD8-D857-CD05-7B77A345BBDC}"/>
          </ac:spMkLst>
        </pc:spChg>
      </pc:sldChg>
      <pc:sldChg chg="delSp modSp add mod">
        <pc:chgData name="Hoang The" userId="9f16f8d006165ab0" providerId="LiveId" clId="{15A0082A-4214-43C8-ABD2-35C7A0FF2F99}" dt="2024-09-20T16:45:50.026" v="3535" actId="15"/>
        <pc:sldMkLst>
          <pc:docMk/>
          <pc:sldMk cId="2001531417" sldId="366"/>
        </pc:sldMkLst>
        <pc:spChg chg="mod">
          <ac:chgData name="Hoang The" userId="9f16f8d006165ab0" providerId="LiveId" clId="{15A0082A-4214-43C8-ABD2-35C7A0FF2F99}" dt="2024-09-20T16:45:50.026" v="3535" actId="15"/>
          <ac:spMkLst>
            <pc:docMk/>
            <pc:sldMk cId="2001531417" sldId="366"/>
            <ac:spMk id="5" creationId="{C4240F44-D89E-5826-A158-0A1F671BED1D}"/>
          </ac:spMkLst>
        </pc:spChg>
        <pc:spChg chg="mod">
          <ac:chgData name="Hoang The" userId="9f16f8d006165ab0" providerId="LiveId" clId="{15A0082A-4214-43C8-ABD2-35C7A0FF2F99}" dt="2024-09-20T16:45:13.735" v="3518" actId="20577"/>
          <ac:spMkLst>
            <pc:docMk/>
            <pc:sldMk cId="2001531417" sldId="366"/>
            <ac:spMk id="20" creationId="{AA48FE7F-6FD8-D857-CD05-7B77A345BBDC}"/>
          </ac:spMkLst>
        </pc:spChg>
        <pc:picChg chg="del">
          <ac:chgData name="Hoang The" userId="9f16f8d006165ab0" providerId="LiveId" clId="{15A0082A-4214-43C8-ABD2-35C7A0FF2F99}" dt="2024-09-20T16:45:23.653" v="3526" actId="478"/>
          <ac:picMkLst>
            <pc:docMk/>
            <pc:sldMk cId="2001531417" sldId="366"/>
            <ac:picMk id="3" creationId="{5520C4C2-98F2-7DF3-D459-6716F02822C7}"/>
          </ac:picMkLst>
        </pc:picChg>
      </pc:sldChg>
      <pc:sldChg chg="modSp add mod">
        <pc:chgData name="Hoang The" userId="9f16f8d006165ab0" providerId="LiveId" clId="{15A0082A-4214-43C8-ABD2-35C7A0FF2F99}" dt="2024-09-27T16:19:48.355" v="4650" actId="20577"/>
        <pc:sldMkLst>
          <pc:docMk/>
          <pc:sldMk cId="1347897167" sldId="367"/>
        </pc:sldMkLst>
        <pc:spChg chg="mod">
          <ac:chgData name="Hoang The" userId="9f16f8d006165ab0" providerId="LiveId" clId="{15A0082A-4214-43C8-ABD2-35C7A0FF2F99}" dt="2024-09-27T16:19:48.355" v="4650" actId="20577"/>
          <ac:spMkLst>
            <pc:docMk/>
            <pc:sldMk cId="1347897167" sldId="367"/>
            <ac:spMk id="5" creationId="{C4240F44-D89E-5826-A158-0A1F671BED1D}"/>
          </ac:spMkLst>
        </pc:spChg>
        <pc:spChg chg="mod">
          <ac:chgData name="Hoang The" userId="9f16f8d006165ab0" providerId="LiveId" clId="{15A0082A-4214-43C8-ABD2-35C7A0FF2F99}" dt="2024-09-20T16:46:13.223" v="3557" actId="20577"/>
          <ac:spMkLst>
            <pc:docMk/>
            <pc:sldMk cId="1347897167" sldId="367"/>
            <ac:spMk id="20" creationId="{AA48FE7F-6FD8-D857-CD05-7B77A345BBDC}"/>
          </ac:spMkLst>
        </pc:spChg>
      </pc:sldChg>
      <pc:sldChg chg="modSp add mod">
        <pc:chgData name="Hoang The" userId="9f16f8d006165ab0" providerId="LiveId" clId="{15A0082A-4214-43C8-ABD2-35C7A0FF2F99}" dt="2024-09-27T11:03:27.210" v="4026" actId="5793"/>
        <pc:sldMkLst>
          <pc:docMk/>
          <pc:sldMk cId="765752665" sldId="368"/>
        </pc:sldMkLst>
        <pc:spChg chg="mod">
          <ac:chgData name="Hoang The" userId="9f16f8d006165ab0" providerId="LiveId" clId="{15A0082A-4214-43C8-ABD2-35C7A0FF2F99}" dt="2024-09-27T11:03:27.210" v="4026" actId="5793"/>
          <ac:spMkLst>
            <pc:docMk/>
            <pc:sldMk cId="765752665" sldId="368"/>
            <ac:spMk id="5" creationId="{C4240F44-D89E-5826-A158-0A1F671BED1D}"/>
          </ac:spMkLst>
        </pc:spChg>
        <pc:spChg chg="mod">
          <ac:chgData name="Hoang The" userId="9f16f8d006165ab0" providerId="LiveId" clId="{15A0082A-4214-43C8-ABD2-35C7A0FF2F99}" dt="2024-09-27T10:53:15.158" v="3663" actId="20577"/>
          <ac:spMkLst>
            <pc:docMk/>
            <pc:sldMk cId="765752665" sldId="368"/>
            <ac:spMk id="20" creationId="{AA48FE7F-6FD8-D857-CD05-7B77A345BBDC}"/>
          </ac:spMkLst>
        </pc:spChg>
      </pc:sldChg>
      <pc:sldChg chg="new del">
        <pc:chgData name="Hoang The" userId="9f16f8d006165ab0" providerId="LiveId" clId="{15A0082A-4214-43C8-ABD2-35C7A0FF2F99}" dt="2024-09-27T10:44:08.677" v="3573" actId="47"/>
        <pc:sldMkLst>
          <pc:docMk/>
          <pc:sldMk cId="2928268718" sldId="368"/>
        </pc:sldMkLst>
      </pc:sldChg>
      <pc:sldChg chg="new del">
        <pc:chgData name="Hoang The" userId="9f16f8d006165ab0" providerId="LiveId" clId="{15A0082A-4214-43C8-ABD2-35C7A0FF2F99}" dt="2024-09-27T10:44:20.097" v="3575" actId="680"/>
        <pc:sldMkLst>
          <pc:docMk/>
          <pc:sldMk cId="3873408179" sldId="368"/>
        </pc:sldMkLst>
      </pc:sldChg>
      <pc:sldChg chg="modSp add mod">
        <pc:chgData name="Hoang The" userId="9f16f8d006165ab0" providerId="LiveId" clId="{15A0082A-4214-43C8-ABD2-35C7A0FF2F99}" dt="2024-09-27T15:56:16.354" v="4454" actId="20577"/>
        <pc:sldMkLst>
          <pc:docMk/>
          <pc:sldMk cId="1411506624" sldId="369"/>
        </pc:sldMkLst>
        <pc:spChg chg="mod">
          <ac:chgData name="Hoang The" userId="9f16f8d006165ab0" providerId="LiveId" clId="{15A0082A-4214-43C8-ABD2-35C7A0FF2F99}" dt="2024-09-27T15:56:16.354" v="4454" actId="20577"/>
          <ac:spMkLst>
            <pc:docMk/>
            <pc:sldMk cId="1411506624" sldId="369"/>
            <ac:spMk id="5" creationId="{C4240F44-D89E-5826-A158-0A1F671BED1D}"/>
          </ac:spMkLst>
        </pc:spChg>
        <pc:spChg chg="mod">
          <ac:chgData name="Hoang The" userId="9f16f8d006165ab0" providerId="LiveId" clId="{15A0082A-4214-43C8-ABD2-35C7A0FF2F99}" dt="2024-09-27T15:47:42.783" v="4053" actId="20577"/>
          <ac:spMkLst>
            <pc:docMk/>
            <pc:sldMk cId="1411506624" sldId="369"/>
            <ac:spMk id="20" creationId="{AA48FE7F-6FD8-D857-CD05-7B77A345BBDC}"/>
          </ac:spMkLst>
        </pc:spChg>
      </pc:sldChg>
      <pc:sldChg chg="modSp add mod">
        <pc:chgData name="Hoang The" userId="9f16f8d006165ab0" providerId="LiveId" clId="{15A0082A-4214-43C8-ABD2-35C7A0FF2F99}" dt="2024-09-27T15:56:00.963" v="4440" actId="20577"/>
        <pc:sldMkLst>
          <pc:docMk/>
          <pc:sldMk cId="906535074" sldId="370"/>
        </pc:sldMkLst>
        <pc:spChg chg="mod">
          <ac:chgData name="Hoang The" userId="9f16f8d006165ab0" providerId="LiveId" clId="{15A0082A-4214-43C8-ABD2-35C7A0FF2F99}" dt="2024-09-27T15:56:00.963" v="4440" actId="20577"/>
          <ac:spMkLst>
            <pc:docMk/>
            <pc:sldMk cId="906535074" sldId="370"/>
            <ac:spMk id="5" creationId="{C4240F44-D89E-5826-A158-0A1F671BED1D}"/>
          </ac:spMkLst>
        </pc:spChg>
        <pc:spChg chg="mod">
          <ac:chgData name="Hoang The" userId="9f16f8d006165ab0" providerId="LiveId" clId="{15A0082A-4214-43C8-ABD2-35C7A0FF2F99}" dt="2024-09-27T15:50:11.450" v="4226" actId="20577"/>
          <ac:spMkLst>
            <pc:docMk/>
            <pc:sldMk cId="906535074" sldId="370"/>
            <ac:spMk id="20" creationId="{AA48FE7F-6FD8-D857-CD05-7B77A345BBDC}"/>
          </ac:spMkLst>
        </pc:spChg>
      </pc:sldChg>
      <pc:sldChg chg="modSp add mod">
        <pc:chgData name="Hoang The" userId="9f16f8d006165ab0" providerId="LiveId" clId="{15A0082A-4214-43C8-ABD2-35C7A0FF2F99}" dt="2024-09-27T15:55:54.191" v="4432" actId="20577"/>
        <pc:sldMkLst>
          <pc:docMk/>
          <pc:sldMk cId="2843767441" sldId="371"/>
        </pc:sldMkLst>
        <pc:spChg chg="mod">
          <ac:chgData name="Hoang The" userId="9f16f8d006165ab0" providerId="LiveId" clId="{15A0082A-4214-43C8-ABD2-35C7A0FF2F99}" dt="2024-09-27T15:55:54.191" v="4432" actId="20577"/>
          <ac:spMkLst>
            <pc:docMk/>
            <pc:sldMk cId="2843767441" sldId="371"/>
            <ac:spMk id="5" creationId="{C4240F44-D89E-5826-A158-0A1F671BED1D}"/>
          </ac:spMkLst>
        </pc:spChg>
        <pc:spChg chg="mod">
          <ac:chgData name="Hoang The" userId="9f16f8d006165ab0" providerId="LiveId" clId="{15A0082A-4214-43C8-ABD2-35C7A0FF2F99}" dt="2024-09-27T15:54:40.483" v="4361" actId="20577"/>
          <ac:spMkLst>
            <pc:docMk/>
            <pc:sldMk cId="2843767441" sldId="371"/>
            <ac:spMk id="20" creationId="{AA48FE7F-6FD8-D857-CD05-7B77A345BBDC}"/>
          </ac:spMkLst>
        </pc:spChg>
      </pc:sldChg>
      <pc:sldChg chg="addSp modSp add mod">
        <pc:chgData name="Hoang The" userId="9f16f8d006165ab0" providerId="LiveId" clId="{15A0082A-4214-43C8-ABD2-35C7A0FF2F99}" dt="2024-09-27T16:03:56.764" v="4621" actId="20577"/>
        <pc:sldMkLst>
          <pc:docMk/>
          <pc:sldMk cId="2300812304" sldId="372"/>
        </pc:sldMkLst>
        <pc:spChg chg="add">
          <ac:chgData name="Hoang The" userId="9f16f8d006165ab0" providerId="LiveId" clId="{15A0082A-4214-43C8-ABD2-35C7A0FF2F99}" dt="2024-09-27T16:01:05.337" v="4580"/>
          <ac:spMkLst>
            <pc:docMk/>
            <pc:sldMk cId="2300812304" sldId="372"/>
            <ac:spMk id="2" creationId="{EB89A172-F4D4-E7CB-BFD2-BF76A5725856}"/>
          </ac:spMkLst>
        </pc:spChg>
        <pc:spChg chg="add">
          <ac:chgData name="Hoang The" userId="9f16f8d006165ab0" providerId="LiveId" clId="{15A0082A-4214-43C8-ABD2-35C7A0FF2F99}" dt="2024-09-27T16:03:49.578" v="4616"/>
          <ac:spMkLst>
            <pc:docMk/>
            <pc:sldMk cId="2300812304" sldId="372"/>
            <ac:spMk id="3" creationId="{6241B9D6-2502-9DAB-AB1A-6119A66B492A}"/>
          </ac:spMkLst>
        </pc:spChg>
        <pc:spChg chg="mod">
          <ac:chgData name="Hoang The" userId="9f16f8d006165ab0" providerId="LiveId" clId="{15A0082A-4214-43C8-ABD2-35C7A0FF2F99}" dt="2024-09-27T16:03:56.764" v="4621" actId="20577"/>
          <ac:spMkLst>
            <pc:docMk/>
            <pc:sldMk cId="2300812304" sldId="372"/>
            <ac:spMk id="5" creationId="{C4240F44-D89E-5826-A158-0A1F671BED1D}"/>
          </ac:spMkLst>
        </pc:spChg>
        <pc:spChg chg="mod">
          <ac:chgData name="Hoang The" userId="9f16f8d006165ab0" providerId="LiveId" clId="{15A0082A-4214-43C8-ABD2-35C7A0FF2F99}" dt="2024-09-27T15:58:32.616" v="4461" actId="20577"/>
          <ac:spMkLst>
            <pc:docMk/>
            <pc:sldMk cId="2300812304" sldId="372"/>
            <ac:spMk id="20" creationId="{AA48FE7F-6FD8-D857-CD05-7B77A345BBDC}"/>
          </ac:spMkLst>
        </pc:spChg>
      </pc:sldChg>
      <pc:sldChg chg="addSp delSp modSp add mod">
        <pc:chgData name="Hoang The" userId="9f16f8d006165ab0" providerId="LiveId" clId="{15A0082A-4214-43C8-ABD2-35C7A0FF2F99}" dt="2024-09-27T16:03:26.696" v="4613" actId="14100"/>
        <pc:sldMkLst>
          <pc:docMk/>
          <pc:sldMk cId="2879299553" sldId="373"/>
        </pc:sldMkLst>
        <pc:spChg chg="del mod">
          <ac:chgData name="Hoang The" userId="9f16f8d006165ab0" providerId="LiveId" clId="{15A0082A-4214-43C8-ABD2-35C7A0FF2F99}" dt="2024-09-27T16:02:45.759" v="4604" actId="478"/>
          <ac:spMkLst>
            <pc:docMk/>
            <pc:sldMk cId="2879299553" sldId="373"/>
            <ac:spMk id="5" creationId="{C4240F44-D89E-5826-A158-0A1F671BED1D}"/>
          </ac:spMkLst>
        </pc:spChg>
        <pc:spChg chg="mod">
          <ac:chgData name="Hoang The" userId="9f16f8d006165ab0" providerId="LiveId" clId="{15A0082A-4214-43C8-ABD2-35C7A0FF2F99}" dt="2024-09-27T16:01:58.307" v="4600" actId="20577"/>
          <ac:spMkLst>
            <pc:docMk/>
            <pc:sldMk cId="2879299553" sldId="373"/>
            <ac:spMk id="20" creationId="{AA48FE7F-6FD8-D857-CD05-7B77A345BBDC}"/>
          </ac:spMkLst>
        </pc:spChg>
        <pc:graphicFrameChg chg="add mod modGraphic">
          <ac:chgData name="Hoang The" userId="9f16f8d006165ab0" providerId="LiveId" clId="{15A0082A-4214-43C8-ABD2-35C7A0FF2F99}" dt="2024-09-27T16:03:26.696" v="4613" actId="14100"/>
          <ac:graphicFrameMkLst>
            <pc:docMk/>
            <pc:sldMk cId="2879299553" sldId="373"/>
            <ac:graphicFrameMk id="2" creationId="{AFEDCB3C-0E1D-F901-66C3-3A81F7E29D53}"/>
          </ac:graphicFrameMkLst>
        </pc:graphicFrameChg>
      </pc:sldChg>
      <pc:sldChg chg="addSp delSp modSp add mod">
        <pc:chgData name="Hoang The" userId="9f16f8d006165ab0" providerId="LiveId" clId="{15A0082A-4214-43C8-ABD2-35C7A0FF2F99}" dt="2024-09-27T16:16:44.290" v="4643" actId="20577"/>
        <pc:sldMkLst>
          <pc:docMk/>
          <pc:sldMk cId="1607273670" sldId="374"/>
        </pc:sldMkLst>
        <pc:spChg chg="del">
          <ac:chgData name="Hoang The" userId="9f16f8d006165ab0" providerId="LiveId" clId="{15A0082A-4214-43C8-ABD2-35C7A0FF2F99}" dt="2024-09-27T16:16:15.434" v="4634" actId="478"/>
          <ac:spMkLst>
            <pc:docMk/>
            <pc:sldMk cId="1607273670" sldId="374"/>
            <ac:spMk id="5" creationId="{C4240F44-D89E-5826-A158-0A1F671BED1D}"/>
          </ac:spMkLst>
        </pc:spChg>
        <pc:spChg chg="mod">
          <ac:chgData name="Hoang The" userId="9f16f8d006165ab0" providerId="LiveId" clId="{15A0082A-4214-43C8-ABD2-35C7A0FF2F99}" dt="2024-09-27T16:16:11.931" v="4633" actId="20577"/>
          <ac:spMkLst>
            <pc:docMk/>
            <pc:sldMk cId="1607273670" sldId="374"/>
            <ac:spMk id="20" creationId="{AA48FE7F-6FD8-D857-CD05-7B77A345BBDC}"/>
          </ac:spMkLst>
        </pc:spChg>
        <pc:graphicFrameChg chg="add mod modGraphic">
          <ac:chgData name="Hoang The" userId="9f16f8d006165ab0" providerId="LiveId" clId="{15A0082A-4214-43C8-ABD2-35C7A0FF2F99}" dt="2024-09-27T16:16:44.290" v="4643" actId="20577"/>
          <ac:graphicFrameMkLst>
            <pc:docMk/>
            <pc:sldMk cId="1607273670" sldId="374"/>
            <ac:graphicFrameMk id="2" creationId="{65F7F6CC-2016-05F5-A5E0-660564D8B9FD}"/>
          </ac:graphicFrameMkLst>
        </pc:graphicFrameChg>
      </pc:sldChg>
      <pc:sldChg chg="addSp delSp modSp add mod">
        <pc:chgData name="Hoang The" userId="9f16f8d006165ab0" providerId="LiveId" clId="{15A0082A-4214-43C8-ABD2-35C7A0FF2F99}" dt="2024-09-27T16:21:41.018" v="4669" actId="1076"/>
        <pc:sldMkLst>
          <pc:docMk/>
          <pc:sldMk cId="2233976689" sldId="375"/>
        </pc:sldMkLst>
        <pc:spChg chg="del">
          <ac:chgData name="Hoang The" userId="9f16f8d006165ab0" providerId="LiveId" clId="{15A0082A-4214-43C8-ABD2-35C7A0FF2F99}" dt="2024-09-27T16:20:00.278" v="4651" actId="478"/>
          <ac:spMkLst>
            <pc:docMk/>
            <pc:sldMk cId="2233976689" sldId="375"/>
            <ac:spMk id="5" creationId="{C4240F44-D89E-5826-A158-0A1F671BED1D}"/>
          </ac:spMkLst>
        </pc:spChg>
        <pc:spChg chg="del">
          <ac:chgData name="Hoang The" userId="9f16f8d006165ab0" providerId="LiveId" clId="{15A0082A-4214-43C8-ABD2-35C7A0FF2F99}" dt="2024-09-27T16:21:30.478" v="4668" actId="478"/>
          <ac:spMkLst>
            <pc:docMk/>
            <pc:sldMk cId="2233976689" sldId="375"/>
            <ac:spMk id="21" creationId="{7B30C405-A241-CF15-CE6B-F0DB15CFD46F}"/>
          </ac:spMkLst>
        </pc:spChg>
        <pc:spChg chg="del">
          <ac:chgData name="Hoang The" userId="9f16f8d006165ab0" providerId="LiveId" clId="{15A0082A-4214-43C8-ABD2-35C7A0FF2F99}" dt="2024-09-27T16:21:27.526" v="4667" actId="478"/>
          <ac:spMkLst>
            <pc:docMk/>
            <pc:sldMk cId="2233976689" sldId="375"/>
            <ac:spMk id="22" creationId="{3D9FAE61-F262-25E3-74B7-FA1C3EF4076A}"/>
          </ac:spMkLst>
        </pc:spChg>
        <pc:graphicFrameChg chg="add mod modGraphic">
          <ac:chgData name="Hoang The" userId="9f16f8d006165ab0" providerId="LiveId" clId="{15A0082A-4214-43C8-ABD2-35C7A0FF2F99}" dt="2024-09-27T16:21:41.018" v="4669" actId="1076"/>
          <ac:graphicFrameMkLst>
            <pc:docMk/>
            <pc:sldMk cId="2233976689" sldId="375"/>
            <ac:graphicFrameMk id="2" creationId="{555C0A88-5DBB-6CF7-EA3A-E460E93BF707}"/>
          </ac:graphicFrameMkLst>
        </pc:graphicFrameChg>
      </pc:sldChg>
      <pc:sldChg chg="addSp modSp add mod ord">
        <pc:chgData name="Hoang The" userId="9f16f8d006165ab0" providerId="LiveId" clId="{15A0082A-4214-43C8-ABD2-35C7A0FF2F99}" dt="2024-09-27T16:53:21.763" v="4751" actId="20577"/>
        <pc:sldMkLst>
          <pc:docMk/>
          <pc:sldMk cId="121657532" sldId="376"/>
        </pc:sldMkLst>
        <pc:spChg chg="add">
          <ac:chgData name="Hoang The" userId="9f16f8d006165ab0" providerId="LiveId" clId="{15A0082A-4214-43C8-ABD2-35C7A0FF2F99}" dt="2024-09-27T16:40:05.069" v="4726"/>
          <ac:spMkLst>
            <pc:docMk/>
            <pc:sldMk cId="121657532" sldId="376"/>
            <ac:spMk id="2" creationId="{F1B6FC24-470B-F171-8F39-1BC282C2B624}"/>
          </ac:spMkLst>
        </pc:spChg>
        <pc:spChg chg="add">
          <ac:chgData name="Hoang The" userId="9f16f8d006165ab0" providerId="LiveId" clId="{15A0082A-4214-43C8-ABD2-35C7A0FF2F99}" dt="2024-09-27T16:40:14.996" v="4731"/>
          <ac:spMkLst>
            <pc:docMk/>
            <pc:sldMk cId="121657532" sldId="376"/>
            <ac:spMk id="3" creationId="{11C6017A-329A-7D4C-FFB3-DDFBF17EFE47}"/>
          </ac:spMkLst>
        </pc:spChg>
        <pc:spChg chg="add">
          <ac:chgData name="Hoang The" userId="9f16f8d006165ab0" providerId="LiveId" clId="{15A0082A-4214-43C8-ABD2-35C7A0FF2F99}" dt="2024-09-27T16:40:24.066" v="4735"/>
          <ac:spMkLst>
            <pc:docMk/>
            <pc:sldMk cId="121657532" sldId="376"/>
            <ac:spMk id="4" creationId="{C8CE3E08-3497-FA42-B25F-1CDEC5EBB07D}"/>
          </ac:spMkLst>
        </pc:spChg>
        <pc:spChg chg="mod">
          <ac:chgData name="Hoang The" userId="9f16f8d006165ab0" providerId="LiveId" clId="{15A0082A-4214-43C8-ABD2-35C7A0FF2F99}" dt="2024-09-27T16:53:21.763" v="4751" actId="20577"/>
          <ac:spMkLst>
            <pc:docMk/>
            <pc:sldMk cId="121657532" sldId="376"/>
            <ac:spMk id="5" creationId="{C4240F44-D89E-5826-A158-0A1F671BED1D}"/>
          </ac:spMkLst>
        </pc:spChg>
        <pc:spChg chg="add">
          <ac:chgData name="Hoang The" userId="9f16f8d006165ab0" providerId="LiveId" clId="{15A0082A-4214-43C8-ABD2-35C7A0FF2F99}" dt="2024-09-27T16:40:39.090" v="4739"/>
          <ac:spMkLst>
            <pc:docMk/>
            <pc:sldMk cId="121657532" sldId="376"/>
            <ac:spMk id="6" creationId="{9918E6F8-DD17-F993-BDD6-55B318EDC96C}"/>
          </ac:spMkLst>
        </pc:spChg>
        <pc:spChg chg="add">
          <ac:chgData name="Hoang The" userId="9f16f8d006165ab0" providerId="LiveId" clId="{15A0082A-4214-43C8-ABD2-35C7A0FF2F99}" dt="2024-09-27T16:40:49.499" v="4742"/>
          <ac:spMkLst>
            <pc:docMk/>
            <pc:sldMk cId="121657532" sldId="376"/>
            <ac:spMk id="7" creationId="{490A797D-8A24-C4F4-6436-C1415B96C452}"/>
          </ac:spMkLst>
        </pc:spChg>
        <pc:spChg chg="add">
          <ac:chgData name="Hoang The" userId="9f16f8d006165ab0" providerId="LiveId" clId="{15A0082A-4214-43C8-ABD2-35C7A0FF2F99}" dt="2024-09-27T16:40:57.573" v="4745"/>
          <ac:spMkLst>
            <pc:docMk/>
            <pc:sldMk cId="121657532" sldId="376"/>
            <ac:spMk id="8" creationId="{E5B7387D-CF56-ED92-B83D-D617432C5CA3}"/>
          </ac:spMkLst>
        </pc:spChg>
        <pc:spChg chg="mod">
          <ac:chgData name="Hoang The" userId="9f16f8d006165ab0" providerId="LiveId" clId="{15A0082A-4214-43C8-ABD2-35C7A0FF2F99}" dt="2024-09-27T16:39:53.441" v="4725" actId="20577"/>
          <ac:spMkLst>
            <pc:docMk/>
            <pc:sldMk cId="121657532" sldId="376"/>
            <ac:spMk id="20" creationId="{AA48FE7F-6FD8-D857-CD05-7B77A345BBDC}"/>
          </ac:spMkLst>
        </pc:spChg>
      </pc:sldChg>
      <pc:sldChg chg="add del">
        <pc:chgData name="Hoang The" userId="9f16f8d006165ab0" providerId="LiveId" clId="{15A0082A-4214-43C8-ABD2-35C7A0FF2F99}" dt="2024-09-27T16:39:18.935" v="4671" actId="47"/>
        <pc:sldMkLst>
          <pc:docMk/>
          <pc:sldMk cId="2238827041" sldId="376"/>
        </pc:sldMkLst>
      </pc:sldChg>
      <pc:sldChg chg="modSp add mod">
        <pc:chgData name="Hoang The" userId="9f16f8d006165ab0" providerId="LiveId" clId="{15A0082A-4214-43C8-ABD2-35C7A0FF2F99}" dt="2024-09-27T16:54:48.973" v="4797" actId="20577"/>
        <pc:sldMkLst>
          <pc:docMk/>
          <pc:sldMk cId="3878135405" sldId="377"/>
        </pc:sldMkLst>
        <pc:spChg chg="mod">
          <ac:chgData name="Hoang The" userId="9f16f8d006165ab0" providerId="LiveId" clId="{15A0082A-4214-43C8-ABD2-35C7A0FF2F99}" dt="2024-09-27T16:54:48.973" v="4797" actId="20577"/>
          <ac:spMkLst>
            <pc:docMk/>
            <pc:sldMk cId="3878135405" sldId="377"/>
            <ac:spMk id="5" creationId="{C4240F44-D89E-5826-A158-0A1F671BED1D}"/>
          </ac:spMkLst>
        </pc:spChg>
        <pc:spChg chg="mod">
          <ac:chgData name="Hoang The" userId="9f16f8d006165ab0" providerId="LiveId" clId="{15A0082A-4214-43C8-ABD2-35C7A0FF2F99}" dt="2024-09-27T16:53:34.281" v="4768" actId="20577"/>
          <ac:spMkLst>
            <pc:docMk/>
            <pc:sldMk cId="3878135405" sldId="377"/>
            <ac:spMk id="20" creationId="{AA48FE7F-6FD8-D857-CD05-7B77A345BBDC}"/>
          </ac:spMkLst>
        </pc:spChg>
      </pc:sldChg>
      <pc:sldChg chg="modSp add mod">
        <pc:chgData name="Hoang The" userId="9f16f8d006165ab0" providerId="LiveId" clId="{15A0082A-4214-43C8-ABD2-35C7A0FF2F99}" dt="2024-09-27T16:55:57.989" v="4935" actId="20577"/>
        <pc:sldMkLst>
          <pc:docMk/>
          <pc:sldMk cId="2744527926" sldId="378"/>
        </pc:sldMkLst>
        <pc:spChg chg="mod">
          <ac:chgData name="Hoang The" userId="9f16f8d006165ab0" providerId="LiveId" clId="{15A0082A-4214-43C8-ABD2-35C7A0FF2F99}" dt="2024-09-27T16:55:57.989" v="4935" actId="20577"/>
          <ac:spMkLst>
            <pc:docMk/>
            <pc:sldMk cId="2744527926" sldId="378"/>
            <ac:spMk id="5" creationId="{C4240F44-D89E-5826-A158-0A1F671BED1D}"/>
          </ac:spMkLst>
        </pc:spChg>
        <pc:spChg chg="mod">
          <ac:chgData name="Hoang The" userId="9f16f8d006165ab0" providerId="LiveId" clId="{15A0082A-4214-43C8-ABD2-35C7A0FF2F99}" dt="2024-09-27T16:55:32.160" v="4851" actId="20577"/>
          <ac:spMkLst>
            <pc:docMk/>
            <pc:sldMk cId="2744527926" sldId="378"/>
            <ac:spMk id="20" creationId="{AA48FE7F-6FD8-D857-CD05-7B77A345BBDC}"/>
          </ac:spMkLst>
        </pc:spChg>
      </pc:sldChg>
      <pc:sldChg chg="modSp add mod">
        <pc:chgData name="Hoang The" userId="9f16f8d006165ab0" providerId="LiveId" clId="{15A0082A-4214-43C8-ABD2-35C7A0FF2F99}" dt="2024-09-27T16:57:33.397" v="5012" actId="20577"/>
        <pc:sldMkLst>
          <pc:docMk/>
          <pc:sldMk cId="2243470075" sldId="379"/>
        </pc:sldMkLst>
        <pc:spChg chg="mod">
          <ac:chgData name="Hoang The" userId="9f16f8d006165ab0" providerId="LiveId" clId="{15A0082A-4214-43C8-ABD2-35C7A0FF2F99}" dt="2024-09-27T16:57:33.397" v="5012" actId="20577"/>
          <ac:spMkLst>
            <pc:docMk/>
            <pc:sldMk cId="2243470075" sldId="379"/>
            <ac:spMk id="5" creationId="{C4240F44-D89E-5826-A158-0A1F671BED1D}"/>
          </ac:spMkLst>
        </pc:spChg>
        <pc:spChg chg="mod">
          <ac:chgData name="Hoang The" userId="9f16f8d006165ab0" providerId="LiveId" clId="{15A0082A-4214-43C8-ABD2-35C7A0FF2F99}" dt="2024-09-27T16:56:20.459" v="4977" actId="20577"/>
          <ac:spMkLst>
            <pc:docMk/>
            <pc:sldMk cId="2243470075" sldId="379"/>
            <ac:spMk id="20" creationId="{AA48FE7F-6FD8-D857-CD05-7B77A345BBDC}"/>
          </ac:spMkLst>
        </pc:spChg>
      </pc:sldChg>
      <pc:sldChg chg="addSp modSp add mod">
        <pc:chgData name="Hoang The" userId="9f16f8d006165ab0" providerId="LiveId" clId="{15A0082A-4214-43C8-ABD2-35C7A0FF2F99}" dt="2024-09-27T16:58:36.985" v="5022"/>
        <pc:sldMkLst>
          <pc:docMk/>
          <pc:sldMk cId="27683937" sldId="380"/>
        </pc:sldMkLst>
        <pc:spChg chg="add">
          <ac:chgData name="Hoang The" userId="9f16f8d006165ab0" providerId="LiveId" clId="{15A0082A-4214-43C8-ABD2-35C7A0FF2F99}" dt="2024-09-27T16:58:34.930" v="5020"/>
          <ac:spMkLst>
            <pc:docMk/>
            <pc:sldMk cId="27683937" sldId="380"/>
            <ac:spMk id="2" creationId="{0632E6E6-399B-2EDB-09C9-155DA9751452}"/>
          </ac:spMkLst>
        </pc:spChg>
        <pc:spChg chg="mod">
          <ac:chgData name="Hoang The" userId="9f16f8d006165ab0" providerId="LiveId" clId="{15A0082A-4214-43C8-ABD2-35C7A0FF2F99}" dt="2024-09-27T16:58:36.985" v="5022"/>
          <ac:spMkLst>
            <pc:docMk/>
            <pc:sldMk cId="27683937" sldId="380"/>
            <ac:spMk id="5" creationId="{C4240F44-D89E-5826-A158-0A1F671BED1D}"/>
          </ac:spMkLst>
        </pc:spChg>
        <pc:spChg chg="mod">
          <ac:chgData name="Hoang The" userId="9f16f8d006165ab0" providerId="LiveId" clId="{15A0082A-4214-43C8-ABD2-35C7A0FF2F99}" dt="2024-09-27T16:58:02.512" v="5016"/>
          <ac:spMkLst>
            <pc:docMk/>
            <pc:sldMk cId="27683937" sldId="380"/>
            <ac:spMk id="20" creationId="{AA48FE7F-6FD8-D857-CD05-7B77A345BBDC}"/>
          </ac:spMkLst>
        </pc:spChg>
      </pc:sldChg>
      <pc:sldChg chg="addSp delSp modSp add mod">
        <pc:chgData name="Hoang The" userId="9f16f8d006165ab0" providerId="LiveId" clId="{15A0082A-4214-43C8-ABD2-35C7A0FF2F99}" dt="2024-09-27T17:00:52.358" v="5042" actId="14734"/>
        <pc:sldMkLst>
          <pc:docMk/>
          <pc:sldMk cId="648862863" sldId="381"/>
        </pc:sldMkLst>
        <pc:spChg chg="del">
          <ac:chgData name="Hoang The" userId="9f16f8d006165ab0" providerId="LiveId" clId="{15A0082A-4214-43C8-ABD2-35C7A0FF2F99}" dt="2024-09-27T17:00:11.800" v="5031" actId="478"/>
          <ac:spMkLst>
            <pc:docMk/>
            <pc:sldMk cId="648862863" sldId="381"/>
            <ac:spMk id="5" creationId="{C4240F44-D89E-5826-A158-0A1F671BED1D}"/>
          </ac:spMkLst>
        </pc:spChg>
        <pc:spChg chg="mod">
          <ac:chgData name="Hoang The" userId="9f16f8d006165ab0" providerId="LiveId" clId="{15A0082A-4214-43C8-ABD2-35C7A0FF2F99}" dt="2024-09-27T17:00:08.204" v="5030" actId="20577"/>
          <ac:spMkLst>
            <pc:docMk/>
            <pc:sldMk cId="648862863" sldId="381"/>
            <ac:spMk id="20" creationId="{AA48FE7F-6FD8-D857-CD05-7B77A345BBDC}"/>
          </ac:spMkLst>
        </pc:spChg>
        <pc:graphicFrameChg chg="add mod modGraphic">
          <ac:chgData name="Hoang The" userId="9f16f8d006165ab0" providerId="LiveId" clId="{15A0082A-4214-43C8-ABD2-35C7A0FF2F99}" dt="2024-09-27T17:00:52.358" v="5042" actId="14734"/>
          <ac:graphicFrameMkLst>
            <pc:docMk/>
            <pc:sldMk cId="648862863" sldId="381"/>
            <ac:graphicFrameMk id="2" creationId="{5C6C1478-2702-83AC-EB1C-B540FC11E502}"/>
          </ac:graphicFrameMkLst>
        </pc:graphicFrameChg>
      </pc:sldChg>
    </pc:docChg>
  </pc:docChgLst>
  <pc:docChgLst>
    <pc:chgData name="Hoang The" userId="9f16f8d006165ab0" providerId="LiveId" clId="{8ACDCCBD-F577-43A4-81CB-414C9F77C123}"/>
    <pc:docChg chg="delSld modSld">
      <pc:chgData name="Hoang The" userId="9f16f8d006165ab0" providerId="LiveId" clId="{8ACDCCBD-F577-43A4-81CB-414C9F77C123}" dt="2024-08-19T14:41:08.940" v="2" actId="20577"/>
      <pc:docMkLst>
        <pc:docMk/>
      </pc:docMkLst>
      <pc:sldChg chg="modSp mod">
        <pc:chgData name="Hoang The" userId="9f16f8d006165ab0" providerId="LiveId" clId="{8ACDCCBD-F577-43A4-81CB-414C9F77C123}" dt="2024-08-19T14:41:08.940" v="2" actId="20577"/>
        <pc:sldMkLst>
          <pc:docMk/>
          <pc:sldMk cId="1980478605" sldId="277"/>
        </pc:sldMkLst>
        <pc:spChg chg="mod">
          <ac:chgData name="Hoang The" userId="9f16f8d006165ab0" providerId="LiveId" clId="{8ACDCCBD-F577-43A4-81CB-414C9F77C123}" dt="2024-08-19T14:41:08.940" v="2" actId="20577"/>
          <ac:spMkLst>
            <pc:docMk/>
            <pc:sldMk cId="1980478605" sldId="277"/>
            <ac:spMk id="2" creationId="{85AEE1CE-5FD0-9308-886B-7A750A00DEC6}"/>
          </ac:spMkLst>
        </pc:spChg>
      </pc:sldChg>
      <pc:sldChg chg="del">
        <pc:chgData name="Hoang The" userId="9f16f8d006165ab0" providerId="LiveId" clId="{8ACDCCBD-F577-43A4-81CB-414C9F77C123}" dt="2024-08-19T14:41:02.346" v="0" actId="47"/>
        <pc:sldMkLst>
          <pc:docMk/>
          <pc:sldMk cId="1645421403" sldId="325"/>
        </pc:sldMkLst>
      </pc:sldChg>
      <pc:sldChg chg="del">
        <pc:chgData name="Hoang The" userId="9f16f8d006165ab0" providerId="LiveId" clId="{8ACDCCBD-F577-43A4-81CB-414C9F77C123}" dt="2024-08-19T14:41:02.346" v="0" actId="47"/>
        <pc:sldMkLst>
          <pc:docMk/>
          <pc:sldMk cId="555546765" sldId="326"/>
        </pc:sldMkLst>
      </pc:sldChg>
      <pc:sldChg chg="del">
        <pc:chgData name="Hoang The" userId="9f16f8d006165ab0" providerId="LiveId" clId="{8ACDCCBD-F577-43A4-81CB-414C9F77C123}" dt="2024-08-19T14:41:02.346" v="0" actId="47"/>
        <pc:sldMkLst>
          <pc:docMk/>
          <pc:sldMk cId="3615308220" sldId="327"/>
        </pc:sldMkLst>
      </pc:sldChg>
      <pc:sldChg chg="del">
        <pc:chgData name="Hoang The" userId="9f16f8d006165ab0" providerId="LiveId" clId="{8ACDCCBD-F577-43A4-81CB-414C9F77C123}" dt="2024-08-19T14:41:02.346" v="0" actId="47"/>
        <pc:sldMkLst>
          <pc:docMk/>
          <pc:sldMk cId="2861856772" sldId="328"/>
        </pc:sldMkLst>
      </pc:sldChg>
    </pc:docChg>
  </pc:docChgLst>
  <pc:docChgLst>
    <pc:chgData name="Hoang The" userId="9f16f8d006165ab0" providerId="LiveId" clId="{071055CD-5FC7-46E0-8633-0ECDEEB62A80}"/>
    <pc:docChg chg="undo custSel addSld modSld sldOrd">
      <pc:chgData name="Hoang The" userId="9f16f8d006165ab0" providerId="LiveId" clId="{071055CD-5FC7-46E0-8633-0ECDEEB62A80}" dt="2024-08-16T16:40:51.754" v="396" actId="1076"/>
      <pc:docMkLst>
        <pc:docMk/>
      </pc:docMkLst>
      <pc:sldChg chg="ord">
        <pc:chgData name="Hoang The" userId="9f16f8d006165ab0" providerId="LiveId" clId="{071055CD-5FC7-46E0-8633-0ECDEEB62A80}" dt="2024-08-16T16:09:32.238" v="2"/>
        <pc:sldMkLst>
          <pc:docMk/>
          <pc:sldMk cId="1980478605" sldId="277"/>
        </pc:sldMkLst>
      </pc:sldChg>
      <pc:sldChg chg="modSp mod">
        <pc:chgData name="Hoang The" userId="9f16f8d006165ab0" providerId="LiveId" clId="{071055CD-5FC7-46E0-8633-0ECDEEB62A80}" dt="2024-08-16T16:21:10.264" v="242" actId="20577"/>
        <pc:sldMkLst>
          <pc:docMk/>
          <pc:sldMk cId="4107828750" sldId="285"/>
        </pc:sldMkLst>
        <pc:spChg chg="mod">
          <ac:chgData name="Hoang The" userId="9f16f8d006165ab0" providerId="LiveId" clId="{071055CD-5FC7-46E0-8633-0ECDEEB62A80}" dt="2024-08-16T16:21:10.264" v="242" actId="20577"/>
          <ac:spMkLst>
            <pc:docMk/>
            <pc:sldMk cId="4107828750" sldId="285"/>
            <ac:spMk id="3" creationId="{88CB4E0E-ECE5-4628-8AFC-87C9EFB0840C}"/>
          </ac:spMkLst>
        </pc:spChg>
      </pc:sldChg>
      <pc:sldChg chg="delSp modSp new mod">
        <pc:chgData name="Hoang The" userId="9f16f8d006165ab0" providerId="LiveId" clId="{071055CD-5FC7-46E0-8633-0ECDEEB62A80}" dt="2024-08-16T16:12:22.593" v="53" actId="20577"/>
        <pc:sldMkLst>
          <pc:docMk/>
          <pc:sldMk cId="1645421403" sldId="325"/>
        </pc:sldMkLst>
        <pc:spChg chg="mod">
          <ac:chgData name="Hoang The" userId="9f16f8d006165ab0" providerId="LiveId" clId="{071055CD-5FC7-46E0-8633-0ECDEEB62A80}" dt="2024-08-16T16:12:22.593" v="53" actId="20577"/>
          <ac:spMkLst>
            <pc:docMk/>
            <pc:sldMk cId="1645421403" sldId="325"/>
            <ac:spMk id="2" creationId="{A6706895-7523-B11D-9B01-01446EE524CA}"/>
          </ac:spMkLst>
        </pc:spChg>
        <pc:spChg chg="del">
          <ac:chgData name="Hoang The" userId="9f16f8d006165ab0" providerId="LiveId" clId="{071055CD-5FC7-46E0-8633-0ECDEEB62A80}" dt="2024-08-16T16:10:04.326" v="27" actId="478"/>
          <ac:spMkLst>
            <pc:docMk/>
            <pc:sldMk cId="1645421403" sldId="325"/>
            <ac:spMk id="3" creationId="{FFFD2120-B662-0241-E39F-F86F36804C9C}"/>
          </ac:spMkLst>
        </pc:spChg>
      </pc:sldChg>
      <pc:sldChg chg="delSp modSp new mod">
        <pc:chgData name="Hoang The" userId="9f16f8d006165ab0" providerId="LiveId" clId="{071055CD-5FC7-46E0-8633-0ECDEEB62A80}" dt="2024-08-16T16:12:56.688" v="87" actId="478"/>
        <pc:sldMkLst>
          <pc:docMk/>
          <pc:sldMk cId="555546765" sldId="326"/>
        </pc:sldMkLst>
        <pc:spChg chg="mod">
          <ac:chgData name="Hoang The" userId="9f16f8d006165ab0" providerId="LiveId" clId="{071055CD-5FC7-46E0-8633-0ECDEEB62A80}" dt="2024-08-16T16:12:44.528" v="86" actId="20577"/>
          <ac:spMkLst>
            <pc:docMk/>
            <pc:sldMk cId="555546765" sldId="326"/>
            <ac:spMk id="2" creationId="{8F2E64F9-9533-4B8E-CF28-C8C33ABB71F5}"/>
          </ac:spMkLst>
        </pc:spChg>
        <pc:spChg chg="del">
          <ac:chgData name="Hoang The" userId="9f16f8d006165ab0" providerId="LiveId" clId="{071055CD-5FC7-46E0-8633-0ECDEEB62A80}" dt="2024-08-16T16:12:56.688" v="87" actId="478"/>
          <ac:spMkLst>
            <pc:docMk/>
            <pc:sldMk cId="555546765" sldId="326"/>
            <ac:spMk id="3" creationId="{43EC063D-CD97-194A-B5E1-FFEC827BD8D0}"/>
          </ac:spMkLst>
        </pc:spChg>
      </pc:sldChg>
      <pc:sldChg chg="modSp add mod ord">
        <pc:chgData name="Hoang The" userId="9f16f8d006165ab0" providerId="LiveId" clId="{071055CD-5FC7-46E0-8633-0ECDEEB62A80}" dt="2024-08-16T16:17:31.639" v="135"/>
        <pc:sldMkLst>
          <pc:docMk/>
          <pc:sldMk cId="3615308220" sldId="327"/>
        </pc:sldMkLst>
        <pc:spChg chg="mod">
          <ac:chgData name="Hoang The" userId="9f16f8d006165ab0" providerId="LiveId" clId="{071055CD-5FC7-46E0-8633-0ECDEEB62A80}" dt="2024-08-16T16:13:13.564" v="99" actId="20577"/>
          <ac:spMkLst>
            <pc:docMk/>
            <pc:sldMk cId="3615308220" sldId="327"/>
            <ac:spMk id="2" creationId="{8F2E64F9-9533-4B8E-CF28-C8C33ABB71F5}"/>
          </ac:spMkLst>
        </pc:spChg>
      </pc:sldChg>
      <pc:sldChg chg="modSp add mod">
        <pc:chgData name="Hoang The" userId="9f16f8d006165ab0" providerId="LiveId" clId="{071055CD-5FC7-46E0-8633-0ECDEEB62A80}" dt="2024-08-16T16:15:06.661" v="133" actId="20577"/>
        <pc:sldMkLst>
          <pc:docMk/>
          <pc:sldMk cId="2861856772" sldId="328"/>
        </pc:sldMkLst>
        <pc:spChg chg="mod">
          <ac:chgData name="Hoang The" userId="9f16f8d006165ab0" providerId="LiveId" clId="{071055CD-5FC7-46E0-8633-0ECDEEB62A80}" dt="2024-08-16T16:15:06.661" v="133" actId="20577"/>
          <ac:spMkLst>
            <pc:docMk/>
            <pc:sldMk cId="2861856772" sldId="328"/>
            <ac:spMk id="2" creationId="{8F2E64F9-9533-4B8E-CF28-C8C33ABB71F5}"/>
          </ac:spMkLst>
        </pc:spChg>
      </pc:sldChg>
      <pc:sldChg chg="addSp delSp modSp add mod modClrScheme chgLayout">
        <pc:chgData name="Hoang The" userId="9f16f8d006165ab0" providerId="LiveId" clId="{071055CD-5FC7-46E0-8633-0ECDEEB62A80}" dt="2024-08-16T16:31:07.948" v="312" actId="20577"/>
        <pc:sldMkLst>
          <pc:docMk/>
          <pc:sldMk cId="3368344023" sldId="329"/>
        </pc:sldMkLst>
        <pc:spChg chg="mod">
          <ac:chgData name="Hoang The" userId="9f16f8d006165ab0" providerId="LiveId" clId="{071055CD-5FC7-46E0-8633-0ECDEEB62A80}" dt="2024-08-16T16:30:09.398" v="302" actId="26606"/>
          <ac:spMkLst>
            <pc:docMk/>
            <pc:sldMk cId="3368344023" sldId="329"/>
            <ac:spMk id="2" creationId="{631305F2-4D75-4D76-BA59-F00627AB838F}"/>
          </ac:spMkLst>
        </pc:spChg>
        <pc:spChg chg="mod ord">
          <ac:chgData name="Hoang The" userId="9f16f8d006165ab0" providerId="LiveId" clId="{071055CD-5FC7-46E0-8633-0ECDEEB62A80}" dt="2024-08-16T16:31:07.948" v="312" actId="20577"/>
          <ac:spMkLst>
            <pc:docMk/>
            <pc:sldMk cId="3368344023" sldId="329"/>
            <ac:spMk id="3" creationId="{88CB4E0E-ECE5-4628-8AFC-87C9EFB0840C}"/>
          </ac:spMkLst>
        </pc:spChg>
        <pc:spChg chg="add del mod">
          <ac:chgData name="Hoang The" userId="9f16f8d006165ab0" providerId="LiveId" clId="{071055CD-5FC7-46E0-8633-0ECDEEB62A80}" dt="2024-08-16T16:30:09.398" v="302" actId="26606"/>
          <ac:spMkLst>
            <pc:docMk/>
            <pc:sldMk cId="3368344023" sldId="329"/>
            <ac:spMk id="1031" creationId="{27F6658B-F864-E16E-7DF6-6B4C46415ECB}"/>
          </ac:spMkLst>
        </pc:spChg>
        <pc:spChg chg="add del mod">
          <ac:chgData name="Hoang The" userId="9f16f8d006165ab0" providerId="LiveId" clId="{071055CD-5FC7-46E0-8633-0ECDEEB62A80}" dt="2024-08-16T16:30:09.398" v="302" actId="26606"/>
          <ac:spMkLst>
            <pc:docMk/>
            <pc:sldMk cId="3368344023" sldId="329"/>
            <ac:spMk id="1033" creationId="{9D4A5CD0-8041-364F-059E-F7BFDE7011FC}"/>
          </ac:spMkLst>
        </pc:spChg>
        <pc:picChg chg="add del mod">
          <ac:chgData name="Hoang The" userId="9f16f8d006165ab0" providerId="LiveId" clId="{071055CD-5FC7-46E0-8633-0ECDEEB62A80}" dt="2024-08-16T16:30:09.398" v="302" actId="26606"/>
          <ac:picMkLst>
            <pc:docMk/>
            <pc:sldMk cId="3368344023" sldId="329"/>
            <ac:picMk id="1026" creationId="{D701AC6A-44C3-D590-F276-D7EF7FC0AE11}"/>
          </ac:picMkLst>
        </pc:picChg>
        <pc:picChg chg="add mod">
          <ac:chgData name="Hoang The" userId="9f16f8d006165ab0" providerId="LiveId" clId="{071055CD-5FC7-46E0-8633-0ECDEEB62A80}" dt="2024-08-16T16:30:49.092" v="311" actId="1076"/>
          <ac:picMkLst>
            <pc:docMk/>
            <pc:sldMk cId="3368344023" sldId="329"/>
            <ac:picMk id="1028" creationId="{7FEFAD78-3C38-E595-DC4C-7F0DC91D6789}"/>
          </ac:picMkLst>
        </pc:picChg>
      </pc:sldChg>
      <pc:sldChg chg="addSp delSp modSp add mod">
        <pc:chgData name="Hoang The" userId="9f16f8d006165ab0" providerId="LiveId" clId="{071055CD-5FC7-46E0-8633-0ECDEEB62A80}" dt="2024-08-16T16:34:36.529" v="328" actId="1076"/>
        <pc:sldMkLst>
          <pc:docMk/>
          <pc:sldMk cId="416996027" sldId="330"/>
        </pc:sldMkLst>
        <pc:spChg chg="add del mod">
          <ac:chgData name="Hoang The" userId="9f16f8d006165ab0" providerId="LiveId" clId="{071055CD-5FC7-46E0-8633-0ECDEEB62A80}" dt="2024-08-16T16:34:17.986" v="326" actId="478"/>
          <ac:spMkLst>
            <pc:docMk/>
            <pc:sldMk cId="416996027" sldId="330"/>
            <ac:spMk id="3" creationId="{88CB4E0E-ECE5-4628-8AFC-87C9EFB0840C}"/>
          </ac:spMkLst>
        </pc:spChg>
        <pc:spChg chg="add del">
          <ac:chgData name="Hoang The" userId="9f16f8d006165ab0" providerId="LiveId" clId="{071055CD-5FC7-46E0-8633-0ECDEEB62A80}" dt="2024-08-16T16:34:17.986" v="326" actId="478"/>
          <ac:spMkLst>
            <pc:docMk/>
            <pc:sldMk cId="416996027" sldId="330"/>
            <ac:spMk id="4" creationId="{18653E02-4AF7-DB15-1ED6-A8CE5D98397D}"/>
          </ac:spMkLst>
        </pc:spChg>
        <pc:spChg chg="add mod">
          <ac:chgData name="Hoang The" userId="9f16f8d006165ab0" providerId="LiveId" clId="{071055CD-5FC7-46E0-8633-0ECDEEB62A80}" dt="2024-08-16T16:34:16.838" v="325" actId="478"/>
          <ac:spMkLst>
            <pc:docMk/>
            <pc:sldMk cId="416996027" sldId="330"/>
            <ac:spMk id="5" creationId="{210F6A10-B331-90DA-06ED-A0C378301510}"/>
          </ac:spMkLst>
        </pc:spChg>
        <pc:picChg chg="del">
          <ac:chgData name="Hoang The" userId="9f16f8d006165ab0" providerId="LiveId" clId="{071055CD-5FC7-46E0-8633-0ECDEEB62A80}" dt="2024-08-16T16:31:40.790" v="318" actId="478"/>
          <ac:picMkLst>
            <pc:docMk/>
            <pc:sldMk cId="416996027" sldId="330"/>
            <ac:picMk id="1028" creationId="{7FEFAD78-3C38-E595-DC4C-7F0DC91D6789}"/>
          </ac:picMkLst>
        </pc:picChg>
        <pc:picChg chg="add mod">
          <ac:chgData name="Hoang The" userId="9f16f8d006165ab0" providerId="LiveId" clId="{071055CD-5FC7-46E0-8633-0ECDEEB62A80}" dt="2024-08-16T16:34:36.529" v="328" actId="1076"/>
          <ac:picMkLst>
            <pc:docMk/>
            <pc:sldMk cId="416996027" sldId="330"/>
            <ac:picMk id="2052" creationId="{29ADA6CC-75C8-793F-F0F1-A0AADFC449E0}"/>
          </ac:picMkLst>
        </pc:picChg>
      </pc:sldChg>
      <pc:sldChg chg="addSp delSp modSp add mod">
        <pc:chgData name="Hoang The" userId="9f16f8d006165ab0" providerId="LiveId" clId="{071055CD-5FC7-46E0-8633-0ECDEEB62A80}" dt="2024-08-16T16:35:33.171" v="338" actId="113"/>
        <pc:sldMkLst>
          <pc:docMk/>
          <pc:sldMk cId="632775677" sldId="331"/>
        </pc:sldMkLst>
        <pc:spChg chg="mod">
          <ac:chgData name="Hoang The" userId="9f16f8d006165ab0" providerId="LiveId" clId="{071055CD-5FC7-46E0-8633-0ECDEEB62A80}" dt="2024-08-16T16:35:33.171" v="338" actId="113"/>
          <ac:spMkLst>
            <pc:docMk/>
            <pc:sldMk cId="632775677" sldId="331"/>
            <ac:spMk id="3" creationId="{88CB4E0E-ECE5-4628-8AFC-87C9EFB0840C}"/>
          </ac:spMkLst>
        </pc:spChg>
        <pc:picChg chg="del">
          <ac:chgData name="Hoang The" userId="9f16f8d006165ab0" providerId="LiveId" clId="{071055CD-5FC7-46E0-8633-0ECDEEB62A80}" dt="2024-08-16T16:35:00.961" v="330" actId="478"/>
          <ac:picMkLst>
            <pc:docMk/>
            <pc:sldMk cId="632775677" sldId="331"/>
            <ac:picMk id="2052" creationId="{29ADA6CC-75C8-793F-F0F1-A0AADFC449E0}"/>
          </ac:picMkLst>
        </pc:picChg>
        <pc:picChg chg="add mod">
          <ac:chgData name="Hoang The" userId="9f16f8d006165ab0" providerId="LiveId" clId="{071055CD-5FC7-46E0-8633-0ECDEEB62A80}" dt="2024-08-16T16:35:05.492" v="332" actId="1076"/>
          <ac:picMkLst>
            <pc:docMk/>
            <pc:sldMk cId="632775677" sldId="331"/>
            <ac:picMk id="3074" creationId="{F806D115-B193-870B-DDAC-A88BE35E0494}"/>
          </ac:picMkLst>
        </pc:picChg>
      </pc:sldChg>
      <pc:sldChg chg="addSp delSp modSp add mod">
        <pc:chgData name="Hoang The" userId="9f16f8d006165ab0" providerId="LiveId" clId="{071055CD-5FC7-46E0-8633-0ECDEEB62A80}" dt="2024-08-16T16:37:24.543" v="348" actId="1076"/>
        <pc:sldMkLst>
          <pc:docMk/>
          <pc:sldMk cId="2774444058" sldId="332"/>
        </pc:sldMkLst>
        <pc:spChg chg="mod">
          <ac:chgData name="Hoang The" userId="9f16f8d006165ab0" providerId="LiveId" clId="{071055CD-5FC7-46E0-8633-0ECDEEB62A80}" dt="2024-08-16T16:36:46.775" v="345" actId="113"/>
          <ac:spMkLst>
            <pc:docMk/>
            <pc:sldMk cId="2774444058" sldId="332"/>
            <ac:spMk id="3" creationId="{88CB4E0E-ECE5-4628-8AFC-87C9EFB0840C}"/>
          </ac:spMkLst>
        </pc:spChg>
        <pc:picChg chg="del">
          <ac:chgData name="Hoang The" userId="9f16f8d006165ab0" providerId="LiveId" clId="{071055CD-5FC7-46E0-8633-0ECDEEB62A80}" dt="2024-08-16T16:37:18.786" v="346" actId="478"/>
          <ac:picMkLst>
            <pc:docMk/>
            <pc:sldMk cId="2774444058" sldId="332"/>
            <ac:picMk id="3074" creationId="{F806D115-B193-870B-DDAC-A88BE35E0494}"/>
          </ac:picMkLst>
        </pc:picChg>
        <pc:picChg chg="add mod">
          <ac:chgData name="Hoang The" userId="9f16f8d006165ab0" providerId="LiveId" clId="{071055CD-5FC7-46E0-8633-0ECDEEB62A80}" dt="2024-08-16T16:37:24.543" v="348" actId="1076"/>
          <ac:picMkLst>
            <pc:docMk/>
            <pc:sldMk cId="2774444058" sldId="332"/>
            <ac:picMk id="4098" creationId="{E378A30C-4B94-ADB4-CD87-6273FF93CE09}"/>
          </ac:picMkLst>
        </pc:picChg>
      </pc:sldChg>
      <pc:sldChg chg="addSp delSp modSp add mod">
        <pc:chgData name="Hoang The" userId="9f16f8d006165ab0" providerId="LiveId" clId="{071055CD-5FC7-46E0-8633-0ECDEEB62A80}" dt="2024-08-16T16:38:15.272" v="358" actId="1076"/>
        <pc:sldMkLst>
          <pc:docMk/>
          <pc:sldMk cId="1731920520" sldId="333"/>
        </pc:sldMkLst>
        <pc:spChg chg="mod">
          <ac:chgData name="Hoang The" userId="9f16f8d006165ab0" providerId="LiveId" clId="{071055CD-5FC7-46E0-8633-0ECDEEB62A80}" dt="2024-08-16T16:37:57.725" v="355" actId="113"/>
          <ac:spMkLst>
            <pc:docMk/>
            <pc:sldMk cId="1731920520" sldId="333"/>
            <ac:spMk id="3" creationId="{88CB4E0E-ECE5-4628-8AFC-87C9EFB0840C}"/>
          </ac:spMkLst>
        </pc:spChg>
        <pc:picChg chg="del">
          <ac:chgData name="Hoang The" userId="9f16f8d006165ab0" providerId="LiveId" clId="{071055CD-5FC7-46E0-8633-0ECDEEB62A80}" dt="2024-08-16T16:38:00.514" v="356" actId="478"/>
          <ac:picMkLst>
            <pc:docMk/>
            <pc:sldMk cId="1731920520" sldId="333"/>
            <ac:picMk id="4098" creationId="{E378A30C-4B94-ADB4-CD87-6273FF93CE09}"/>
          </ac:picMkLst>
        </pc:picChg>
        <pc:picChg chg="add mod">
          <ac:chgData name="Hoang The" userId="9f16f8d006165ab0" providerId="LiveId" clId="{071055CD-5FC7-46E0-8633-0ECDEEB62A80}" dt="2024-08-16T16:38:15.272" v="358" actId="1076"/>
          <ac:picMkLst>
            <pc:docMk/>
            <pc:sldMk cId="1731920520" sldId="333"/>
            <ac:picMk id="5122" creationId="{8BD9C8D0-B922-4C47-C402-7C99A7032FD6}"/>
          </ac:picMkLst>
        </pc:picChg>
      </pc:sldChg>
      <pc:sldChg chg="addSp delSp modSp add mod">
        <pc:chgData name="Hoang The" userId="9f16f8d006165ab0" providerId="LiveId" clId="{071055CD-5FC7-46E0-8633-0ECDEEB62A80}" dt="2024-08-16T16:40:51.754" v="396" actId="1076"/>
        <pc:sldMkLst>
          <pc:docMk/>
          <pc:sldMk cId="1675482437" sldId="334"/>
        </pc:sldMkLst>
        <pc:spChg chg="mod">
          <ac:chgData name="Hoang The" userId="9f16f8d006165ab0" providerId="LiveId" clId="{071055CD-5FC7-46E0-8633-0ECDEEB62A80}" dt="2024-08-16T16:39:59.609" v="383" actId="113"/>
          <ac:spMkLst>
            <pc:docMk/>
            <pc:sldMk cId="1675482437" sldId="334"/>
            <ac:spMk id="3" creationId="{88CB4E0E-ECE5-4628-8AFC-87C9EFB0840C}"/>
          </ac:spMkLst>
        </pc:spChg>
        <pc:spChg chg="add mod">
          <ac:chgData name="Hoang The" userId="9f16f8d006165ab0" providerId="LiveId" clId="{071055CD-5FC7-46E0-8633-0ECDEEB62A80}" dt="2024-08-16T16:39:15.245" v="367" actId="27636"/>
          <ac:spMkLst>
            <pc:docMk/>
            <pc:sldMk cId="1675482437" sldId="334"/>
            <ac:spMk id="4" creationId="{A6CB5422-8E3D-A7AF-701B-2BC10B506F5E}"/>
          </ac:spMkLst>
        </pc:spChg>
        <pc:picChg chg="del">
          <ac:chgData name="Hoang The" userId="9f16f8d006165ab0" providerId="LiveId" clId="{071055CD-5FC7-46E0-8633-0ECDEEB62A80}" dt="2024-08-16T16:40:05.590" v="385" actId="478"/>
          <ac:picMkLst>
            <pc:docMk/>
            <pc:sldMk cId="1675482437" sldId="334"/>
            <ac:picMk id="5122" creationId="{8BD9C8D0-B922-4C47-C402-7C99A7032FD6}"/>
          </ac:picMkLst>
        </pc:picChg>
        <pc:picChg chg="add mod">
          <ac:chgData name="Hoang The" userId="9f16f8d006165ab0" providerId="LiveId" clId="{071055CD-5FC7-46E0-8633-0ECDEEB62A80}" dt="2024-08-16T16:40:51.754" v="396" actId="1076"/>
          <ac:picMkLst>
            <pc:docMk/>
            <pc:sldMk cId="1675482437" sldId="334"/>
            <ac:picMk id="7170" creationId="{86C8163B-0E5A-2CA1-942A-B4F06E2F3A14}"/>
          </ac:picMkLst>
        </pc:picChg>
      </pc:sldChg>
      <pc:sldChg chg="addSp delSp modSp add mod">
        <pc:chgData name="Hoang The" userId="9f16f8d006165ab0" providerId="LiveId" clId="{071055CD-5FC7-46E0-8633-0ECDEEB62A80}" dt="2024-08-16T16:40:33.592" v="393" actId="1076"/>
        <pc:sldMkLst>
          <pc:docMk/>
          <pc:sldMk cId="1267862366" sldId="335"/>
        </pc:sldMkLst>
        <pc:spChg chg="mod">
          <ac:chgData name="Hoang The" userId="9f16f8d006165ab0" providerId="LiveId" clId="{071055CD-5FC7-46E0-8633-0ECDEEB62A80}" dt="2024-08-16T16:40:14.671" v="390" actId="113"/>
          <ac:spMkLst>
            <pc:docMk/>
            <pc:sldMk cId="1267862366" sldId="335"/>
            <ac:spMk id="3" creationId="{88CB4E0E-ECE5-4628-8AFC-87C9EFB0840C}"/>
          </ac:spMkLst>
        </pc:spChg>
        <pc:picChg chg="del">
          <ac:chgData name="Hoang The" userId="9f16f8d006165ab0" providerId="LiveId" clId="{071055CD-5FC7-46E0-8633-0ECDEEB62A80}" dt="2024-08-16T16:40:16.008" v="391" actId="478"/>
          <ac:picMkLst>
            <pc:docMk/>
            <pc:sldMk cId="1267862366" sldId="335"/>
            <ac:picMk id="5122" creationId="{8BD9C8D0-B922-4C47-C402-7C99A7032FD6}"/>
          </ac:picMkLst>
        </pc:picChg>
        <pc:picChg chg="add mod">
          <ac:chgData name="Hoang The" userId="9f16f8d006165ab0" providerId="LiveId" clId="{071055CD-5FC7-46E0-8633-0ECDEEB62A80}" dt="2024-08-16T16:40:33.592" v="393" actId="1076"/>
          <ac:picMkLst>
            <pc:docMk/>
            <pc:sldMk cId="1267862366" sldId="335"/>
            <ac:picMk id="6146" creationId="{5E8FC543-8537-FAD0-7C2B-0461DAF0C43B}"/>
          </ac:picMkLst>
        </pc:picChg>
      </pc:sldChg>
    </pc:docChg>
  </pc:docChgLst>
  <pc:docChgLst>
    <pc:chgData name="Hoang The" userId="9f16f8d006165ab0" providerId="LiveId" clId="{7F9498BA-75D7-4E45-B082-8B1EFEE1B768}"/>
    <pc:docChg chg="undo redo custSel addSld delSld modSld sldOrd">
      <pc:chgData name="Hoang The" userId="9f16f8d006165ab0" providerId="LiveId" clId="{7F9498BA-75D7-4E45-B082-8B1EFEE1B768}" dt="2024-09-08T14:40:46.555" v="4904" actId="47"/>
      <pc:docMkLst>
        <pc:docMk/>
      </pc:docMkLst>
      <pc:sldChg chg="addSp delSp modSp mod">
        <pc:chgData name="Hoang The" userId="9f16f8d006165ab0" providerId="LiveId" clId="{7F9498BA-75D7-4E45-B082-8B1EFEE1B768}" dt="2024-09-08T14:40:30.154" v="4903" actId="5793"/>
        <pc:sldMkLst>
          <pc:docMk/>
          <pc:sldMk cId="862656488" sldId="267"/>
        </pc:sldMkLst>
        <pc:spChg chg="del">
          <ac:chgData name="Hoang The" userId="9f16f8d006165ab0" providerId="LiveId" clId="{7F9498BA-75D7-4E45-B082-8B1EFEE1B768}" dt="2024-09-08T14:40:11.423" v="4897" actId="478"/>
          <ac:spMkLst>
            <pc:docMk/>
            <pc:sldMk cId="862656488" sldId="267"/>
            <ac:spMk id="2" creationId="{631305F2-4D75-4D76-BA59-F00627AB838F}"/>
          </ac:spMkLst>
        </pc:spChg>
        <pc:spChg chg="del mod">
          <ac:chgData name="Hoang The" userId="9f16f8d006165ab0" providerId="LiveId" clId="{7F9498BA-75D7-4E45-B082-8B1EFEE1B768}" dt="2024-09-08T14:40:11.423" v="4897" actId="478"/>
          <ac:spMkLst>
            <pc:docMk/>
            <pc:sldMk cId="862656488" sldId="267"/>
            <ac:spMk id="3" creationId="{88CB4E0E-ECE5-4628-8AFC-87C9EFB0840C}"/>
          </ac:spMkLst>
        </pc:spChg>
        <pc:spChg chg="add del mod">
          <ac:chgData name="Hoang The" userId="9f16f8d006165ab0" providerId="LiveId" clId="{7F9498BA-75D7-4E45-B082-8B1EFEE1B768}" dt="2024-09-08T14:40:17.111" v="4899" actId="478"/>
          <ac:spMkLst>
            <pc:docMk/>
            <pc:sldMk cId="862656488" sldId="267"/>
            <ac:spMk id="5" creationId="{7672B89E-C6DB-D99B-DDF8-3359185BADB9}"/>
          </ac:spMkLst>
        </pc:spChg>
        <pc:spChg chg="add del mod">
          <ac:chgData name="Hoang The" userId="9f16f8d006165ab0" providerId="LiveId" clId="{7F9498BA-75D7-4E45-B082-8B1EFEE1B768}" dt="2024-09-08T14:40:21.948" v="4900" actId="478"/>
          <ac:spMkLst>
            <pc:docMk/>
            <pc:sldMk cId="862656488" sldId="267"/>
            <ac:spMk id="7" creationId="{95C57C65-89C0-7D2A-F3C9-973AF875889E}"/>
          </ac:spMkLst>
        </pc:spChg>
        <pc:spChg chg="add mod">
          <ac:chgData name="Hoang The" userId="9f16f8d006165ab0" providerId="LiveId" clId="{7F9498BA-75D7-4E45-B082-8B1EFEE1B768}" dt="2024-09-08T14:40:11.751" v="4898"/>
          <ac:spMkLst>
            <pc:docMk/>
            <pc:sldMk cId="862656488" sldId="267"/>
            <ac:spMk id="8" creationId="{85AEE1CE-5FD0-9308-886B-7A750A00DEC6}"/>
          </ac:spMkLst>
        </pc:spChg>
        <pc:spChg chg="add mod">
          <ac:chgData name="Hoang The" userId="9f16f8d006165ab0" providerId="LiveId" clId="{7F9498BA-75D7-4E45-B082-8B1EFEE1B768}" dt="2024-09-08T14:40:30.154" v="4903" actId="5793"/>
          <ac:spMkLst>
            <pc:docMk/>
            <pc:sldMk cId="862656488" sldId="267"/>
            <ac:spMk id="9" creationId="{EE869C6F-AAC7-0EDE-1BC6-3004C0433A3B}"/>
          </ac:spMkLst>
        </pc:spChg>
      </pc:sldChg>
      <pc:sldChg chg="addSp delSp modSp del mod">
        <pc:chgData name="Hoang The" userId="9f16f8d006165ab0" providerId="LiveId" clId="{7F9498BA-75D7-4E45-B082-8B1EFEE1B768}" dt="2024-09-08T14:40:46.555" v="4904" actId="47"/>
        <pc:sldMkLst>
          <pc:docMk/>
          <pc:sldMk cId="1980478605" sldId="277"/>
        </pc:sldMkLst>
        <pc:spChg chg="del mod">
          <ac:chgData name="Hoang The" userId="9f16f8d006165ab0" providerId="LiveId" clId="{7F9498BA-75D7-4E45-B082-8B1EFEE1B768}" dt="2024-09-08T14:40:03.275" v="4896" actId="21"/>
          <ac:spMkLst>
            <pc:docMk/>
            <pc:sldMk cId="1980478605" sldId="277"/>
            <ac:spMk id="2" creationId="{85AEE1CE-5FD0-9308-886B-7A750A00DEC6}"/>
          </ac:spMkLst>
        </pc:spChg>
        <pc:spChg chg="del">
          <ac:chgData name="Hoang The" userId="9f16f8d006165ab0" providerId="LiveId" clId="{7F9498BA-75D7-4E45-B082-8B1EFEE1B768}" dt="2024-09-08T14:40:03.275" v="4896" actId="21"/>
          <ac:spMkLst>
            <pc:docMk/>
            <pc:sldMk cId="1980478605" sldId="277"/>
            <ac:spMk id="3" creationId="{EE869C6F-AAC7-0EDE-1BC6-3004C0433A3B}"/>
          </ac:spMkLst>
        </pc:spChg>
        <pc:spChg chg="add mod">
          <ac:chgData name="Hoang The" userId="9f16f8d006165ab0" providerId="LiveId" clId="{7F9498BA-75D7-4E45-B082-8B1EFEE1B768}" dt="2024-09-08T14:40:03.275" v="4896" actId="21"/>
          <ac:spMkLst>
            <pc:docMk/>
            <pc:sldMk cId="1980478605" sldId="277"/>
            <ac:spMk id="5" creationId="{D281F3C2-C4EC-5A8E-1E68-3D6AF94807F9}"/>
          </ac:spMkLst>
        </pc:spChg>
        <pc:spChg chg="add mod">
          <ac:chgData name="Hoang The" userId="9f16f8d006165ab0" providerId="LiveId" clId="{7F9498BA-75D7-4E45-B082-8B1EFEE1B768}" dt="2024-09-08T14:40:03.275" v="4896" actId="21"/>
          <ac:spMkLst>
            <pc:docMk/>
            <pc:sldMk cId="1980478605" sldId="277"/>
            <ac:spMk id="7" creationId="{17B25323-79FC-93E7-C594-BCDDFE35A1BE}"/>
          </ac:spMkLst>
        </pc:spChg>
      </pc:sldChg>
      <pc:sldChg chg="modSp del mod">
        <pc:chgData name="Hoang The" userId="9f16f8d006165ab0" providerId="LiveId" clId="{7F9498BA-75D7-4E45-B082-8B1EFEE1B768}" dt="2024-09-05T14:29:42.769" v="67" actId="47"/>
        <pc:sldMkLst>
          <pc:docMk/>
          <pc:sldMk cId="3729224377" sldId="278"/>
        </pc:sldMkLst>
        <pc:spChg chg="mod">
          <ac:chgData name="Hoang The" userId="9f16f8d006165ab0" providerId="LiveId" clId="{7F9498BA-75D7-4E45-B082-8B1EFEE1B768}" dt="2024-09-05T14:29:26.215" v="66"/>
          <ac:spMkLst>
            <pc:docMk/>
            <pc:sldMk cId="3729224377" sldId="278"/>
            <ac:spMk id="2" creationId="{631305F2-4D75-4D76-BA59-F00627AB838F}"/>
          </ac:spMkLst>
        </pc:spChg>
      </pc:sldChg>
      <pc:sldChg chg="del">
        <pc:chgData name="Hoang The" userId="9f16f8d006165ab0" providerId="LiveId" clId="{7F9498BA-75D7-4E45-B082-8B1EFEE1B768}" dt="2024-09-05T14:31:06.841" v="68" actId="47"/>
        <pc:sldMkLst>
          <pc:docMk/>
          <pc:sldMk cId="3116968679" sldId="291"/>
        </pc:sldMkLst>
      </pc:sldChg>
      <pc:sldChg chg="addSp delSp modSp mod">
        <pc:chgData name="Hoang The" userId="9f16f8d006165ab0" providerId="LiveId" clId="{7F9498BA-75D7-4E45-B082-8B1EFEE1B768}" dt="2024-09-07T01:58:46.236" v="4894" actId="113"/>
        <pc:sldMkLst>
          <pc:docMk/>
          <pc:sldMk cId="2360141310" sldId="300"/>
        </pc:sldMkLst>
        <pc:spChg chg="mod">
          <ac:chgData name="Hoang The" userId="9f16f8d006165ab0" providerId="LiveId" clId="{7F9498BA-75D7-4E45-B082-8B1EFEE1B768}" dt="2024-09-05T14:32:41.727" v="181" actId="20577"/>
          <ac:spMkLst>
            <pc:docMk/>
            <pc:sldMk cId="2360141310" sldId="300"/>
            <ac:spMk id="20" creationId="{AA48FE7F-6FD8-D857-CD05-7B77A345BBDC}"/>
          </ac:spMkLst>
        </pc:spChg>
        <pc:spChg chg="mod">
          <ac:chgData name="Hoang The" userId="9f16f8d006165ab0" providerId="LiveId" clId="{7F9498BA-75D7-4E45-B082-8B1EFEE1B768}" dt="2024-09-07T01:58:46.236" v="4894" actId="113"/>
          <ac:spMkLst>
            <pc:docMk/>
            <pc:sldMk cId="2360141310" sldId="300"/>
            <ac:spMk id="23" creationId="{105431ED-B376-06BC-3D5C-A4074BC7CFB0}"/>
          </ac:spMkLst>
        </pc:spChg>
        <pc:spChg chg="del">
          <ac:chgData name="Hoang The" userId="9f16f8d006165ab0" providerId="LiveId" clId="{7F9498BA-75D7-4E45-B082-8B1EFEE1B768}" dt="2024-09-05T14:48:38.273" v="183" actId="478"/>
          <ac:spMkLst>
            <pc:docMk/>
            <pc:sldMk cId="2360141310" sldId="300"/>
            <ac:spMk id="25" creationId="{39ED2592-C330-6E98-612E-74F1188C944E}"/>
          </ac:spMkLst>
        </pc:spChg>
        <pc:spChg chg="del">
          <ac:chgData name="Hoang The" userId="9f16f8d006165ab0" providerId="LiveId" clId="{7F9498BA-75D7-4E45-B082-8B1EFEE1B768}" dt="2024-09-05T14:48:38.273" v="183" actId="478"/>
          <ac:spMkLst>
            <pc:docMk/>
            <pc:sldMk cId="2360141310" sldId="300"/>
            <ac:spMk id="26" creationId="{F40B904C-275B-7D6F-8089-28ED075C9F42}"/>
          </ac:spMkLst>
        </pc:spChg>
        <pc:spChg chg="del">
          <ac:chgData name="Hoang The" userId="9f16f8d006165ab0" providerId="LiveId" clId="{7F9498BA-75D7-4E45-B082-8B1EFEE1B768}" dt="2024-09-05T14:48:38.273" v="183" actId="478"/>
          <ac:spMkLst>
            <pc:docMk/>
            <pc:sldMk cId="2360141310" sldId="300"/>
            <ac:spMk id="27" creationId="{3382D799-5B82-396B-5C09-FD14ABA75DD8}"/>
          </ac:spMkLst>
        </pc:spChg>
        <pc:spChg chg="del">
          <ac:chgData name="Hoang The" userId="9f16f8d006165ab0" providerId="LiveId" clId="{7F9498BA-75D7-4E45-B082-8B1EFEE1B768}" dt="2024-09-05T14:48:38.273" v="183" actId="478"/>
          <ac:spMkLst>
            <pc:docMk/>
            <pc:sldMk cId="2360141310" sldId="300"/>
            <ac:spMk id="28" creationId="{695D252E-96AE-D3A5-39F4-1B3CD3C74279}"/>
          </ac:spMkLst>
        </pc:spChg>
        <pc:spChg chg="del">
          <ac:chgData name="Hoang The" userId="9f16f8d006165ab0" providerId="LiveId" clId="{7F9498BA-75D7-4E45-B082-8B1EFEE1B768}" dt="2024-09-05T14:48:38.273" v="183" actId="478"/>
          <ac:spMkLst>
            <pc:docMk/>
            <pc:sldMk cId="2360141310" sldId="300"/>
            <ac:spMk id="29" creationId="{896A4C5F-CA02-14B9-E06A-2C309DDC84FE}"/>
          </ac:spMkLst>
        </pc:spChg>
        <pc:spChg chg="del">
          <ac:chgData name="Hoang The" userId="9f16f8d006165ab0" providerId="LiveId" clId="{7F9498BA-75D7-4E45-B082-8B1EFEE1B768}" dt="2024-09-05T14:48:38.273" v="183" actId="478"/>
          <ac:spMkLst>
            <pc:docMk/>
            <pc:sldMk cId="2360141310" sldId="300"/>
            <ac:spMk id="30" creationId="{085432D0-8102-7907-F624-ED0FB35FE7E3}"/>
          </ac:spMkLst>
        </pc:spChg>
        <pc:spChg chg="del">
          <ac:chgData name="Hoang The" userId="9f16f8d006165ab0" providerId="LiveId" clId="{7F9498BA-75D7-4E45-B082-8B1EFEE1B768}" dt="2024-09-05T14:48:38.273" v="183" actId="478"/>
          <ac:spMkLst>
            <pc:docMk/>
            <pc:sldMk cId="2360141310" sldId="300"/>
            <ac:spMk id="31" creationId="{073237F2-65B6-E357-0710-5E28FE9A43F1}"/>
          </ac:spMkLst>
        </pc:spChg>
        <pc:picChg chg="add mod">
          <ac:chgData name="Hoang The" userId="9f16f8d006165ab0" providerId="LiveId" clId="{7F9498BA-75D7-4E45-B082-8B1EFEE1B768}" dt="2024-09-07T01:58:15.230" v="4883" actId="1076"/>
          <ac:picMkLst>
            <pc:docMk/>
            <pc:sldMk cId="2360141310" sldId="300"/>
            <ac:picMk id="2" creationId="{8C5AF52F-CDCF-4113-4970-A19308841046}"/>
          </ac:picMkLst>
        </pc:picChg>
        <pc:picChg chg="del">
          <ac:chgData name="Hoang The" userId="9f16f8d006165ab0" providerId="LiveId" clId="{7F9498BA-75D7-4E45-B082-8B1EFEE1B768}" dt="2024-09-05T14:32:46.675" v="182" actId="478"/>
          <ac:picMkLst>
            <pc:docMk/>
            <pc:sldMk cId="2360141310" sldId="300"/>
            <ac:picMk id="24" creationId="{39050309-145C-3624-A350-C4A99B921639}"/>
          </ac:picMkLst>
        </pc:picChg>
        <pc:picChg chg="add del">
          <ac:chgData name="Hoang The" userId="9f16f8d006165ab0" providerId="LiveId" clId="{7F9498BA-75D7-4E45-B082-8B1EFEE1B768}" dt="2024-09-05T14:56:19.758" v="220" actId="478"/>
          <ac:picMkLst>
            <pc:docMk/>
            <pc:sldMk cId="2360141310" sldId="300"/>
            <ac:picMk id="1026" creationId="{9FDB6C8F-3CEA-2247-EEF6-C384907CEBDA}"/>
          </ac:picMkLst>
        </pc:picChg>
        <pc:picChg chg="add del mod">
          <ac:chgData name="Hoang The" userId="9f16f8d006165ab0" providerId="LiveId" clId="{7F9498BA-75D7-4E45-B082-8B1EFEE1B768}" dt="2024-09-07T01:58:10.595" v="4881" actId="478"/>
          <ac:picMkLst>
            <pc:docMk/>
            <pc:sldMk cId="2360141310" sldId="300"/>
            <ac:picMk id="1026" creationId="{F3C03963-04FE-6236-6EAB-545CEDEB58D4}"/>
          </ac:picMkLst>
        </pc:picChg>
        <pc:picChg chg="add del mod">
          <ac:chgData name="Hoang The" userId="9f16f8d006165ab0" providerId="LiveId" clId="{7F9498BA-75D7-4E45-B082-8B1EFEE1B768}" dt="2024-09-07T01:56:15.972" v="4774" actId="478"/>
          <ac:picMkLst>
            <pc:docMk/>
            <pc:sldMk cId="2360141310" sldId="300"/>
            <ac:picMk id="1028" creationId="{2A273A12-E774-9F78-222F-BAE3796690E5}"/>
          </ac:picMkLst>
        </pc:picChg>
      </pc:sldChg>
      <pc:sldChg chg="del">
        <pc:chgData name="Hoang The" userId="9f16f8d006165ab0" providerId="LiveId" clId="{7F9498BA-75D7-4E45-B082-8B1EFEE1B768}" dt="2024-09-05T14:31:06.841" v="68" actId="47"/>
        <pc:sldMkLst>
          <pc:docMk/>
          <pc:sldMk cId="848112327" sldId="301"/>
        </pc:sldMkLst>
      </pc:sldChg>
      <pc:sldChg chg="addSp modSp add mod">
        <pc:chgData name="Hoang The" userId="9f16f8d006165ab0" providerId="LiveId" clId="{7F9498BA-75D7-4E45-B082-8B1EFEE1B768}" dt="2024-09-05T15:10:23.118" v="771" actId="20577"/>
        <pc:sldMkLst>
          <pc:docMk/>
          <pc:sldMk cId="1639170963" sldId="301"/>
        </pc:sldMkLst>
        <pc:spChg chg="mod">
          <ac:chgData name="Hoang The" userId="9f16f8d006165ab0" providerId="LiveId" clId="{7F9498BA-75D7-4E45-B082-8B1EFEE1B768}" dt="2024-09-05T15:10:23.118" v="771" actId="20577"/>
          <ac:spMkLst>
            <pc:docMk/>
            <pc:sldMk cId="1639170963" sldId="301"/>
            <ac:spMk id="23" creationId="{105431ED-B376-06BC-3D5C-A4074BC7CFB0}"/>
          </ac:spMkLst>
        </pc:spChg>
        <pc:picChg chg="add mod">
          <ac:chgData name="Hoang The" userId="9f16f8d006165ab0" providerId="LiveId" clId="{7F9498BA-75D7-4E45-B082-8B1EFEE1B768}" dt="2024-09-05T15:01:06.109" v="248" actId="1076"/>
          <ac:picMkLst>
            <pc:docMk/>
            <pc:sldMk cId="1639170963" sldId="301"/>
            <ac:picMk id="2050" creationId="{7EAACCAE-1583-1888-FFD7-AC0D56AF37DE}"/>
          </ac:picMkLst>
        </pc:picChg>
      </pc:sldChg>
      <pc:sldChg chg="new del">
        <pc:chgData name="Hoang The" userId="9f16f8d006165ab0" providerId="LiveId" clId="{7F9498BA-75D7-4E45-B082-8B1EFEE1B768}" dt="2024-09-05T14:31:19.194" v="75" actId="47"/>
        <pc:sldMkLst>
          <pc:docMk/>
          <pc:sldMk cId="1849704300" sldId="301"/>
        </pc:sldMkLst>
      </pc:sldChg>
      <pc:sldChg chg="new del">
        <pc:chgData name="Hoang The" userId="9f16f8d006165ab0" providerId="LiveId" clId="{7F9498BA-75D7-4E45-B082-8B1EFEE1B768}" dt="2024-09-05T14:31:19.194" v="75" actId="47"/>
        <pc:sldMkLst>
          <pc:docMk/>
          <pc:sldMk cId="793213933" sldId="302"/>
        </pc:sldMkLst>
      </pc:sldChg>
      <pc:sldChg chg="del">
        <pc:chgData name="Hoang The" userId="9f16f8d006165ab0" providerId="LiveId" clId="{7F9498BA-75D7-4E45-B082-8B1EFEE1B768}" dt="2024-09-05T14:31:06.841" v="68" actId="47"/>
        <pc:sldMkLst>
          <pc:docMk/>
          <pc:sldMk cId="1784472540" sldId="302"/>
        </pc:sldMkLst>
      </pc:sldChg>
      <pc:sldChg chg="addSp modSp add mod">
        <pc:chgData name="Hoang The" userId="9f16f8d006165ab0" providerId="LiveId" clId="{7F9498BA-75D7-4E45-B082-8B1EFEE1B768}" dt="2024-09-05T15:16:40.047" v="1090" actId="1076"/>
        <pc:sldMkLst>
          <pc:docMk/>
          <pc:sldMk cId="4063627231" sldId="302"/>
        </pc:sldMkLst>
        <pc:spChg chg="mod">
          <ac:chgData name="Hoang The" userId="9f16f8d006165ab0" providerId="LiveId" clId="{7F9498BA-75D7-4E45-B082-8B1EFEE1B768}" dt="2024-09-05T15:15:14.148" v="1077" actId="20577"/>
          <ac:spMkLst>
            <pc:docMk/>
            <pc:sldMk cId="4063627231" sldId="302"/>
            <ac:spMk id="23" creationId="{105431ED-B376-06BC-3D5C-A4074BC7CFB0}"/>
          </ac:spMkLst>
        </pc:spChg>
        <pc:picChg chg="add mod">
          <ac:chgData name="Hoang The" userId="9f16f8d006165ab0" providerId="LiveId" clId="{7F9498BA-75D7-4E45-B082-8B1EFEE1B768}" dt="2024-09-05T15:16:40.047" v="1090" actId="1076"/>
          <ac:picMkLst>
            <pc:docMk/>
            <pc:sldMk cId="4063627231" sldId="302"/>
            <ac:picMk id="3074" creationId="{696B5D6C-2068-5A0B-246C-C2E95922FA03}"/>
          </ac:picMkLst>
        </pc:picChg>
      </pc:sldChg>
      <pc:sldChg chg="addSp delSp modSp add mod ord">
        <pc:chgData name="Hoang The" userId="9f16f8d006165ab0" providerId="LiveId" clId="{7F9498BA-75D7-4E45-B082-8B1EFEE1B768}" dt="2024-09-05T15:22:54.521" v="1161" actId="1076"/>
        <pc:sldMkLst>
          <pc:docMk/>
          <pc:sldMk cId="2766368035" sldId="303"/>
        </pc:sldMkLst>
        <pc:spChg chg="mod">
          <ac:chgData name="Hoang The" userId="9f16f8d006165ab0" providerId="LiveId" clId="{7F9498BA-75D7-4E45-B082-8B1EFEE1B768}" dt="2024-09-05T15:19:39.364" v="1135"/>
          <ac:spMkLst>
            <pc:docMk/>
            <pc:sldMk cId="2766368035" sldId="303"/>
            <ac:spMk id="20" creationId="{AA48FE7F-6FD8-D857-CD05-7B77A345BBDC}"/>
          </ac:spMkLst>
        </pc:spChg>
        <pc:spChg chg="mod">
          <ac:chgData name="Hoang The" userId="9f16f8d006165ab0" providerId="LiveId" clId="{7F9498BA-75D7-4E45-B082-8B1EFEE1B768}" dt="2024-09-05T15:19:29.257" v="1129" actId="21"/>
          <ac:spMkLst>
            <pc:docMk/>
            <pc:sldMk cId="2766368035" sldId="303"/>
            <ac:spMk id="23" creationId="{105431ED-B376-06BC-3D5C-A4074BC7CFB0}"/>
          </ac:spMkLst>
        </pc:spChg>
        <pc:picChg chg="del">
          <ac:chgData name="Hoang The" userId="9f16f8d006165ab0" providerId="LiveId" clId="{7F9498BA-75D7-4E45-B082-8B1EFEE1B768}" dt="2024-09-05T15:17:40.974" v="1107" actId="478"/>
          <ac:picMkLst>
            <pc:docMk/>
            <pc:sldMk cId="2766368035" sldId="303"/>
            <ac:picMk id="1028" creationId="{2A273A12-E774-9F78-222F-BAE3796690E5}"/>
          </ac:picMkLst>
        </pc:picChg>
        <pc:picChg chg="add del mod">
          <ac:chgData name="Hoang The" userId="9f16f8d006165ab0" providerId="LiveId" clId="{7F9498BA-75D7-4E45-B082-8B1EFEE1B768}" dt="2024-09-05T15:22:42.047" v="1158" actId="478"/>
          <ac:picMkLst>
            <pc:docMk/>
            <pc:sldMk cId="2766368035" sldId="303"/>
            <ac:picMk id="4098" creationId="{6BCB2624-FB04-F4D6-7948-5BF73D8C1928}"/>
          </ac:picMkLst>
        </pc:picChg>
        <pc:picChg chg="add mod">
          <ac:chgData name="Hoang The" userId="9f16f8d006165ab0" providerId="LiveId" clId="{7F9498BA-75D7-4E45-B082-8B1EFEE1B768}" dt="2024-09-05T15:22:54.521" v="1161" actId="1076"/>
          <ac:picMkLst>
            <pc:docMk/>
            <pc:sldMk cId="2766368035" sldId="303"/>
            <ac:picMk id="4100" creationId="{5451F339-72EF-7F66-54B0-BE14B7140152}"/>
          </ac:picMkLst>
        </pc:picChg>
      </pc:sldChg>
      <pc:sldChg chg="new del">
        <pc:chgData name="Hoang The" userId="9f16f8d006165ab0" providerId="LiveId" clId="{7F9498BA-75D7-4E45-B082-8B1EFEE1B768}" dt="2024-09-05T14:31:19.194" v="75" actId="47"/>
        <pc:sldMkLst>
          <pc:docMk/>
          <pc:sldMk cId="3721637748" sldId="303"/>
        </pc:sldMkLst>
      </pc:sldChg>
      <pc:sldChg chg="addSp delSp modSp add mod">
        <pc:chgData name="Hoang The" userId="9f16f8d006165ab0" providerId="LiveId" clId="{7F9498BA-75D7-4E45-B082-8B1EFEE1B768}" dt="2024-09-05T15:38:25.150" v="1221" actId="1076"/>
        <pc:sldMkLst>
          <pc:docMk/>
          <pc:sldMk cId="644692642" sldId="304"/>
        </pc:sldMkLst>
        <pc:spChg chg="mod">
          <ac:chgData name="Hoang The" userId="9f16f8d006165ab0" providerId="LiveId" clId="{7F9498BA-75D7-4E45-B082-8B1EFEE1B768}" dt="2024-09-05T15:19:46.847" v="1142"/>
          <ac:spMkLst>
            <pc:docMk/>
            <pc:sldMk cId="644692642" sldId="304"/>
            <ac:spMk id="20" creationId="{AA48FE7F-6FD8-D857-CD05-7B77A345BBDC}"/>
          </ac:spMkLst>
        </pc:spChg>
        <pc:spChg chg="mod">
          <ac:chgData name="Hoang The" userId="9f16f8d006165ab0" providerId="LiveId" clId="{7F9498BA-75D7-4E45-B082-8B1EFEE1B768}" dt="2024-09-05T15:38:17.593" v="1219" actId="14100"/>
          <ac:spMkLst>
            <pc:docMk/>
            <pc:sldMk cId="644692642" sldId="304"/>
            <ac:spMk id="23" creationId="{105431ED-B376-06BC-3D5C-A4074BC7CFB0}"/>
          </ac:spMkLst>
        </pc:spChg>
        <pc:picChg chg="add del mod">
          <ac:chgData name="Hoang The" userId="9f16f8d006165ab0" providerId="LiveId" clId="{7F9498BA-75D7-4E45-B082-8B1EFEE1B768}" dt="2024-09-05T15:37:39.285" v="1213" actId="478"/>
          <ac:picMkLst>
            <pc:docMk/>
            <pc:sldMk cId="644692642" sldId="304"/>
            <ac:picMk id="6146" creationId="{A9D2061D-6904-CA08-FD5F-B3CD9465538D}"/>
          </ac:picMkLst>
        </pc:picChg>
        <pc:picChg chg="add mod">
          <ac:chgData name="Hoang The" userId="9f16f8d006165ab0" providerId="LiveId" clId="{7F9498BA-75D7-4E45-B082-8B1EFEE1B768}" dt="2024-09-05T15:38:25.150" v="1221" actId="1076"/>
          <ac:picMkLst>
            <pc:docMk/>
            <pc:sldMk cId="644692642" sldId="304"/>
            <ac:picMk id="6148" creationId="{74F67BB8-DD42-76D8-AED6-D4E6956D0722}"/>
          </ac:picMkLst>
        </pc:picChg>
      </pc:sldChg>
      <pc:sldChg chg="new del">
        <pc:chgData name="Hoang The" userId="9f16f8d006165ab0" providerId="LiveId" clId="{7F9498BA-75D7-4E45-B082-8B1EFEE1B768}" dt="2024-09-05T14:31:19.194" v="75" actId="47"/>
        <pc:sldMkLst>
          <pc:docMk/>
          <pc:sldMk cId="1028041581" sldId="304"/>
        </pc:sldMkLst>
      </pc:sldChg>
      <pc:sldChg chg="new del">
        <pc:chgData name="Hoang The" userId="9f16f8d006165ab0" providerId="LiveId" clId="{7F9498BA-75D7-4E45-B082-8B1EFEE1B768}" dt="2024-09-05T14:31:19.194" v="75" actId="47"/>
        <pc:sldMkLst>
          <pc:docMk/>
          <pc:sldMk cId="866061153" sldId="305"/>
        </pc:sldMkLst>
      </pc:sldChg>
      <pc:sldChg chg="del">
        <pc:chgData name="Hoang The" userId="9f16f8d006165ab0" providerId="LiveId" clId="{7F9498BA-75D7-4E45-B082-8B1EFEE1B768}" dt="2024-09-05T14:31:06.841" v="68" actId="47"/>
        <pc:sldMkLst>
          <pc:docMk/>
          <pc:sldMk cId="2544109193" sldId="305"/>
        </pc:sldMkLst>
      </pc:sldChg>
      <pc:sldChg chg="addSp modSp add mod">
        <pc:chgData name="Hoang The" userId="9f16f8d006165ab0" providerId="LiveId" clId="{7F9498BA-75D7-4E45-B082-8B1EFEE1B768}" dt="2024-09-05T15:44:40.435" v="1241" actId="1076"/>
        <pc:sldMkLst>
          <pc:docMk/>
          <pc:sldMk cId="3513381012" sldId="305"/>
        </pc:sldMkLst>
        <pc:spChg chg="add mod">
          <ac:chgData name="Hoang The" userId="9f16f8d006165ab0" providerId="LiveId" clId="{7F9498BA-75D7-4E45-B082-8B1EFEE1B768}" dt="2024-09-05T15:44:40.435" v="1241" actId="1076"/>
          <ac:spMkLst>
            <pc:docMk/>
            <pc:sldMk cId="3513381012" sldId="305"/>
            <ac:spMk id="2" creationId="{E55D7FF2-900D-FCE3-A2F6-709E941632DE}"/>
          </ac:spMkLst>
        </pc:spChg>
        <pc:spChg chg="add mod">
          <ac:chgData name="Hoang The" userId="9f16f8d006165ab0" providerId="LiveId" clId="{7F9498BA-75D7-4E45-B082-8B1EFEE1B768}" dt="2024-09-05T15:44:33.068" v="1238" actId="1076"/>
          <ac:spMkLst>
            <pc:docMk/>
            <pc:sldMk cId="3513381012" sldId="305"/>
            <ac:spMk id="4" creationId="{2B172DF1-BFAE-149B-9723-3D4503D9A562}"/>
          </ac:spMkLst>
        </pc:spChg>
        <pc:spChg chg="mod">
          <ac:chgData name="Hoang The" userId="9f16f8d006165ab0" providerId="LiveId" clId="{7F9498BA-75D7-4E45-B082-8B1EFEE1B768}" dt="2024-09-05T15:20:08.586" v="1146"/>
          <ac:spMkLst>
            <pc:docMk/>
            <pc:sldMk cId="3513381012" sldId="305"/>
            <ac:spMk id="20" creationId="{AA48FE7F-6FD8-D857-CD05-7B77A345BBDC}"/>
          </ac:spMkLst>
        </pc:spChg>
        <pc:spChg chg="mod">
          <ac:chgData name="Hoang The" userId="9f16f8d006165ab0" providerId="LiveId" clId="{7F9498BA-75D7-4E45-B082-8B1EFEE1B768}" dt="2024-09-05T15:43:34.018" v="1230" actId="14100"/>
          <ac:spMkLst>
            <pc:docMk/>
            <pc:sldMk cId="3513381012" sldId="305"/>
            <ac:spMk id="23" creationId="{105431ED-B376-06BC-3D5C-A4074BC7CFB0}"/>
          </ac:spMkLst>
        </pc:spChg>
        <pc:picChg chg="add mod">
          <ac:chgData name="Hoang The" userId="9f16f8d006165ab0" providerId="LiveId" clId="{7F9498BA-75D7-4E45-B082-8B1EFEE1B768}" dt="2024-09-05T15:44:19.621" v="1236"/>
          <ac:picMkLst>
            <pc:docMk/>
            <pc:sldMk cId="3513381012" sldId="305"/>
            <ac:picMk id="3" creationId="{7AD50EC0-C82E-BEB9-3626-B0D4A00F2AC4}"/>
          </ac:picMkLst>
        </pc:picChg>
        <pc:picChg chg="add mod">
          <ac:chgData name="Hoang The" userId="9f16f8d006165ab0" providerId="LiveId" clId="{7F9498BA-75D7-4E45-B082-8B1EFEE1B768}" dt="2024-09-05T15:44:35.194" v="1240" actId="1076"/>
          <ac:picMkLst>
            <pc:docMk/>
            <pc:sldMk cId="3513381012" sldId="305"/>
            <ac:picMk id="7170" creationId="{5DFA9270-9179-0E6A-D955-EF0D7868F341}"/>
          </ac:picMkLst>
        </pc:picChg>
      </pc:sldChg>
      <pc:sldChg chg="new del">
        <pc:chgData name="Hoang The" userId="9f16f8d006165ab0" providerId="LiveId" clId="{7F9498BA-75D7-4E45-B082-8B1EFEE1B768}" dt="2024-09-05T14:31:19.194" v="75" actId="47"/>
        <pc:sldMkLst>
          <pc:docMk/>
          <pc:sldMk cId="1073967142" sldId="306"/>
        </pc:sldMkLst>
      </pc:sldChg>
      <pc:sldChg chg="addSp delSp modSp add mod">
        <pc:chgData name="Hoang The" userId="9f16f8d006165ab0" providerId="LiveId" clId="{7F9498BA-75D7-4E45-B082-8B1EFEE1B768}" dt="2024-09-05T15:35:33.499" v="1210" actId="1076"/>
        <pc:sldMkLst>
          <pc:docMk/>
          <pc:sldMk cId="2260356403" sldId="306"/>
        </pc:sldMkLst>
        <pc:spChg chg="mod">
          <ac:chgData name="Hoang The" userId="9f16f8d006165ab0" providerId="LiveId" clId="{7F9498BA-75D7-4E45-B082-8B1EFEE1B768}" dt="2024-09-05T15:26:11.474" v="1175" actId="20577"/>
          <ac:spMkLst>
            <pc:docMk/>
            <pc:sldMk cId="2260356403" sldId="306"/>
            <ac:spMk id="20" creationId="{AA48FE7F-6FD8-D857-CD05-7B77A345BBDC}"/>
          </ac:spMkLst>
        </pc:spChg>
        <pc:spChg chg="mod">
          <ac:chgData name="Hoang The" userId="9f16f8d006165ab0" providerId="LiveId" clId="{7F9498BA-75D7-4E45-B082-8B1EFEE1B768}" dt="2024-09-05T15:33:13.506" v="1190" actId="20577"/>
          <ac:spMkLst>
            <pc:docMk/>
            <pc:sldMk cId="2260356403" sldId="306"/>
            <ac:spMk id="23" creationId="{105431ED-B376-06BC-3D5C-A4074BC7CFB0}"/>
          </ac:spMkLst>
        </pc:spChg>
        <pc:picChg chg="del">
          <ac:chgData name="Hoang The" userId="9f16f8d006165ab0" providerId="LiveId" clId="{7F9498BA-75D7-4E45-B082-8B1EFEE1B768}" dt="2024-09-05T15:26:15.128" v="1176" actId="478"/>
          <ac:picMkLst>
            <pc:docMk/>
            <pc:sldMk cId="2260356403" sldId="306"/>
            <ac:picMk id="4100" creationId="{5451F339-72EF-7F66-54B0-BE14B7140152}"/>
          </ac:picMkLst>
        </pc:picChg>
        <pc:picChg chg="add mod">
          <ac:chgData name="Hoang The" userId="9f16f8d006165ab0" providerId="LiveId" clId="{7F9498BA-75D7-4E45-B082-8B1EFEE1B768}" dt="2024-09-05T15:35:30.024" v="1209" actId="1076"/>
          <ac:picMkLst>
            <pc:docMk/>
            <pc:sldMk cId="2260356403" sldId="306"/>
            <ac:picMk id="5122" creationId="{ACAEB39C-9388-4FE8-3838-88A3384BAC27}"/>
          </ac:picMkLst>
        </pc:picChg>
        <pc:picChg chg="add del mod">
          <ac:chgData name="Hoang The" userId="9f16f8d006165ab0" providerId="LiveId" clId="{7F9498BA-75D7-4E45-B082-8B1EFEE1B768}" dt="2024-09-05T15:34:49.862" v="1201" actId="478"/>
          <ac:picMkLst>
            <pc:docMk/>
            <pc:sldMk cId="2260356403" sldId="306"/>
            <ac:picMk id="5124" creationId="{5A4411EC-1E9B-2632-7E3F-79A632DAD8A5}"/>
          </ac:picMkLst>
        </pc:picChg>
        <pc:picChg chg="add mod">
          <ac:chgData name="Hoang The" userId="9f16f8d006165ab0" providerId="LiveId" clId="{7F9498BA-75D7-4E45-B082-8B1EFEE1B768}" dt="2024-09-05T15:35:33.499" v="1210" actId="1076"/>
          <ac:picMkLst>
            <pc:docMk/>
            <pc:sldMk cId="2260356403" sldId="306"/>
            <ac:picMk id="5126" creationId="{D8E5E043-DC2A-52F2-2333-FB783BB74835}"/>
          </ac:picMkLst>
        </pc:picChg>
      </pc:sldChg>
      <pc:sldChg chg="addSp delSp modSp add mod">
        <pc:chgData name="Hoang The" userId="9f16f8d006165ab0" providerId="LiveId" clId="{7F9498BA-75D7-4E45-B082-8B1EFEE1B768}" dt="2024-09-06T12:52:52.322" v="2060" actId="14100"/>
        <pc:sldMkLst>
          <pc:docMk/>
          <pc:sldMk cId="901554730" sldId="307"/>
        </pc:sldMkLst>
        <pc:spChg chg="del">
          <ac:chgData name="Hoang The" userId="9f16f8d006165ab0" providerId="LiveId" clId="{7F9498BA-75D7-4E45-B082-8B1EFEE1B768}" dt="2024-09-05T15:49:34.509" v="1253" actId="478"/>
          <ac:spMkLst>
            <pc:docMk/>
            <pc:sldMk cId="901554730" sldId="307"/>
            <ac:spMk id="2" creationId="{E55D7FF2-900D-FCE3-A2F6-709E941632DE}"/>
          </ac:spMkLst>
        </pc:spChg>
        <pc:spChg chg="add">
          <ac:chgData name="Hoang The" userId="9f16f8d006165ab0" providerId="LiveId" clId="{7F9498BA-75D7-4E45-B082-8B1EFEE1B768}" dt="2024-09-05T15:49:36.278" v="1254"/>
          <ac:spMkLst>
            <pc:docMk/>
            <pc:sldMk cId="901554730" sldId="307"/>
            <ac:spMk id="3" creationId="{2DA047A0-78C8-EBBC-F807-58370600CE80}"/>
          </ac:spMkLst>
        </pc:spChg>
        <pc:spChg chg="del">
          <ac:chgData name="Hoang The" userId="9f16f8d006165ab0" providerId="LiveId" clId="{7F9498BA-75D7-4E45-B082-8B1EFEE1B768}" dt="2024-09-05T15:49:34.509" v="1253" actId="478"/>
          <ac:spMkLst>
            <pc:docMk/>
            <pc:sldMk cId="901554730" sldId="307"/>
            <ac:spMk id="4" creationId="{2B172DF1-BFAE-149B-9723-3D4503D9A562}"/>
          </ac:spMkLst>
        </pc:spChg>
        <pc:spChg chg="add">
          <ac:chgData name="Hoang The" userId="9f16f8d006165ab0" providerId="LiveId" clId="{7F9498BA-75D7-4E45-B082-8B1EFEE1B768}" dt="2024-09-05T15:51:50.807" v="1264"/>
          <ac:spMkLst>
            <pc:docMk/>
            <pc:sldMk cId="901554730" sldId="307"/>
            <ac:spMk id="5" creationId="{2592EFC7-32D8-6D16-9891-4714E1E919EF}"/>
          </ac:spMkLst>
        </pc:spChg>
        <pc:spChg chg="mod">
          <ac:chgData name="Hoang The" userId="9f16f8d006165ab0" providerId="LiveId" clId="{7F9498BA-75D7-4E45-B082-8B1EFEE1B768}" dt="2024-09-05T15:49:20.104" v="1251" actId="20577"/>
          <ac:spMkLst>
            <pc:docMk/>
            <pc:sldMk cId="901554730" sldId="307"/>
            <ac:spMk id="20" creationId="{AA48FE7F-6FD8-D857-CD05-7B77A345BBDC}"/>
          </ac:spMkLst>
        </pc:spChg>
        <pc:spChg chg="mod">
          <ac:chgData name="Hoang The" userId="9f16f8d006165ab0" providerId="LiveId" clId="{7F9498BA-75D7-4E45-B082-8B1EFEE1B768}" dt="2024-09-06T12:52:52.322" v="2060" actId="14100"/>
          <ac:spMkLst>
            <pc:docMk/>
            <pc:sldMk cId="901554730" sldId="307"/>
            <ac:spMk id="23" creationId="{105431ED-B376-06BC-3D5C-A4074BC7CFB0}"/>
          </ac:spMkLst>
        </pc:spChg>
        <pc:picChg chg="add del mod">
          <ac:chgData name="Hoang The" userId="9f16f8d006165ab0" providerId="LiveId" clId="{7F9498BA-75D7-4E45-B082-8B1EFEE1B768}" dt="2024-09-05T15:57:40.075" v="1304" actId="478"/>
          <ac:picMkLst>
            <pc:docMk/>
            <pc:sldMk cId="901554730" sldId="307"/>
            <ac:picMk id="6" creationId="{63FCA086-1759-1A65-CFC0-4D24F77C334D}"/>
          </ac:picMkLst>
        </pc:picChg>
        <pc:picChg chg="del">
          <ac:chgData name="Hoang The" userId="9f16f8d006165ab0" providerId="LiveId" clId="{7F9498BA-75D7-4E45-B082-8B1EFEE1B768}" dt="2024-09-05T15:49:31.824" v="1252" actId="478"/>
          <ac:picMkLst>
            <pc:docMk/>
            <pc:sldMk cId="901554730" sldId="307"/>
            <ac:picMk id="7170" creationId="{5DFA9270-9179-0E6A-D955-EF0D7868F341}"/>
          </ac:picMkLst>
        </pc:picChg>
        <pc:picChg chg="add del mod">
          <ac:chgData name="Hoang The" userId="9f16f8d006165ab0" providerId="LiveId" clId="{7F9498BA-75D7-4E45-B082-8B1EFEE1B768}" dt="2024-09-05T15:56:17.092" v="1292" actId="21"/>
          <ac:picMkLst>
            <pc:docMk/>
            <pc:sldMk cId="901554730" sldId="307"/>
            <ac:picMk id="8196" creationId="{63FCA086-1759-1A65-CFC0-4D24F77C334D}"/>
          </ac:picMkLst>
        </pc:picChg>
      </pc:sldChg>
      <pc:sldChg chg="del">
        <pc:chgData name="Hoang The" userId="9f16f8d006165ab0" providerId="LiveId" clId="{7F9498BA-75D7-4E45-B082-8B1EFEE1B768}" dt="2024-09-05T14:31:06.841" v="68" actId="47"/>
        <pc:sldMkLst>
          <pc:docMk/>
          <pc:sldMk cId="3966331987" sldId="307"/>
        </pc:sldMkLst>
      </pc:sldChg>
      <pc:sldChg chg="addSp modSp add mod">
        <pc:chgData name="Hoang The" userId="9f16f8d006165ab0" providerId="LiveId" clId="{7F9498BA-75D7-4E45-B082-8B1EFEE1B768}" dt="2024-09-06T16:16:46.808" v="3307" actId="255"/>
        <pc:sldMkLst>
          <pc:docMk/>
          <pc:sldMk cId="878940949" sldId="308"/>
        </pc:sldMkLst>
        <pc:spChg chg="mod">
          <ac:chgData name="Hoang The" userId="9f16f8d006165ab0" providerId="LiveId" clId="{7F9498BA-75D7-4E45-B082-8B1EFEE1B768}" dt="2024-09-06T12:50:25.084" v="2018" actId="20577"/>
          <ac:spMkLst>
            <pc:docMk/>
            <pc:sldMk cId="878940949" sldId="308"/>
            <ac:spMk id="20" creationId="{AA48FE7F-6FD8-D857-CD05-7B77A345BBDC}"/>
          </ac:spMkLst>
        </pc:spChg>
        <pc:spChg chg="mod">
          <ac:chgData name="Hoang The" userId="9f16f8d006165ab0" providerId="LiveId" clId="{7F9498BA-75D7-4E45-B082-8B1EFEE1B768}" dt="2024-09-06T16:16:46.808" v="3307" actId="255"/>
          <ac:spMkLst>
            <pc:docMk/>
            <pc:sldMk cId="878940949" sldId="308"/>
            <ac:spMk id="23" creationId="{105431ED-B376-06BC-3D5C-A4074BC7CFB0}"/>
          </ac:spMkLst>
        </pc:spChg>
        <pc:picChg chg="add mod">
          <ac:chgData name="Hoang The" userId="9f16f8d006165ab0" providerId="LiveId" clId="{7F9498BA-75D7-4E45-B082-8B1EFEE1B768}" dt="2024-09-06T12:05:57.897" v="1996" actId="1076"/>
          <ac:picMkLst>
            <pc:docMk/>
            <pc:sldMk cId="878940949" sldId="308"/>
            <ac:picMk id="9218" creationId="{C5C48390-8A1B-E4EF-2E76-47B2C9297268}"/>
          </ac:picMkLst>
        </pc:picChg>
      </pc:sldChg>
      <pc:sldChg chg="del">
        <pc:chgData name="Hoang The" userId="9f16f8d006165ab0" providerId="LiveId" clId="{7F9498BA-75D7-4E45-B082-8B1EFEE1B768}" dt="2024-09-05T14:31:06.841" v="68" actId="47"/>
        <pc:sldMkLst>
          <pc:docMk/>
          <pc:sldMk cId="1528808102" sldId="308"/>
        </pc:sldMkLst>
      </pc:sldChg>
      <pc:sldChg chg="addSp modSp add mod">
        <pc:chgData name="Hoang The" userId="9f16f8d006165ab0" providerId="LiveId" clId="{7F9498BA-75D7-4E45-B082-8B1EFEE1B768}" dt="2024-09-05T15:58:56.952" v="1315" actId="1076"/>
        <pc:sldMkLst>
          <pc:docMk/>
          <pc:sldMk cId="803276968" sldId="309"/>
        </pc:sldMkLst>
        <pc:spChg chg="mod">
          <ac:chgData name="Hoang The" userId="9f16f8d006165ab0" providerId="LiveId" clId="{7F9498BA-75D7-4E45-B082-8B1EFEE1B768}" dt="2024-09-05T15:57:46.908" v="1307" actId="5793"/>
          <ac:spMkLst>
            <pc:docMk/>
            <pc:sldMk cId="803276968" sldId="309"/>
            <ac:spMk id="23" creationId="{105431ED-B376-06BC-3D5C-A4074BC7CFB0}"/>
          </ac:spMkLst>
        </pc:spChg>
        <pc:picChg chg="add mod">
          <ac:chgData name="Hoang The" userId="9f16f8d006165ab0" providerId="LiveId" clId="{7F9498BA-75D7-4E45-B082-8B1EFEE1B768}" dt="2024-09-05T15:58:56.952" v="1315" actId="1076"/>
          <ac:picMkLst>
            <pc:docMk/>
            <pc:sldMk cId="803276968" sldId="309"/>
            <ac:picMk id="2" creationId="{D0DBAB29-5203-37EF-8D45-677F18EA732A}"/>
          </ac:picMkLst>
        </pc:picChg>
      </pc:sldChg>
      <pc:sldChg chg="del">
        <pc:chgData name="Hoang The" userId="9f16f8d006165ab0" providerId="LiveId" clId="{7F9498BA-75D7-4E45-B082-8B1EFEE1B768}" dt="2024-09-05T14:31:06.841" v="68" actId="47"/>
        <pc:sldMkLst>
          <pc:docMk/>
          <pc:sldMk cId="4057895877" sldId="309"/>
        </pc:sldMkLst>
      </pc:sldChg>
      <pc:sldChg chg="del">
        <pc:chgData name="Hoang The" userId="9f16f8d006165ab0" providerId="LiveId" clId="{7F9498BA-75D7-4E45-B082-8B1EFEE1B768}" dt="2024-09-05T14:31:06.841" v="68" actId="47"/>
        <pc:sldMkLst>
          <pc:docMk/>
          <pc:sldMk cId="1962693100" sldId="310"/>
        </pc:sldMkLst>
      </pc:sldChg>
      <pc:sldChg chg="addSp delSp modSp add mod">
        <pc:chgData name="Hoang The" userId="9f16f8d006165ab0" providerId="LiveId" clId="{7F9498BA-75D7-4E45-B082-8B1EFEE1B768}" dt="2024-09-06T15:54:51.767" v="3196" actId="20577"/>
        <pc:sldMkLst>
          <pc:docMk/>
          <pc:sldMk cId="2826537934" sldId="310"/>
        </pc:sldMkLst>
        <pc:spChg chg="add">
          <ac:chgData name="Hoang The" userId="9f16f8d006165ab0" providerId="LiveId" clId="{7F9498BA-75D7-4E45-B082-8B1EFEE1B768}" dt="2024-09-06T13:05:58.111" v="2129"/>
          <ac:spMkLst>
            <pc:docMk/>
            <pc:sldMk cId="2826537934" sldId="310"/>
            <ac:spMk id="2" creationId="{34F40DFC-B976-6CFC-0AF7-CA9B9ADF7D9F}"/>
          </ac:spMkLst>
        </pc:spChg>
        <pc:spChg chg="add">
          <ac:chgData name="Hoang The" userId="9f16f8d006165ab0" providerId="LiveId" clId="{7F9498BA-75D7-4E45-B082-8B1EFEE1B768}" dt="2024-09-06T13:06:03.302" v="2130"/>
          <ac:spMkLst>
            <pc:docMk/>
            <pc:sldMk cId="2826537934" sldId="310"/>
            <ac:spMk id="3" creationId="{D9AD41A9-35A3-39B3-52E2-0BBF2B18884C}"/>
          </ac:spMkLst>
        </pc:spChg>
        <pc:spChg chg="add mod">
          <ac:chgData name="Hoang The" userId="9f16f8d006165ab0" providerId="LiveId" clId="{7F9498BA-75D7-4E45-B082-8B1EFEE1B768}" dt="2024-09-06T13:21:53.663" v="2235" actId="1036"/>
          <ac:spMkLst>
            <pc:docMk/>
            <pc:sldMk cId="2826537934" sldId="310"/>
            <ac:spMk id="8" creationId="{F1130F02-BC0E-1D3A-FCA5-9D44EF960A49}"/>
          </ac:spMkLst>
        </pc:spChg>
        <pc:spChg chg="mod">
          <ac:chgData name="Hoang The" userId="9f16f8d006165ab0" providerId="LiveId" clId="{7F9498BA-75D7-4E45-B082-8B1EFEE1B768}" dt="2024-09-06T12:50:31.366" v="2036" actId="20577"/>
          <ac:spMkLst>
            <pc:docMk/>
            <pc:sldMk cId="2826537934" sldId="310"/>
            <ac:spMk id="20" creationId="{AA48FE7F-6FD8-D857-CD05-7B77A345BBDC}"/>
          </ac:spMkLst>
        </pc:spChg>
        <pc:spChg chg="mod">
          <ac:chgData name="Hoang The" userId="9f16f8d006165ab0" providerId="LiveId" clId="{7F9498BA-75D7-4E45-B082-8B1EFEE1B768}" dt="2024-09-06T15:54:51.767" v="3196" actId="20577"/>
          <ac:spMkLst>
            <pc:docMk/>
            <pc:sldMk cId="2826537934" sldId="310"/>
            <ac:spMk id="23" creationId="{105431ED-B376-06BC-3D5C-A4074BC7CFB0}"/>
          </ac:spMkLst>
        </pc:spChg>
        <pc:picChg chg="add mod">
          <ac:chgData name="Hoang The" userId="9f16f8d006165ab0" providerId="LiveId" clId="{7F9498BA-75D7-4E45-B082-8B1EFEE1B768}" dt="2024-09-06T13:21:24.448" v="2218" actId="1076"/>
          <ac:picMkLst>
            <pc:docMk/>
            <pc:sldMk cId="2826537934" sldId="310"/>
            <ac:picMk id="5" creationId="{5CEB3809-3892-8B27-DBDE-A240DB3C0552}"/>
          </ac:picMkLst>
        </pc:picChg>
        <pc:picChg chg="add mod">
          <ac:chgData name="Hoang The" userId="9f16f8d006165ab0" providerId="LiveId" clId="{7F9498BA-75D7-4E45-B082-8B1EFEE1B768}" dt="2024-09-06T13:21:29.597" v="2220" actId="1076"/>
          <ac:picMkLst>
            <pc:docMk/>
            <pc:sldMk cId="2826537934" sldId="310"/>
            <ac:picMk id="7" creationId="{C26460DA-611F-D3E5-9140-4099C5332484}"/>
          </ac:picMkLst>
        </pc:picChg>
        <pc:picChg chg="del">
          <ac:chgData name="Hoang The" userId="9f16f8d006165ab0" providerId="LiveId" clId="{7F9498BA-75D7-4E45-B082-8B1EFEE1B768}" dt="2024-09-06T12:49:44.284" v="2000" actId="478"/>
          <ac:picMkLst>
            <pc:docMk/>
            <pc:sldMk cId="2826537934" sldId="310"/>
            <ac:picMk id="9218" creationId="{C5C48390-8A1B-E4EF-2E76-47B2C9297268}"/>
          </ac:picMkLst>
        </pc:picChg>
        <pc:picChg chg="add del mod">
          <ac:chgData name="Hoang The" userId="9f16f8d006165ab0" providerId="LiveId" clId="{7F9498BA-75D7-4E45-B082-8B1EFEE1B768}" dt="2024-09-06T12:52:38.469" v="2057" actId="478"/>
          <ac:picMkLst>
            <pc:docMk/>
            <pc:sldMk cId="2826537934" sldId="310"/>
            <ac:picMk id="11266" creationId="{970ABF6F-FF06-F118-5E70-127181CD0798}"/>
          </ac:picMkLst>
        </pc:picChg>
        <pc:picChg chg="add del mod">
          <ac:chgData name="Hoang The" userId="9f16f8d006165ab0" providerId="LiveId" clId="{7F9498BA-75D7-4E45-B082-8B1EFEE1B768}" dt="2024-09-06T13:20:08.786" v="2205" actId="478"/>
          <ac:picMkLst>
            <pc:docMk/>
            <pc:sldMk cId="2826537934" sldId="310"/>
            <ac:picMk id="11270" creationId="{A3595568-4D4F-6764-D816-4AA12C7961A5}"/>
          </ac:picMkLst>
        </pc:picChg>
      </pc:sldChg>
      <pc:sldChg chg="addSp delSp modSp add mod ord">
        <pc:chgData name="Hoang The" userId="9f16f8d006165ab0" providerId="LiveId" clId="{7F9498BA-75D7-4E45-B082-8B1EFEE1B768}" dt="2024-09-06T16:00:45.716" v="3232" actId="1076"/>
        <pc:sldMkLst>
          <pc:docMk/>
          <pc:sldMk cId="425694427" sldId="311"/>
        </pc:sldMkLst>
        <pc:spChg chg="mod">
          <ac:chgData name="Hoang The" userId="9f16f8d006165ab0" providerId="LiveId" clId="{7F9498BA-75D7-4E45-B082-8B1EFEE1B768}" dt="2024-09-06T15:58:48.979" v="3221" actId="20577"/>
          <ac:spMkLst>
            <pc:docMk/>
            <pc:sldMk cId="425694427" sldId="311"/>
            <ac:spMk id="20" creationId="{AA48FE7F-6FD8-D857-CD05-7B77A345BBDC}"/>
          </ac:spMkLst>
        </pc:spChg>
        <pc:spChg chg="mod">
          <ac:chgData name="Hoang The" userId="9f16f8d006165ab0" providerId="LiveId" clId="{7F9498BA-75D7-4E45-B082-8B1EFEE1B768}" dt="2024-09-06T15:58:52.761" v="3222" actId="20577"/>
          <ac:spMkLst>
            <pc:docMk/>
            <pc:sldMk cId="425694427" sldId="311"/>
            <ac:spMk id="23" creationId="{105431ED-B376-06BC-3D5C-A4074BC7CFB0}"/>
          </ac:spMkLst>
        </pc:spChg>
        <pc:picChg chg="del">
          <ac:chgData name="Hoang The" userId="9f16f8d006165ab0" providerId="LiveId" clId="{7F9498BA-75D7-4E45-B082-8B1EFEE1B768}" dt="2024-09-06T15:57:46.701" v="3197" actId="478"/>
          <ac:picMkLst>
            <pc:docMk/>
            <pc:sldMk cId="425694427" sldId="311"/>
            <ac:picMk id="11266" creationId="{970ABF6F-FF06-F118-5E70-127181CD0798}"/>
          </ac:picMkLst>
        </pc:picChg>
        <pc:picChg chg="add del">
          <ac:chgData name="Hoang The" userId="9f16f8d006165ab0" providerId="LiveId" clId="{7F9498BA-75D7-4E45-B082-8B1EFEE1B768}" dt="2024-09-06T16:00:09.846" v="3226" actId="478"/>
          <ac:picMkLst>
            <pc:docMk/>
            <pc:sldMk cId="425694427" sldId="311"/>
            <ac:picMk id="16386" creationId="{E69B6D11-AA9A-8C34-8318-53BC3CFE7813}"/>
          </ac:picMkLst>
        </pc:picChg>
        <pc:picChg chg="add del">
          <ac:chgData name="Hoang The" userId="9f16f8d006165ab0" providerId="LiveId" clId="{7F9498BA-75D7-4E45-B082-8B1EFEE1B768}" dt="2024-09-06T16:00:35.942" v="3228" actId="478"/>
          <ac:picMkLst>
            <pc:docMk/>
            <pc:sldMk cId="425694427" sldId="311"/>
            <ac:picMk id="16388" creationId="{677F0EB8-1292-16DD-E874-CEEB27ACC5FF}"/>
          </ac:picMkLst>
        </pc:picChg>
        <pc:picChg chg="add mod">
          <ac:chgData name="Hoang The" userId="9f16f8d006165ab0" providerId="LiveId" clId="{7F9498BA-75D7-4E45-B082-8B1EFEE1B768}" dt="2024-09-06T16:00:45.716" v="3232" actId="1076"/>
          <ac:picMkLst>
            <pc:docMk/>
            <pc:sldMk cId="425694427" sldId="311"/>
            <ac:picMk id="16390" creationId="{96F38518-594C-7ECE-B8C2-D16626010F46}"/>
          </ac:picMkLst>
        </pc:picChg>
      </pc:sldChg>
      <pc:sldChg chg="del">
        <pc:chgData name="Hoang The" userId="9f16f8d006165ab0" providerId="LiveId" clId="{7F9498BA-75D7-4E45-B082-8B1EFEE1B768}" dt="2024-09-05T14:31:06.841" v="68" actId="47"/>
        <pc:sldMkLst>
          <pc:docMk/>
          <pc:sldMk cId="2535977467" sldId="311"/>
        </pc:sldMkLst>
      </pc:sldChg>
      <pc:sldChg chg="addSp delSp modSp add mod">
        <pc:chgData name="Hoang The" userId="9f16f8d006165ab0" providerId="LiveId" clId="{7F9498BA-75D7-4E45-B082-8B1EFEE1B768}" dt="2024-09-06T16:37:11.535" v="3659" actId="1076"/>
        <pc:sldMkLst>
          <pc:docMk/>
          <pc:sldMk cId="1648026974" sldId="312"/>
        </pc:sldMkLst>
        <pc:spChg chg="mod">
          <ac:chgData name="Hoang The" userId="9f16f8d006165ab0" providerId="LiveId" clId="{7F9498BA-75D7-4E45-B082-8B1EFEE1B768}" dt="2024-09-06T15:16:10.905" v="2499" actId="20577"/>
          <ac:spMkLst>
            <pc:docMk/>
            <pc:sldMk cId="1648026974" sldId="312"/>
            <ac:spMk id="20" creationId="{AA48FE7F-6FD8-D857-CD05-7B77A345BBDC}"/>
          </ac:spMkLst>
        </pc:spChg>
        <pc:spChg chg="mod">
          <ac:chgData name="Hoang The" userId="9f16f8d006165ab0" providerId="LiveId" clId="{7F9498BA-75D7-4E45-B082-8B1EFEE1B768}" dt="2024-09-06T16:36:58.522" v="3656" actId="14100"/>
          <ac:spMkLst>
            <pc:docMk/>
            <pc:sldMk cId="1648026974" sldId="312"/>
            <ac:spMk id="23" creationId="{105431ED-B376-06BC-3D5C-A4074BC7CFB0}"/>
          </ac:spMkLst>
        </pc:spChg>
        <pc:picChg chg="add del mod">
          <ac:chgData name="Hoang The" userId="9f16f8d006165ab0" providerId="LiveId" clId="{7F9498BA-75D7-4E45-B082-8B1EFEE1B768}" dt="2024-09-06T16:34:24.478" v="3471" actId="478"/>
          <ac:picMkLst>
            <pc:docMk/>
            <pc:sldMk cId="1648026974" sldId="312"/>
            <ac:picMk id="3" creationId="{F577A2B6-80F4-7654-37B1-6DB3117B86F7}"/>
          </ac:picMkLst>
        </pc:picChg>
        <pc:picChg chg="add mod modCrop">
          <ac:chgData name="Hoang The" userId="9f16f8d006165ab0" providerId="LiveId" clId="{7F9498BA-75D7-4E45-B082-8B1EFEE1B768}" dt="2024-09-06T16:37:11.535" v="3659" actId="1076"/>
          <ac:picMkLst>
            <pc:docMk/>
            <pc:sldMk cId="1648026974" sldId="312"/>
            <ac:picMk id="5" creationId="{746A5B66-A0B1-FF4C-F8D1-8162295E26FD}"/>
          </ac:picMkLst>
        </pc:picChg>
        <pc:picChg chg="add mod modCrop">
          <ac:chgData name="Hoang The" userId="9f16f8d006165ab0" providerId="LiveId" clId="{7F9498BA-75D7-4E45-B082-8B1EFEE1B768}" dt="2024-09-06T16:37:11.535" v="3659" actId="1076"/>
          <ac:picMkLst>
            <pc:docMk/>
            <pc:sldMk cId="1648026974" sldId="312"/>
            <ac:picMk id="7" creationId="{0E0E73BF-97FD-811B-A7E8-0F18002C5F4C}"/>
          </ac:picMkLst>
        </pc:picChg>
      </pc:sldChg>
      <pc:sldChg chg="del">
        <pc:chgData name="Hoang The" userId="9f16f8d006165ab0" providerId="LiveId" clId="{7F9498BA-75D7-4E45-B082-8B1EFEE1B768}" dt="2024-09-05T14:31:06.841" v="68" actId="47"/>
        <pc:sldMkLst>
          <pc:docMk/>
          <pc:sldMk cId="2602622797" sldId="312"/>
        </pc:sldMkLst>
      </pc:sldChg>
      <pc:sldChg chg="del">
        <pc:chgData name="Hoang The" userId="9f16f8d006165ab0" providerId="LiveId" clId="{7F9498BA-75D7-4E45-B082-8B1EFEE1B768}" dt="2024-09-05T14:31:06.841" v="68" actId="47"/>
        <pc:sldMkLst>
          <pc:docMk/>
          <pc:sldMk cId="575172779" sldId="313"/>
        </pc:sldMkLst>
      </pc:sldChg>
      <pc:sldChg chg="addSp delSp modSp add mod ord">
        <pc:chgData name="Hoang The" userId="9f16f8d006165ab0" providerId="LiveId" clId="{7F9498BA-75D7-4E45-B082-8B1EFEE1B768}" dt="2024-09-06T15:54:25.365" v="3191" actId="5793"/>
        <pc:sldMkLst>
          <pc:docMk/>
          <pc:sldMk cId="3763915713" sldId="313"/>
        </pc:sldMkLst>
        <pc:spChg chg="add del">
          <ac:chgData name="Hoang The" userId="9f16f8d006165ab0" providerId="LiveId" clId="{7F9498BA-75D7-4E45-B082-8B1EFEE1B768}" dt="2024-09-06T14:58:29.664" v="2243" actId="22"/>
          <ac:spMkLst>
            <pc:docMk/>
            <pc:sldMk cId="3763915713" sldId="313"/>
            <ac:spMk id="3" creationId="{ACA5BA55-43D9-2951-147E-5E3B6BE6C9B2}"/>
          </ac:spMkLst>
        </pc:spChg>
        <pc:spChg chg="add mod">
          <ac:chgData name="Hoang The" userId="9f16f8d006165ab0" providerId="LiveId" clId="{7F9498BA-75D7-4E45-B082-8B1EFEE1B768}" dt="2024-09-06T15:50:53.089" v="3153" actId="20577"/>
          <ac:spMkLst>
            <pc:docMk/>
            <pc:sldMk cId="3763915713" sldId="313"/>
            <ac:spMk id="5" creationId="{6F3AF304-6EA2-7FA0-14B8-C4A7121943C5}"/>
          </ac:spMkLst>
        </pc:spChg>
        <pc:spChg chg="add">
          <ac:chgData name="Hoang The" userId="9f16f8d006165ab0" providerId="LiveId" clId="{7F9498BA-75D7-4E45-B082-8B1EFEE1B768}" dt="2024-09-06T15:41:36.208" v="2827"/>
          <ac:spMkLst>
            <pc:docMk/>
            <pc:sldMk cId="3763915713" sldId="313"/>
            <ac:spMk id="6" creationId="{E8366D01-102B-6D69-7C26-8360C32126C6}"/>
          </ac:spMkLst>
        </pc:spChg>
        <pc:spChg chg="mod">
          <ac:chgData name="Hoang The" userId="9f16f8d006165ab0" providerId="LiveId" clId="{7F9498BA-75D7-4E45-B082-8B1EFEE1B768}" dt="2024-09-06T15:53:14.686" v="3184" actId="20577"/>
          <ac:spMkLst>
            <pc:docMk/>
            <pc:sldMk cId="3763915713" sldId="313"/>
            <ac:spMk id="20" creationId="{AA48FE7F-6FD8-D857-CD05-7B77A345BBDC}"/>
          </ac:spMkLst>
        </pc:spChg>
        <pc:spChg chg="mod">
          <ac:chgData name="Hoang The" userId="9f16f8d006165ab0" providerId="LiveId" clId="{7F9498BA-75D7-4E45-B082-8B1EFEE1B768}" dt="2024-09-06T15:54:25.365" v="3191" actId="5793"/>
          <ac:spMkLst>
            <pc:docMk/>
            <pc:sldMk cId="3763915713" sldId="313"/>
            <ac:spMk id="23" creationId="{105431ED-B376-06BC-3D5C-A4074BC7CFB0}"/>
          </ac:spMkLst>
        </pc:spChg>
        <pc:picChg chg="add del mod">
          <ac:chgData name="Hoang The" userId="9f16f8d006165ab0" providerId="LiveId" clId="{7F9498BA-75D7-4E45-B082-8B1EFEE1B768}" dt="2024-09-06T15:53:55.342" v="3186" actId="1076"/>
          <ac:picMkLst>
            <pc:docMk/>
            <pc:sldMk cId="3763915713" sldId="313"/>
            <ac:picMk id="12290" creationId="{07DE376E-159D-BF8B-B608-35A3700E1AEE}"/>
          </ac:picMkLst>
        </pc:picChg>
        <pc:picChg chg="add">
          <ac:chgData name="Hoang The" userId="9f16f8d006165ab0" providerId="LiveId" clId="{7F9498BA-75D7-4E45-B082-8B1EFEE1B768}" dt="2024-09-06T15:06:04.030" v="2446"/>
          <ac:picMkLst>
            <pc:docMk/>
            <pc:sldMk cId="3763915713" sldId="313"/>
            <ac:picMk id="12292" creationId="{DD9D71F1-CEEA-E57F-4B7C-59A187CBD1FD}"/>
          </ac:picMkLst>
        </pc:picChg>
      </pc:sldChg>
      <pc:sldChg chg="del">
        <pc:chgData name="Hoang The" userId="9f16f8d006165ab0" providerId="LiveId" clId="{7F9498BA-75D7-4E45-B082-8B1EFEE1B768}" dt="2024-09-05T14:31:06.841" v="68" actId="47"/>
        <pc:sldMkLst>
          <pc:docMk/>
          <pc:sldMk cId="1808795622" sldId="314"/>
        </pc:sldMkLst>
      </pc:sldChg>
      <pc:sldChg chg="addSp modSp add mod ord">
        <pc:chgData name="Hoang The" userId="9f16f8d006165ab0" providerId="LiveId" clId="{7F9498BA-75D7-4E45-B082-8B1EFEE1B768}" dt="2024-09-06T13:18:57.953" v="2204" actId="207"/>
        <pc:sldMkLst>
          <pc:docMk/>
          <pc:sldMk cId="2834757742" sldId="314"/>
        </pc:sldMkLst>
        <pc:spChg chg="add mod">
          <ac:chgData name="Hoang The" userId="9f16f8d006165ab0" providerId="LiveId" clId="{7F9498BA-75D7-4E45-B082-8B1EFEE1B768}" dt="2024-09-06T13:18:57.953" v="2204" actId="207"/>
          <ac:spMkLst>
            <pc:docMk/>
            <pc:sldMk cId="2834757742" sldId="314"/>
            <ac:spMk id="6" creationId="{6955B00D-28D4-65ED-C494-6FCF29556E51}"/>
          </ac:spMkLst>
        </pc:spChg>
        <pc:spChg chg="mod">
          <ac:chgData name="Hoang The" userId="9f16f8d006165ab0" providerId="LiveId" clId="{7F9498BA-75D7-4E45-B082-8B1EFEE1B768}" dt="2024-09-06T13:16:34.086" v="2185" actId="14100"/>
          <ac:spMkLst>
            <pc:docMk/>
            <pc:sldMk cId="2834757742" sldId="314"/>
            <ac:spMk id="23" creationId="{105431ED-B376-06BC-3D5C-A4074BC7CFB0}"/>
          </ac:spMkLst>
        </pc:spChg>
        <pc:picChg chg="add mod modCrop">
          <ac:chgData name="Hoang The" userId="9f16f8d006165ab0" providerId="LiveId" clId="{7F9498BA-75D7-4E45-B082-8B1EFEE1B768}" dt="2024-09-06T13:18:14.662" v="2200" actId="1076"/>
          <ac:picMkLst>
            <pc:docMk/>
            <pc:sldMk cId="2834757742" sldId="314"/>
            <ac:picMk id="3" creationId="{E1232533-318B-3338-F167-DE5557BC7801}"/>
          </ac:picMkLst>
        </pc:picChg>
        <pc:picChg chg="add mod">
          <ac:chgData name="Hoang The" userId="9f16f8d006165ab0" providerId="LiveId" clId="{7F9498BA-75D7-4E45-B082-8B1EFEE1B768}" dt="2024-09-06T13:18:19.322" v="2201" actId="1076"/>
          <ac:picMkLst>
            <pc:docMk/>
            <pc:sldMk cId="2834757742" sldId="314"/>
            <ac:picMk id="5" creationId="{BAA3F25A-7283-74E2-1B99-BCCFE4A0CCFD}"/>
          </ac:picMkLst>
        </pc:picChg>
      </pc:sldChg>
      <pc:sldChg chg="del">
        <pc:chgData name="Hoang The" userId="9f16f8d006165ab0" providerId="LiveId" clId="{7F9498BA-75D7-4E45-B082-8B1EFEE1B768}" dt="2024-09-05T14:31:06.841" v="68" actId="47"/>
        <pc:sldMkLst>
          <pc:docMk/>
          <pc:sldMk cId="477078015" sldId="315"/>
        </pc:sldMkLst>
      </pc:sldChg>
      <pc:sldChg chg="addSp modSp add mod">
        <pc:chgData name="Hoang The" userId="9f16f8d006165ab0" providerId="LiveId" clId="{7F9498BA-75D7-4E45-B082-8B1EFEE1B768}" dt="2024-09-06T15:54:32.348" v="3192" actId="5793"/>
        <pc:sldMkLst>
          <pc:docMk/>
          <pc:sldMk cId="1980209852" sldId="315"/>
        </pc:sldMkLst>
        <pc:spChg chg="mod">
          <ac:chgData name="Hoang The" userId="9f16f8d006165ab0" providerId="LiveId" clId="{7F9498BA-75D7-4E45-B082-8B1EFEE1B768}" dt="2024-09-06T15:54:32.348" v="3192" actId="5793"/>
          <ac:spMkLst>
            <pc:docMk/>
            <pc:sldMk cId="1980209852" sldId="315"/>
            <ac:spMk id="23" creationId="{105431ED-B376-06BC-3D5C-A4074BC7CFB0}"/>
          </ac:spMkLst>
        </pc:spChg>
        <pc:picChg chg="add mod">
          <ac:chgData name="Hoang The" userId="9f16f8d006165ab0" providerId="LiveId" clId="{7F9498BA-75D7-4E45-B082-8B1EFEE1B768}" dt="2024-09-06T13:15:55.938" v="2177" actId="1076"/>
          <ac:picMkLst>
            <pc:docMk/>
            <pc:sldMk cId="1980209852" sldId="315"/>
            <ac:picMk id="3" creationId="{5A8BE395-DA75-8282-0ABA-EA86733F9C39}"/>
          </ac:picMkLst>
        </pc:picChg>
        <pc:picChg chg="add mod">
          <ac:chgData name="Hoang The" userId="9f16f8d006165ab0" providerId="LiveId" clId="{7F9498BA-75D7-4E45-B082-8B1EFEE1B768}" dt="2024-09-06T13:16:04.996" v="2180" actId="1076"/>
          <ac:picMkLst>
            <pc:docMk/>
            <pc:sldMk cId="1980209852" sldId="315"/>
            <ac:picMk id="5" creationId="{8FC0D1B1-9191-C646-9302-FA04CDD949B4}"/>
          </ac:picMkLst>
        </pc:picChg>
      </pc:sldChg>
      <pc:sldChg chg="new del">
        <pc:chgData name="Hoang The" userId="9f16f8d006165ab0" providerId="LiveId" clId="{7F9498BA-75D7-4E45-B082-8B1EFEE1B768}" dt="2024-09-06T15:25:47.083" v="2516" actId="47"/>
        <pc:sldMkLst>
          <pc:docMk/>
          <pc:sldMk cId="552500928" sldId="316"/>
        </pc:sldMkLst>
      </pc:sldChg>
      <pc:sldChg chg="addSp delSp modSp add mod">
        <pc:chgData name="Hoang The" userId="9f16f8d006165ab0" providerId="LiveId" clId="{7F9498BA-75D7-4E45-B082-8B1EFEE1B768}" dt="2024-09-06T16:12:35.578" v="3283" actId="20577"/>
        <pc:sldMkLst>
          <pc:docMk/>
          <pc:sldMk cId="717545027" sldId="316"/>
        </pc:sldMkLst>
        <pc:spChg chg="add mod">
          <ac:chgData name="Hoang The" userId="9f16f8d006165ab0" providerId="LiveId" clId="{7F9498BA-75D7-4E45-B082-8B1EFEE1B768}" dt="2024-09-06T15:28:30.158" v="2573" actId="255"/>
          <ac:spMkLst>
            <pc:docMk/>
            <pc:sldMk cId="717545027" sldId="316"/>
            <ac:spMk id="3" creationId="{BE983699-34FE-12D4-3E10-EE1F46FE95F1}"/>
          </ac:spMkLst>
        </pc:spChg>
        <pc:spChg chg="add">
          <ac:chgData name="Hoang The" userId="9f16f8d006165ab0" providerId="LiveId" clId="{7F9498BA-75D7-4E45-B082-8B1EFEE1B768}" dt="2024-09-06T15:33:17.294" v="2669"/>
          <ac:spMkLst>
            <pc:docMk/>
            <pc:sldMk cId="717545027" sldId="316"/>
            <ac:spMk id="6" creationId="{F466E716-0094-53D4-E5FE-0F7A8954E3DE}"/>
          </ac:spMkLst>
        </pc:spChg>
        <pc:spChg chg="add mod">
          <ac:chgData name="Hoang The" userId="9f16f8d006165ab0" providerId="LiveId" clId="{7F9498BA-75D7-4E45-B082-8B1EFEE1B768}" dt="2024-09-06T15:36:23.764" v="2742" actId="20577"/>
          <ac:spMkLst>
            <pc:docMk/>
            <pc:sldMk cId="717545027" sldId="316"/>
            <ac:spMk id="8" creationId="{B2E3ABD2-81F3-C60F-1E48-258BD9C9E286}"/>
          </ac:spMkLst>
        </pc:spChg>
        <pc:spChg chg="mod">
          <ac:chgData name="Hoang The" userId="9f16f8d006165ab0" providerId="LiveId" clId="{7F9498BA-75D7-4E45-B082-8B1EFEE1B768}" dt="2024-09-06T16:12:35.578" v="3283" actId="20577"/>
          <ac:spMkLst>
            <pc:docMk/>
            <pc:sldMk cId="717545027" sldId="316"/>
            <ac:spMk id="20" creationId="{AA48FE7F-6FD8-D857-CD05-7B77A345BBDC}"/>
          </ac:spMkLst>
        </pc:spChg>
        <pc:picChg chg="del">
          <ac:chgData name="Hoang The" userId="9f16f8d006165ab0" providerId="LiveId" clId="{7F9498BA-75D7-4E45-B082-8B1EFEE1B768}" dt="2024-09-06T15:25:55.740" v="2529" actId="478"/>
          <ac:picMkLst>
            <pc:docMk/>
            <pc:sldMk cId="717545027" sldId="316"/>
            <ac:picMk id="2" creationId="{D0DBAB29-5203-37EF-8D45-677F18EA732A}"/>
          </ac:picMkLst>
        </pc:picChg>
        <pc:picChg chg="add mod">
          <ac:chgData name="Hoang The" userId="9f16f8d006165ab0" providerId="LiveId" clId="{7F9498BA-75D7-4E45-B082-8B1EFEE1B768}" dt="2024-09-06T15:33:14.881" v="2668" actId="1076"/>
          <ac:picMkLst>
            <pc:docMk/>
            <pc:sldMk cId="717545027" sldId="316"/>
            <ac:picMk id="5" creationId="{A3AA0943-8590-452B-78B8-479F92629EE9}"/>
          </ac:picMkLst>
        </pc:picChg>
      </pc:sldChg>
      <pc:sldChg chg="del">
        <pc:chgData name="Hoang The" userId="9f16f8d006165ab0" providerId="LiveId" clId="{7F9498BA-75D7-4E45-B082-8B1EFEE1B768}" dt="2024-09-05T14:31:06.841" v="68" actId="47"/>
        <pc:sldMkLst>
          <pc:docMk/>
          <pc:sldMk cId="1947677952" sldId="316"/>
        </pc:sldMkLst>
      </pc:sldChg>
      <pc:sldChg chg="del">
        <pc:chgData name="Hoang The" userId="9f16f8d006165ab0" providerId="LiveId" clId="{7F9498BA-75D7-4E45-B082-8B1EFEE1B768}" dt="2024-09-05T14:31:06.841" v="68" actId="47"/>
        <pc:sldMkLst>
          <pc:docMk/>
          <pc:sldMk cId="1149076521" sldId="317"/>
        </pc:sldMkLst>
      </pc:sldChg>
      <pc:sldChg chg="addSp delSp modSp add mod">
        <pc:chgData name="Hoang The" userId="9f16f8d006165ab0" providerId="LiveId" clId="{7F9498BA-75D7-4E45-B082-8B1EFEE1B768}" dt="2024-09-06T16:12:39.220" v="3284"/>
        <pc:sldMkLst>
          <pc:docMk/>
          <pc:sldMk cId="4171327531" sldId="317"/>
        </pc:sldMkLst>
        <pc:spChg chg="mod">
          <ac:chgData name="Hoang The" userId="9f16f8d006165ab0" providerId="LiveId" clId="{7F9498BA-75D7-4E45-B082-8B1EFEE1B768}" dt="2024-09-06T15:31:43.643" v="2667" actId="20577"/>
          <ac:spMkLst>
            <pc:docMk/>
            <pc:sldMk cId="4171327531" sldId="317"/>
            <ac:spMk id="3" creationId="{BE983699-34FE-12D4-3E10-EE1F46FE95F1}"/>
          </ac:spMkLst>
        </pc:spChg>
        <pc:spChg chg="add mod">
          <ac:chgData name="Hoang The" userId="9f16f8d006165ab0" providerId="LiveId" clId="{7F9498BA-75D7-4E45-B082-8B1EFEE1B768}" dt="2024-09-06T15:36:26.462" v="2743" actId="20577"/>
          <ac:spMkLst>
            <pc:docMk/>
            <pc:sldMk cId="4171327531" sldId="317"/>
            <ac:spMk id="6" creationId="{1026DEA9-12D5-9395-54EA-8BF0E5AD56C2}"/>
          </ac:spMkLst>
        </pc:spChg>
        <pc:spChg chg="add">
          <ac:chgData name="Hoang The" userId="9f16f8d006165ab0" providerId="LiveId" clId="{7F9498BA-75D7-4E45-B082-8B1EFEE1B768}" dt="2024-09-06T15:34:28.294" v="2687"/>
          <ac:spMkLst>
            <pc:docMk/>
            <pc:sldMk cId="4171327531" sldId="317"/>
            <ac:spMk id="7" creationId="{E47F43C3-1B13-12DE-BEC9-BB6303F303F9}"/>
          </ac:spMkLst>
        </pc:spChg>
        <pc:spChg chg="mod">
          <ac:chgData name="Hoang The" userId="9f16f8d006165ab0" providerId="LiveId" clId="{7F9498BA-75D7-4E45-B082-8B1EFEE1B768}" dt="2024-09-06T16:12:39.220" v="3284"/>
          <ac:spMkLst>
            <pc:docMk/>
            <pc:sldMk cId="4171327531" sldId="317"/>
            <ac:spMk id="20" creationId="{AA48FE7F-6FD8-D857-CD05-7B77A345BBDC}"/>
          </ac:spMkLst>
        </pc:spChg>
        <pc:picChg chg="add mod">
          <ac:chgData name="Hoang The" userId="9f16f8d006165ab0" providerId="LiveId" clId="{7F9498BA-75D7-4E45-B082-8B1EFEE1B768}" dt="2024-09-06T15:30:23.648" v="2647" actId="1076"/>
          <ac:picMkLst>
            <pc:docMk/>
            <pc:sldMk cId="4171327531" sldId="317"/>
            <ac:picMk id="4" creationId="{2A040AB0-3F96-07B7-40CD-32A49505E727}"/>
          </ac:picMkLst>
        </pc:picChg>
        <pc:picChg chg="del">
          <ac:chgData name="Hoang The" userId="9f16f8d006165ab0" providerId="LiveId" clId="{7F9498BA-75D7-4E45-B082-8B1EFEE1B768}" dt="2024-09-06T15:30:08.613" v="2645" actId="478"/>
          <ac:picMkLst>
            <pc:docMk/>
            <pc:sldMk cId="4171327531" sldId="317"/>
            <ac:picMk id="5" creationId="{A3AA0943-8590-452B-78B8-479F92629EE9}"/>
          </ac:picMkLst>
        </pc:picChg>
      </pc:sldChg>
      <pc:sldChg chg="addSp delSp modSp add mod">
        <pc:chgData name="Hoang The" userId="9f16f8d006165ab0" providerId="LiveId" clId="{7F9498BA-75D7-4E45-B082-8B1EFEE1B768}" dt="2024-09-06T16:12:41.267" v="3285"/>
        <pc:sldMkLst>
          <pc:docMk/>
          <pc:sldMk cId="692491734" sldId="318"/>
        </pc:sldMkLst>
        <pc:spChg chg="mod">
          <ac:chgData name="Hoang The" userId="9f16f8d006165ab0" providerId="LiveId" clId="{7F9498BA-75D7-4E45-B082-8B1EFEE1B768}" dt="2024-09-06T15:31:39.100" v="2666" actId="20577"/>
          <ac:spMkLst>
            <pc:docMk/>
            <pc:sldMk cId="692491734" sldId="318"/>
            <ac:spMk id="3" creationId="{BE983699-34FE-12D4-3E10-EE1F46FE95F1}"/>
          </ac:spMkLst>
        </pc:spChg>
        <pc:spChg chg="add mod">
          <ac:chgData name="Hoang The" userId="9f16f8d006165ab0" providerId="LiveId" clId="{7F9498BA-75D7-4E45-B082-8B1EFEE1B768}" dt="2024-09-06T15:36:28.682" v="2744" actId="20577"/>
          <ac:spMkLst>
            <pc:docMk/>
            <pc:sldMk cId="692491734" sldId="318"/>
            <ac:spMk id="6" creationId="{C3C09F69-CF48-4F29-E64E-CA50584CB628}"/>
          </ac:spMkLst>
        </pc:spChg>
        <pc:spChg chg="mod">
          <ac:chgData name="Hoang The" userId="9f16f8d006165ab0" providerId="LiveId" clId="{7F9498BA-75D7-4E45-B082-8B1EFEE1B768}" dt="2024-09-06T16:12:41.267" v="3285"/>
          <ac:spMkLst>
            <pc:docMk/>
            <pc:sldMk cId="692491734" sldId="318"/>
            <ac:spMk id="20" creationId="{AA48FE7F-6FD8-D857-CD05-7B77A345BBDC}"/>
          </ac:spMkLst>
        </pc:spChg>
        <pc:picChg chg="del">
          <ac:chgData name="Hoang The" userId="9f16f8d006165ab0" providerId="LiveId" clId="{7F9498BA-75D7-4E45-B082-8B1EFEE1B768}" dt="2024-09-06T15:31:09.797" v="2650" actId="478"/>
          <ac:picMkLst>
            <pc:docMk/>
            <pc:sldMk cId="692491734" sldId="318"/>
            <ac:picMk id="4" creationId="{2A040AB0-3F96-07B7-40CD-32A49505E727}"/>
          </ac:picMkLst>
        </pc:picChg>
        <pc:picChg chg="add mod">
          <ac:chgData name="Hoang The" userId="9f16f8d006165ab0" providerId="LiveId" clId="{7F9498BA-75D7-4E45-B082-8B1EFEE1B768}" dt="2024-09-06T15:31:11.861" v="2652" actId="1076"/>
          <ac:picMkLst>
            <pc:docMk/>
            <pc:sldMk cId="692491734" sldId="318"/>
            <ac:picMk id="5" creationId="{9B399A0E-6E54-154D-A88C-F668F3970319}"/>
          </ac:picMkLst>
        </pc:picChg>
      </pc:sldChg>
      <pc:sldChg chg="del">
        <pc:chgData name="Hoang The" userId="9f16f8d006165ab0" providerId="LiveId" clId="{7F9498BA-75D7-4E45-B082-8B1EFEE1B768}" dt="2024-09-05T14:31:06.841" v="68" actId="47"/>
        <pc:sldMkLst>
          <pc:docMk/>
          <pc:sldMk cId="2661623280" sldId="318"/>
        </pc:sldMkLst>
      </pc:sldChg>
      <pc:sldChg chg="addSp delSp modSp add mod">
        <pc:chgData name="Hoang The" userId="9f16f8d006165ab0" providerId="LiveId" clId="{7F9498BA-75D7-4E45-B082-8B1EFEE1B768}" dt="2024-09-06T16:38:49.612" v="3708" actId="14100"/>
        <pc:sldMkLst>
          <pc:docMk/>
          <pc:sldMk cId="9491317" sldId="319"/>
        </pc:sldMkLst>
        <pc:spChg chg="del">
          <ac:chgData name="Hoang The" userId="9f16f8d006165ab0" providerId="LiveId" clId="{7F9498BA-75D7-4E45-B082-8B1EFEE1B768}" dt="2024-09-06T15:54:08.161" v="3190" actId="478"/>
          <ac:spMkLst>
            <pc:docMk/>
            <pc:sldMk cId="9491317" sldId="319"/>
            <ac:spMk id="5" creationId="{6F3AF304-6EA2-7FA0-14B8-C4A7121943C5}"/>
          </ac:spMkLst>
        </pc:spChg>
        <pc:spChg chg="mod">
          <ac:chgData name="Hoang The" userId="9f16f8d006165ab0" providerId="LiveId" clId="{7F9498BA-75D7-4E45-B082-8B1EFEE1B768}" dt="2024-09-06T16:38:49.612" v="3708" actId="14100"/>
          <ac:spMkLst>
            <pc:docMk/>
            <pc:sldMk cId="9491317" sldId="319"/>
            <ac:spMk id="23" creationId="{105431ED-B376-06BC-3D5C-A4074BC7CFB0}"/>
          </ac:spMkLst>
        </pc:spChg>
        <pc:picChg chg="del">
          <ac:chgData name="Hoang The" userId="9f16f8d006165ab0" providerId="LiveId" clId="{7F9498BA-75D7-4E45-B082-8B1EFEE1B768}" dt="2024-09-06T15:54:05.005" v="3189" actId="478"/>
          <ac:picMkLst>
            <pc:docMk/>
            <pc:sldMk cId="9491317" sldId="319"/>
            <ac:picMk id="12290" creationId="{07DE376E-159D-BF8B-B608-35A3700E1AEE}"/>
          </ac:picMkLst>
        </pc:picChg>
        <pc:picChg chg="add mod">
          <ac:chgData name="Hoang The" userId="9f16f8d006165ab0" providerId="LiveId" clId="{7F9498BA-75D7-4E45-B082-8B1EFEE1B768}" dt="2024-09-06T16:38:43.007" v="3707" actId="1076"/>
          <ac:picMkLst>
            <pc:docMk/>
            <pc:sldMk cId="9491317" sldId="319"/>
            <ac:picMk id="18434" creationId="{EA0CCBDB-7555-5B69-0CCF-ACB5F87D031E}"/>
          </ac:picMkLst>
        </pc:picChg>
      </pc:sldChg>
      <pc:sldChg chg="del">
        <pc:chgData name="Hoang The" userId="9f16f8d006165ab0" providerId="LiveId" clId="{7F9498BA-75D7-4E45-B082-8B1EFEE1B768}" dt="2024-09-05T14:31:06.841" v="68" actId="47"/>
        <pc:sldMkLst>
          <pc:docMk/>
          <pc:sldMk cId="1734464795" sldId="319"/>
        </pc:sldMkLst>
      </pc:sldChg>
      <pc:sldChg chg="delSp modSp add mod">
        <pc:chgData name="Hoang The" userId="9f16f8d006165ab0" providerId="LiveId" clId="{7F9498BA-75D7-4E45-B082-8B1EFEE1B768}" dt="2024-09-06T16:18:14.532" v="3310" actId="113"/>
        <pc:sldMkLst>
          <pc:docMk/>
          <pc:sldMk cId="319747150" sldId="320"/>
        </pc:sldMkLst>
        <pc:spChg chg="mod">
          <ac:chgData name="Hoang The" userId="9f16f8d006165ab0" providerId="LiveId" clId="{7F9498BA-75D7-4E45-B082-8B1EFEE1B768}" dt="2024-09-06T16:08:18.810" v="3239"/>
          <ac:spMkLst>
            <pc:docMk/>
            <pc:sldMk cId="319747150" sldId="320"/>
            <ac:spMk id="20" creationId="{AA48FE7F-6FD8-D857-CD05-7B77A345BBDC}"/>
          </ac:spMkLst>
        </pc:spChg>
        <pc:spChg chg="mod">
          <ac:chgData name="Hoang The" userId="9f16f8d006165ab0" providerId="LiveId" clId="{7F9498BA-75D7-4E45-B082-8B1EFEE1B768}" dt="2024-09-06T16:18:14.532" v="3310" actId="113"/>
          <ac:spMkLst>
            <pc:docMk/>
            <pc:sldMk cId="319747150" sldId="320"/>
            <ac:spMk id="23" creationId="{105431ED-B376-06BC-3D5C-A4074BC7CFB0}"/>
          </ac:spMkLst>
        </pc:spChg>
        <pc:picChg chg="del">
          <ac:chgData name="Hoang The" userId="9f16f8d006165ab0" providerId="LiveId" clId="{7F9498BA-75D7-4E45-B082-8B1EFEE1B768}" dt="2024-09-06T16:08:43.579" v="3243" actId="478"/>
          <ac:picMkLst>
            <pc:docMk/>
            <pc:sldMk cId="319747150" sldId="320"/>
            <ac:picMk id="3" creationId="{F577A2B6-80F4-7654-37B1-6DB3117B86F7}"/>
          </ac:picMkLst>
        </pc:picChg>
      </pc:sldChg>
      <pc:sldChg chg="del">
        <pc:chgData name="Hoang The" userId="9f16f8d006165ab0" providerId="LiveId" clId="{7F9498BA-75D7-4E45-B082-8B1EFEE1B768}" dt="2024-09-05T14:31:06.841" v="68" actId="47"/>
        <pc:sldMkLst>
          <pc:docMk/>
          <pc:sldMk cId="3442420844" sldId="320"/>
        </pc:sldMkLst>
      </pc:sldChg>
      <pc:sldChg chg="del">
        <pc:chgData name="Hoang The" userId="9f16f8d006165ab0" providerId="LiveId" clId="{7F9498BA-75D7-4E45-B082-8B1EFEE1B768}" dt="2024-09-05T14:31:06.841" v="68" actId="47"/>
        <pc:sldMkLst>
          <pc:docMk/>
          <pc:sldMk cId="1026518352" sldId="321"/>
        </pc:sldMkLst>
      </pc:sldChg>
      <pc:sldChg chg="modSp add mod">
        <pc:chgData name="Hoang The" userId="9f16f8d006165ab0" providerId="LiveId" clId="{7F9498BA-75D7-4E45-B082-8B1EFEE1B768}" dt="2024-09-06T16:11:01.360" v="3258" actId="14100"/>
        <pc:sldMkLst>
          <pc:docMk/>
          <pc:sldMk cId="3586621427" sldId="321"/>
        </pc:sldMkLst>
        <pc:spChg chg="mod">
          <ac:chgData name="Hoang The" userId="9f16f8d006165ab0" providerId="LiveId" clId="{7F9498BA-75D7-4E45-B082-8B1EFEE1B768}" dt="2024-09-06T16:10:24.051" v="3253" actId="20577"/>
          <ac:spMkLst>
            <pc:docMk/>
            <pc:sldMk cId="3586621427" sldId="321"/>
            <ac:spMk id="20" creationId="{AA48FE7F-6FD8-D857-CD05-7B77A345BBDC}"/>
          </ac:spMkLst>
        </pc:spChg>
        <pc:spChg chg="mod">
          <ac:chgData name="Hoang The" userId="9f16f8d006165ab0" providerId="LiveId" clId="{7F9498BA-75D7-4E45-B082-8B1EFEE1B768}" dt="2024-09-06T16:11:01.360" v="3258" actId="14100"/>
          <ac:spMkLst>
            <pc:docMk/>
            <pc:sldMk cId="3586621427" sldId="321"/>
            <ac:spMk id="23" creationId="{105431ED-B376-06BC-3D5C-A4074BC7CFB0}"/>
          </ac:spMkLst>
        </pc:spChg>
      </pc:sldChg>
      <pc:sldChg chg="del">
        <pc:chgData name="Hoang The" userId="9f16f8d006165ab0" providerId="LiveId" clId="{7F9498BA-75D7-4E45-B082-8B1EFEE1B768}" dt="2024-09-05T14:31:06.841" v="68" actId="47"/>
        <pc:sldMkLst>
          <pc:docMk/>
          <pc:sldMk cId="1386809469" sldId="322"/>
        </pc:sldMkLst>
      </pc:sldChg>
      <pc:sldChg chg="delSp modSp add mod">
        <pc:chgData name="Hoang The" userId="9f16f8d006165ab0" providerId="LiveId" clId="{7F9498BA-75D7-4E45-B082-8B1EFEE1B768}" dt="2024-09-06T16:13:43.468" v="3291" actId="114"/>
        <pc:sldMkLst>
          <pc:docMk/>
          <pc:sldMk cId="2106474783" sldId="322"/>
        </pc:sldMkLst>
        <pc:spChg chg="mod">
          <ac:chgData name="Hoang The" userId="9f16f8d006165ab0" providerId="LiveId" clId="{7F9498BA-75D7-4E45-B082-8B1EFEE1B768}" dt="2024-09-06T16:13:43.468" v="3291" actId="114"/>
          <ac:spMkLst>
            <pc:docMk/>
            <pc:sldMk cId="2106474783" sldId="322"/>
            <ac:spMk id="3" creationId="{BE983699-34FE-12D4-3E10-EE1F46FE95F1}"/>
          </ac:spMkLst>
        </pc:spChg>
        <pc:spChg chg="del">
          <ac:chgData name="Hoang The" userId="9f16f8d006165ab0" providerId="LiveId" clId="{7F9498BA-75D7-4E45-B082-8B1EFEE1B768}" dt="2024-09-06T16:12:08.446" v="3279" actId="478"/>
          <ac:spMkLst>
            <pc:docMk/>
            <pc:sldMk cId="2106474783" sldId="322"/>
            <ac:spMk id="6" creationId="{C3C09F69-CF48-4F29-E64E-CA50584CB628}"/>
          </ac:spMkLst>
        </pc:spChg>
        <pc:spChg chg="mod">
          <ac:chgData name="Hoang The" userId="9f16f8d006165ab0" providerId="LiveId" clId="{7F9498BA-75D7-4E45-B082-8B1EFEE1B768}" dt="2024-09-06T16:11:54.992" v="3275" actId="20577"/>
          <ac:spMkLst>
            <pc:docMk/>
            <pc:sldMk cId="2106474783" sldId="322"/>
            <ac:spMk id="20" creationId="{AA48FE7F-6FD8-D857-CD05-7B77A345BBDC}"/>
          </ac:spMkLst>
        </pc:spChg>
        <pc:picChg chg="del">
          <ac:chgData name="Hoang The" userId="9f16f8d006165ab0" providerId="LiveId" clId="{7F9498BA-75D7-4E45-B082-8B1EFEE1B768}" dt="2024-09-06T16:11:57.290" v="3276" actId="478"/>
          <ac:picMkLst>
            <pc:docMk/>
            <pc:sldMk cId="2106474783" sldId="322"/>
            <ac:picMk id="5" creationId="{9B399A0E-6E54-154D-A88C-F668F3970319}"/>
          </ac:picMkLst>
        </pc:picChg>
      </pc:sldChg>
      <pc:sldChg chg="modSp add mod">
        <pc:chgData name="Hoang The" userId="9f16f8d006165ab0" providerId="LiveId" clId="{7F9498BA-75D7-4E45-B082-8B1EFEE1B768}" dt="2024-09-06T16:21:31.710" v="3351" actId="5793"/>
        <pc:sldMkLst>
          <pc:docMk/>
          <pc:sldMk cId="1562599838" sldId="323"/>
        </pc:sldMkLst>
        <pc:spChg chg="mod">
          <ac:chgData name="Hoang The" userId="9f16f8d006165ab0" providerId="LiveId" clId="{7F9498BA-75D7-4E45-B082-8B1EFEE1B768}" dt="2024-09-06T16:19:22.689" v="3334" actId="20577"/>
          <ac:spMkLst>
            <pc:docMk/>
            <pc:sldMk cId="1562599838" sldId="323"/>
            <ac:spMk id="20" creationId="{AA48FE7F-6FD8-D857-CD05-7B77A345BBDC}"/>
          </ac:spMkLst>
        </pc:spChg>
        <pc:spChg chg="mod">
          <ac:chgData name="Hoang The" userId="9f16f8d006165ab0" providerId="LiveId" clId="{7F9498BA-75D7-4E45-B082-8B1EFEE1B768}" dt="2024-09-06T16:21:31.710" v="3351" actId="5793"/>
          <ac:spMkLst>
            <pc:docMk/>
            <pc:sldMk cId="1562599838" sldId="323"/>
            <ac:spMk id="23" creationId="{105431ED-B376-06BC-3D5C-A4074BC7CFB0}"/>
          </ac:spMkLst>
        </pc:spChg>
      </pc:sldChg>
      <pc:sldChg chg="del">
        <pc:chgData name="Hoang The" userId="9f16f8d006165ab0" providerId="LiveId" clId="{7F9498BA-75D7-4E45-B082-8B1EFEE1B768}" dt="2024-09-05T14:31:06.841" v="68" actId="47"/>
        <pc:sldMkLst>
          <pc:docMk/>
          <pc:sldMk cId="2613003371" sldId="323"/>
        </pc:sldMkLst>
      </pc:sldChg>
      <pc:sldChg chg="del">
        <pc:chgData name="Hoang The" userId="9f16f8d006165ab0" providerId="LiveId" clId="{7F9498BA-75D7-4E45-B082-8B1EFEE1B768}" dt="2024-09-05T14:31:06.841" v="68" actId="47"/>
        <pc:sldMkLst>
          <pc:docMk/>
          <pc:sldMk cId="1186982231" sldId="324"/>
        </pc:sldMkLst>
      </pc:sldChg>
      <pc:sldChg chg="addSp modSp add mod">
        <pc:chgData name="Hoang The" userId="9f16f8d006165ab0" providerId="LiveId" clId="{7F9498BA-75D7-4E45-B082-8B1EFEE1B768}" dt="2024-09-06T16:33:12.926" v="3469" actId="1076"/>
        <pc:sldMkLst>
          <pc:docMk/>
          <pc:sldMk cId="1462461291" sldId="324"/>
        </pc:sldMkLst>
        <pc:spChg chg="mod">
          <ac:chgData name="Hoang The" userId="9f16f8d006165ab0" providerId="LiveId" clId="{7F9498BA-75D7-4E45-B082-8B1EFEE1B768}" dt="2024-09-06T16:26:58.476" v="3460" actId="20577"/>
          <ac:spMkLst>
            <pc:docMk/>
            <pc:sldMk cId="1462461291" sldId="324"/>
            <ac:spMk id="20" creationId="{AA48FE7F-6FD8-D857-CD05-7B77A345BBDC}"/>
          </ac:spMkLst>
        </pc:spChg>
        <pc:spChg chg="mod">
          <ac:chgData name="Hoang The" userId="9f16f8d006165ab0" providerId="LiveId" clId="{7F9498BA-75D7-4E45-B082-8B1EFEE1B768}" dt="2024-09-06T16:25:38.827" v="3418" actId="14100"/>
          <ac:spMkLst>
            <pc:docMk/>
            <pc:sldMk cId="1462461291" sldId="324"/>
            <ac:spMk id="23" creationId="{105431ED-B376-06BC-3D5C-A4074BC7CFB0}"/>
          </ac:spMkLst>
        </pc:spChg>
        <pc:picChg chg="add mod">
          <ac:chgData name="Hoang The" userId="9f16f8d006165ab0" providerId="LiveId" clId="{7F9498BA-75D7-4E45-B082-8B1EFEE1B768}" dt="2024-09-06T16:33:12.926" v="3469" actId="1076"/>
          <ac:picMkLst>
            <pc:docMk/>
            <pc:sldMk cId="1462461291" sldId="324"/>
            <ac:picMk id="17410" creationId="{6B338F14-1B54-53CE-BFAA-5FA9BA1A916A}"/>
          </ac:picMkLst>
        </pc:picChg>
      </pc:sldChg>
      <pc:sldChg chg="new del">
        <pc:chgData name="Hoang The" userId="9f16f8d006165ab0" providerId="LiveId" clId="{7F9498BA-75D7-4E45-B082-8B1EFEE1B768}" dt="2024-09-06T16:24:08.002" v="3367" actId="47"/>
        <pc:sldMkLst>
          <pc:docMk/>
          <pc:sldMk cId="2450373869" sldId="324"/>
        </pc:sldMkLst>
      </pc:sldChg>
      <pc:sldChg chg="addSp delSp modSp add mod">
        <pc:chgData name="Hoang The" userId="9f16f8d006165ab0" providerId="LiveId" clId="{7F9498BA-75D7-4E45-B082-8B1EFEE1B768}" dt="2024-09-06T16:54:36.980" v="3881" actId="1076"/>
        <pc:sldMkLst>
          <pc:docMk/>
          <pc:sldMk cId="1039600857" sldId="325"/>
        </pc:sldMkLst>
        <pc:spChg chg="mod">
          <ac:chgData name="Hoang The" userId="9f16f8d006165ab0" providerId="LiveId" clId="{7F9498BA-75D7-4E45-B082-8B1EFEE1B768}" dt="2024-09-06T16:26:24.399" v="3438" actId="20577"/>
          <ac:spMkLst>
            <pc:docMk/>
            <pc:sldMk cId="1039600857" sldId="325"/>
            <ac:spMk id="20" creationId="{AA48FE7F-6FD8-D857-CD05-7B77A345BBDC}"/>
          </ac:spMkLst>
        </pc:spChg>
        <pc:spChg chg="mod">
          <ac:chgData name="Hoang The" userId="9f16f8d006165ab0" providerId="LiveId" clId="{7F9498BA-75D7-4E45-B082-8B1EFEE1B768}" dt="2024-09-06T16:26:36.408" v="3444" actId="113"/>
          <ac:spMkLst>
            <pc:docMk/>
            <pc:sldMk cId="1039600857" sldId="325"/>
            <ac:spMk id="23" creationId="{105431ED-B376-06BC-3D5C-A4074BC7CFB0}"/>
          </ac:spMkLst>
        </pc:spChg>
        <pc:picChg chg="add del">
          <ac:chgData name="Hoang The" userId="9f16f8d006165ab0" providerId="LiveId" clId="{7F9498BA-75D7-4E45-B082-8B1EFEE1B768}" dt="2024-09-06T16:54:24.552" v="3878" actId="478"/>
          <ac:picMkLst>
            <pc:docMk/>
            <pc:sldMk cId="1039600857" sldId="325"/>
            <ac:picMk id="21506" creationId="{BA25C934-4F4A-EAF9-A71E-2C794EE40661}"/>
          </ac:picMkLst>
        </pc:picChg>
        <pc:picChg chg="add mod">
          <ac:chgData name="Hoang The" userId="9f16f8d006165ab0" providerId="LiveId" clId="{7F9498BA-75D7-4E45-B082-8B1EFEE1B768}" dt="2024-09-06T16:54:36.980" v="3881" actId="1076"/>
          <ac:picMkLst>
            <pc:docMk/>
            <pc:sldMk cId="1039600857" sldId="325"/>
            <ac:picMk id="21508" creationId="{FF30E504-36A1-917A-05E5-71EB99A36906}"/>
          </ac:picMkLst>
        </pc:picChg>
      </pc:sldChg>
      <pc:sldChg chg="del">
        <pc:chgData name="Hoang The" userId="9f16f8d006165ab0" providerId="LiveId" clId="{7F9498BA-75D7-4E45-B082-8B1EFEE1B768}" dt="2024-09-05T14:31:06.841" v="68" actId="47"/>
        <pc:sldMkLst>
          <pc:docMk/>
          <pc:sldMk cId="4071375811" sldId="325"/>
        </pc:sldMkLst>
      </pc:sldChg>
      <pc:sldChg chg="del">
        <pc:chgData name="Hoang The" userId="9f16f8d006165ab0" providerId="LiveId" clId="{7F9498BA-75D7-4E45-B082-8B1EFEE1B768}" dt="2024-09-05T14:31:06.841" v="68" actId="47"/>
        <pc:sldMkLst>
          <pc:docMk/>
          <pc:sldMk cId="2474834308" sldId="326"/>
        </pc:sldMkLst>
      </pc:sldChg>
      <pc:sldChg chg="modSp add del mod">
        <pc:chgData name="Hoang The" userId="9f16f8d006165ab0" providerId="LiveId" clId="{7F9498BA-75D7-4E45-B082-8B1EFEE1B768}" dt="2024-09-07T01:20:08.621" v="4294" actId="47"/>
        <pc:sldMkLst>
          <pc:docMk/>
          <pc:sldMk cId="4155032838" sldId="326"/>
        </pc:sldMkLst>
        <pc:spChg chg="mod">
          <ac:chgData name="Hoang The" userId="9f16f8d006165ab0" providerId="LiveId" clId="{7F9498BA-75D7-4E45-B082-8B1EFEE1B768}" dt="2024-09-06T16:40:40.010" v="3772" actId="20577"/>
          <ac:spMkLst>
            <pc:docMk/>
            <pc:sldMk cId="4155032838" sldId="326"/>
            <ac:spMk id="20" creationId="{AA48FE7F-6FD8-D857-CD05-7B77A345BBDC}"/>
          </ac:spMkLst>
        </pc:spChg>
        <pc:spChg chg="mod">
          <ac:chgData name="Hoang The" userId="9f16f8d006165ab0" providerId="LiveId" clId="{7F9498BA-75D7-4E45-B082-8B1EFEE1B768}" dt="2024-09-06T16:47:20.977" v="3842" actId="14100"/>
          <ac:spMkLst>
            <pc:docMk/>
            <pc:sldMk cId="4155032838" sldId="326"/>
            <ac:spMk id="23" creationId="{105431ED-B376-06BC-3D5C-A4074BC7CFB0}"/>
          </ac:spMkLst>
        </pc:spChg>
      </pc:sldChg>
      <pc:sldChg chg="del">
        <pc:chgData name="Hoang The" userId="9f16f8d006165ab0" providerId="LiveId" clId="{7F9498BA-75D7-4E45-B082-8B1EFEE1B768}" dt="2024-09-05T14:31:06.841" v="68" actId="47"/>
        <pc:sldMkLst>
          <pc:docMk/>
          <pc:sldMk cId="96110263" sldId="327"/>
        </pc:sldMkLst>
      </pc:sldChg>
      <pc:sldChg chg="addSp delSp modSp add mod ord">
        <pc:chgData name="Hoang The" userId="9f16f8d006165ab0" providerId="LiveId" clId="{7F9498BA-75D7-4E45-B082-8B1EFEE1B768}" dt="2024-09-06T16:44:39.030" v="3839" actId="1076"/>
        <pc:sldMkLst>
          <pc:docMk/>
          <pc:sldMk cId="3626312587" sldId="327"/>
        </pc:sldMkLst>
        <pc:spChg chg="add del">
          <ac:chgData name="Hoang The" userId="9f16f8d006165ab0" providerId="LiveId" clId="{7F9498BA-75D7-4E45-B082-8B1EFEE1B768}" dt="2024-09-06T16:41:27.907" v="3790" actId="478"/>
          <ac:spMkLst>
            <pc:docMk/>
            <pc:sldMk cId="3626312587" sldId="327"/>
            <ac:spMk id="2" creationId="{8F6117CA-23B0-8093-7957-11A15AF6BED7}"/>
          </ac:spMkLst>
        </pc:spChg>
        <pc:spChg chg="mod">
          <ac:chgData name="Hoang The" userId="9f16f8d006165ab0" providerId="LiveId" clId="{7F9498BA-75D7-4E45-B082-8B1EFEE1B768}" dt="2024-09-06T16:40:46.442" v="3788" actId="20577"/>
          <ac:spMkLst>
            <pc:docMk/>
            <pc:sldMk cId="3626312587" sldId="327"/>
            <ac:spMk id="20" creationId="{AA48FE7F-6FD8-D857-CD05-7B77A345BBDC}"/>
          </ac:spMkLst>
        </pc:spChg>
        <pc:spChg chg="mod">
          <ac:chgData name="Hoang The" userId="9f16f8d006165ab0" providerId="LiveId" clId="{7F9498BA-75D7-4E45-B082-8B1EFEE1B768}" dt="2024-09-06T16:41:45.675" v="3795" actId="27636"/>
          <ac:spMkLst>
            <pc:docMk/>
            <pc:sldMk cId="3626312587" sldId="327"/>
            <ac:spMk id="23" creationId="{105431ED-B376-06BC-3D5C-A4074BC7CFB0}"/>
          </ac:spMkLst>
        </pc:spChg>
        <pc:picChg chg="add mod">
          <ac:chgData name="Hoang The" userId="9f16f8d006165ab0" providerId="LiveId" clId="{7F9498BA-75D7-4E45-B082-8B1EFEE1B768}" dt="2024-09-06T16:44:39.030" v="3839" actId="1076"/>
          <ac:picMkLst>
            <pc:docMk/>
            <pc:sldMk cId="3626312587" sldId="327"/>
            <ac:picMk id="20482" creationId="{D9CB65F6-E0B2-C24F-AD0C-F50CA09D482F}"/>
          </ac:picMkLst>
        </pc:picChg>
      </pc:sldChg>
      <pc:sldChg chg="del">
        <pc:chgData name="Hoang The" userId="9f16f8d006165ab0" providerId="LiveId" clId="{7F9498BA-75D7-4E45-B082-8B1EFEE1B768}" dt="2024-09-05T14:31:06.841" v="68" actId="47"/>
        <pc:sldMkLst>
          <pc:docMk/>
          <pc:sldMk cId="749238747" sldId="328"/>
        </pc:sldMkLst>
      </pc:sldChg>
      <pc:sldChg chg="addSp delSp modSp add mod">
        <pc:chgData name="Hoang The" userId="9f16f8d006165ab0" providerId="LiveId" clId="{7F9498BA-75D7-4E45-B082-8B1EFEE1B768}" dt="2024-09-07T01:20:47.550" v="4295" actId="14100"/>
        <pc:sldMkLst>
          <pc:docMk/>
          <pc:sldMk cId="1290020975" sldId="328"/>
        </pc:sldMkLst>
        <pc:spChg chg="add del mod">
          <ac:chgData name="Hoang The" userId="9f16f8d006165ab0" providerId="LiveId" clId="{7F9498BA-75D7-4E45-B082-8B1EFEE1B768}" dt="2024-09-06T16:53:14.466" v="3876" actId="478"/>
          <ac:spMkLst>
            <pc:docMk/>
            <pc:sldMk cId="1290020975" sldId="328"/>
            <ac:spMk id="3" creationId="{09FBDF72-E256-342A-C4D9-91C249159096}"/>
          </ac:spMkLst>
        </pc:spChg>
        <pc:spChg chg="mod">
          <ac:chgData name="Hoang The" userId="9f16f8d006165ab0" providerId="LiveId" clId="{7F9498BA-75D7-4E45-B082-8B1EFEE1B768}" dt="2024-09-06T16:42:00.904" v="3809" actId="20577"/>
          <ac:spMkLst>
            <pc:docMk/>
            <pc:sldMk cId="1290020975" sldId="328"/>
            <ac:spMk id="20" creationId="{AA48FE7F-6FD8-D857-CD05-7B77A345BBDC}"/>
          </ac:spMkLst>
        </pc:spChg>
        <pc:spChg chg="mod">
          <ac:chgData name="Hoang The" userId="9f16f8d006165ab0" providerId="LiveId" clId="{7F9498BA-75D7-4E45-B082-8B1EFEE1B768}" dt="2024-09-07T01:20:47.550" v="4295" actId="14100"/>
          <ac:spMkLst>
            <pc:docMk/>
            <pc:sldMk cId="1290020975" sldId="328"/>
            <ac:spMk id="23" creationId="{105431ED-B376-06BC-3D5C-A4074BC7CFB0}"/>
          </ac:spMkLst>
        </pc:spChg>
        <pc:picChg chg="add del mod">
          <ac:chgData name="Hoang The" userId="9f16f8d006165ab0" providerId="LiveId" clId="{7F9498BA-75D7-4E45-B082-8B1EFEE1B768}" dt="2024-09-06T16:59:19.282" v="3885" actId="478"/>
          <ac:picMkLst>
            <pc:docMk/>
            <pc:sldMk cId="1290020975" sldId="328"/>
            <ac:picMk id="22530" creationId="{84B0BD33-FB7C-1FF0-0340-2CD798F130E6}"/>
          </ac:picMkLst>
        </pc:picChg>
      </pc:sldChg>
      <pc:sldChg chg="addSp delSp modSp add mod">
        <pc:chgData name="Hoang The" userId="9f16f8d006165ab0" providerId="LiveId" clId="{7F9498BA-75D7-4E45-B082-8B1EFEE1B768}" dt="2024-09-06T16:47:56.542" v="3844" actId="20577"/>
        <pc:sldMkLst>
          <pc:docMk/>
          <pc:sldMk cId="905230831" sldId="329"/>
        </pc:sldMkLst>
        <pc:spChg chg="mod">
          <ac:chgData name="Hoang The" userId="9f16f8d006165ab0" providerId="LiveId" clId="{7F9498BA-75D7-4E45-B082-8B1EFEE1B768}" dt="2024-09-06T16:47:56.542" v="3844" actId="20577"/>
          <ac:spMkLst>
            <pc:docMk/>
            <pc:sldMk cId="905230831" sldId="329"/>
            <ac:spMk id="23" creationId="{105431ED-B376-06BC-3D5C-A4074BC7CFB0}"/>
          </ac:spMkLst>
        </pc:spChg>
        <pc:picChg chg="add del mod">
          <ac:chgData name="Hoang The" userId="9f16f8d006165ab0" providerId="LiveId" clId="{7F9498BA-75D7-4E45-B082-8B1EFEE1B768}" dt="2024-09-06T16:44:09.421" v="3834" actId="21"/>
          <ac:picMkLst>
            <pc:docMk/>
            <pc:sldMk cId="905230831" sldId="329"/>
            <ac:picMk id="20482" creationId="{D9CB65F6-E0B2-C24F-AD0C-F50CA09D482F}"/>
          </ac:picMkLst>
        </pc:picChg>
      </pc:sldChg>
      <pc:sldChg chg="add del">
        <pc:chgData name="Hoang The" userId="9f16f8d006165ab0" providerId="LiveId" clId="{7F9498BA-75D7-4E45-B082-8B1EFEE1B768}" dt="2024-09-06T16:42:27.141" v="3816" actId="47"/>
        <pc:sldMkLst>
          <pc:docMk/>
          <pc:sldMk cId="969677483" sldId="329"/>
        </pc:sldMkLst>
      </pc:sldChg>
      <pc:sldChg chg="del">
        <pc:chgData name="Hoang The" userId="9f16f8d006165ab0" providerId="LiveId" clId="{7F9498BA-75D7-4E45-B082-8B1EFEE1B768}" dt="2024-09-05T14:31:06.841" v="68" actId="47"/>
        <pc:sldMkLst>
          <pc:docMk/>
          <pc:sldMk cId="1507263211" sldId="329"/>
        </pc:sldMkLst>
      </pc:sldChg>
      <pc:sldChg chg="del">
        <pc:chgData name="Hoang The" userId="9f16f8d006165ab0" providerId="LiveId" clId="{7F9498BA-75D7-4E45-B082-8B1EFEE1B768}" dt="2024-09-05T14:31:06.841" v="68" actId="47"/>
        <pc:sldMkLst>
          <pc:docMk/>
          <pc:sldMk cId="1593863762" sldId="330"/>
        </pc:sldMkLst>
      </pc:sldChg>
      <pc:sldChg chg="modSp add mod">
        <pc:chgData name="Hoang The" userId="9f16f8d006165ab0" providerId="LiveId" clId="{7F9498BA-75D7-4E45-B082-8B1EFEE1B768}" dt="2024-09-06T16:51:06.184" v="3870" actId="113"/>
        <pc:sldMkLst>
          <pc:docMk/>
          <pc:sldMk cId="2015116654" sldId="330"/>
        </pc:sldMkLst>
        <pc:spChg chg="mod">
          <ac:chgData name="Hoang The" userId="9f16f8d006165ab0" providerId="LiveId" clId="{7F9498BA-75D7-4E45-B082-8B1EFEE1B768}" dt="2024-09-06T16:48:08.215" v="3849"/>
          <ac:spMkLst>
            <pc:docMk/>
            <pc:sldMk cId="2015116654" sldId="330"/>
            <ac:spMk id="20" creationId="{AA48FE7F-6FD8-D857-CD05-7B77A345BBDC}"/>
          </ac:spMkLst>
        </pc:spChg>
        <pc:spChg chg="mod">
          <ac:chgData name="Hoang The" userId="9f16f8d006165ab0" providerId="LiveId" clId="{7F9498BA-75D7-4E45-B082-8B1EFEE1B768}" dt="2024-09-06T16:51:06.184" v="3870" actId="113"/>
          <ac:spMkLst>
            <pc:docMk/>
            <pc:sldMk cId="2015116654" sldId="330"/>
            <ac:spMk id="23" creationId="{105431ED-B376-06BC-3D5C-A4074BC7CFB0}"/>
          </ac:spMkLst>
        </pc:spChg>
      </pc:sldChg>
      <pc:sldChg chg="modSp add mod ord">
        <pc:chgData name="Hoang The" userId="9f16f8d006165ab0" providerId="LiveId" clId="{7F9498BA-75D7-4E45-B082-8B1EFEE1B768}" dt="2024-09-07T01:45:52.316" v="4772"/>
        <pc:sldMkLst>
          <pc:docMk/>
          <pc:sldMk cId="2328787287" sldId="331"/>
        </pc:sldMkLst>
        <pc:spChg chg="mod">
          <ac:chgData name="Hoang The" userId="9f16f8d006165ab0" providerId="LiveId" clId="{7F9498BA-75D7-4E45-B082-8B1EFEE1B768}" dt="2024-09-07T01:19:38.146" v="4290" actId="20577"/>
          <ac:spMkLst>
            <pc:docMk/>
            <pc:sldMk cId="2328787287" sldId="331"/>
            <ac:spMk id="20" creationId="{AA48FE7F-6FD8-D857-CD05-7B77A345BBDC}"/>
          </ac:spMkLst>
        </pc:spChg>
        <pc:spChg chg="mod">
          <ac:chgData name="Hoang The" userId="9f16f8d006165ab0" providerId="LiveId" clId="{7F9498BA-75D7-4E45-B082-8B1EFEE1B768}" dt="2024-09-07T01:14:11.885" v="3984" actId="20577"/>
          <ac:spMkLst>
            <pc:docMk/>
            <pc:sldMk cId="2328787287" sldId="331"/>
            <ac:spMk id="23" creationId="{105431ED-B376-06BC-3D5C-A4074BC7CFB0}"/>
          </ac:spMkLst>
        </pc:spChg>
      </pc:sldChg>
      <pc:sldChg chg="modSp add mod">
        <pc:chgData name="Hoang The" userId="9f16f8d006165ab0" providerId="LiveId" clId="{7F9498BA-75D7-4E45-B082-8B1EFEE1B768}" dt="2024-09-07T01:46:01.246" v="4773" actId="20577"/>
        <pc:sldMkLst>
          <pc:docMk/>
          <pc:sldMk cId="966628082" sldId="332"/>
        </pc:sldMkLst>
        <pc:spChg chg="mod">
          <ac:chgData name="Hoang The" userId="9f16f8d006165ab0" providerId="LiveId" clId="{7F9498BA-75D7-4E45-B082-8B1EFEE1B768}" dt="2024-09-07T01:46:01.246" v="4773" actId="20577"/>
          <ac:spMkLst>
            <pc:docMk/>
            <pc:sldMk cId="966628082" sldId="332"/>
            <ac:spMk id="20" creationId="{AA48FE7F-6FD8-D857-CD05-7B77A345BBDC}"/>
          </ac:spMkLst>
        </pc:spChg>
        <pc:spChg chg="mod">
          <ac:chgData name="Hoang The" userId="9f16f8d006165ab0" providerId="LiveId" clId="{7F9498BA-75D7-4E45-B082-8B1EFEE1B768}" dt="2024-09-07T01:45:35.623" v="4770" actId="20577"/>
          <ac:spMkLst>
            <pc:docMk/>
            <pc:sldMk cId="966628082" sldId="332"/>
            <ac:spMk id="23" creationId="{105431ED-B376-06BC-3D5C-A4074BC7CFB0}"/>
          </ac:spMkLst>
        </pc:spChg>
      </pc:sldChg>
      <pc:sldChg chg="add">
        <pc:chgData name="Hoang The" userId="9f16f8d006165ab0" providerId="LiveId" clId="{7F9498BA-75D7-4E45-B082-8B1EFEE1B768}" dt="2024-09-08T14:39:57.645" v="4895" actId="2890"/>
        <pc:sldMkLst>
          <pc:docMk/>
          <pc:sldMk cId="3645492487" sldId="333"/>
        </pc:sldMkLst>
      </pc:sldChg>
    </pc:docChg>
  </pc:docChgLst>
  <pc:docChgLst>
    <pc:chgData name="Hoang The" userId="9f16f8d006165ab0" providerId="LiveId" clId="{3455F756-5E87-4973-A430-D3D01DE69FA3}"/>
    <pc:docChg chg="undo custSel addSld delSld modSld sldOrd">
      <pc:chgData name="Hoang The" userId="9f16f8d006165ab0" providerId="LiveId" clId="{3455F756-5E87-4973-A430-D3D01DE69FA3}" dt="2024-10-03T14:50:37.175" v="3524" actId="20577"/>
      <pc:docMkLst>
        <pc:docMk/>
      </pc:docMkLst>
      <pc:sldChg chg="modSp mod">
        <pc:chgData name="Hoang The" userId="9f16f8d006165ab0" providerId="LiveId" clId="{3455F756-5E87-4973-A430-D3D01DE69FA3}" dt="2024-10-03T14:50:37.175" v="3524" actId="20577"/>
        <pc:sldMkLst>
          <pc:docMk/>
          <pc:sldMk cId="862656488" sldId="267"/>
        </pc:sldMkLst>
        <pc:spChg chg="mod">
          <ac:chgData name="Hoang The" userId="9f16f8d006165ab0" providerId="LiveId" clId="{3455F756-5E87-4973-A430-D3D01DE69FA3}" dt="2024-10-03T14:50:37.175" v="3524" actId="20577"/>
          <ac:spMkLst>
            <pc:docMk/>
            <pc:sldMk cId="862656488" sldId="267"/>
            <ac:spMk id="8" creationId="{85AEE1CE-5FD0-9308-886B-7A750A00DEC6}"/>
          </ac:spMkLst>
        </pc:spChg>
      </pc:sldChg>
      <pc:sldChg chg="addSp delSp modSp add mod">
        <pc:chgData name="Hoang The" userId="9f16f8d006165ab0" providerId="LiveId" clId="{3455F756-5E87-4973-A430-D3D01DE69FA3}" dt="2024-10-01T16:05:45.357" v="2778" actId="113"/>
        <pc:sldMkLst>
          <pc:docMk/>
          <pc:sldMk cId="3024223109" sldId="268"/>
        </pc:sldMkLst>
        <pc:spChg chg="add mod">
          <ac:chgData name="Hoang The" userId="9f16f8d006165ab0" providerId="LiveId" clId="{3455F756-5E87-4973-A430-D3D01DE69FA3}" dt="2024-10-01T16:05:45.357" v="2778" actId="113"/>
          <ac:spMkLst>
            <pc:docMk/>
            <pc:sldMk cId="3024223109" sldId="268"/>
            <ac:spMk id="2" creationId="{4AC29E5B-0CBB-54FE-2D7A-C12DA00EB2B1}"/>
          </ac:spMkLst>
        </pc:spChg>
        <pc:spChg chg="add mod">
          <ac:chgData name="Hoang The" userId="9f16f8d006165ab0" providerId="LiveId" clId="{3455F756-5E87-4973-A430-D3D01DE69FA3}" dt="2024-10-01T16:00:46.730" v="2072" actId="20577"/>
          <ac:spMkLst>
            <pc:docMk/>
            <pc:sldMk cId="3024223109" sldId="268"/>
            <ac:spMk id="3" creationId="{A5C68DD4-69DD-B537-59C2-EB136632AA00}"/>
          </ac:spMkLst>
        </pc:spChg>
        <pc:spChg chg="mod">
          <ac:chgData name="Hoang The" userId="9f16f8d006165ab0" providerId="LiveId" clId="{3455F756-5E87-4973-A430-D3D01DE69FA3}" dt="2024-09-30T16:05:14.211" v="33" actId="20577"/>
          <ac:spMkLst>
            <pc:docMk/>
            <pc:sldMk cId="3024223109" sldId="268"/>
            <ac:spMk id="8" creationId="{85AEE1CE-5FD0-9308-886B-7A750A00DEC6}"/>
          </ac:spMkLst>
        </pc:spChg>
        <pc:spChg chg="del">
          <ac:chgData name="Hoang The" userId="9f16f8d006165ab0" providerId="LiveId" clId="{3455F756-5E87-4973-A430-D3D01DE69FA3}" dt="2024-10-01T15:47:44.581" v="1860" actId="478"/>
          <ac:spMkLst>
            <pc:docMk/>
            <pc:sldMk cId="3024223109" sldId="268"/>
            <ac:spMk id="9" creationId="{EE869C6F-AAC7-0EDE-1BC6-3004C0433A3B}"/>
          </ac:spMkLst>
        </pc:spChg>
      </pc:sldChg>
      <pc:sldChg chg="addSp delSp modSp add del mod">
        <pc:chgData name="Hoang The" userId="9f16f8d006165ab0" providerId="LiveId" clId="{3455F756-5E87-4973-A430-D3D01DE69FA3}" dt="2024-10-03T14:50:36.327" v="3512" actId="47"/>
        <pc:sldMkLst>
          <pc:docMk/>
          <pc:sldMk cId="1392762452" sldId="269"/>
        </pc:sldMkLst>
        <pc:spChg chg="mod">
          <ac:chgData name="Hoang The" userId="9f16f8d006165ab0" providerId="LiveId" clId="{3455F756-5E87-4973-A430-D3D01DE69FA3}" dt="2024-09-30T16:28:24.441" v="730" actId="2711"/>
          <ac:spMkLst>
            <pc:docMk/>
            <pc:sldMk cId="1392762452" sldId="269"/>
            <ac:spMk id="2" creationId="{4AC29E5B-0CBB-54FE-2D7A-C12DA00EB2B1}"/>
          </ac:spMkLst>
        </pc:spChg>
        <pc:spChg chg="mod">
          <ac:chgData name="Hoang The" userId="9f16f8d006165ab0" providerId="LiveId" clId="{3455F756-5E87-4973-A430-D3D01DE69FA3}" dt="2024-09-30T16:26:07.110" v="628" actId="20577"/>
          <ac:spMkLst>
            <pc:docMk/>
            <pc:sldMk cId="1392762452" sldId="269"/>
            <ac:spMk id="3" creationId="{A5C68DD4-69DD-B537-59C2-EB136632AA00}"/>
          </ac:spMkLst>
        </pc:spChg>
        <pc:spChg chg="del">
          <ac:chgData name="Hoang The" userId="9f16f8d006165ab0" providerId="LiveId" clId="{3455F756-5E87-4973-A430-D3D01DE69FA3}" dt="2024-10-01T15:47:49.775" v="1862" actId="478"/>
          <ac:spMkLst>
            <pc:docMk/>
            <pc:sldMk cId="1392762452" sldId="269"/>
            <ac:spMk id="9" creationId="{EE869C6F-AAC7-0EDE-1BC6-3004C0433A3B}"/>
          </ac:spMkLst>
        </pc:spChg>
        <pc:picChg chg="add del mod">
          <ac:chgData name="Hoang The" userId="9f16f8d006165ab0" providerId="LiveId" clId="{3455F756-5E87-4973-A430-D3D01DE69FA3}" dt="2024-09-30T16:27:33.443" v="688" actId="478"/>
          <ac:picMkLst>
            <pc:docMk/>
            <pc:sldMk cId="1392762452" sldId="269"/>
            <ac:picMk id="5" creationId="{F3751610-ABF8-6835-75C1-5A6D859CB779}"/>
          </ac:picMkLst>
        </pc:picChg>
        <pc:picChg chg="add mod modCrop">
          <ac:chgData name="Hoang The" userId="9f16f8d006165ab0" providerId="LiveId" clId="{3455F756-5E87-4973-A430-D3D01DE69FA3}" dt="2024-09-30T16:28:36.037" v="732" actId="732"/>
          <ac:picMkLst>
            <pc:docMk/>
            <pc:sldMk cId="1392762452" sldId="269"/>
            <ac:picMk id="7" creationId="{AF59888D-DE45-4077-A823-037FDFA44186}"/>
          </ac:picMkLst>
        </pc:picChg>
      </pc:sldChg>
      <pc:sldChg chg="delSp modSp add del mod">
        <pc:chgData name="Hoang The" userId="9f16f8d006165ab0" providerId="LiveId" clId="{3455F756-5E87-4973-A430-D3D01DE69FA3}" dt="2024-10-03T14:50:36.327" v="3512" actId="47"/>
        <pc:sldMkLst>
          <pc:docMk/>
          <pc:sldMk cId="3107630574" sldId="270"/>
        </pc:sldMkLst>
        <pc:spChg chg="mod">
          <ac:chgData name="Hoang The" userId="9f16f8d006165ab0" providerId="LiveId" clId="{3455F756-5E87-4973-A430-D3D01DE69FA3}" dt="2024-09-30T16:54:51.461" v="873" actId="20577"/>
          <ac:spMkLst>
            <pc:docMk/>
            <pc:sldMk cId="3107630574" sldId="270"/>
            <ac:spMk id="2" creationId="{4AC29E5B-0CBB-54FE-2D7A-C12DA00EB2B1}"/>
          </ac:spMkLst>
        </pc:spChg>
        <pc:spChg chg="mod">
          <ac:chgData name="Hoang The" userId="9f16f8d006165ab0" providerId="LiveId" clId="{3455F756-5E87-4973-A430-D3D01DE69FA3}" dt="2024-09-30T16:18:54.303" v="354" actId="20577"/>
          <ac:spMkLst>
            <pc:docMk/>
            <pc:sldMk cId="3107630574" sldId="270"/>
            <ac:spMk id="3" creationId="{A5C68DD4-69DD-B537-59C2-EB136632AA00}"/>
          </ac:spMkLst>
        </pc:spChg>
        <pc:spChg chg="del">
          <ac:chgData name="Hoang The" userId="9f16f8d006165ab0" providerId="LiveId" clId="{3455F756-5E87-4973-A430-D3D01DE69FA3}" dt="2024-10-01T15:47:47.042" v="1861" actId="478"/>
          <ac:spMkLst>
            <pc:docMk/>
            <pc:sldMk cId="3107630574" sldId="270"/>
            <ac:spMk id="9" creationId="{EE869C6F-AAC7-0EDE-1BC6-3004C0433A3B}"/>
          </ac:spMkLst>
        </pc:spChg>
      </pc:sldChg>
      <pc:sldChg chg="delSp modSp add del mod">
        <pc:chgData name="Hoang The" userId="9f16f8d006165ab0" providerId="LiveId" clId="{3455F756-5E87-4973-A430-D3D01DE69FA3}" dt="2024-10-03T14:50:36.327" v="3512" actId="47"/>
        <pc:sldMkLst>
          <pc:docMk/>
          <pc:sldMk cId="3545753148" sldId="271"/>
        </pc:sldMkLst>
        <pc:spChg chg="mod">
          <ac:chgData name="Hoang The" userId="9f16f8d006165ab0" providerId="LiveId" clId="{3455F756-5E87-4973-A430-D3D01DE69FA3}" dt="2024-09-30T17:02:11.828" v="1222" actId="20577"/>
          <ac:spMkLst>
            <pc:docMk/>
            <pc:sldMk cId="3545753148" sldId="271"/>
            <ac:spMk id="2" creationId="{4AC29E5B-0CBB-54FE-2D7A-C12DA00EB2B1}"/>
          </ac:spMkLst>
        </pc:spChg>
        <pc:spChg chg="del">
          <ac:chgData name="Hoang The" userId="9f16f8d006165ab0" providerId="LiveId" clId="{3455F756-5E87-4973-A430-D3D01DE69FA3}" dt="2024-10-01T15:47:39.866" v="1859" actId="478"/>
          <ac:spMkLst>
            <pc:docMk/>
            <pc:sldMk cId="3545753148" sldId="271"/>
            <ac:spMk id="9" creationId="{EE869C6F-AAC7-0EDE-1BC6-3004C0433A3B}"/>
          </ac:spMkLst>
        </pc:spChg>
      </pc:sldChg>
      <pc:sldChg chg="addSp delSp modSp add del mod ord">
        <pc:chgData name="Hoang The" userId="9f16f8d006165ab0" providerId="LiveId" clId="{3455F756-5E87-4973-A430-D3D01DE69FA3}" dt="2024-10-03T14:50:36.327" v="3512" actId="47"/>
        <pc:sldMkLst>
          <pc:docMk/>
          <pc:sldMk cId="3305771792" sldId="272"/>
        </pc:sldMkLst>
        <pc:spChg chg="mod">
          <ac:chgData name="Hoang The" userId="9f16f8d006165ab0" providerId="LiveId" clId="{3455F756-5E87-4973-A430-D3D01DE69FA3}" dt="2024-10-01T15:51:20.906" v="1911" actId="207"/>
          <ac:spMkLst>
            <pc:docMk/>
            <pc:sldMk cId="3305771792" sldId="272"/>
            <ac:spMk id="2" creationId="{4AC29E5B-0CBB-54FE-2D7A-C12DA00EB2B1}"/>
          </ac:spMkLst>
        </pc:spChg>
        <pc:spChg chg="mod">
          <ac:chgData name="Hoang The" userId="9f16f8d006165ab0" providerId="LiveId" clId="{3455F756-5E87-4973-A430-D3D01DE69FA3}" dt="2024-09-30T16:56:49.732" v="1043" actId="20577"/>
          <ac:spMkLst>
            <pc:docMk/>
            <pc:sldMk cId="3305771792" sldId="272"/>
            <ac:spMk id="3" creationId="{A5C68DD4-69DD-B537-59C2-EB136632AA00}"/>
          </ac:spMkLst>
        </pc:spChg>
        <pc:spChg chg="del">
          <ac:chgData name="Hoang The" userId="9f16f8d006165ab0" providerId="LiveId" clId="{3455F756-5E87-4973-A430-D3D01DE69FA3}" dt="2024-10-01T15:47:52.422" v="1863" actId="478"/>
          <ac:spMkLst>
            <pc:docMk/>
            <pc:sldMk cId="3305771792" sldId="272"/>
            <ac:spMk id="9" creationId="{EE869C6F-AAC7-0EDE-1BC6-3004C0433A3B}"/>
          </ac:spMkLst>
        </pc:spChg>
        <pc:spChg chg="add mod">
          <ac:chgData name="Hoang The" userId="9f16f8d006165ab0" providerId="LiveId" clId="{3455F756-5E87-4973-A430-D3D01DE69FA3}" dt="2024-10-01T15:53:28.407" v="1974" actId="14100"/>
          <ac:spMkLst>
            <pc:docMk/>
            <pc:sldMk cId="3305771792" sldId="272"/>
            <ac:spMk id="11" creationId="{B91A2C3D-C5E0-CF7D-41F3-A2D39BDBEB59}"/>
          </ac:spMkLst>
        </pc:spChg>
        <pc:picChg chg="add mod">
          <ac:chgData name="Hoang The" userId="9f16f8d006165ab0" providerId="LiveId" clId="{3455F756-5E87-4973-A430-D3D01DE69FA3}" dt="2024-10-01T15:50:44.754" v="1909" actId="14100"/>
          <ac:picMkLst>
            <pc:docMk/>
            <pc:sldMk cId="3305771792" sldId="272"/>
            <ac:picMk id="5" creationId="{D519619C-F8A2-7557-5667-4FB9EA046A31}"/>
          </ac:picMkLst>
        </pc:picChg>
        <pc:picChg chg="del">
          <ac:chgData name="Hoang The" userId="9f16f8d006165ab0" providerId="LiveId" clId="{3455F756-5E87-4973-A430-D3D01DE69FA3}" dt="2024-09-30T16:55:16.015" v="915" actId="478"/>
          <ac:picMkLst>
            <pc:docMk/>
            <pc:sldMk cId="3305771792" sldId="272"/>
            <ac:picMk id="7" creationId="{AF59888D-DE45-4077-A823-037FDFA44186}"/>
          </ac:picMkLst>
        </pc:picChg>
        <pc:picChg chg="add mod">
          <ac:chgData name="Hoang The" userId="9f16f8d006165ab0" providerId="LiveId" clId="{3455F756-5E87-4973-A430-D3D01DE69FA3}" dt="2024-10-01T15:50:53.754" v="1910" actId="1076"/>
          <ac:picMkLst>
            <pc:docMk/>
            <pc:sldMk cId="3305771792" sldId="272"/>
            <ac:picMk id="10" creationId="{85847FBC-8405-AAE4-2004-5ABC84523E7B}"/>
          </ac:picMkLst>
        </pc:picChg>
      </pc:sldChg>
      <pc:sldChg chg="addSp delSp modSp add del mod">
        <pc:chgData name="Hoang The" userId="9f16f8d006165ab0" providerId="LiveId" clId="{3455F756-5E87-4973-A430-D3D01DE69FA3}" dt="2024-10-03T14:50:36.327" v="3512" actId="47"/>
        <pc:sldMkLst>
          <pc:docMk/>
          <pc:sldMk cId="3355110495" sldId="273"/>
        </pc:sldMkLst>
        <pc:spChg chg="mod">
          <ac:chgData name="Hoang The" userId="9f16f8d006165ab0" providerId="LiveId" clId="{3455F756-5E87-4973-A430-D3D01DE69FA3}" dt="2024-10-01T15:51:27.478" v="1912" actId="207"/>
          <ac:spMkLst>
            <pc:docMk/>
            <pc:sldMk cId="3355110495" sldId="273"/>
            <ac:spMk id="2" creationId="{4AC29E5B-0CBB-54FE-2D7A-C12DA00EB2B1}"/>
          </ac:spMkLst>
        </pc:spChg>
        <pc:spChg chg="mod">
          <ac:chgData name="Hoang The" userId="9f16f8d006165ab0" providerId="LiveId" clId="{3455F756-5E87-4973-A430-D3D01DE69FA3}" dt="2024-10-01T15:11:52.029" v="1579" actId="20577"/>
          <ac:spMkLst>
            <pc:docMk/>
            <pc:sldMk cId="3355110495" sldId="273"/>
            <ac:spMk id="3" creationId="{A5C68DD4-69DD-B537-59C2-EB136632AA00}"/>
          </ac:spMkLst>
        </pc:spChg>
        <pc:spChg chg="mod">
          <ac:chgData name="Hoang The" userId="9f16f8d006165ab0" providerId="LiveId" clId="{3455F756-5E87-4973-A430-D3D01DE69FA3}" dt="2024-09-30T17:06:45.124" v="1389" actId="1076"/>
          <ac:spMkLst>
            <pc:docMk/>
            <pc:sldMk cId="3355110495" sldId="273"/>
            <ac:spMk id="8" creationId="{85AEE1CE-5FD0-9308-886B-7A750A00DEC6}"/>
          </ac:spMkLst>
        </pc:spChg>
        <pc:spChg chg="del">
          <ac:chgData name="Hoang The" userId="9f16f8d006165ab0" providerId="LiveId" clId="{3455F756-5E87-4973-A430-D3D01DE69FA3}" dt="2024-10-01T15:47:36.636" v="1858" actId="478"/>
          <ac:spMkLst>
            <pc:docMk/>
            <pc:sldMk cId="3355110495" sldId="273"/>
            <ac:spMk id="9" creationId="{EE869C6F-AAC7-0EDE-1BC6-3004C0433A3B}"/>
          </ac:spMkLst>
        </pc:spChg>
        <pc:spChg chg="add mod">
          <ac:chgData name="Hoang The" userId="9f16f8d006165ab0" providerId="LiveId" clId="{3455F756-5E87-4973-A430-D3D01DE69FA3}" dt="2024-10-01T15:53:10.620" v="1969" actId="113"/>
          <ac:spMkLst>
            <pc:docMk/>
            <pc:sldMk cId="3355110495" sldId="273"/>
            <ac:spMk id="15" creationId="{CA33972C-96D0-82AC-EAD3-416A1D8BF483}"/>
          </ac:spMkLst>
        </pc:spChg>
        <pc:picChg chg="del">
          <ac:chgData name="Hoang The" userId="9f16f8d006165ab0" providerId="LiveId" clId="{3455F756-5E87-4973-A430-D3D01DE69FA3}" dt="2024-09-30T17:04:29.644" v="1296" actId="478"/>
          <ac:picMkLst>
            <pc:docMk/>
            <pc:sldMk cId="3355110495" sldId="273"/>
            <ac:picMk id="5" creationId="{F3751610-ABF8-6835-75C1-5A6D859CB779}"/>
          </ac:picMkLst>
        </pc:picChg>
        <pc:picChg chg="add del mod modCrop">
          <ac:chgData name="Hoang The" userId="9f16f8d006165ab0" providerId="LiveId" clId="{3455F756-5E87-4973-A430-D3D01DE69FA3}" dt="2024-10-01T15:42:56.143" v="1639" actId="478"/>
          <ac:picMkLst>
            <pc:docMk/>
            <pc:sldMk cId="3355110495" sldId="273"/>
            <ac:picMk id="6" creationId="{11231849-4B5E-E00D-349F-F32C3BFCAA8B}"/>
          </ac:picMkLst>
        </pc:picChg>
        <pc:picChg chg="add mod">
          <ac:chgData name="Hoang The" userId="9f16f8d006165ab0" providerId="LiveId" clId="{3455F756-5E87-4973-A430-D3D01DE69FA3}" dt="2024-10-01T15:44:10.942" v="1700" actId="1076"/>
          <ac:picMkLst>
            <pc:docMk/>
            <pc:sldMk cId="3355110495" sldId="273"/>
            <ac:picMk id="10" creationId="{EDD0A88B-750E-BA9D-DEC0-FA58D6D329DB}"/>
          </ac:picMkLst>
        </pc:picChg>
        <pc:picChg chg="add mod modCrop">
          <ac:chgData name="Hoang The" userId="9f16f8d006165ab0" providerId="LiveId" clId="{3455F756-5E87-4973-A430-D3D01DE69FA3}" dt="2024-10-01T15:45:50.190" v="1737" actId="732"/>
          <ac:picMkLst>
            <pc:docMk/>
            <pc:sldMk cId="3355110495" sldId="273"/>
            <ac:picMk id="12" creationId="{11D073A7-1D6D-F008-8F85-7CC7F105A00F}"/>
          </ac:picMkLst>
        </pc:picChg>
        <pc:picChg chg="add mod">
          <ac:chgData name="Hoang The" userId="9f16f8d006165ab0" providerId="LiveId" clId="{3455F756-5E87-4973-A430-D3D01DE69FA3}" dt="2024-10-01T15:47:34.456" v="1857" actId="1076"/>
          <ac:picMkLst>
            <pc:docMk/>
            <pc:sldMk cId="3355110495" sldId="273"/>
            <ac:picMk id="14" creationId="{93C4BC08-1352-6828-AE6A-B1B814AC1A43}"/>
          </ac:picMkLst>
        </pc:picChg>
      </pc:sldChg>
      <pc:sldChg chg="delSp modSp add del mod">
        <pc:chgData name="Hoang The" userId="9f16f8d006165ab0" providerId="LiveId" clId="{3455F756-5E87-4973-A430-D3D01DE69FA3}" dt="2024-10-03T14:50:36.327" v="3512" actId="47"/>
        <pc:sldMkLst>
          <pc:docMk/>
          <pc:sldMk cId="4228300671" sldId="274"/>
        </pc:sldMkLst>
        <pc:spChg chg="mod">
          <ac:chgData name="Hoang The" userId="9f16f8d006165ab0" providerId="LiveId" clId="{3455F756-5E87-4973-A430-D3D01DE69FA3}" dt="2024-10-01T16:10:21.358" v="2810"/>
          <ac:spMkLst>
            <pc:docMk/>
            <pc:sldMk cId="4228300671" sldId="274"/>
            <ac:spMk id="2" creationId="{4AC29E5B-0CBB-54FE-2D7A-C12DA00EB2B1}"/>
          </ac:spMkLst>
        </pc:spChg>
        <pc:spChg chg="del">
          <ac:chgData name="Hoang The" userId="9f16f8d006165ab0" providerId="LiveId" clId="{3455F756-5E87-4973-A430-D3D01DE69FA3}" dt="2024-10-01T15:47:58.024" v="1864" actId="478"/>
          <ac:spMkLst>
            <pc:docMk/>
            <pc:sldMk cId="4228300671" sldId="274"/>
            <ac:spMk id="9" creationId="{EE869C6F-AAC7-0EDE-1BC6-3004C0433A3B}"/>
          </ac:spMkLst>
        </pc:spChg>
        <pc:picChg chg="del">
          <ac:chgData name="Hoang The" userId="9f16f8d006165ab0" providerId="LiveId" clId="{3455F756-5E87-4973-A430-D3D01DE69FA3}" dt="2024-10-01T16:08:28.510" v="2779" actId="478"/>
          <ac:picMkLst>
            <pc:docMk/>
            <pc:sldMk cId="4228300671" sldId="274"/>
            <ac:picMk id="6" creationId="{11231849-4B5E-E00D-349F-F32C3BFCAA8B}"/>
          </ac:picMkLst>
        </pc:picChg>
      </pc:sldChg>
      <pc:sldChg chg="addSp delSp modSp add del mod">
        <pc:chgData name="Hoang The" userId="9f16f8d006165ab0" providerId="LiveId" clId="{3455F756-5E87-4973-A430-D3D01DE69FA3}" dt="2024-10-03T14:50:36.327" v="3512" actId="47"/>
        <pc:sldMkLst>
          <pc:docMk/>
          <pc:sldMk cId="557160518" sldId="275"/>
        </pc:sldMkLst>
        <pc:spChg chg="add del mod">
          <ac:chgData name="Hoang The" userId="9f16f8d006165ab0" providerId="LiveId" clId="{3455F756-5E87-4973-A430-D3D01DE69FA3}" dt="2024-10-01T16:15:11.391" v="2990" actId="14100"/>
          <ac:spMkLst>
            <pc:docMk/>
            <pc:sldMk cId="557160518" sldId="275"/>
            <ac:spMk id="2" creationId="{4AC29E5B-0CBB-54FE-2D7A-C12DA00EB2B1}"/>
          </ac:spMkLst>
        </pc:spChg>
        <pc:spChg chg="mod">
          <ac:chgData name="Hoang The" userId="9f16f8d006165ab0" providerId="LiveId" clId="{3455F756-5E87-4973-A430-D3D01DE69FA3}" dt="2024-10-01T15:59:29.647" v="1995" actId="20577"/>
          <ac:spMkLst>
            <pc:docMk/>
            <pc:sldMk cId="557160518" sldId="275"/>
            <ac:spMk id="3" creationId="{A5C68DD4-69DD-B537-59C2-EB136632AA00}"/>
          </ac:spMkLst>
        </pc:spChg>
        <pc:picChg chg="add del mod">
          <ac:chgData name="Hoang The" userId="9f16f8d006165ab0" providerId="LiveId" clId="{3455F756-5E87-4973-A430-D3D01DE69FA3}" dt="2024-10-01T16:14:10.618" v="2977" actId="22"/>
          <ac:picMkLst>
            <pc:docMk/>
            <pc:sldMk cId="557160518" sldId="275"/>
            <ac:picMk id="5" creationId="{3BD5C46A-C7D5-51A7-8445-155FEAC80340}"/>
          </ac:picMkLst>
        </pc:picChg>
        <pc:picChg chg="del">
          <ac:chgData name="Hoang The" userId="9f16f8d006165ab0" providerId="LiveId" clId="{3455F756-5E87-4973-A430-D3D01DE69FA3}" dt="2024-10-01T15:59:55.708" v="1997" actId="478"/>
          <ac:picMkLst>
            <pc:docMk/>
            <pc:sldMk cId="557160518" sldId="275"/>
            <ac:picMk id="6" creationId="{11231849-4B5E-E00D-349F-F32C3BFCAA8B}"/>
          </ac:picMkLst>
        </pc:picChg>
        <pc:picChg chg="add mod">
          <ac:chgData name="Hoang The" userId="9f16f8d006165ab0" providerId="LiveId" clId="{3455F756-5E87-4973-A430-D3D01DE69FA3}" dt="2024-10-01T16:15:14.441" v="2992" actId="1076"/>
          <ac:picMkLst>
            <pc:docMk/>
            <pc:sldMk cId="557160518" sldId="275"/>
            <ac:picMk id="9" creationId="{FA54A3E8-729A-7EAF-E71A-A71A60BA9D61}"/>
          </ac:picMkLst>
        </pc:picChg>
      </pc:sldChg>
      <pc:sldChg chg="add del">
        <pc:chgData name="Hoang The" userId="9f16f8d006165ab0" providerId="LiveId" clId="{3455F756-5E87-4973-A430-D3D01DE69FA3}" dt="2024-10-03T14:50:36.327" v="3512" actId="47"/>
        <pc:sldMkLst>
          <pc:docMk/>
          <pc:sldMk cId="2302067394" sldId="276"/>
        </pc:sldMkLst>
      </pc:sldChg>
      <pc:sldChg chg="addSp modSp add del mod">
        <pc:chgData name="Hoang The" userId="9f16f8d006165ab0" providerId="LiveId" clId="{3455F756-5E87-4973-A430-D3D01DE69FA3}" dt="2024-10-03T14:50:36.327" v="3512" actId="47"/>
        <pc:sldMkLst>
          <pc:docMk/>
          <pc:sldMk cId="2800470980" sldId="277"/>
        </pc:sldMkLst>
        <pc:spChg chg="mod">
          <ac:chgData name="Hoang The" userId="9f16f8d006165ab0" providerId="LiveId" clId="{3455F756-5E87-4973-A430-D3D01DE69FA3}" dt="2024-10-01T16:09:56.940" v="2804" actId="20577"/>
          <ac:spMkLst>
            <pc:docMk/>
            <pc:sldMk cId="2800470980" sldId="277"/>
            <ac:spMk id="2" creationId="{4AC29E5B-0CBB-54FE-2D7A-C12DA00EB2B1}"/>
          </ac:spMkLst>
        </pc:spChg>
        <pc:picChg chg="add mod">
          <ac:chgData name="Hoang The" userId="9f16f8d006165ab0" providerId="LiveId" clId="{3455F756-5E87-4973-A430-D3D01DE69FA3}" dt="2024-10-01T16:25:40.240" v="3462" actId="14100"/>
          <ac:picMkLst>
            <pc:docMk/>
            <pc:sldMk cId="2800470980" sldId="277"/>
            <ac:picMk id="5" creationId="{4609CA8B-60BA-BD29-A657-69DF947C07ED}"/>
          </ac:picMkLst>
        </pc:picChg>
      </pc:sldChg>
      <pc:sldChg chg="addSp delSp modSp add del mod">
        <pc:chgData name="Hoang The" userId="9f16f8d006165ab0" providerId="LiveId" clId="{3455F756-5E87-4973-A430-D3D01DE69FA3}" dt="2024-10-03T14:50:36.327" v="3512" actId="47"/>
        <pc:sldMkLst>
          <pc:docMk/>
          <pc:sldMk cId="1448932619" sldId="278"/>
        </pc:sldMkLst>
        <pc:spChg chg="mod">
          <ac:chgData name="Hoang The" userId="9f16f8d006165ab0" providerId="LiveId" clId="{3455F756-5E87-4973-A430-D3D01DE69FA3}" dt="2024-10-01T16:20:14.025" v="3147" actId="1076"/>
          <ac:spMkLst>
            <pc:docMk/>
            <pc:sldMk cId="1448932619" sldId="278"/>
            <ac:spMk id="2" creationId="{4AC29E5B-0CBB-54FE-2D7A-C12DA00EB2B1}"/>
          </ac:spMkLst>
        </pc:spChg>
        <pc:spChg chg="mod">
          <ac:chgData name="Hoang The" userId="9f16f8d006165ab0" providerId="LiveId" clId="{3455F756-5E87-4973-A430-D3D01DE69FA3}" dt="2024-10-01T16:17:54.184" v="3029" actId="20577"/>
          <ac:spMkLst>
            <pc:docMk/>
            <pc:sldMk cId="1448932619" sldId="278"/>
            <ac:spMk id="3" creationId="{A5C68DD4-69DD-B537-59C2-EB136632AA00}"/>
          </ac:spMkLst>
        </pc:spChg>
        <pc:spChg chg="add del mod">
          <ac:chgData name="Hoang The" userId="9f16f8d006165ab0" providerId="LiveId" clId="{3455F756-5E87-4973-A430-D3D01DE69FA3}" dt="2024-10-01T16:20:27.551" v="3150" actId="478"/>
          <ac:spMkLst>
            <pc:docMk/>
            <pc:sldMk cId="1448932619" sldId="278"/>
            <ac:spMk id="6" creationId="{3E98B263-A629-7EB0-FC1E-47A1B1AA035E}"/>
          </ac:spMkLst>
        </pc:spChg>
        <pc:spChg chg="add mod">
          <ac:chgData name="Hoang The" userId="9f16f8d006165ab0" providerId="LiveId" clId="{3455F756-5E87-4973-A430-D3D01DE69FA3}" dt="2024-10-01T16:20:53.330" v="3154" actId="14100"/>
          <ac:spMkLst>
            <pc:docMk/>
            <pc:sldMk cId="1448932619" sldId="278"/>
            <ac:spMk id="7" creationId="{E283002A-DD90-10E5-2C5A-9D8C355A0E43}"/>
          </ac:spMkLst>
        </pc:spChg>
        <pc:spChg chg="add mod">
          <ac:chgData name="Hoang The" userId="9f16f8d006165ab0" providerId="LiveId" clId="{3455F756-5E87-4973-A430-D3D01DE69FA3}" dt="2024-10-01T16:21:04.617" v="3160" actId="1035"/>
          <ac:spMkLst>
            <pc:docMk/>
            <pc:sldMk cId="1448932619" sldId="278"/>
            <ac:spMk id="10" creationId="{D1AD2A84-26E6-87BB-166D-DE1DC3BA22C4}"/>
          </ac:spMkLst>
        </pc:spChg>
        <pc:picChg chg="add mod modCrop">
          <ac:chgData name="Hoang The" userId="9f16f8d006165ab0" providerId="LiveId" clId="{3455F756-5E87-4973-A430-D3D01DE69FA3}" dt="2024-10-01T16:19:47.344" v="3101" actId="1076"/>
          <ac:picMkLst>
            <pc:docMk/>
            <pc:sldMk cId="1448932619" sldId="278"/>
            <ac:picMk id="5" creationId="{DDE5F73A-CF69-23DB-7D83-F22904A1A5F4}"/>
          </ac:picMkLst>
        </pc:picChg>
        <pc:picChg chg="del">
          <ac:chgData name="Hoang The" userId="9f16f8d006165ab0" providerId="LiveId" clId="{3455F756-5E87-4973-A430-D3D01DE69FA3}" dt="2024-10-01T16:17:56.881" v="3030" actId="478"/>
          <ac:picMkLst>
            <pc:docMk/>
            <pc:sldMk cId="1448932619" sldId="278"/>
            <ac:picMk id="9" creationId="{FA54A3E8-729A-7EAF-E71A-A71A60BA9D61}"/>
          </ac:picMkLst>
        </pc:picChg>
      </pc:sldChg>
      <pc:sldChg chg="delSp modSp add del mod">
        <pc:chgData name="Hoang The" userId="9f16f8d006165ab0" providerId="LiveId" clId="{3455F756-5E87-4973-A430-D3D01DE69FA3}" dt="2024-10-03T14:50:36.327" v="3512" actId="47"/>
        <pc:sldMkLst>
          <pc:docMk/>
          <pc:sldMk cId="1017694613" sldId="279"/>
        </pc:sldMkLst>
        <pc:spChg chg="mod">
          <ac:chgData name="Hoang The" userId="9f16f8d006165ab0" providerId="LiveId" clId="{3455F756-5E87-4973-A430-D3D01DE69FA3}" dt="2024-10-01T16:24:29.578" v="3460" actId="20577"/>
          <ac:spMkLst>
            <pc:docMk/>
            <pc:sldMk cId="1017694613" sldId="279"/>
            <ac:spMk id="2" creationId="{4AC29E5B-0CBB-54FE-2D7A-C12DA00EB2B1}"/>
          </ac:spMkLst>
        </pc:spChg>
        <pc:spChg chg="mod">
          <ac:chgData name="Hoang The" userId="9f16f8d006165ab0" providerId="LiveId" clId="{3455F756-5E87-4973-A430-D3D01DE69FA3}" dt="2024-10-01T16:22:15.652" v="3272" actId="20577"/>
          <ac:spMkLst>
            <pc:docMk/>
            <pc:sldMk cId="1017694613" sldId="279"/>
            <ac:spMk id="3" creationId="{A5C68DD4-69DD-B537-59C2-EB136632AA00}"/>
          </ac:spMkLst>
        </pc:spChg>
        <pc:spChg chg="del">
          <ac:chgData name="Hoang The" userId="9f16f8d006165ab0" providerId="LiveId" clId="{3455F756-5E87-4973-A430-D3D01DE69FA3}" dt="2024-10-01T16:21:31.037" v="3180" actId="478"/>
          <ac:spMkLst>
            <pc:docMk/>
            <pc:sldMk cId="1017694613" sldId="279"/>
            <ac:spMk id="7" creationId="{E283002A-DD90-10E5-2C5A-9D8C355A0E43}"/>
          </ac:spMkLst>
        </pc:spChg>
        <pc:spChg chg="del">
          <ac:chgData name="Hoang The" userId="9f16f8d006165ab0" providerId="LiveId" clId="{3455F756-5E87-4973-A430-D3D01DE69FA3}" dt="2024-10-01T16:21:30.279" v="3179" actId="478"/>
          <ac:spMkLst>
            <pc:docMk/>
            <pc:sldMk cId="1017694613" sldId="279"/>
            <ac:spMk id="10" creationId="{D1AD2A84-26E6-87BB-166D-DE1DC3BA22C4}"/>
          </ac:spMkLst>
        </pc:spChg>
        <pc:picChg chg="del">
          <ac:chgData name="Hoang The" userId="9f16f8d006165ab0" providerId="LiveId" clId="{3455F756-5E87-4973-A430-D3D01DE69FA3}" dt="2024-10-01T16:21:28.289" v="3178" actId="478"/>
          <ac:picMkLst>
            <pc:docMk/>
            <pc:sldMk cId="1017694613" sldId="279"/>
            <ac:picMk id="5" creationId="{DDE5F73A-CF69-23DB-7D83-F22904A1A5F4}"/>
          </ac:picMkLst>
        </pc:picChg>
      </pc:sldChg>
      <pc:sldChg chg="del">
        <pc:chgData name="Hoang The" userId="9f16f8d006165ab0" providerId="LiveId" clId="{3455F756-5E87-4973-A430-D3D01DE69FA3}" dt="2024-09-30T15:27:27.042" v="0" actId="47"/>
        <pc:sldMkLst>
          <pc:docMk/>
          <pc:sldMk cId="2328787287" sldId="331"/>
        </pc:sldMkLst>
      </pc:sldChg>
      <pc:sldChg chg="del">
        <pc:chgData name="Hoang The" userId="9f16f8d006165ab0" providerId="LiveId" clId="{3455F756-5E87-4973-A430-D3D01DE69FA3}" dt="2024-09-30T15:27:27.042" v="0" actId="47"/>
        <pc:sldMkLst>
          <pc:docMk/>
          <pc:sldMk cId="966628082" sldId="332"/>
        </pc:sldMkLst>
      </pc:sldChg>
      <pc:sldChg chg="del">
        <pc:chgData name="Hoang The" userId="9f16f8d006165ab0" providerId="LiveId" clId="{3455F756-5E87-4973-A430-D3D01DE69FA3}" dt="2024-09-30T15:27:27.042" v="0" actId="47"/>
        <pc:sldMkLst>
          <pc:docMk/>
          <pc:sldMk cId="3645492487" sldId="333"/>
        </pc:sldMkLst>
      </pc:sldChg>
      <pc:sldChg chg="del">
        <pc:chgData name="Hoang The" userId="9f16f8d006165ab0" providerId="LiveId" clId="{3455F756-5E87-4973-A430-D3D01DE69FA3}" dt="2024-09-30T15:27:27.042" v="0" actId="47"/>
        <pc:sldMkLst>
          <pc:docMk/>
          <pc:sldMk cId="201228371" sldId="334"/>
        </pc:sldMkLst>
      </pc:sldChg>
      <pc:sldChg chg="del">
        <pc:chgData name="Hoang The" userId="9f16f8d006165ab0" providerId="LiveId" clId="{3455F756-5E87-4973-A430-D3D01DE69FA3}" dt="2024-09-30T15:27:27.042" v="0" actId="47"/>
        <pc:sldMkLst>
          <pc:docMk/>
          <pc:sldMk cId="2232322710" sldId="335"/>
        </pc:sldMkLst>
      </pc:sldChg>
      <pc:sldChg chg="del">
        <pc:chgData name="Hoang The" userId="9f16f8d006165ab0" providerId="LiveId" clId="{3455F756-5E87-4973-A430-D3D01DE69FA3}" dt="2024-09-30T15:27:27.042" v="0" actId="47"/>
        <pc:sldMkLst>
          <pc:docMk/>
          <pc:sldMk cId="3361967653" sldId="337"/>
        </pc:sldMkLst>
      </pc:sldChg>
      <pc:sldChg chg="del">
        <pc:chgData name="Hoang The" userId="9f16f8d006165ab0" providerId="LiveId" clId="{3455F756-5E87-4973-A430-D3D01DE69FA3}" dt="2024-09-30T15:27:27.042" v="0" actId="47"/>
        <pc:sldMkLst>
          <pc:docMk/>
          <pc:sldMk cId="2217003251" sldId="338"/>
        </pc:sldMkLst>
      </pc:sldChg>
      <pc:sldChg chg="del">
        <pc:chgData name="Hoang The" userId="9f16f8d006165ab0" providerId="LiveId" clId="{3455F756-5E87-4973-A430-D3D01DE69FA3}" dt="2024-09-30T15:27:27.042" v="0" actId="47"/>
        <pc:sldMkLst>
          <pc:docMk/>
          <pc:sldMk cId="1300041757" sldId="339"/>
        </pc:sldMkLst>
      </pc:sldChg>
      <pc:sldChg chg="del">
        <pc:chgData name="Hoang The" userId="9f16f8d006165ab0" providerId="LiveId" clId="{3455F756-5E87-4973-A430-D3D01DE69FA3}" dt="2024-09-30T15:27:27.042" v="0" actId="47"/>
        <pc:sldMkLst>
          <pc:docMk/>
          <pc:sldMk cId="1370048379" sldId="341"/>
        </pc:sldMkLst>
      </pc:sldChg>
      <pc:sldChg chg="del">
        <pc:chgData name="Hoang The" userId="9f16f8d006165ab0" providerId="LiveId" clId="{3455F756-5E87-4973-A430-D3D01DE69FA3}" dt="2024-09-30T15:27:27.042" v="0" actId="47"/>
        <pc:sldMkLst>
          <pc:docMk/>
          <pc:sldMk cId="3240577259" sldId="342"/>
        </pc:sldMkLst>
      </pc:sldChg>
      <pc:sldChg chg="del">
        <pc:chgData name="Hoang The" userId="9f16f8d006165ab0" providerId="LiveId" clId="{3455F756-5E87-4973-A430-D3D01DE69FA3}" dt="2024-09-30T15:27:27.042" v="0" actId="47"/>
        <pc:sldMkLst>
          <pc:docMk/>
          <pc:sldMk cId="1392611276" sldId="343"/>
        </pc:sldMkLst>
      </pc:sldChg>
      <pc:sldChg chg="del">
        <pc:chgData name="Hoang The" userId="9f16f8d006165ab0" providerId="LiveId" clId="{3455F756-5E87-4973-A430-D3D01DE69FA3}" dt="2024-09-30T15:27:27.042" v="0" actId="47"/>
        <pc:sldMkLst>
          <pc:docMk/>
          <pc:sldMk cId="3658074832" sldId="344"/>
        </pc:sldMkLst>
      </pc:sldChg>
      <pc:sldChg chg="del">
        <pc:chgData name="Hoang The" userId="9f16f8d006165ab0" providerId="LiveId" clId="{3455F756-5E87-4973-A430-D3D01DE69FA3}" dt="2024-09-30T15:27:27.042" v="0" actId="47"/>
        <pc:sldMkLst>
          <pc:docMk/>
          <pc:sldMk cId="675508863" sldId="345"/>
        </pc:sldMkLst>
      </pc:sldChg>
      <pc:sldChg chg="del">
        <pc:chgData name="Hoang The" userId="9f16f8d006165ab0" providerId="LiveId" clId="{3455F756-5E87-4973-A430-D3D01DE69FA3}" dt="2024-09-30T15:27:27.042" v="0" actId="47"/>
        <pc:sldMkLst>
          <pc:docMk/>
          <pc:sldMk cId="749746661" sldId="346"/>
        </pc:sldMkLst>
      </pc:sldChg>
      <pc:sldChg chg="del">
        <pc:chgData name="Hoang The" userId="9f16f8d006165ab0" providerId="LiveId" clId="{3455F756-5E87-4973-A430-D3D01DE69FA3}" dt="2024-09-30T15:27:27.042" v="0" actId="47"/>
        <pc:sldMkLst>
          <pc:docMk/>
          <pc:sldMk cId="1176774368" sldId="347"/>
        </pc:sldMkLst>
      </pc:sldChg>
      <pc:sldChg chg="del">
        <pc:chgData name="Hoang The" userId="9f16f8d006165ab0" providerId="LiveId" clId="{3455F756-5E87-4973-A430-D3D01DE69FA3}" dt="2024-09-30T15:27:27.042" v="0" actId="47"/>
        <pc:sldMkLst>
          <pc:docMk/>
          <pc:sldMk cId="3950327595" sldId="348"/>
        </pc:sldMkLst>
      </pc:sldChg>
      <pc:sldChg chg="del">
        <pc:chgData name="Hoang The" userId="9f16f8d006165ab0" providerId="LiveId" clId="{3455F756-5E87-4973-A430-D3D01DE69FA3}" dt="2024-09-30T15:27:27.042" v="0" actId="47"/>
        <pc:sldMkLst>
          <pc:docMk/>
          <pc:sldMk cId="2625474173" sldId="349"/>
        </pc:sldMkLst>
      </pc:sldChg>
      <pc:sldChg chg="del">
        <pc:chgData name="Hoang The" userId="9f16f8d006165ab0" providerId="LiveId" clId="{3455F756-5E87-4973-A430-D3D01DE69FA3}" dt="2024-09-30T15:27:27.042" v="0" actId="47"/>
        <pc:sldMkLst>
          <pc:docMk/>
          <pc:sldMk cId="4058740028" sldId="350"/>
        </pc:sldMkLst>
      </pc:sldChg>
      <pc:sldChg chg="del">
        <pc:chgData name="Hoang The" userId="9f16f8d006165ab0" providerId="LiveId" clId="{3455F756-5E87-4973-A430-D3D01DE69FA3}" dt="2024-09-30T15:27:27.042" v="0" actId="47"/>
        <pc:sldMkLst>
          <pc:docMk/>
          <pc:sldMk cId="157910442" sldId="352"/>
        </pc:sldMkLst>
      </pc:sldChg>
      <pc:sldChg chg="del">
        <pc:chgData name="Hoang The" userId="9f16f8d006165ab0" providerId="LiveId" clId="{3455F756-5E87-4973-A430-D3D01DE69FA3}" dt="2024-09-30T15:27:27.042" v="0" actId="47"/>
        <pc:sldMkLst>
          <pc:docMk/>
          <pc:sldMk cId="500016515" sldId="353"/>
        </pc:sldMkLst>
      </pc:sldChg>
      <pc:sldChg chg="del">
        <pc:chgData name="Hoang The" userId="9f16f8d006165ab0" providerId="LiveId" clId="{3455F756-5E87-4973-A430-D3D01DE69FA3}" dt="2024-09-30T15:27:27.042" v="0" actId="47"/>
        <pc:sldMkLst>
          <pc:docMk/>
          <pc:sldMk cId="3918950753" sldId="354"/>
        </pc:sldMkLst>
      </pc:sldChg>
      <pc:sldChg chg="del">
        <pc:chgData name="Hoang The" userId="9f16f8d006165ab0" providerId="LiveId" clId="{3455F756-5E87-4973-A430-D3D01DE69FA3}" dt="2024-09-30T15:27:27.042" v="0" actId="47"/>
        <pc:sldMkLst>
          <pc:docMk/>
          <pc:sldMk cId="913210369" sldId="355"/>
        </pc:sldMkLst>
      </pc:sldChg>
      <pc:sldChg chg="del">
        <pc:chgData name="Hoang The" userId="9f16f8d006165ab0" providerId="LiveId" clId="{3455F756-5E87-4973-A430-D3D01DE69FA3}" dt="2024-09-30T15:27:27.042" v="0" actId="47"/>
        <pc:sldMkLst>
          <pc:docMk/>
          <pc:sldMk cId="3662948088" sldId="356"/>
        </pc:sldMkLst>
      </pc:sldChg>
      <pc:sldChg chg="del">
        <pc:chgData name="Hoang The" userId="9f16f8d006165ab0" providerId="LiveId" clId="{3455F756-5E87-4973-A430-D3D01DE69FA3}" dt="2024-09-30T15:27:27.042" v="0" actId="47"/>
        <pc:sldMkLst>
          <pc:docMk/>
          <pc:sldMk cId="3448737670" sldId="357"/>
        </pc:sldMkLst>
      </pc:sldChg>
      <pc:sldChg chg="del">
        <pc:chgData name="Hoang The" userId="9f16f8d006165ab0" providerId="LiveId" clId="{3455F756-5E87-4973-A430-D3D01DE69FA3}" dt="2024-09-30T15:27:27.042" v="0" actId="47"/>
        <pc:sldMkLst>
          <pc:docMk/>
          <pc:sldMk cId="4044993146" sldId="358"/>
        </pc:sldMkLst>
      </pc:sldChg>
      <pc:sldChg chg="del">
        <pc:chgData name="Hoang The" userId="9f16f8d006165ab0" providerId="LiveId" clId="{3455F756-5E87-4973-A430-D3D01DE69FA3}" dt="2024-09-30T15:27:27.042" v="0" actId="47"/>
        <pc:sldMkLst>
          <pc:docMk/>
          <pc:sldMk cId="1612555830" sldId="359"/>
        </pc:sldMkLst>
      </pc:sldChg>
      <pc:sldChg chg="del">
        <pc:chgData name="Hoang The" userId="9f16f8d006165ab0" providerId="LiveId" clId="{3455F756-5E87-4973-A430-D3D01DE69FA3}" dt="2024-09-30T15:27:27.042" v="0" actId="47"/>
        <pc:sldMkLst>
          <pc:docMk/>
          <pc:sldMk cId="2569340617" sldId="360"/>
        </pc:sldMkLst>
      </pc:sldChg>
      <pc:sldChg chg="del">
        <pc:chgData name="Hoang The" userId="9f16f8d006165ab0" providerId="LiveId" clId="{3455F756-5E87-4973-A430-D3D01DE69FA3}" dt="2024-09-30T15:27:27.042" v="0" actId="47"/>
        <pc:sldMkLst>
          <pc:docMk/>
          <pc:sldMk cId="2951864033" sldId="361"/>
        </pc:sldMkLst>
      </pc:sldChg>
      <pc:sldChg chg="del">
        <pc:chgData name="Hoang The" userId="9f16f8d006165ab0" providerId="LiveId" clId="{3455F756-5E87-4973-A430-D3D01DE69FA3}" dt="2024-09-30T15:27:27.042" v="0" actId="47"/>
        <pc:sldMkLst>
          <pc:docMk/>
          <pc:sldMk cId="2124538381" sldId="362"/>
        </pc:sldMkLst>
      </pc:sldChg>
      <pc:sldChg chg="del">
        <pc:chgData name="Hoang The" userId="9f16f8d006165ab0" providerId="LiveId" clId="{3455F756-5E87-4973-A430-D3D01DE69FA3}" dt="2024-09-30T15:27:27.042" v="0" actId="47"/>
        <pc:sldMkLst>
          <pc:docMk/>
          <pc:sldMk cId="4175108908" sldId="363"/>
        </pc:sldMkLst>
      </pc:sldChg>
      <pc:sldChg chg="del">
        <pc:chgData name="Hoang The" userId="9f16f8d006165ab0" providerId="LiveId" clId="{3455F756-5E87-4973-A430-D3D01DE69FA3}" dt="2024-09-30T15:27:27.042" v="0" actId="47"/>
        <pc:sldMkLst>
          <pc:docMk/>
          <pc:sldMk cId="1493661876" sldId="364"/>
        </pc:sldMkLst>
      </pc:sldChg>
      <pc:sldChg chg="del">
        <pc:chgData name="Hoang The" userId="9f16f8d006165ab0" providerId="LiveId" clId="{3455F756-5E87-4973-A430-D3D01DE69FA3}" dt="2024-09-30T15:27:27.042" v="0" actId="47"/>
        <pc:sldMkLst>
          <pc:docMk/>
          <pc:sldMk cId="2903412330" sldId="365"/>
        </pc:sldMkLst>
      </pc:sldChg>
      <pc:sldChg chg="del">
        <pc:chgData name="Hoang The" userId="9f16f8d006165ab0" providerId="LiveId" clId="{3455F756-5E87-4973-A430-D3D01DE69FA3}" dt="2024-09-30T15:27:27.042" v="0" actId="47"/>
        <pc:sldMkLst>
          <pc:docMk/>
          <pc:sldMk cId="2001531417" sldId="366"/>
        </pc:sldMkLst>
      </pc:sldChg>
      <pc:sldChg chg="del">
        <pc:chgData name="Hoang The" userId="9f16f8d006165ab0" providerId="LiveId" clId="{3455F756-5E87-4973-A430-D3D01DE69FA3}" dt="2024-09-30T15:27:27.042" v="0" actId="47"/>
        <pc:sldMkLst>
          <pc:docMk/>
          <pc:sldMk cId="1347897167" sldId="367"/>
        </pc:sldMkLst>
      </pc:sldChg>
      <pc:sldChg chg="del">
        <pc:chgData name="Hoang The" userId="9f16f8d006165ab0" providerId="LiveId" clId="{3455F756-5E87-4973-A430-D3D01DE69FA3}" dt="2024-09-30T15:27:27.042" v="0" actId="47"/>
        <pc:sldMkLst>
          <pc:docMk/>
          <pc:sldMk cId="765752665" sldId="368"/>
        </pc:sldMkLst>
      </pc:sldChg>
      <pc:sldChg chg="del">
        <pc:chgData name="Hoang The" userId="9f16f8d006165ab0" providerId="LiveId" clId="{3455F756-5E87-4973-A430-D3D01DE69FA3}" dt="2024-09-30T15:27:27.042" v="0" actId="47"/>
        <pc:sldMkLst>
          <pc:docMk/>
          <pc:sldMk cId="1411506624" sldId="369"/>
        </pc:sldMkLst>
      </pc:sldChg>
      <pc:sldChg chg="del">
        <pc:chgData name="Hoang The" userId="9f16f8d006165ab0" providerId="LiveId" clId="{3455F756-5E87-4973-A430-D3D01DE69FA3}" dt="2024-09-30T15:27:27.042" v="0" actId="47"/>
        <pc:sldMkLst>
          <pc:docMk/>
          <pc:sldMk cId="906535074" sldId="370"/>
        </pc:sldMkLst>
      </pc:sldChg>
      <pc:sldChg chg="del">
        <pc:chgData name="Hoang The" userId="9f16f8d006165ab0" providerId="LiveId" clId="{3455F756-5E87-4973-A430-D3D01DE69FA3}" dt="2024-09-30T15:27:27.042" v="0" actId="47"/>
        <pc:sldMkLst>
          <pc:docMk/>
          <pc:sldMk cId="2843767441" sldId="371"/>
        </pc:sldMkLst>
      </pc:sldChg>
      <pc:sldChg chg="del">
        <pc:chgData name="Hoang The" userId="9f16f8d006165ab0" providerId="LiveId" clId="{3455F756-5E87-4973-A430-D3D01DE69FA3}" dt="2024-09-30T15:27:27.042" v="0" actId="47"/>
        <pc:sldMkLst>
          <pc:docMk/>
          <pc:sldMk cId="2300812304" sldId="372"/>
        </pc:sldMkLst>
      </pc:sldChg>
      <pc:sldChg chg="del">
        <pc:chgData name="Hoang The" userId="9f16f8d006165ab0" providerId="LiveId" clId="{3455F756-5E87-4973-A430-D3D01DE69FA3}" dt="2024-09-30T15:27:27.042" v="0" actId="47"/>
        <pc:sldMkLst>
          <pc:docMk/>
          <pc:sldMk cId="2879299553" sldId="373"/>
        </pc:sldMkLst>
      </pc:sldChg>
      <pc:sldChg chg="del">
        <pc:chgData name="Hoang The" userId="9f16f8d006165ab0" providerId="LiveId" clId="{3455F756-5E87-4973-A430-D3D01DE69FA3}" dt="2024-09-30T15:27:27.042" v="0" actId="47"/>
        <pc:sldMkLst>
          <pc:docMk/>
          <pc:sldMk cId="1607273670" sldId="374"/>
        </pc:sldMkLst>
      </pc:sldChg>
      <pc:sldChg chg="del">
        <pc:chgData name="Hoang The" userId="9f16f8d006165ab0" providerId="LiveId" clId="{3455F756-5E87-4973-A430-D3D01DE69FA3}" dt="2024-09-30T15:27:27.042" v="0" actId="47"/>
        <pc:sldMkLst>
          <pc:docMk/>
          <pc:sldMk cId="2233976689" sldId="375"/>
        </pc:sldMkLst>
      </pc:sldChg>
      <pc:sldChg chg="del">
        <pc:chgData name="Hoang The" userId="9f16f8d006165ab0" providerId="LiveId" clId="{3455F756-5E87-4973-A430-D3D01DE69FA3}" dt="2024-09-30T15:27:27.042" v="0" actId="47"/>
        <pc:sldMkLst>
          <pc:docMk/>
          <pc:sldMk cId="121657532" sldId="376"/>
        </pc:sldMkLst>
      </pc:sldChg>
      <pc:sldChg chg="del">
        <pc:chgData name="Hoang The" userId="9f16f8d006165ab0" providerId="LiveId" clId="{3455F756-5E87-4973-A430-D3D01DE69FA3}" dt="2024-09-30T15:27:27.042" v="0" actId="47"/>
        <pc:sldMkLst>
          <pc:docMk/>
          <pc:sldMk cId="3878135405" sldId="377"/>
        </pc:sldMkLst>
      </pc:sldChg>
      <pc:sldChg chg="del">
        <pc:chgData name="Hoang The" userId="9f16f8d006165ab0" providerId="LiveId" clId="{3455F756-5E87-4973-A430-D3D01DE69FA3}" dt="2024-09-30T15:27:27.042" v="0" actId="47"/>
        <pc:sldMkLst>
          <pc:docMk/>
          <pc:sldMk cId="2744527926" sldId="378"/>
        </pc:sldMkLst>
      </pc:sldChg>
      <pc:sldChg chg="del">
        <pc:chgData name="Hoang The" userId="9f16f8d006165ab0" providerId="LiveId" clId="{3455F756-5E87-4973-A430-D3D01DE69FA3}" dt="2024-09-30T15:27:27.042" v="0" actId="47"/>
        <pc:sldMkLst>
          <pc:docMk/>
          <pc:sldMk cId="2243470075" sldId="379"/>
        </pc:sldMkLst>
      </pc:sldChg>
      <pc:sldChg chg="del">
        <pc:chgData name="Hoang The" userId="9f16f8d006165ab0" providerId="LiveId" clId="{3455F756-5E87-4973-A430-D3D01DE69FA3}" dt="2024-09-30T15:27:27.042" v="0" actId="47"/>
        <pc:sldMkLst>
          <pc:docMk/>
          <pc:sldMk cId="27683937" sldId="380"/>
        </pc:sldMkLst>
      </pc:sldChg>
      <pc:sldChg chg="del">
        <pc:chgData name="Hoang The" userId="9f16f8d006165ab0" providerId="LiveId" clId="{3455F756-5E87-4973-A430-D3D01DE69FA3}" dt="2024-09-30T15:27:27.042" v="0" actId="47"/>
        <pc:sldMkLst>
          <pc:docMk/>
          <pc:sldMk cId="648862863" sldId="381"/>
        </pc:sldMkLst>
      </pc:sldChg>
    </pc:docChg>
  </pc:docChgLst>
  <pc:docChgLst>
    <pc:chgData name="Hoang The" userId="9f16f8d006165ab0" providerId="LiveId" clId="{AE6A5151-3D14-4C32-8DFF-64A7C219B738}"/>
    <pc:docChg chg="undo custSel addSld delSld modSld sldOrd">
      <pc:chgData name="Hoang The" userId="9f16f8d006165ab0" providerId="LiveId" clId="{AE6A5151-3D14-4C32-8DFF-64A7C219B738}" dt="2024-09-16T15:05:45.863" v="1192" actId="1076"/>
      <pc:docMkLst>
        <pc:docMk/>
      </pc:docMkLst>
      <pc:sldChg chg="modSp mod">
        <pc:chgData name="Hoang The" userId="9f16f8d006165ab0" providerId="LiveId" clId="{AE6A5151-3D14-4C32-8DFF-64A7C219B738}" dt="2024-09-16T15:01:04.641" v="1134"/>
        <pc:sldMkLst>
          <pc:docMk/>
          <pc:sldMk cId="862656488" sldId="267"/>
        </pc:sldMkLst>
        <pc:spChg chg="mod">
          <ac:chgData name="Hoang The" userId="9f16f8d006165ab0" providerId="LiveId" clId="{AE6A5151-3D14-4C32-8DFF-64A7C219B738}" dt="2024-09-09T15:16:24.714" v="69" actId="20577"/>
          <ac:spMkLst>
            <pc:docMk/>
            <pc:sldMk cId="862656488" sldId="267"/>
            <ac:spMk id="8" creationId="{85AEE1CE-5FD0-9308-886B-7A750A00DEC6}"/>
          </ac:spMkLst>
        </pc:spChg>
        <pc:spChg chg="mod">
          <ac:chgData name="Hoang The" userId="9f16f8d006165ab0" providerId="LiveId" clId="{AE6A5151-3D14-4C32-8DFF-64A7C219B738}" dt="2024-09-16T15:01:04.641" v="1134"/>
          <ac:spMkLst>
            <pc:docMk/>
            <pc:sldMk cId="862656488" sldId="267"/>
            <ac:spMk id="9" creationId="{EE869C6F-AAC7-0EDE-1BC6-3004C0433A3B}"/>
          </ac:spMkLst>
        </pc:spChg>
      </pc:sldChg>
      <pc:sldChg chg="del">
        <pc:chgData name="Hoang The" userId="9f16f8d006165ab0" providerId="LiveId" clId="{AE6A5151-3D14-4C32-8DFF-64A7C219B738}" dt="2024-09-09T15:14:55.896" v="0" actId="47"/>
        <pc:sldMkLst>
          <pc:docMk/>
          <pc:sldMk cId="2360141310" sldId="300"/>
        </pc:sldMkLst>
      </pc:sldChg>
      <pc:sldChg chg="del">
        <pc:chgData name="Hoang The" userId="9f16f8d006165ab0" providerId="LiveId" clId="{AE6A5151-3D14-4C32-8DFF-64A7C219B738}" dt="2024-09-09T15:14:55.896" v="0" actId="47"/>
        <pc:sldMkLst>
          <pc:docMk/>
          <pc:sldMk cId="1639170963" sldId="301"/>
        </pc:sldMkLst>
      </pc:sldChg>
      <pc:sldChg chg="del">
        <pc:chgData name="Hoang The" userId="9f16f8d006165ab0" providerId="LiveId" clId="{AE6A5151-3D14-4C32-8DFF-64A7C219B738}" dt="2024-09-09T15:14:55.896" v="0" actId="47"/>
        <pc:sldMkLst>
          <pc:docMk/>
          <pc:sldMk cId="4063627231" sldId="302"/>
        </pc:sldMkLst>
      </pc:sldChg>
      <pc:sldChg chg="del">
        <pc:chgData name="Hoang The" userId="9f16f8d006165ab0" providerId="LiveId" clId="{AE6A5151-3D14-4C32-8DFF-64A7C219B738}" dt="2024-09-09T15:14:55.896" v="0" actId="47"/>
        <pc:sldMkLst>
          <pc:docMk/>
          <pc:sldMk cId="2766368035" sldId="303"/>
        </pc:sldMkLst>
      </pc:sldChg>
      <pc:sldChg chg="del">
        <pc:chgData name="Hoang The" userId="9f16f8d006165ab0" providerId="LiveId" clId="{AE6A5151-3D14-4C32-8DFF-64A7C219B738}" dt="2024-09-09T15:14:55.896" v="0" actId="47"/>
        <pc:sldMkLst>
          <pc:docMk/>
          <pc:sldMk cId="644692642" sldId="304"/>
        </pc:sldMkLst>
      </pc:sldChg>
      <pc:sldChg chg="del">
        <pc:chgData name="Hoang The" userId="9f16f8d006165ab0" providerId="LiveId" clId="{AE6A5151-3D14-4C32-8DFF-64A7C219B738}" dt="2024-09-09T15:14:55.896" v="0" actId="47"/>
        <pc:sldMkLst>
          <pc:docMk/>
          <pc:sldMk cId="3513381012" sldId="305"/>
        </pc:sldMkLst>
      </pc:sldChg>
      <pc:sldChg chg="del">
        <pc:chgData name="Hoang The" userId="9f16f8d006165ab0" providerId="LiveId" clId="{AE6A5151-3D14-4C32-8DFF-64A7C219B738}" dt="2024-09-09T15:14:55.896" v="0" actId="47"/>
        <pc:sldMkLst>
          <pc:docMk/>
          <pc:sldMk cId="2260356403" sldId="306"/>
        </pc:sldMkLst>
      </pc:sldChg>
      <pc:sldChg chg="del">
        <pc:chgData name="Hoang The" userId="9f16f8d006165ab0" providerId="LiveId" clId="{AE6A5151-3D14-4C32-8DFF-64A7C219B738}" dt="2024-09-09T15:14:55.896" v="0" actId="47"/>
        <pc:sldMkLst>
          <pc:docMk/>
          <pc:sldMk cId="901554730" sldId="307"/>
        </pc:sldMkLst>
      </pc:sldChg>
      <pc:sldChg chg="del">
        <pc:chgData name="Hoang The" userId="9f16f8d006165ab0" providerId="LiveId" clId="{AE6A5151-3D14-4C32-8DFF-64A7C219B738}" dt="2024-09-09T15:14:55.896" v="0" actId="47"/>
        <pc:sldMkLst>
          <pc:docMk/>
          <pc:sldMk cId="878940949" sldId="308"/>
        </pc:sldMkLst>
      </pc:sldChg>
      <pc:sldChg chg="del">
        <pc:chgData name="Hoang The" userId="9f16f8d006165ab0" providerId="LiveId" clId="{AE6A5151-3D14-4C32-8DFF-64A7C219B738}" dt="2024-09-09T15:14:55.896" v="0" actId="47"/>
        <pc:sldMkLst>
          <pc:docMk/>
          <pc:sldMk cId="803276968" sldId="309"/>
        </pc:sldMkLst>
      </pc:sldChg>
      <pc:sldChg chg="del">
        <pc:chgData name="Hoang The" userId="9f16f8d006165ab0" providerId="LiveId" clId="{AE6A5151-3D14-4C32-8DFF-64A7C219B738}" dt="2024-09-09T15:14:55.896" v="0" actId="47"/>
        <pc:sldMkLst>
          <pc:docMk/>
          <pc:sldMk cId="2826537934" sldId="310"/>
        </pc:sldMkLst>
      </pc:sldChg>
      <pc:sldChg chg="del">
        <pc:chgData name="Hoang The" userId="9f16f8d006165ab0" providerId="LiveId" clId="{AE6A5151-3D14-4C32-8DFF-64A7C219B738}" dt="2024-09-09T15:14:55.896" v="0" actId="47"/>
        <pc:sldMkLst>
          <pc:docMk/>
          <pc:sldMk cId="425694427" sldId="311"/>
        </pc:sldMkLst>
      </pc:sldChg>
      <pc:sldChg chg="del">
        <pc:chgData name="Hoang The" userId="9f16f8d006165ab0" providerId="LiveId" clId="{AE6A5151-3D14-4C32-8DFF-64A7C219B738}" dt="2024-09-09T15:14:55.896" v="0" actId="47"/>
        <pc:sldMkLst>
          <pc:docMk/>
          <pc:sldMk cId="1648026974" sldId="312"/>
        </pc:sldMkLst>
      </pc:sldChg>
      <pc:sldChg chg="del">
        <pc:chgData name="Hoang The" userId="9f16f8d006165ab0" providerId="LiveId" clId="{AE6A5151-3D14-4C32-8DFF-64A7C219B738}" dt="2024-09-09T15:14:55.896" v="0" actId="47"/>
        <pc:sldMkLst>
          <pc:docMk/>
          <pc:sldMk cId="3763915713" sldId="313"/>
        </pc:sldMkLst>
      </pc:sldChg>
      <pc:sldChg chg="del">
        <pc:chgData name="Hoang The" userId="9f16f8d006165ab0" providerId="LiveId" clId="{AE6A5151-3D14-4C32-8DFF-64A7C219B738}" dt="2024-09-09T15:14:55.896" v="0" actId="47"/>
        <pc:sldMkLst>
          <pc:docMk/>
          <pc:sldMk cId="2834757742" sldId="314"/>
        </pc:sldMkLst>
      </pc:sldChg>
      <pc:sldChg chg="del">
        <pc:chgData name="Hoang The" userId="9f16f8d006165ab0" providerId="LiveId" clId="{AE6A5151-3D14-4C32-8DFF-64A7C219B738}" dt="2024-09-09T15:14:55.896" v="0" actId="47"/>
        <pc:sldMkLst>
          <pc:docMk/>
          <pc:sldMk cId="1980209852" sldId="315"/>
        </pc:sldMkLst>
      </pc:sldChg>
      <pc:sldChg chg="del">
        <pc:chgData name="Hoang The" userId="9f16f8d006165ab0" providerId="LiveId" clId="{AE6A5151-3D14-4C32-8DFF-64A7C219B738}" dt="2024-09-09T15:14:55.896" v="0" actId="47"/>
        <pc:sldMkLst>
          <pc:docMk/>
          <pc:sldMk cId="717545027" sldId="316"/>
        </pc:sldMkLst>
      </pc:sldChg>
      <pc:sldChg chg="del">
        <pc:chgData name="Hoang The" userId="9f16f8d006165ab0" providerId="LiveId" clId="{AE6A5151-3D14-4C32-8DFF-64A7C219B738}" dt="2024-09-09T15:14:55.896" v="0" actId="47"/>
        <pc:sldMkLst>
          <pc:docMk/>
          <pc:sldMk cId="4171327531" sldId="317"/>
        </pc:sldMkLst>
      </pc:sldChg>
      <pc:sldChg chg="del">
        <pc:chgData name="Hoang The" userId="9f16f8d006165ab0" providerId="LiveId" clId="{AE6A5151-3D14-4C32-8DFF-64A7C219B738}" dt="2024-09-09T15:14:55.896" v="0" actId="47"/>
        <pc:sldMkLst>
          <pc:docMk/>
          <pc:sldMk cId="692491734" sldId="318"/>
        </pc:sldMkLst>
      </pc:sldChg>
      <pc:sldChg chg="del">
        <pc:chgData name="Hoang The" userId="9f16f8d006165ab0" providerId="LiveId" clId="{AE6A5151-3D14-4C32-8DFF-64A7C219B738}" dt="2024-09-09T15:14:55.896" v="0" actId="47"/>
        <pc:sldMkLst>
          <pc:docMk/>
          <pc:sldMk cId="9491317" sldId="319"/>
        </pc:sldMkLst>
      </pc:sldChg>
      <pc:sldChg chg="del">
        <pc:chgData name="Hoang The" userId="9f16f8d006165ab0" providerId="LiveId" clId="{AE6A5151-3D14-4C32-8DFF-64A7C219B738}" dt="2024-09-09T15:14:55.896" v="0" actId="47"/>
        <pc:sldMkLst>
          <pc:docMk/>
          <pc:sldMk cId="319747150" sldId="320"/>
        </pc:sldMkLst>
      </pc:sldChg>
      <pc:sldChg chg="del">
        <pc:chgData name="Hoang The" userId="9f16f8d006165ab0" providerId="LiveId" clId="{AE6A5151-3D14-4C32-8DFF-64A7C219B738}" dt="2024-09-09T15:14:55.896" v="0" actId="47"/>
        <pc:sldMkLst>
          <pc:docMk/>
          <pc:sldMk cId="3586621427" sldId="321"/>
        </pc:sldMkLst>
      </pc:sldChg>
      <pc:sldChg chg="del">
        <pc:chgData name="Hoang The" userId="9f16f8d006165ab0" providerId="LiveId" clId="{AE6A5151-3D14-4C32-8DFF-64A7C219B738}" dt="2024-09-09T15:14:55.896" v="0" actId="47"/>
        <pc:sldMkLst>
          <pc:docMk/>
          <pc:sldMk cId="2106474783" sldId="322"/>
        </pc:sldMkLst>
      </pc:sldChg>
      <pc:sldChg chg="del">
        <pc:chgData name="Hoang The" userId="9f16f8d006165ab0" providerId="LiveId" clId="{AE6A5151-3D14-4C32-8DFF-64A7C219B738}" dt="2024-09-09T15:14:55.896" v="0" actId="47"/>
        <pc:sldMkLst>
          <pc:docMk/>
          <pc:sldMk cId="1562599838" sldId="323"/>
        </pc:sldMkLst>
      </pc:sldChg>
      <pc:sldChg chg="del">
        <pc:chgData name="Hoang The" userId="9f16f8d006165ab0" providerId="LiveId" clId="{AE6A5151-3D14-4C32-8DFF-64A7C219B738}" dt="2024-09-09T15:14:55.896" v="0" actId="47"/>
        <pc:sldMkLst>
          <pc:docMk/>
          <pc:sldMk cId="1462461291" sldId="324"/>
        </pc:sldMkLst>
      </pc:sldChg>
      <pc:sldChg chg="del">
        <pc:chgData name="Hoang The" userId="9f16f8d006165ab0" providerId="LiveId" clId="{AE6A5151-3D14-4C32-8DFF-64A7C219B738}" dt="2024-09-09T15:14:55.896" v="0" actId="47"/>
        <pc:sldMkLst>
          <pc:docMk/>
          <pc:sldMk cId="1039600857" sldId="325"/>
        </pc:sldMkLst>
      </pc:sldChg>
      <pc:sldChg chg="del">
        <pc:chgData name="Hoang The" userId="9f16f8d006165ab0" providerId="LiveId" clId="{AE6A5151-3D14-4C32-8DFF-64A7C219B738}" dt="2024-09-09T15:14:55.896" v="0" actId="47"/>
        <pc:sldMkLst>
          <pc:docMk/>
          <pc:sldMk cId="4155032838" sldId="326"/>
        </pc:sldMkLst>
      </pc:sldChg>
      <pc:sldChg chg="del">
        <pc:chgData name="Hoang The" userId="9f16f8d006165ab0" providerId="LiveId" clId="{AE6A5151-3D14-4C32-8DFF-64A7C219B738}" dt="2024-09-09T15:14:55.896" v="0" actId="47"/>
        <pc:sldMkLst>
          <pc:docMk/>
          <pc:sldMk cId="3626312587" sldId="327"/>
        </pc:sldMkLst>
      </pc:sldChg>
      <pc:sldChg chg="del">
        <pc:chgData name="Hoang The" userId="9f16f8d006165ab0" providerId="LiveId" clId="{AE6A5151-3D14-4C32-8DFF-64A7C219B738}" dt="2024-09-09T15:14:55.896" v="0" actId="47"/>
        <pc:sldMkLst>
          <pc:docMk/>
          <pc:sldMk cId="1290020975" sldId="328"/>
        </pc:sldMkLst>
      </pc:sldChg>
      <pc:sldChg chg="del">
        <pc:chgData name="Hoang The" userId="9f16f8d006165ab0" providerId="LiveId" clId="{AE6A5151-3D14-4C32-8DFF-64A7C219B738}" dt="2024-09-09T15:14:55.896" v="0" actId="47"/>
        <pc:sldMkLst>
          <pc:docMk/>
          <pc:sldMk cId="905230831" sldId="329"/>
        </pc:sldMkLst>
      </pc:sldChg>
      <pc:sldChg chg="del">
        <pc:chgData name="Hoang The" userId="9f16f8d006165ab0" providerId="LiveId" clId="{AE6A5151-3D14-4C32-8DFF-64A7C219B738}" dt="2024-09-09T15:14:58.599" v="1" actId="47"/>
        <pc:sldMkLst>
          <pc:docMk/>
          <pc:sldMk cId="2015116654" sldId="330"/>
        </pc:sldMkLst>
      </pc:sldChg>
      <pc:sldChg chg="addSp delSp modSp mod">
        <pc:chgData name="Hoang The" userId="9f16f8d006165ab0" providerId="LiveId" clId="{AE6A5151-3D14-4C32-8DFF-64A7C219B738}" dt="2024-09-16T15:05:45.863" v="1192" actId="1076"/>
        <pc:sldMkLst>
          <pc:docMk/>
          <pc:sldMk cId="2328787287" sldId="331"/>
        </pc:sldMkLst>
        <pc:spChg chg="mod">
          <ac:chgData name="Hoang The" userId="9f16f8d006165ab0" providerId="LiveId" clId="{AE6A5151-3D14-4C32-8DFF-64A7C219B738}" dt="2024-09-09T15:28:46.047" v="243" actId="20577"/>
          <ac:spMkLst>
            <pc:docMk/>
            <pc:sldMk cId="2328787287" sldId="331"/>
            <ac:spMk id="20" creationId="{AA48FE7F-6FD8-D857-CD05-7B77A345BBDC}"/>
          </ac:spMkLst>
        </pc:spChg>
        <pc:spChg chg="mod">
          <ac:chgData name="Hoang The" userId="9f16f8d006165ab0" providerId="LiveId" clId="{AE6A5151-3D14-4C32-8DFF-64A7C219B738}" dt="2024-09-16T14:56:46.409" v="925" actId="12"/>
          <ac:spMkLst>
            <pc:docMk/>
            <pc:sldMk cId="2328787287" sldId="331"/>
            <ac:spMk id="23" creationId="{105431ED-B376-06BC-3D5C-A4074BC7CFB0}"/>
          </ac:spMkLst>
        </pc:spChg>
        <pc:picChg chg="add del mod">
          <ac:chgData name="Hoang The" userId="9f16f8d006165ab0" providerId="LiveId" clId="{AE6A5151-3D14-4C32-8DFF-64A7C219B738}" dt="2024-09-16T14:54:20.972" v="846" actId="478"/>
          <ac:picMkLst>
            <pc:docMk/>
            <pc:sldMk cId="2328787287" sldId="331"/>
            <ac:picMk id="1026" creationId="{45EFE5D1-CBC5-CA8A-5571-ADABE9FC14B0}"/>
          </ac:picMkLst>
        </pc:picChg>
        <pc:picChg chg="add del mod">
          <ac:chgData name="Hoang The" userId="9f16f8d006165ab0" providerId="LiveId" clId="{AE6A5151-3D14-4C32-8DFF-64A7C219B738}" dt="2024-09-16T14:54:20.972" v="846" actId="478"/>
          <ac:picMkLst>
            <pc:docMk/>
            <pc:sldMk cId="2328787287" sldId="331"/>
            <ac:picMk id="1028" creationId="{248E1B10-D952-2B3A-BE0A-2FEBC42AAEC7}"/>
          </ac:picMkLst>
        </pc:picChg>
        <pc:picChg chg="add mod">
          <ac:chgData name="Hoang The" userId="9f16f8d006165ab0" providerId="LiveId" clId="{AE6A5151-3D14-4C32-8DFF-64A7C219B738}" dt="2024-09-16T15:05:45.863" v="1192" actId="1076"/>
          <ac:picMkLst>
            <pc:docMk/>
            <pc:sldMk cId="2328787287" sldId="331"/>
            <ac:picMk id="1030" creationId="{34801D8B-61DF-2528-19DB-77C2BB332016}"/>
          </ac:picMkLst>
        </pc:picChg>
      </pc:sldChg>
      <pc:sldChg chg="modSp mod">
        <pc:chgData name="Hoang The" userId="9f16f8d006165ab0" providerId="LiveId" clId="{AE6A5151-3D14-4C32-8DFF-64A7C219B738}" dt="2024-09-10T16:06:53.775" v="741"/>
        <pc:sldMkLst>
          <pc:docMk/>
          <pc:sldMk cId="3645492487" sldId="333"/>
        </pc:sldMkLst>
        <pc:spChg chg="mod">
          <ac:chgData name="Hoang The" userId="9f16f8d006165ab0" providerId="LiveId" clId="{AE6A5151-3D14-4C32-8DFF-64A7C219B738}" dt="2024-09-10T16:06:53.775" v="741"/>
          <ac:spMkLst>
            <pc:docMk/>
            <pc:sldMk cId="3645492487" sldId="333"/>
            <ac:spMk id="3" creationId="{88CB4E0E-ECE5-4628-8AFC-87C9EFB0840C}"/>
          </ac:spMkLst>
        </pc:spChg>
      </pc:sldChg>
      <pc:sldChg chg="add">
        <pc:chgData name="Hoang The" userId="9f16f8d006165ab0" providerId="LiveId" clId="{AE6A5151-3D14-4C32-8DFF-64A7C219B738}" dt="2024-09-09T15:28:27.622" v="212" actId="2890"/>
        <pc:sldMkLst>
          <pc:docMk/>
          <pc:sldMk cId="201228371" sldId="334"/>
        </pc:sldMkLst>
      </pc:sldChg>
      <pc:sldChg chg="add del">
        <pc:chgData name="Hoang The" userId="9f16f8d006165ab0" providerId="LiveId" clId="{AE6A5151-3D14-4C32-8DFF-64A7C219B738}" dt="2024-09-09T15:28:25.440" v="211" actId="47"/>
        <pc:sldMkLst>
          <pc:docMk/>
          <pc:sldMk cId="2689691029" sldId="334"/>
        </pc:sldMkLst>
      </pc:sldChg>
      <pc:sldChg chg="add del">
        <pc:chgData name="Hoang The" userId="9f16f8d006165ab0" providerId="LiveId" clId="{AE6A5151-3D14-4C32-8DFF-64A7C219B738}" dt="2024-09-10T16:07:08.163" v="743" actId="47"/>
        <pc:sldMkLst>
          <pc:docMk/>
          <pc:sldMk cId="1537589289" sldId="335"/>
        </pc:sldMkLst>
      </pc:sldChg>
      <pc:sldChg chg="addSp delSp modSp add mod ord">
        <pc:chgData name="Hoang The" userId="9f16f8d006165ab0" providerId="LiveId" clId="{AE6A5151-3D14-4C32-8DFF-64A7C219B738}" dt="2024-09-10T16:11:50.583" v="775"/>
        <pc:sldMkLst>
          <pc:docMk/>
          <pc:sldMk cId="2232322710" sldId="335"/>
        </pc:sldMkLst>
        <pc:spChg chg="mod">
          <ac:chgData name="Hoang The" userId="9f16f8d006165ab0" providerId="LiveId" clId="{AE6A5151-3D14-4C32-8DFF-64A7C219B738}" dt="2024-09-10T16:07:16.773" v="747"/>
          <ac:spMkLst>
            <pc:docMk/>
            <pc:sldMk cId="2232322710" sldId="335"/>
            <ac:spMk id="20" creationId="{AA48FE7F-6FD8-D857-CD05-7B77A345BBDC}"/>
          </ac:spMkLst>
        </pc:spChg>
        <pc:spChg chg="mod">
          <ac:chgData name="Hoang The" userId="9f16f8d006165ab0" providerId="LiveId" clId="{AE6A5151-3D14-4C32-8DFF-64A7C219B738}" dt="2024-09-10T16:10:37.448" v="773" actId="113"/>
          <ac:spMkLst>
            <pc:docMk/>
            <pc:sldMk cId="2232322710" sldId="335"/>
            <ac:spMk id="23" creationId="{105431ED-B376-06BC-3D5C-A4074BC7CFB0}"/>
          </ac:spMkLst>
        </pc:spChg>
        <pc:picChg chg="add del">
          <ac:chgData name="Hoang The" userId="9f16f8d006165ab0" providerId="LiveId" clId="{AE6A5151-3D14-4C32-8DFF-64A7C219B738}" dt="2024-09-10T16:08:01.943" v="757" actId="478"/>
          <ac:picMkLst>
            <pc:docMk/>
            <pc:sldMk cId="2232322710" sldId="335"/>
            <ac:picMk id="1026" creationId="{45EFE5D1-CBC5-CA8A-5571-ADABE9FC14B0}"/>
          </ac:picMkLst>
        </pc:picChg>
        <pc:picChg chg="add del">
          <ac:chgData name="Hoang The" userId="9f16f8d006165ab0" providerId="LiveId" clId="{AE6A5151-3D14-4C32-8DFF-64A7C219B738}" dt="2024-09-10T16:08:02.534" v="758" actId="478"/>
          <ac:picMkLst>
            <pc:docMk/>
            <pc:sldMk cId="2232322710" sldId="335"/>
            <ac:picMk id="1028" creationId="{248E1B10-D952-2B3A-BE0A-2FEBC42AAEC7}"/>
          </ac:picMkLst>
        </pc:picChg>
        <pc:picChg chg="add mod">
          <ac:chgData name="Hoang The" userId="9f16f8d006165ab0" providerId="LiveId" clId="{AE6A5151-3D14-4C32-8DFF-64A7C219B738}" dt="2024-09-10T16:10:13.005" v="767" actId="1076"/>
          <ac:picMkLst>
            <pc:docMk/>
            <pc:sldMk cId="2232322710" sldId="335"/>
            <ac:picMk id="2050" creationId="{9DC2F3E4-5C03-8CA6-6CC7-1D92DFE047C9}"/>
          </ac:picMkLst>
        </pc:picChg>
        <pc:picChg chg="add mod">
          <ac:chgData name="Hoang The" userId="9f16f8d006165ab0" providerId="LiveId" clId="{AE6A5151-3D14-4C32-8DFF-64A7C219B738}" dt="2024-09-10T16:10:18.612" v="769" actId="1076"/>
          <ac:picMkLst>
            <pc:docMk/>
            <pc:sldMk cId="2232322710" sldId="335"/>
            <ac:picMk id="2052" creationId="{703A272D-5A6E-E68C-FC1B-34E90388E4A4}"/>
          </ac:picMkLst>
        </pc:picChg>
      </pc:sldChg>
      <pc:sldChg chg="delSp modSp add mod">
        <pc:chgData name="Hoang The" userId="9f16f8d006165ab0" providerId="LiveId" clId="{AE6A5151-3D14-4C32-8DFF-64A7C219B738}" dt="2024-09-16T14:59:11.286" v="1102" actId="1076"/>
        <pc:sldMkLst>
          <pc:docMk/>
          <pc:sldMk cId="1229476961" sldId="336"/>
        </pc:sldMkLst>
        <pc:spChg chg="mod">
          <ac:chgData name="Hoang The" userId="9f16f8d006165ab0" providerId="LiveId" clId="{AE6A5151-3D14-4C32-8DFF-64A7C219B738}" dt="2024-09-16T14:58:05.318" v="983" actId="20577"/>
          <ac:spMkLst>
            <pc:docMk/>
            <pc:sldMk cId="1229476961" sldId="336"/>
            <ac:spMk id="20" creationId="{AA48FE7F-6FD8-D857-CD05-7B77A345BBDC}"/>
          </ac:spMkLst>
        </pc:spChg>
        <pc:picChg chg="mod">
          <ac:chgData name="Hoang The" userId="9f16f8d006165ab0" providerId="LiveId" clId="{AE6A5151-3D14-4C32-8DFF-64A7C219B738}" dt="2024-09-16T14:59:11.286" v="1102" actId="1076"/>
          <ac:picMkLst>
            <pc:docMk/>
            <pc:sldMk cId="1229476961" sldId="336"/>
            <ac:picMk id="1026" creationId="{45EFE5D1-CBC5-CA8A-5571-ADABE9FC14B0}"/>
          </ac:picMkLst>
        </pc:picChg>
        <pc:picChg chg="del mod">
          <ac:chgData name="Hoang The" userId="9f16f8d006165ab0" providerId="LiveId" clId="{AE6A5151-3D14-4C32-8DFF-64A7C219B738}" dt="2024-09-16T14:59:07.346" v="1101" actId="478"/>
          <ac:picMkLst>
            <pc:docMk/>
            <pc:sldMk cId="1229476961" sldId="336"/>
            <ac:picMk id="1028" creationId="{248E1B10-D952-2B3A-BE0A-2FEBC42AAEC7}"/>
          </ac:picMkLst>
        </pc:picChg>
      </pc:sldChg>
      <pc:sldChg chg="delSp modSp add mod">
        <pc:chgData name="Hoang The" userId="9f16f8d006165ab0" providerId="LiveId" clId="{AE6A5151-3D14-4C32-8DFF-64A7C219B738}" dt="2024-09-16T14:59:04.343" v="1100" actId="1076"/>
        <pc:sldMkLst>
          <pc:docMk/>
          <pc:sldMk cId="3361967653" sldId="337"/>
        </pc:sldMkLst>
        <pc:spChg chg="mod">
          <ac:chgData name="Hoang The" userId="9f16f8d006165ab0" providerId="LiveId" clId="{AE6A5151-3D14-4C32-8DFF-64A7C219B738}" dt="2024-09-16T14:58:52.171" v="1098" actId="20577"/>
          <ac:spMkLst>
            <pc:docMk/>
            <pc:sldMk cId="3361967653" sldId="337"/>
            <ac:spMk id="20" creationId="{AA48FE7F-6FD8-D857-CD05-7B77A345BBDC}"/>
          </ac:spMkLst>
        </pc:spChg>
        <pc:picChg chg="del">
          <ac:chgData name="Hoang The" userId="9f16f8d006165ab0" providerId="LiveId" clId="{AE6A5151-3D14-4C32-8DFF-64A7C219B738}" dt="2024-09-16T14:58:58.809" v="1099" actId="478"/>
          <ac:picMkLst>
            <pc:docMk/>
            <pc:sldMk cId="3361967653" sldId="337"/>
            <ac:picMk id="1026" creationId="{45EFE5D1-CBC5-CA8A-5571-ADABE9FC14B0}"/>
          </ac:picMkLst>
        </pc:picChg>
        <pc:picChg chg="mod">
          <ac:chgData name="Hoang The" userId="9f16f8d006165ab0" providerId="LiveId" clId="{AE6A5151-3D14-4C32-8DFF-64A7C219B738}" dt="2024-09-16T14:59:04.343" v="1100" actId="1076"/>
          <ac:picMkLst>
            <pc:docMk/>
            <pc:sldMk cId="3361967653" sldId="337"/>
            <ac:picMk id="1028" creationId="{248E1B10-D952-2B3A-BE0A-2FEBC42AAEC7}"/>
          </ac:picMkLst>
        </pc:picChg>
      </pc:sldChg>
      <pc:sldChg chg="modSp add mod ord">
        <pc:chgData name="Hoang The" userId="9f16f8d006165ab0" providerId="LiveId" clId="{AE6A5151-3D14-4C32-8DFF-64A7C219B738}" dt="2024-09-16T15:01:33.402" v="1143" actId="20577"/>
        <pc:sldMkLst>
          <pc:docMk/>
          <pc:sldMk cId="2217003251" sldId="338"/>
        </pc:sldMkLst>
        <pc:spChg chg="mod">
          <ac:chgData name="Hoang The" userId="9f16f8d006165ab0" providerId="LiveId" clId="{AE6A5151-3D14-4C32-8DFF-64A7C219B738}" dt="2024-09-16T15:01:33.402" v="1143" actId="20577"/>
          <ac:spMkLst>
            <pc:docMk/>
            <pc:sldMk cId="2217003251" sldId="338"/>
            <ac:spMk id="8" creationId="{85AEE1CE-5FD0-9308-886B-7A750A00DEC6}"/>
          </ac:spMkLst>
        </pc:spChg>
      </pc:sldChg>
      <pc:sldChg chg="addSp delSp modSp add mod ord">
        <pc:chgData name="Hoang The" userId="9f16f8d006165ab0" providerId="LiveId" clId="{AE6A5151-3D14-4C32-8DFF-64A7C219B738}" dt="2024-09-16T15:05:26.741" v="1191" actId="20577"/>
        <pc:sldMkLst>
          <pc:docMk/>
          <pc:sldMk cId="1300041757" sldId="339"/>
        </pc:sldMkLst>
        <pc:spChg chg="mod">
          <ac:chgData name="Hoang The" userId="9f16f8d006165ab0" providerId="LiveId" clId="{AE6A5151-3D14-4C32-8DFF-64A7C219B738}" dt="2024-09-16T15:05:26.741" v="1191" actId="20577"/>
          <ac:spMkLst>
            <pc:docMk/>
            <pc:sldMk cId="1300041757" sldId="339"/>
            <ac:spMk id="20" creationId="{AA48FE7F-6FD8-D857-CD05-7B77A345BBDC}"/>
          </ac:spMkLst>
        </pc:spChg>
        <pc:spChg chg="mod">
          <ac:chgData name="Hoang The" userId="9f16f8d006165ab0" providerId="LiveId" clId="{AE6A5151-3D14-4C32-8DFF-64A7C219B738}" dt="2024-09-16T15:04:28.633" v="1152" actId="20577"/>
          <ac:spMkLst>
            <pc:docMk/>
            <pc:sldMk cId="1300041757" sldId="339"/>
            <ac:spMk id="23" creationId="{105431ED-B376-06BC-3D5C-A4074BC7CFB0}"/>
          </ac:spMkLst>
        </pc:spChg>
        <pc:picChg chg="add mod">
          <ac:chgData name="Hoang The" userId="9f16f8d006165ab0" providerId="LiveId" clId="{AE6A5151-3D14-4C32-8DFF-64A7C219B738}" dt="2024-09-16T15:04:33.802" v="1153" actId="1076"/>
          <ac:picMkLst>
            <pc:docMk/>
            <pc:sldMk cId="1300041757" sldId="339"/>
            <ac:picMk id="3" creationId="{24DA79C2-15B6-7723-357D-AA052A003304}"/>
          </ac:picMkLst>
        </pc:picChg>
        <pc:picChg chg="del">
          <ac:chgData name="Hoang The" userId="9f16f8d006165ab0" providerId="LiveId" clId="{AE6A5151-3D14-4C32-8DFF-64A7C219B738}" dt="2024-09-16T15:04:11.477" v="1148" actId="478"/>
          <ac:picMkLst>
            <pc:docMk/>
            <pc:sldMk cId="1300041757" sldId="339"/>
            <ac:picMk id="1030" creationId="{34801D8B-61DF-2528-19DB-77C2BB332016}"/>
          </ac:picMkLst>
        </pc:picChg>
      </pc:sldChg>
      <pc:sldChg chg="add">
        <pc:chgData name="Hoang The" userId="9f16f8d006165ab0" providerId="LiveId" clId="{AE6A5151-3D14-4C32-8DFF-64A7C219B738}" dt="2024-09-16T15:05:06.585" v="1187" actId="2890"/>
        <pc:sldMkLst>
          <pc:docMk/>
          <pc:sldMk cId="2372986865" sldId="34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10/3/2024</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10/3/2024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vi-VN" noProof="0"/>
              <a:t>Bấm để sửa kiểu tiêu đề Bản cái</a:t>
            </a:r>
            <a:endParaRPr lang="en-US" noProof="0"/>
          </a:p>
        </p:txBody>
      </p:sp>
      <p:sp>
        <p:nvSpPr>
          <p:cNvPr id="3" name="Content Placeholder 2"/>
          <p:cNvSpPr>
            <a:spLocks noGrp="1"/>
          </p:cNvSpPr>
          <p:nvPr>
            <p:ph idx="1"/>
          </p:nvPr>
        </p:nvSpPr>
        <p:spPr>
          <a:xfrm>
            <a:off x="685801" y="1869601"/>
            <a:ext cx="10840914" cy="3921600"/>
          </a:xfrm>
        </p:spPr>
        <p:txBody>
          <a:bodyPr anchor="t" anchorCtr="0"/>
          <a:lstStyle/>
          <a:p>
            <a:pPr lvl="0"/>
            <a:r>
              <a:rPr lang="vi-VN" noProof="0"/>
              <a:t>Bấm để chỉnh sửa kiểu văn bản của Bản cái</a:t>
            </a:r>
          </a:p>
          <a:p>
            <a:pPr lvl="1"/>
            <a:r>
              <a:rPr lang="vi-VN" noProof="0"/>
              <a:t>Mức hai</a:t>
            </a:r>
          </a:p>
          <a:p>
            <a:pPr lvl="2"/>
            <a:r>
              <a:rPr lang="vi-VN" noProof="0"/>
              <a:t>Mức ba</a:t>
            </a:r>
          </a:p>
          <a:p>
            <a:pPr lvl="3"/>
            <a:r>
              <a:rPr lang="vi-VN" noProof="0"/>
              <a:t>Mức bốn</a:t>
            </a:r>
          </a:p>
          <a:p>
            <a:pPr lvl="4"/>
            <a:r>
              <a:rPr lang="vi-VN" noProof="0"/>
              <a:t>Mức năm</a:t>
            </a:r>
            <a:endParaRPr lang="en-US" noProof="0"/>
          </a:p>
        </p:txBody>
      </p:sp>
      <p:sp>
        <p:nvSpPr>
          <p:cNvPr id="4" name="Date Placeholder 3"/>
          <p:cNvSpPr>
            <a:spLocks noGrp="1"/>
          </p:cNvSpPr>
          <p:nvPr>
            <p:ph type="dt" sz="half" idx="10"/>
          </p:nvPr>
        </p:nvSpPr>
        <p:spPr/>
        <p:txBody>
          <a:bodyPr/>
          <a:lstStyle/>
          <a:p>
            <a:fld id="{984B7D2A-0DF8-424B-9572-B79AEBB2D9DC}" type="datetimeFigureOut">
              <a:rPr lang="en-US" noProof="0" smtClean="0"/>
              <a:t>10/3/2024</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Đầu trang của Phầ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noProof="0"/>
              <a:t>Bấm để chỉnh sửa kiểu văn bản của Bản cái</a:t>
            </a:r>
          </a:p>
        </p:txBody>
      </p:sp>
      <p:sp>
        <p:nvSpPr>
          <p:cNvPr id="4" name="Date Placeholder 3"/>
          <p:cNvSpPr>
            <a:spLocks noGrp="1"/>
          </p:cNvSpPr>
          <p:nvPr>
            <p:ph type="dt" sz="half" idx="10"/>
          </p:nvPr>
        </p:nvSpPr>
        <p:spPr/>
        <p:txBody>
          <a:bodyPr/>
          <a:lstStyle/>
          <a:p>
            <a:fld id="{984B7D2A-0DF8-424B-9572-B79AEBB2D9DC}" type="datetimeFigureOut">
              <a:rPr lang="en-US" noProof="0" smtClean="0"/>
              <a:t>10/3/2024</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vi-VN" noProof="0"/>
              <a:t>Bấm để sửa kiểu tiêu đề Bản cái</a:t>
            </a:r>
            <a:endParaRPr lang="en-US" noProof="0"/>
          </a:p>
        </p:txBody>
      </p:sp>
      <p:sp>
        <p:nvSpPr>
          <p:cNvPr id="3" name="Date Placeholder 2"/>
          <p:cNvSpPr>
            <a:spLocks noGrp="1"/>
          </p:cNvSpPr>
          <p:nvPr>
            <p:ph type="dt" sz="half" idx="10"/>
          </p:nvPr>
        </p:nvSpPr>
        <p:spPr/>
        <p:txBody>
          <a:bodyPr/>
          <a:lstStyle/>
          <a:p>
            <a:fld id="{984B7D2A-0DF8-424B-9572-B79AEBB2D9DC}" type="datetimeFigureOut">
              <a:rPr lang="en-US" noProof="0" smtClean="0"/>
              <a:t>10/3/2024</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noProof="0" smtClean="0"/>
              <a:t>10/3/2024</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êu đề Bản chiếu">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vi-VN" noProof="0"/>
              <a:t>Bấm để sửa kiểu tiêu đề Bản cái</a:t>
            </a:r>
            <a:endParaRPr lang="en-US" noProof="0"/>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noProof="0"/>
              <a:t>Bấm để chỉnh sửa kiểu tiêu đề phụ của Bản cái</a:t>
            </a:r>
            <a:endParaRPr lang="en-US" noProof="0"/>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noProof="0" smtClean="0"/>
              <a:t>10/3/2024</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dirty="0"/>
              <a:t>Add a Footer</a:t>
            </a:r>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vi-VN" noProof="0"/>
              <a:t>Bấm để sửa kiểu tiêu đề Bản cái</a:t>
            </a:r>
            <a:endParaRPr lang="en-US" noProof="0"/>
          </a:p>
        </p:txBody>
      </p:sp>
      <p:sp>
        <p:nvSpPr>
          <p:cNvPr id="3" name="Content Placeholder 2"/>
          <p:cNvSpPr>
            <a:spLocks noGrp="1"/>
          </p:cNvSpPr>
          <p:nvPr>
            <p:ph idx="1"/>
          </p:nvPr>
        </p:nvSpPr>
        <p:spPr>
          <a:xfrm>
            <a:off x="4648200" y="0"/>
            <a:ext cx="7543800" cy="6856214"/>
          </a:xfrm>
        </p:spPr>
        <p:txBody>
          <a:bodyPr anchor="ctr">
            <a:normAutofit/>
          </a:bodyPr>
          <a:lstStyle/>
          <a:p>
            <a:pPr lvl="0"/>
            <a:r>
              <a:rPr lang="vi-VN" noProof="0"/>
              <a:t>Bấm để chỉnh sửa kiểu văn bản của Bản cái</a:t>
            </a:r>
          </a:p>
          <a:p>
            <a:pPr lvl="1"/>
            <a:r>
              <a:rPr lang="vi-VN" noProof="0"/>
              <a:t>Mức hai</a:t>
            </a:r>
          </a:p>
          <a:p>
            <a:pPr lvl="2"/>
            <a:r>
              <a:rPr lang="vi-VN" noProof="0"/>
              <a:t>Mức ba</a:t>
            </a:r>
          </a:p>
          <a:p>
            <a:pPr lvl="3"/>
            <a:r>
              <a:rPr lang="vi-VN" noProof="0"/>
              <a:t>Mức bốn</a:t>
            </a:r>
          </a:p>
          <a:p>
            <a:pPr lvl="4"/>
            <a:r>
              <a:rPr lang="vi-VN" noProof="0"/>
              <a:t>Mức năm</a:t>
            </a:r>
            <a:endParaRPr lang="en-US" noProof="0"/>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noProof="0"/>
              <a:t>Bấm để chỉnh sửa kiểu văn bản của Bản cái</a:t>
            </a:r>
          </a:p>
        </p:txBody>
      </p:sp>
      <p:sp>
        <p:nvSpPr>
          <p:cNvPr id="5" name="Date Placeholder 4"/>
          <p:cNvSpPr>
            <a:spLocks noGrp="1"/>
          </p:cNvSpPr>
          <p:nvPr>
            <p:ph type="dt" sz="half" idx="10"/>
          </p:nvPr>
        </p:nvSpPr>
        <p:spPr/>
        <p:txBody>
          <a:bodyPr/>
          <a:lstStyle/>
          <a:p>
            <a:fld id="{984B7D2A-0DF8-424B-9572-B79AEBB2D9DC}" type="datetimeFigureOut">
              <a:rPr lang="en-US" noProof="0" smtClean="0"/>
              <a:t>10/3/2024</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vi-VN" noProof="0"/>
              <a:t>Bấm để sửa kiểu tiêu đề Bản cái</a:t>
            </a:r>
            <a:endParaRPr lang="en-US" noProof="0"/>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noProof="0"/>
              <a:t>Bấm để chỉnh sửa kiểu văn bản của Bản cái</a:t>
            </a:r>
          </a:p>
        </p:txBody>
      </p:sp>
      <p:sp>
        <p:nvSpPr>
          <p:cNvPr id="7" name="Date Placeholder 6"/>
          <p:cNvSpPr>
            <a:spLocks noGrp="1"/>
          </p:cNvSpPr>
          <p:nvPr>
            <p:ph type="dt" sz="half" idx="10"/>
          </p:nvPr>
        </p:nvSpPr>
        <p:spPr/>
        <p:txBody>
          <a:bodyPr/>
          <a:lstStyle/>
          <a:p>
            <a:fld id="{984B7D2A-0DF8-424B-9572-B79AEBB2D9DC}" type="datetimeFigureOut">
              <a:rPr lang="en-US" noProof="0" smtClean="0"/>
              <a:t>10/3/2024</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vi-VN" noProof="0"/>
              <a:t>Bấm để chỉnh sửa kiểu văn bản của Bản cái</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noProof="0"/>
              <a:t>Bấm để chỉnh sửa kiểu văn bản của Bản cái</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vi-VN" noProof="0"/>
              <a:t>Bấm để chỉnh sửa kiểu văn bản của Bản cái</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vi-VN" noProof="0"/>
              <a:t>Bấm để chỉnh sửa kiểu văn bản của Bản cái</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vi-VN" noProof="0"/>
              <a:t>Bấm để chỉnh sửa kiểu văn bản của Bản cái</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vi-VN" noProof="0"/>
              <a:t>Bấm để chỉnh sửa kiểu văn bản của Bản cái</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nh với Chú thích">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vi-VN" noProof="0"/>
              <a:t>Bấm để sửa kiểu tiêu đề Bản cái</a:t>
            </a:r>
            <a:endParaRPr lang="en-US" noProof="0"/>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noProof="0"/>
              <a:t>Bấm biểu tượng để thêm hình ảnh</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noProof="0"/>
              <a:t>Bấm để chỉnh sửa kiểu văn bản của Bản cái</a:t>
            </a:r>
          </a:p>
        </p:txBody>
      </p:sp>
      <p:sp>
        <p:nvSpPr>
          <p:cNvPr id="5" name="Date Placeholder 4"/>
          <p:cNvSpPr>
            <a:spLocks noGrp="1"/>
          </p:cNvSpPr>
          <p:nvPr>
            <p:ph type="dt" sz="half" idx="10"/>
          </p:nvPr>
        </p:nvSpPr>
        <p:spPr/>
        <p:txBody>
          <a:bodyPr/>
          <a:lstStyle/>
          <a:p>
            <a:fld id="{984B7D2A-0DF8-424B-9572-B79AEBB2D9DC}" type="datetimeFigureOut">
              <a:rPr lang="en-US" noProof="0" smtClean="0"/>
              <a:t>10/3/2024</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vi-VN" noProof="0"/>
              <a:t>Bấm để sửa kiểu tiêu đề Bản cái</a:t>
            </a:r>
            <a:endParaRPr lang="en-US" noProof="0"/>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noProof="0"/>
              <a:t>Bấm biểu tượng để thêm hình ảnh</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noProof="0"/>
              <a:t>Bấm để chỉnh sửa kiểu văn bản của Bản cái</a:t>
            </a:r>
          </a:p>
        </p:txBody>
      </p:sp>
      <p:sp>
        <p:nvSpPr>
          <p:cNvPr id="5" name="Date Placeholder 4"/>
          <p:cNvSpPr>
            <a:spLocks noGrp="1"/>
          </p:cNvSpPr>
          <p:nvPr>
            <p:ph type="dt" sz="half" idx="10"/>
          </p:nvPr>
        </p:nvSpPr>
        <p:spPr/>
        <p:txBody>
          <a:bodyPr/>
          <a:lstStyle/>
          <a:p>
            <a:fld id="{984B7D2A-0DF8-424B-9572-B79AEBB2D9DC}" type="datetimeFigureOut">
              <a:rPr lang="en-US" noProof="0" smtClean="0"/>
              <a:t>10/3/2024</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noProof="0"/>
              <a:t>Bấm để chỉnh sửa kiểu văn bản của Bản cái</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noProof="0"/>
              <a:t>Bấm để chỉnh sửa kiểu văn bản của Bản cái</a:t>
            </a:r>
          </a:p>
        </p:txBody>
      </p:sp>
      <p:sp>
        <p:nvSpPr>
          <p:cNvPr id="4" name="Date Placeholder 3"/>
          <p:cNvSpPr>
            <a:spLocks noGrp="1"/>
          </p:cNvSpPr>
          <p:nvPr>
            <p:ph type="dt" sz="half" idx="10"/>
          </p:nvPr>
        </p:nvSpPr>
        <p:spPr/>
        <p:txBody>
          <a:bodyPr/>
          <a:lstStyle/>
          <a:p>
            <a:fld id="{984B7D2A-0DF8-424B-9572-B79AEBB2D9DC}" type="datetimeFigureOut">
              <a:rPr lang="en-US" noProof="0" smtClean="0"/>
              <a:t>10/3/2024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vi-VN" noProof="0"/>
              <a:t>Bấm để sửa kiểu tiêu đề Bản cái</a:t>
            </a:r>
            <a:endParaRPr lang="en-US" noProof="0"/>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noProof="0"/>
              <a:t>Bấm để chỉnh sửa kiểu văn bản của Bản cái</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vi-VN" noProof="0"/>
              <a:t>Bấm để chỉnh sửa kiểu văn bản của Bản cái</a:t>
            </a:r>
          </a:p>
          <a:p>
            <a:pPr lvl="1"/>
            <a:r>
              <a:rPr lang="vi-VN" noProof="0"/>
              <a:t>Mức hai</a:t>
            </a:r>
          </a:p>
          <a:p>
            <a:pPr lvl="2"/>
            <a:r>
              <a:rPr lang="vi-VN" noProof="0"/>
              <a:t>Mức ba</a:t>
            </a:r>
          </a:p>
          <a:p>
            <a:pPr lvl="3"/>
            <a:r>
              <a:rPr lang="vi-VN" noProof="0"/>
              <a:t>Mức bốn</a:t>
            </a:r>
          </a:p>
          <a:p>
            <a:pPr lvl="4"/>
            <a:r>
              <a:rPr lang="vi-VN" noProof="0"/>
              <a:t>Mức năm</a:t>
            </a:r>
            <a:endParaRPr lang="en-US" noProof="0"/>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noProof="0"/>
              <a:t>Bấm để chỉnh sửa kiểu văn bản của Bản cái</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vi-VN" noProof="0"/>
              <a:t>Bấm để chỉnh sửa kiểu văn bản của Bản cái</a:t>
            </a:r>
          </a:p>
          <a:p>
            <a:pPr lvl="1"/>
            <a:r>
              <a:rPr lang="vi-VN" noProof="0"/>
              <a:t>Mức hai</a:t>
            </a:r>
          </a:p>
          <a:p>
            <a:pPr lvl="2"/>
            <a:r>
              <a:rPr lang="vi-VN" noProof="0"/>
              <a:t>Mức ba</a:t>
            </a:r>
          </a:p>
          <a:p>
            <a:pPr lvl="3"/>
            <a:r>
              <a:rPr lang="vi-VN" noProof="0"/>
              <a:t>Mức bốn</a:t>
            </a:r>
          </a:p>
          <a:p>
            <a:pPr lvl="4"/>
            <a:r>
              <a:rPr lang="vi-VN" noProof="0"/>
              <a:t>Mức năm</a:t>
            </a:r>
            <a:endParaRPr lang="en-US" noProof="0"/>
          </a:p>
        </p:txBody>
      </p:sp>
      <p:sp>
        <p:nvSpPr>
          <p:cNvPr id="7" name="Date Placeholder 6"/>
          <p:cNvSpPr>
            <a:spLocks noGrp="1"/>
          </p:cNvSpPr>
          <p:nvPr>
            <p:ph type="dt" sz="half" idx="10"/>
          </p:nvPr>
        </p:nvSpPr>
        <p:spPr/>
        <p:txBody>
          <a:bodyPr/>
          <a:lstStyle/>
          <a:p>
            <a:fld id="{984B7D2A-0DF8-424B-9572-B79AEBB2D9DC}" type="datetimeFigureOut">
              <a:rPr lang="en-US" noProof="0" smtClean="0"/>
              <a:t>10/3/2024</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vi-VN" noProof="0"/>
              <a:t>Bấm để sửa kiểu tiêu đề Bản cái</a:t>
            </a:r>
            <a:endParaRPr lang="en-US" noProof="0"/>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vi-VN" noProof="0"/>
              <a:t>Bấm để chỉnh sửa kiểu văn bản của Bản cái</a:t>
            </a:r>
          </a:p>
          <a:p>
            <a:pPr lvl="1"/>
            <a:r>
              <a:rPr lang="vi-VN" noProof="0"/>
              <a:t>Mức hai</a:t>
            </a:r>
          </a:p>
          <a:p>
            <a:pPr lvl="2"/>
            <a:r>
              <a:rPr lang="vi-VN" noProof="0"/>
              <a:t>Mức ba</a:t>
            </a:r>
          </a:p>
          <a:p>
            <a:pPr lvl="3"/>
            <a:r>
              <a:rPr lang="vi-VN" noProof="0"/>
              <a:t>Mức bốn</a:t>
            </a:r>
          </a:p>
          <a:p>
            <a:pPr lvl="4"/>
            <a:r>
              <a:rPr lang="vi-VN" noProof="0"/>
              <a:t>Mức năm</a:t>
            </a:r>
            <a:endParaRPr lang="en-US" noProof="0"/>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vi-VN" noProof="0"/>
              <a:t>Bấm để chỉnh sửa kiểu văn bản của Bản cái</a:t>
            </a:r>
          </a:p>
          <a:p>
            <a:pPr lvl="1"/>
            <a:r>
              <a:rPr lang="vi-VN" noProof="0"/>
              <a:t>Mức hai</a:t>
            </a:r>
          </a:p>
          <a:p>
            <a:pPr lvl="2"/>
            <a:r>
              <a:rPr lang="vi-VN" noProof="0"/>
              <a:t>Mức ba</a:t>
            </a:r>
          </a:p>
          <a:p>
            <a:pPr lvl="3"/>
            <a:r>
              <a:rPr lang="vi-VN" noProof="0"/>
              <a:t>Mức bốn</a:t>
            </a:r>
          </a:p>
          <a:p>
            <a:pPr lvl="4"/>
            <a:r>
              <a:rPr lang="vi-VN" noProof="0"/>
              <a:t>Mức năm</a:t>
            </a:r>
            <a:endParaRPr lang="en-US" noProof="0"/>
          </a:p>
        </p:txBody>
      </p:sp>
      <p:sp>
        <p:nvSpPr>
          <p:cNvPr id="5" name="Date Placeholder 4"/>
          <p:cNvSpPr>
            <a:spLocks noGrp="1"/>
          </p:cNvSpPr>
          <p:nvPr>
            <p:ph type="dt" sz="half" idx="10"/>
          </p:nvPr>
        </p:nvSpPr>
        <p:spPr/>
        <p:txBody>
          <a:bodyPr/>
          <a:lstStyle/>
          <a:p>
            <a:fld id="{984B7D2A-0DF8-424B-9572-B79AEBB2D9DC}" type="datetimeFigureOut">
              <a:rPr lang="en-US" noProof="0" smtClean="0"/>
              <a:t>10/3/2024</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vi-VN" noProof="0"/>
              <a:t>Bấm để sửa kiểu tiêu đề Bản cái</a:t>
            </a:r>
            <a:endParaRPr lang="en-US" noProof="0"/>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vi-VN" noProof="0"/>
              <a:t>Bấm để chỉnh sửa kiểu văn bản của Bản cái</a:t>
            </a:r>
          </a:p>
          <a:p>
            <a:pPr lvl="1"/>
            <a:r>
              <a:rPr lang="vi-VN" noProof="0"/>
              <a:t>Mức hai</a:t>
            </a:r>
          </a:p>
          <a:p>
            <a:pPr lvl="2"/>
            <a:r>
              <a:rPr lang="vi-VN" noProof="0"/>
              <a:t>Mức ba</a:t>
            </a:r>
          </a:p>
          <a:p>
            <a:pPr lvl="3"/>
            <a:r>
              <a:rPr lang="vi-VN" noProof="0"/>
              <a:t>Mức bốn</a:t>
            </a:r>
          </a:p>
          <a:p>
            <a:pPr lvl="4"/>
            <a:r>
              <a:rPr lang="vi-VN" noProof="0"/>
              <a:t>Mức năm</a:t>
            </a:r>
            <a:endParaRPr lang="en-US" noProof="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noProof="0" smtClean="0"/>
              <a:t>10/3/2024</a:t>
            </a:fld>
            <a:endParaRPr lang="en-US" noProof="0"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dirty="0"/>
              <a:t>Add a Footer</a:t>
            </a:r>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t>‹#›</a:t>
            </a:fld>
            <a:endParaRPr lang="en-US" noProof="0" dirty="0"/>
          </a:p>
        </p:txBody>
      </p:sp>
      <p:sp>
        <p:nvSpPr>
          <p:cNvPr id="8" name="TextBox 7">
            <a:extLst>
              <a:ext uri="{FF2B5EF4-FFF2-40B4-BE49-F238E27FC236}">
                <a16:creationId xmlns:a16="http://schemas.microsoft.com/office/drawing/2014/main" id="{2A3B7314-9194-5966-9174-D0DC49C1B7AB}"/>
              </a:ext>
            </a:extLst>
          </p:cNvPr>
          <p:cNvSpPr txBox="1"/>
          <p:nvPr userDrawn="1">
            <p:extLst>
              <p:ext uri="{1162E1C5-73C7-4A58-AE30-91384D911F3F}">
                <p184:classification xmlns:p184="http://schemas.microsoft.com/office/powerpoint/2018/4/main" val="ftr"/>
              </p:ext>
            </p:extLst>
          </p:nvPr>
        </p:nvSpPr>
        <p:spPr>
          <a:xfrm>
            <a:off x="5495100" y="6642100"/>
            <a:ext cx="1230312" cy="152400"/>
          </a:xfrm>
          <a:prstGeom prst="rect">
            <a:avLst/>
          </a:prstGeom>
        </p:spPr>
        <p:txBody>
          <a:bodyPr horzOverflow="overflow" lIns="0" tIns="0" rIns="0" bIns="0">
            <a:spAutoFit/>
          </a:bodyPr>
          <a:lstStyle/>
          <a:p>
            <a:pPr algn="l"/>
            <a:r>
              <a:rPr lang="en-US" sz="1000">
                <a:solidFill>
                  <a:srgbClr val="FF0000"/>
                </a:solidFill>
                <a:latin typeface="Calibri" panose="020F0502020204030204" pitchFamily="34" charset="0"/>
                <a:cs typeface="Calibri" panose="020F0502020204030204" pitchFamily="34" charset="0"/>
              </a:rPr>
              <a:t>TCB Internal Document</a:t>
            </a:r>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docs.python.org/3/library/venv.html" TargetMode="External"/><Relationship Id="rId2" Type="http://schemas.openxmlformats.org/officeDocument/2006/relationships/hyperlink" Target="https://github.com/pyenv-win/pyenv-wi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cdarlint/winutils" TargetMode="Externa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êu đề 1">
            <a:extLst>
              <a:ext uri="{FF2B5EF4-FFF2-40B4-BE49-F238E27FC236}">
                <a16:creationId xmlns:a16="http://schemas.microsoft.com/office/drawing/2014/main" id="{85AEE1CE-5FD0-9308-886B-7A750A00DEC6}"/>
              </a:ext>
            </a:extLst>
          </p:cNvPr>
          <p:cNvSpPr txBox="1">
            <a:spLocks/>
          </p:cNvSpPr>
          <p:nvPr/>
        </p:nvSpPr>
        <p:spPr bwMode="white">
          <a:xfrm>
            <a:off x="1252152" y="2106672"/>
            <a:ext cx="10707044" cy="3050214"/>
          </a:xfrm>
          <a:prstGeom prst="rect">
            <a:avLst/>
          </a:prstGeom>
          <a:effectLst/>
        </p:spPr>
        <p:txBody>
          <a:bodyPr vert="horz" lIns="91440" tIns="45720" rIns="91440" bIns="45720" rtlCol="0" anchor="ctr" anchorCtr="0">
            <a:normAutofit/>
          </a:bodyPr>
          <a:lstStyle>
            <a:lvl1pPr algn="l" defTabSz="457200" rtl="0" eaLnBrk="1" latinLnBrk="0" hangingPunct="1">
              <a:spcBef>
                <a:spcPct val="0"/>
              </a:spcBef>
              <a:buNone/>
              <a:defRPr sz="30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latin typeface="Helvetica" panose="020B0604020202020204" pitchFamily="34" charset="0"/>
                <a:cs typeface="Helvetica" panose="020B0604020202020204" pitchFamily="34" charset="0"/>
              </a:rPr>
              <a:t>W04 –</a:t>
            </a:r>
            <a:br>
              <a:rPr lang="en-GB" dirty="0">
                <a:latin typeface="Helvetica" panose="020B0604020202020204" pitchFamily="34" charset="0"/>
                <a:cs typeface="Helvetica" panose="020B0604020202020204" pitchFamily="34" charset="0"/>
              </a:rPr>
            </a:br>
            <a:r>
              <a:rPr lang="en-GB" dirty="0">
                <a:latin typeface="Helvetica" panose="020B0604020202020204" pitchFamily="34" charset="0"/>
                <a:cs typeface="Helvetica" panose="020B0604020202020204" pitchFamily="34" charset="0"/>
              </a:rPr>
              <a:t>Setting up minimal spark environment without Docker installed</a:t>
            </a:r>
          </a:p>
        </p:txBody>
      </p:sp>
      <p:sp>
        <p:nvSpPr>
          <p:cNvPr id="9" name="Tiêu đề phụ 2">
            <a:extLst>
              <a:ext uri="{FF2B5EF4-FFF2-40B4-BE49-F238E27FC236}">
                <a16:creationId xmlns:a16="http://schemas.microsoft.com/office/drawing/2014/main" id="{EE869C6F-AAC7-0EDE-1BC6-3004C0433A3B}"/>
              </a:ext>
            </a:extLst>
          </p:cNvPr>
          <p:cNvSpPr txBox="1">
            <a:spLocks/>
          </p:cNvSpPr>
          <p:nvPr/>
        </p:nvSpPr>
        <p:spPr bwMode="white">
          <a:xfrm>
            <a:off x="2995484" y="5538019"/>
            <a:ext cx="8683625" cy="793875"/>
          </a:xfrm>
          <a:prstGeom prst="rect">
            <a:avLst/>
          </a:prstGeom>
        </p:spPr>
        <p:txBody>
          <a:bodyPr vert="horz" lIns="91440" tIns="45720" rIns="91440" bIns="45720" rtlCol="0" anchor="t" anchorCtr="0">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r">
              <a:buNone/>
            </a:pPr>
            <a:r>
              <a:rPr lang="en-US" dirty="0">
                <a:latin typeface="Helvetica" panose="020B0604020202020204" pitchFamily="34" charset="0"/>
                <a:cs typeface="Helvetica" panose="020B0604020202020204" pitchFamily="34" charset="0"/>
              </a:rPr>
              <a:t>2024</a:t>
            </a:r>
          </a:p>
          <a:p>
            <a:pPr marL="0" indent="0" algn="r">
              <a:buNone/>
            </a:pPr>
            <a:r>
              <a:rPr lang="en-US" dirty="0">
                <a:latin typeface="Helvetica" panose="020B0604020202020204" pitchFamily="34" charset="0"/>
                <a:cs typeface="Helvetica" panose="020B0604020202020204" pitchFamily="34" charset="0"/>
              </a:rPr>
              <a:t>The Hoang</a:t>
            </a:r>
          </a:p>
        </p:txBody>
      </p:sp>
    </p:spTree>
    <p:extLst>
      <p:ext uri="{BB962C8B-B14F-4D97-AF65-F5344CB8AC3E}">
        <p14:creationId xmlns:p14="http://schemas.microsoft.com/office/powerpoint/2010/main" val="862656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êu đề 1">
            <a:extLst>
              <a:ext uri="{FF2B5EF4-FFF2-40B4-BE49-F238E27FC236}">
                <a16:creationId xmlns:a16="http://schemas.microsoft.com/office/drawing/2014/main" id="{85AEE1CE-5FD0-9308-886B-7A750A00DEC6}"/>
              </a:ext>
            </a:extLst>
          </p:cNvPr>
          <p:cNvSpPr txBox="1">
            <a:spLocks/>
          </p:cNvSpPr>
          <p:nvPr/>
        </p:nvSpPr>
        <p:spPr bwMode="white">
          <a:xfrm>
            <a:off x="1252152" y="2074588"/>
            <a:ext cx="10707044" cy="3050214"/>
          </a:xfrm>
          <a:prstGeom prst="rect">
            <a:avLst/>
          </a:prstGeom>
          <a:effectLst/>
        </p:spPr>
        <p:txBody>
          <a:bodyPr vert="horz" lIns="91440" tIns="45720" rIns="91440" bIns="45720" rtlCol="0" anchor="ctr" anchorCtr="0">
            <a:normAutofit/>
          </a:bodyPr>
          <a:lstStyle>
            <a:lvl1pPr algn="l" defTabSz="457200" rtl="0" eaLnBrk="1" latinLnBrk="0" hangingPunct="1">
              <a:spcBef>
                <a:spcPct val="0"/>
              </a:spcBef>
              <a:buNone/>
              <a:defRPr sz="30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GB" dirty="0">
              <a:latin typeface="Helvetica" panose="020B0604020202020204" pitchFamily="34" charset="0"/>
              <a:cs typeface="Helvetica" panose="020B0604020202020204" pitchFamily="34" charset="0"/>
            </a:endParaRPr>
          </a:p>
        </p:txBody>
      </p:sp>
      <p:sp>
        <p:nvSpPr>
          <p:cNvPr id="2" name="TextBox 1">
            <a:extLst>
              <a:ext uri="{FF2B5EF4-FFF2-40B4-BE49-F238E27FC236}">
                <a16:creationId xmlns:a16="http://schemas.microsoft.com/office/drawing/2014/main" id="{4AC29E5B-0CBB-54FE-2D7A-C12DA00EB2B1}"/>
              </a:ext>
            </a:extLst>
          </p:cNvPr>
          <p:cNvSpPr txBox="1"/>
          <p:nvPr/>
        </p:nvSpPr>
        <p:spPr>
          <a:xfrm>
            <a:off x="657726" y="762106"/>
            <a:ext cx="9954126" cy="646331"/>
          </a:xfrm>
          <a:prstGeom prst="rect">
            <a:avLst/>
          </a:prstGeom>
          <a:noFill/>
        </p:spPr>
        <p:txBody>
          <a:bodyPr wrap="square" rtlCol="0">
            <a:spAutoFit/>
          </a:bodyPr>
          <a:lstStyle/>
          <a:p>
            <a:pPr marL="285750" indent="-285750">
              <a:buFont typeface="Arial" panose="020B0604020202020204" pitchFamily="34" charset="0"/>
              <a:buChar char="•"/>
            </a:pPr>
            <a:r>
              <a:rPr lang="en-US" dirty="0"/>
              <a:t>Expected results</a:t>
            </a:r>
            <a:endParaRPr lang="en-US" dirty="0">
              <a:latin typeface="Courier New" panose="02070309020205020404" pitchFamily="49" charset="0"/>
              <a:cs typeface="Courier New" panose="02070309020205020404" pitchFamily="49" charset="0"/>
            </a:endParaRPr>
          </a:p>
          <a:p>
            <a:pPr lvl="1"/>
            <a:endParaRPr lang="en-US" dirty="0"/>
          </a:p>
        </p:txBody>
      </p:sp>
      <p:sp>
        <p:nvSpPr>
          <p:cNvPr id="3" name="TextBox 2">
            <a:extLst>
              <a:ext uri="{FF2B5EF4-FFF2-40B4-BE49-F238E27FC236}">
                <a16:creationId xmlns:a16="http://schemas.microsoft.com/office/drawing/2014/main" id="{A5C68DD4-69DD-B537-59C2-EB136632AA00}"/>
              </a:ext>
            </a:extLst>
          </p:cNvPr>
          <p:cNvSpPr txBox="1"/>
          <p:nvPr/>
        </p:nvSpPr>
        <p:spPr>
          <a:xfrm>
            <a:off x="192505" y="128336"/>
            <a:ext cx="9954126" cy="369332"/>
          </a:xfrm>
          <a:prstGeom prst="rect">
            <a:avLst/>
          </a:prstGeom>
          <a:noFill/>
        </p:spPr>
        <p:txBody>
          <a:bodyPr wrap="square" rtlCol="0">
            <a:spAutoFit/>
          </a:bodyPr>
          <a:lstStyle/>
          <a:p>
            <a:r>
              <a:rPr lang="en-US" b="1" dirty="0">
                <a:latin typeface="Helvetica (header)"/>
              </a:rPr>
              <a:t>Try executing a simple </a:t>
            </a:r>
            <a:r>
              <a:rPr lang="en-US" b="1" dirty="0" err="1">
                <a:latin typeface="Helvetica (header)"/>
              </a:rPr>
              <a:t>Pyspark</a:t>
            </a:r>
            <a:r>
              <a:rPr lang="en-US" b="1" dirty="0">
                <a:latin typeface="Helvetica (header)"/>
              </a:rPr>
              <a:t> Application</a:t>
            </a:r>
          </a:p>
        </p:txBody>
      </p:sp>
      <p:pic>
        <p:nvPicPr>
          <p:cNvPr id="5" name="Picture 4">
            <a:extLst>
              <a:ext uri="{FF2B5EF4-FFF2-40B4-BE49-F238E27FC236}">
                <a16:creationId xmlns:a16="http://schemas.microsoft.com/office/drawing/2014/main" id="{4609CA8B-60BA-BD29-A657-69DF947C07ED}"/>
              </a:ext>
            </a:extLst>
          </p:cNvPr>
          <p:cNvPicPr>
            <a:picLocks noChangeAspect="1"/>
          </p:cNvPicPr>
          <p:nvPr/>
        </p:nvPicPr>
        <p:blipFill>
          <a:blip r:embed="rId2"/>
          <a:stretch>
            <a:fillRect/>
          </a:stretch>
        </p:blipFill>
        <p:spPr>
          <a:xfrm>
            <a:off x="3548372" y="766869"/>
            <a:ext cx="8643628" cy="6091131"/>
          </a:xfrm>
          <a:prstGeom prst="rect">
            <a:avLst/>
          </a:prstGeom>
        </p:spPr>
      </p:pic>
    </p:spTree>
    <p:extLst>
      <p:ext uri="{BB962C8B-B14F-4D97-AF65-F5344CB8AC3E}">
        <p14:creationId xmlns:p14="http://schemas.microsoft.com/office/powerpoint/2010/main" val="2800470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êu đề 1">
            <a:extLst>
              <a:ext uri="{FF2B5EF4-FFF2-40B4-BE49-F238E27FC236}">
                <a16:creationId xmlns:a16="http://schemas.microsoft.com/office/drawing/2014/main" id="{85AEE1CE-5FD0-9308-886B-7A750A00DEC6}"/>
              </a:ext>
            </a:extLst>
          </p:cNvPr>
          <p:cNvSpPr txBox="1">
            <a:spLocks/>
          </p:cNvSpPr>
          <p:nvPr/>
        </p:nvSpPr>
        <p:spPr bwMode="white">
          <a:xfrm>
            <a:off x="1252152" y="2074588"/>
            <a:ext cx="10707044" cy="3050214"/>
          </a:xfrm>
          <a:prstGeom prst="rect">
            <a:avLst/>
          </a:prstGeom>
          <a:effectLst/>
        </p:spPr>
        <p:txBody>
          <a:bodyPr vert="horz" lIns="91440" tIns="45720" rIns="91440" bIns="45720" rtlCol="0" anchor="ctr" anchorCtr="0">
            <a:normAutofit/>
          </a:bodyPr>
          <a:lstStyle>
            <a:lvl1pPr algn="l" defTabSz="457200" rtl="0" eaLnBrk="1" latinLnBrk="0" hangingPunct="1">
              <a:spcBef>
                <a:spcPct val="0"/>
              </a:spcBef>
              <a:buNone/>
              <a:defRPr sz="30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GB" dirty="0">
              <a:latin typeface="Helvetica" panose="020B0604020202020204" pitchFamily="34" charset="0"/>
              <a:cs typeface="Helvetica" panose="020B0604020202020204" pitchFamily="34" charset="0"/>
            </a:endParaRPr>
          </a:p>
        </p:txBody>
      </p:sp>
      <p:sp>
        <p:nvSpPr>
          <p:cNvPr id="2" name="TextBox 1">
            <a:extLst>
              <a:ext uri="{FF2B5EF4-FFF2-40B4-BE49-F238E27FC236}">
                <a16:creationId xmlns:a16="http://schemas.microsoft.com/office/drawing/2014/main" id="{4AC29E5B-0CBB-54FE-2D7A-C12DA00EB2B1}"/>
              </a:ext>
            </a:extLst>
          </p:cNvPr>
          <p:cNvSpPr txBox="1"/>
          <p:nvPr/>
        </p:nvSpPr>
        <p:spPr>
          <a:xfrm>
            <a:off x="232804" y="802211"/>
            <a:ext cx="4288076" cy="4611519"/>
          </a:xfrm>
          <a:prstGeom prst="rect">
            <a:avLst/>
          </a:prstGeom>
          <a:noFill/>
        </p:spPr>
        <p:txBody>
          <a:bodyPr wrap="square" rtlCol="0">
            <a:spAutoFit/>
          </a:bodyPr>
          <a:lstStyle/>
          <a:p>
            <a:pPr>
              <a:lnSpc>
                <a:spcPct val="150000"/>
              </a:lnSpc>
            </a:pPr>
            <a:r>
              <a:rPr lang="en-US" dirty="0"/>
              <a:t>Execute following command to install and launch </a:t>
            </a:r>
            <a:r>
              <a:rPr lang="en-US" dirty="0" err="1"/>
              <a:t>Jupyterlab</a:t>
            </a:r>
            <a:endParaRPr lang="en-US" dirty="0"/>
          </a:p>
          <a:p>
            <a:pPr>
              <a:lnSpc>
                <a:spcPct val="150000"/>
              </a:lnSpc>
            </a:pPr>
            <a:r>
              <a:rPr lang="en-US" dirty="0"/>
              <a:t>	</a:t>
            </a:r>
            <a:r>
              <a:rPr lang="en-US" dirty="0">
                <a:latin typeface="Courier New" panose="02070309020205020404" pitchFamily="49" charset="0"/>
                <a:cs typeface="Courier New" panose="02070309020205020404" pitchFamily="49" charset="0"/>
              </a:rPr>
              <a:t>pip install </a:t>
            </a:r>
            <a:r>
              <a:rPr lang="en-US" dirty="0" err="1">
                <a:latin typeface="Courier New" panose="02070309020205020404" pitchFamily="49" charset="0"/>
                <a:cs typeface="Courier New" panose="02070309020205020404" pitchFamily="49" charset="0"/>
              </a:rPr>
              <a:t>jupyterlab</a:t>
            </a:r>
            <a:endParaRPr lang="en-US" dirty="0">
              <a:latin typeface="Courier New" panose="02070309020205020404" pitchFamily="49" charset="0"/>
              <a:cs typeface="Courier New" panose="02070309020205020404" pitchFamily="49" charset="0"/>
            </a:endParaRPr>
          </a:p>
          <a:p>
            <a:pPr>
              <a:lnSpc>
                <a:spcPct val="15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jupyter</a:t>
            </a:r>
            <a:r>
              <a:rPr lang="en-US" dirty="0">
                <a:latin typeface="Courier New" panose="02070309020205020404" pitchFamily="49" charset="0"/>
                <a:cs typeface="Courier New" panose="02070309020205020404" pitchFamily="49" charset="0"/>
              </a:rPr>
              <a:t> lab</a:t>
            </a:r>
          </a:p>
          <a:p>
            <a:pPr>
              <a:lnSpc>
                <a:spcPct val="150000"/>
              </a:lnSpc>
            </a:pPr>
            <a:endParaRPr lang="en-US" dirty="0"/>
          </a:p>
          <a:p>
            <a:pPr>
              <a:lnSpc>
                <a:spcPct val="150000"/>
              </a:lnSpc>
            </a:pPr>
            <a:r>
              <a:rPr lang="en-US" dirty="0"/>
              <a:t>Execute the codes copied from previous slide to verify the </a:t>
            </a:r>
            <a:r>
              <a:rPr lang="en-US" dirty="0" err="1"/>
              <a:t>Pyspark</a:t>
            </a:r>
            <a:r>
              <a:rPr lang="en-US" dirty="0"/>
              <a:t> work well from </a:t>
            </a:r>
            <a:r>
              <a:rPr lang="en-US" dirty="0" err="1"/>
              <a:t>JupyterLab</a:t>
            </a: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3" name="TextBox 2">
            <a:extLst>
              <a:ext uri="{FF2B5EF4-FFF2-40B4-BE49-F238E27FC236}">
                <a16:creationId xmlns:a16="http://schemas.microsoft.com/office/drawing/2014/main" id="{A5C68DD4-69DD-B537-59C2-EB136632AA00}"/>
              </a:ext>
            </a:extLst>
          </p:cNvPr>
          <p:cNvSpPr txBox="1"/>
          <p:nvPr/>
        </p:nvSpPr>
        <p:spPr>
          <a:xfrm>
            <a:off x="192505" y="128336"/>
            <a:ext cx="9954126" cy="369332"/>
          </a:xfrm>
          <a:prstGeom prst="rect">
            <a:avLst/>
          </a:prstGeom>
          <a:noFill/>
        </p:spPr>
        <p:txBody>
          <a:bodyPr wrap="square" rtlCol="0">
            <a:spAutoFit/>
          </a:bodyPr>
          <a:lstStyle/>
          <a:p>
            <a:r>
              <a:rPr lang="en-US" b="1" dirty="0">
                <a:latin typeface="Helvetica (header)"/>
              </a:rPr>
              <a:t>Install </a:t>
            </a:r>
            <a:r>
              <a:rPr lang="en-US" b="1" dirty="0" err="1">
                <a:latin typeface="Helvetica (header)"/>
              </a:rPr>
              <a:t>Jupyterlab</a:t>
            </a:r>
            <a:endParaRPr lang="en-US" b="1" dirty="0">
              <a:latin typeface="Helvetica (header)"/>
            </a:endParaRPr>
          </a:p>
        </p:txBody>
      </p:sp>
      <p:pic>
        <p:nvPicPr>
          <p:cNvPr id="9" name="Picture 8">
            <a:extLst>
              <a:ext uri="{FF2B5EF4-FFF2-40B4-BE49-F238E27FC236}">
                <a16:creationId xmlns:a16="http://schemas.microsoft.com/office/drawing/2014/main" id="{FA54A3E8-729A-7EAF-E71A-A71A60BA9D61}"/>
              </a:ext>
            </a:extLst>
          </p:cNvPr>
          <p:cNvPicPr>
            <a:picLocks noChangeAspect="1"/>
          </p:cNvPicPr>
          <p:nvPr/>
        </p:nvPicPr>
        <p:blipFill>
          <a:blip r:embed="rId2"/>
          <a:stretch>
            <a:fillRect/>
          </a:stretch>
        </p:blipFill>
        <p:spPr>
          <a:xfrm>
            <a:off x="4520880" y="802211"/>
            <a:ext cx="7671120" cy="5280718"/>
          </a:xfrm>
          <a:prstGeom prst="rect">
            <a:avLst/>
          </a:prstGeom>
        </p:spPr>
      </p:pic>
    </p:spTree>
    <p:extLst>
      <p:ext uri="{BB962C8B-B14F-4D97-AF65-F5344CB8AC3E}">
        <p14:creationId xmlns:p14="http://schemas.microsoft.com/office/powerpoint/2010/main" val="557160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êu đề 1">
            <a:extLst>
              <a:ext uri="{FF2B5EF4-FFF2-40B4-BE49-F238E27FC236}">
                <a16:creationId xmlns:a16="http://schemas.microsoft.com/office/drawing/2014/main" id="{85AEE1CE-5FD0-9308-886B-7A750A00DEC6}"/>
              </a:ext>
            </a:extLst>
          </p:cNvPr>
          <p:cNvSpPr txBox="1">
            <a:spLocks/>
          </p:cNvSpPr>
          <p:nvPr/>
        </p:nvSpPr>
        <p:spPr bwMode="white">
          <a:xfrm>
            <a:off x="1252152" y="2074588"/>
            <a:ext cx="10707044" cy="3050214"/>
          </a:xfrm>
          <a:prstGeom prst="rect">
            <a:avLst/>
          </a:prstGeom>
          <a:effectLst/>
        </p:spPr>
        <p:txBody>
          <a:bodyPr vert="horz" lIns="91440" tIns="45720" rIns="91440" bIns="45720" rtlCol="0" anchor="ctr" anchorCtr="0">
            <a:normAutofit/>
          </a:bodyPr>
          <a:lstStyle>
            <a:lvl1pPr algn="l" defTabSz="457200" rtl="0" eaLnBrk="1" latinLnBrk="0" hangingPunct="1">
              <a:spcBef>
                <a:spcPct val="0"/>
              </a:spcBef>
              <a:buNone/>
              <a:defRPr sz="30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GB" dirty="0">
              <a:latin typeface="Helvetica" panose="020B0604020202020204" pitchFamily="34" charset="0"/>
              <a:cs typeface="Helvetica" panose="020B0604020202020204" pitchFamily="34" charset="0"/>
            </a:endParaRPr>
          </a:p>
        </p:txBody>
      </p:sp>
      <p:sp>
        <p:nvSpPr>
          <p:cNvPr id="2" name="TextBox 1">
            <a:extLst>
              <a:ext uri="{FF2B5EF4-FFF2-40B4-BE49-F238E27FC236}">
                <a16:creationId xmlns:a16="http://schemas.microsoft.com/office/drawing/2014/main" id="{4AC29E5B-0CBB-54FE-2D7A-C12DA00EB2B1}"/>
              </a:ext>
            </a:extLst>
          </p:cNvPr>
          <p:cNvSpPr txBox="1"/>
          <p:nvPr/>
        </p:nvSpPr>
        <p:spPr>
          <a:xfrm>
            <a:off x="232804" y="1013072"/>
            <a:ext cx="2341953" cy="1668214"/>
          </a:xfrm>
          <a:prstGeom prst="rect">
            <a:avLst/>
          </a:prstGeom>
          <a:noFill/>
        </p:spPr>
        <p:txBody>
          <a:bodyPr wrap="square" rtlCol="0">
            <a:spAutoFit/>
          </a:bodyPr>
          <a:lstStyle/>
          <a:p>
            <a:pPr marL="228600" indent="-228600">
              <a:lnSpc>
                <a:spcPct val="150000"/>
              </a:lnSpc>
              <a:buFont typeface="+mj-lt"/>
              <a:buAutoNum type="arabicPeriod"/>
            </a:pPr>
            <a:r>
              <a:rPr lang="en-US" sz="1400" dirty="0"/>
              <a:t>Select Kernel</a:t>
            </a:r>
          </a:p>
          <a:p>
            <a:pPr marL="228600" indent="-228600">
              <a:lnSpc>
                <a:spcPct val="150000"/>
              </a:lnSpc>
              <a:buFont typeface="+mj-lt"/>
              <a:buAutoNum type="arabicPeriod"/>
            </a:pPr>
            <a:r>
              <a:rPr lang="en-US" sz="1400" dirty="0"/>
              <a:t>Existing </a:t>
            </a:r>
            <a:r>
              <a:rPr lang="en-US" sz="1400" dirty="0" err="1"/>
              <a:t>Jupyter</a:t>
            </a:r>
            <a:r>
              <a:rPr lang="en-US" sz="1400" dirty="0"/>
              <a:t> Server</a:t>
            </a:r>
          </a:p>
          <a:p>
            <a:pPr marL="228600" indent="-228600">
              <a:lnSpc>
                <a:spcPct val="150000"/>
              </a:lnSpc>
              <a:buFont typeface="+mj-lt"/>
              <a:buAutoNum type="arabicPeriod"/>
            </a:pPr>
            <a:r>
              <a:rPr lang="en-US" sz="1400" dirty="0"/>
              <a:t>Enter password</a:t>
            </a:r>
          </a:p>
          <a:p>
            <a:pPr marL="228600" indent="-228600">
              <a:lnSpc>
                <a:spcPct val="150000"/>
              </a:lnSpc>
              <a:buFont typeface="+mj-lt"/>
              <a:buAutoNum type="arabicPeriod"/>
            </a:pPr>
            <a:r>
              <a:rPr lang="en-US" sz="1400" dirty="0"/>
              <a:t>Save as “localhost”</a:t>
            </a:r>
          </a:p>
          <a:p>
            <a:pPr marL="228600" indent="-228600">
              <a:lnSpc>
                <a:spcPct val="150000"/>
              </a:lnSpc>
              <a:buFont typeface="+mj-lt"/>
              <a:buAutoNum type="arabicPeriod"/>
            </a:pPr>
            <a:endParaRPr lang="en-US" sz="1400" dirty="0"/>
          </a:p>
        </p:txBody>
      </p:sp>
      <p:sp>
        <p:nvSpPr>
          <p:cNvPr id="3" name="TextBox 2">
            <a:extLst>
              <a:ext uri="{FF2B5EF4-FFF2-40B4-BE49-F238E27FC236}">
                <a16:creationId xmlns:a16="http://schemas.microsoft.com/office/drawing/2014/main" id="{A5C68DD4-69DD-B537-59C2-EB136632AA00}"/>
              </a:ext>
            </a:extLst>
          </p:cNvPr>
          <p:cNvSpPr txBox="1"/>
          <p:nvPr/>
        </p:nvSpPr>
        <p:spPr>
          <a:xfrm>
            <a:off x="192505" y="128336"/>
            <a:ext cx="9954126" cy="369332"/>
          </a:xfrm>
          <a:prstGeom prst="rect">
            <a:avLst/>
          </a:prstGeom>
          <a:noFill/>
        </p:spPr>
        <p:txBody>
          <a:bodyPr wrap="square" rtlCol="0">
            <a:spAutoFit/>
          </a:bodyPr>
          <a:lstStyle/>
          <a:p>
            <a:r>
              <a:rPr lang="en-US" b="1" dirty="0">
                <a:latin typeface="Helvetica (header)"/>
              </a:rPr>
              <a:t>Integrate with Visual Code</a:t>
            </a:r>
          </a:p>
        </p:txBody>
      </p:sp>
      <p:pic>
        <p:nvPicPr>
          <p:cNvPr id="5" name="Picture 4">
            <a:extLst>
              <a:ext uri="{FF2B5EF4-FFF2-40B4-BE49-F238E27FC236}">
                <a16:creationId xmlns:a16="http://schemas.microsoft.com/office/drawing/2014/main" id="{DDE5F73A-CF69-23DB-7D83-F22904A1A5F4}"/>
              </a:ext>
            </a:extLst>
          </p:cNvPr>
          <p:cNvPicPr>
            <a:picLocks noChangeAspect="1"/>
          </p:cNvPicPr>
          <p:nvPr/>
        </p:nvPicPr>
        <p:blipFill rotWithShape="1">
          <a:blip r:embed="rId2"/>
          <a:srcRect l="22039" b="21815"/>
          <a:stretch/>
        </p:blipFill>
        <p:spPr>
          <a:xfrm>
            <a:off x="2574757" y="1013072"/>
            <a:ext cx="9504947" cy="5173245"/>
          </a:xfrm>
          <a:prstGeom prst="rect">
            <a:avLst/>
          </a:prstGeom>
        </p:spPr>
      </p:pic>
      <p:sp>
        <p:nvSpPr>
          <p:cNvPr id="7" name="Rectangle 6">
            <a:extLst>
              <a:ext uri="{FF2B5EF4-FFF2-40B4-BE49-F238E27FC236}">
                <a16:creationId xmlns:a16="http://schemas.microsoft.com/office/drawing/2014/main" id="{E283002A-DD90-10E5-2C5A-9D8C355A0E43}"/>
              </a:ext>
            </a:extLst>
          </p:cNvPr>
          <p:cNvSpPr/>
          <p:nvPr/>
        </p:nvSpPr>
        <p:spPr>
          <a:xfrm>
            <a:off x="11157284" y="1700462"/>
            <a:ext cx="922420" cy="280737"/>
          </a:xfrm>
          <a:prstGeom prst="rect">
            <a:avLst/>
          </a:prstGeom>
          <a:no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1AD2A84-26E6-87BB-166D-DE1DC3BA22C4}"/>
              </a:ext>
            </a:extLst>
          </p:cNvPr>
          <p:cNvSpPr/>
          <p:nvPr/>
        </p:nvSpPr>
        <p:spPr>
          <a:xfrm>
            <a:off x="3657599" y="1748590"/>
            <a:ext cx="1700463" cy="192503"/>
          </a:xfrm>
          <a:prstGeom prst="rect">
            <a:avLst/>
          </a:prstGeom>
          <a:no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8932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êu đề 1">
            <a:extLst>
              <a:ext uri="{FF2B5EF4-FFF2-40B4-BE49-F238E27FC236}">
                <a16:creationId xmlns:a16="http://schemas.microsoft.com/office/drawing/2014/main" id="{85AEE1CE-5FD0-9308-886B-7A750A00DEC6}"/>
              </a:ext>
            </a:extLst>
          </p:cNvPr>
          <p:cNvSpPr txBox="1">
            <a:spLocks/>
          </p:cNvSpPr>
          <p:nvPr/>
        </p:nvSpPr>
        <p:spPr bwMode="white">
          <a:xfrm>
            <a:off x="1252152" y="2074588"/>
            <a:ext cx="10707044" cy="3050214"/>
          </a:xfrm>
          <a:prstGeom prst="rect">
            <a:avLst/>
          </a:prstGeom>
          <a:effectLst/>
        </p:spPr>
        <p:txBody>
          <a:bodyPr vert="horz" lIns="91440" tIns="45720" rIns="91440" bIns="45720" rtlCol="0" anchor="ctr" anchorCtr="0">
            <a:normAutofit/>
          </a:bodyPr>
          <a:lstStyle>
            <a:lvl1pPr algn="l" defTabSz="457200" rtl="0" eaLnBrk="1" latinLnBrk="0" hangingPunct="1">
              <a:spcBef>
                <a:spcPct val="0"/>
              </a:spcBef>
              <a:buNone/>
              <a:defRPr sz="30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GB" dirty="0">
              <a:latin typeface="Helvetica" panose="020B0604020202020204" pitchFamily="34" charset="0"/>
              <a:cs typeface="Helvetica" panose="020B0604020202020204" pitchFamily="34" charset="0"/>
            </a:endParaRPr>
          </a:p>
        </p:txBody>
      </p:sp>
      <p:sp>
        <p:nvSpPr>
          <p:cNvPr id="2" name="TextBox 1">
            <a:extLst>
              <a:ext uri="{FF2B5EF4-FFF2-40B4-BE49-F238E27FC236}">
                <a16:creationId xmlns:a16="http://schemas.microsoft.com/office/drawing/2014/main" id="{4AC29E5B-0CBB-54FE-2D7A-C12DA00EB2B1}"/>
              </a:ext>
            </a:extLst>
          </p:cNvPr>
          <p:cNvSpPr txBox="1"/>
          <p:nvPr/>
        </p:nvSpPr>
        <p:spPr>
          <a:xfrm>
            <a:off x="232804" y="1013072"/>
            <a:ext cx="11614291" cy="1154675"/>
          </a:xfrm>
          <a:prstGeom prst="rect">
            <a:avLst/>
          </a:prstGeom>
          <a:noFill/>
        </p:spPr>
        <p:txBody>
          <a:bodyPr wrap="square" rtlCol="0">
            <a:spAutoFit/>
          </a:bodyPr>
          <a:lstStyle/>
          <a:p>
            <a:pPr marL="228600" indent="-228600">
              <a:lnSpc>
                <a:spcPct val="150000"/>
              </a:lnSpc>
              <a:buFont typeface="+mj-lt"/>
              <a:buAutoNum type="arabicPeriod"/>
            </a:pPr>
            <a:r>
              <a:rPr lang="en-US" sz="1600" dirty="0"/>
              <a:t>You can setup </a:t>
            </a:r>
            <a:r>
              <a:rPr lang="en-US" sz="1600" dirty="0" err="1"/>
              <a:t>pyenv</a:t>
            </a:r>
            <a:r>
              <a:rPr lang="en-US" sz="1600" dirty="0"/>
              <a:t> to easily switch between Python versions. </a:t>
            </a:r>
            <a:r>
              <a:rPr lang="en-US" sz="1600" dirty="0">
                <a:hlinkClick r:id="rId2"/>
              </a:rPr>
              <a:t>Link</a:t>
            </a:r>
            <a:endParaRPr lang="en-US" sz="1600" dirty="0"/>
          </a:p>
          <a:p>
            <a:pPr marL="228600" indent="-228600">
              <a:lnSpc>
                <a:spcPct val="150000"/>
              </a:lnSpc>
              <a:buFont typeface="+mj-lt"/>
              <a:buAutoNum type="arabicPeriod"/>
            </a:pPr>
            <a:r>
              <a:rPr lang="en-US" sz="1600" dirty="0"/>
              <a:t>If you want to isolate this environment, create a virtual environment for it (</a:t>
            </a:r>
            <a:r>
              <a:rPr lang="en-US" sz="1600" dirty="0" err="1"/>
              <a:t>venv</a:t>
            </a:r>
            <a:r>
              <a:rPr lang="en-US" sz="1600" dirty="0"/>
              <a:t>). </a:t>
            </a:r>
            <a:r>
              <a:rPr lang="en-US" sz="1600" dirty="0">
                <a:hlinkClick r:id="rId3"/>
              </a:rPr>
              <a:t>Link</a:t>
            </a:r>
            <a:endParaRPr lang="en-US" sz="1600" dirty="0"/>
          </a:p>
          <a:p>
            <a:pPr marL="228600" indent="-228600">
              <a:lnSpc>
                <a:spcPct val="150000"/>
              </a:lnSpc>
              <a:buFont typeface="+mj-lt"/>
              <a:buAutoNum type="arabicPeriod"/>
            </a:pPr>
            <a:endParaRPr lang="en-US" sz="1600" dirty="0"/>
          </a:p>
        </p:txBody>
      </p:sp>
      <p:sp>
        <p:nvSpPr>
          <p:cNvPr id="3" name="TextBox 2">
            <a:extLst>
              <a:ext uri="{FF2B5EF4-FFF2-40B4-BE49-F238E27FC236}">
                <a16:creationId xmlns:a16="http://schemas.microsoft.com/office/drawing/2014/main" id="{A5C68DD4-69DD-B537-59C2-EB136632AA00}"/>
              </a:ext>
            </a:extLst>
          </p:cNvPr>
          <p:cNvSpPr txBox="1"/>
          <p:nvPr/>
        </p:nvSpPr>
        <p:spPr>
          <a:xfrm>
            <a:off x="192505" y="128336"/>
            <a:ext cx="9954126" cy="369332"/>
          </a:xfrm>
          <a:prstGeom prst="rect">
            <a:avLst/>
          </a:prstGeom>
          <a:noFill/>
        </p:spPr>
        <p:txBody>
          <a:bodyPr wrap="square" rtlCol="0">
            <a:spAutoFit/>
          </a:bodyPr>
          <a:lstStyle/>
          <a:p>
            <a:r>
              <a:rPr lang="en-US" b="1" dirty="0">
                <a:latin typeface="Helvetica (header)"/>
              </a:rPr>
              <a:t>Optional</a:t>
            </a:r>
          </a:p>
        </p:txBody>
      </p:sp>
    </p:spTree>
    <p:extLst>
      <p:ext uri="{BB962C8B-B14F-4D97-AF65-F5344CB8AC3E}">
        <p14:creationId xmlns:p14="http://schemas.microsoft.com/office/powerpoint/2010/main" val="1017694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êu đề 1">
            <a:extLst>
              <a:ext uri="{FF2B5EF4-FFF2-40B4-BE49-F238E27FC236}">
                <a16:creationId xmlns:a16="http://schemas.microsoft.com/office/drawing/2014/main" id="{85AEE1CE-5FD0-9308-886B-7A750A00DEC6}"/>
              </a:ext>
            </a:extLst>
          </p:cNvPr>
          <p:cNvSpPr txBox="1">
            <a:spLocks/>
          </p:cNvSpPr>
          <p:nvPr/>
        </p:nvSpPr>
        <p:spPr bwMode="white">
          <a:xfrm>
            <a:off x="1252152" y="2106672"/>
            <a:ext cx="10707044" cy="3050214"/>
          </a:xfrm>
          <a:prstGeom prst="rect">
            <a:avLst/>
          </a:prstGeom>
          <a:effectLst/>
        </p:spPr>
        <p:txBody>
          <a:bodyPr vert="horz" lIns="91440" tIns="45720" rIns="91440" bIns="45720" rtlCol="0" anchor="ctr" anchorCtr="0">
            <a:normAutofit/>
          </a:bodyPr>
          <a:lstStyle>
            <a:lvl1pPr algn="l" defTabSz="457200" rtl="0" eaLnBrk="1" latinLnBrk="0" hangingPunct="1">
              <a:spcBef>
                <a:spcPct val="0"/>
              </a:spcBef>
              <a:buNone/>
              <a:defRPr sz="30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GB" dirty="0">
              <a:latin typeface="Helvetica" panose="020B0604020202020204" pitchFamily="34" charset="0"/>
              <a:cs typeface="Helvetica" panose="020B0604020202020204" pitchFamily="34" charset="0"/>
            </a:endParaRPr>
          </a:p>
        </p:txBody>
      </p:sp>
      <p:sp>
        <p:nvSpPr>
          <p:cNvPr id="2" name="TextBox 1">
            <a:extLst>
              <a:ext uri="{FF2B5EF4-FFF2-40B4-BE49-F238E27FC236}">
                <a16:creationId xmlns:a16="http://schemas.microsoft.com/office/drawing/2014/main" id="{4AC29E5B-0CBB-54FE-2D7A-C12DA00EB2B1}"/>
              </a:ext>
            </a:extLst>
          </p:cNvPr>
          <p:cNvSpPr txBox="1"/>
          <p:nvPr/>
        </p:nvSpPr>
        <p:spPr>
          <a:xfrm>
            <a:off x="657726" y="762106"/>
            <a:ext cx="9954126" cy="3365024"/>
          </a:xfrm>
          <a:prstGeom prst="rect">
            <a:avLst/>
          </a:prstGeom>
          <a:noFill/>
        </p:spPr>
        <p:txBody>
          <a:bodyPr wrap="square" rtlCol="0">
            <a:spAutoFit/>
          </a:bodyPr>
          <a:lstStyle/>
          <a:p>
            <a:pPr>
              <a:lnSpc>
                <a:spcPct val="150000"/>
              </a:lnSpc>
            </a:pPr>
            <a:r>
              <a:rPr lang="en-US" dirty="0">
                <a:latin typeface="+mj-lt"/>
              </a:rPr>
              <a:t>The following slides guide you how to install the environment to practice Spark coding in this course.</a:t>
            </a:r>
            <a:endParaRPr lang="en-US" dirty="0">
              <a:latin typeface="+mj-lt"/>
              <a:cs typeface="Courier New" panose="02070309020205020404" pitchFamily="49" charset="0"/>
            </a:endParaRPr>
          </a:p>
          <a:p>
            <a:pPr>
              <a:lnSpc>
                <a:spcPct val="150000"/>
              </a:lnSpc>
            </a:pPr>
            <a:endParaRPr lang="en-US" dirty="0">
              <a:latin typeface="+mj-lt"/>
              <a:cs typeface="Courier New" panose="02070309020205020404" pitchFamily="49" charset="0"/>
            </a:endParaRPr>
          </a:p>
          <a:p>
            <a:pPr>
              <a:lnSpc>
                <a:spcPct val="150000"/>
              </a:lnSpc>
            </a:pPr>
            <a:r>
              <a:rPr lang="en-US" dirty="0">
                <a:latin typeface="+mj-lt"/>
                <a:cs typeface="Courier New" panose="02070309020205020404" pitchFamily="49" charset="0"/>
              </a:rPr>
              <a:t>For each software or dependency, there are multiple ways to install. Feel free to pick up one which is most familiar to you. You’re not required to fully comply with all the steps. </a:t>
            </a:r>
          </a:p>
          <a:p>
            <a:pPr>
              <a:lnSpc>
                <a:spcPct val="150000"/>
              </a:lnSpc>
            </a:pPr>
            <a:endParaRPr lang="en-US" dirty="0">
              <a:latin typeface="+mj-lt"/>
              <a:cs typeface="Courier New" panose="02070309020205020404" pitchFamily="49" charset="0"/>
            </a:endParaRPr>
          </a:p>
          <a:p>
            <a:pPr>
              <a:lnSpc>
                <a:spcPct val="150000"/>
              </a:lnSpc>
            </a:pPr>
            <a:r>
              <a:rPr lang="en-US" b="1" u="sng" dirty="0">
                <a:latin typeface="+mj-lt"/>
                <a:cs typeface="Courier New" panose="02070309020205020404" pitchFamily="49" charset="0"/>
              </a:rPr>
              <a:t>The ultimate acceptance</a:t>
            </a:r>
            <a:r>
              <a:rPr lang="en-US" dirty="0">
                <a:latin typeface="+mj-lt"/>
                <a:cs typeface="Courier New" panose="02070309020205020404" pitchFamily="49" charset="0"/>
              </a:rPr>
              <a:t>: criteria is you can execute notebooks containing </a:t>
            </a:r>
            <a:r>
              <a:rPr lang="en-US" dirty="0" err="1">
                <a:latin typeface="+mj-lt"/>
                <a:cs typeface="Courier New" panose="02070309020205020404" pitchFamily="49" charset="0"/>
              </a:rPr>
              <a:t>Pyspark</a:t>
            </a:r>
            <a:r>
              <a:rPr lang="en-US" dirty="0">
                <a:latin typeface="+mj-lt"/>
                <a:cs typeface="Courier New" panose="02070309020205020404" pitchFamily="49" charset="0"/>
              </a:rPr>
              <a:t> codes with no errors.</a:t>
            </a:r>
            <a:endParaRPr lang="en-US" dirty="0">
              <a:latin typeface="+mj-lt"/>
            </a:endParaRPr>
          </a:p>
        </p:txBody>
      </p:sp>
      <p:sp>
        <p:nvSpPr>
          <p:cNvPr id="3" name="TextBox 2">
            <a:extLst>
              <a:ext uri="{FF2B5EF4-FFF2-40B4-BE49-F238E27FC236}">
                <a16:creationId xmlns:a16="http://schemas.microsoft.com/office/drawing/2014/main" id="{A5C68DD4-69DD-B537-59C2-EB136632AA00}"/>
              </a:ext>
            </a:extLst>
          </p:cNvPr>
          <p:cNvSpPr txBox="1"/>
          <p:nvPr/>
        </p:nvSpPr>
        <p:spPr>
          <a:xfrm>
            <a:off x="192505" y="128336"/>
            <a:ext cx="9954126" cy="369332"/>
          </a:xfrm>
          <a:prstGeom prst="rect">
            <a:avLst/>
          </a:prstGeom>
          <a:noFill/>
        </p:spPr>
        <p:txBody>
          <a:bodyPr wrap="square" rtlCol="0">
            <a:spAutoFit/>
          </a:bodyPr>
          <a:lstStyle/>
          <a:p>
            <a:r>
              <a:rPr lang="en-US" b="1" dirty="0">
                <a:latin typeface="Helvetica (header)"/>
              </a:rPr>
              <a:t>Notes</a:t>
            </a:r>
          </a:p>
        </p:txBody>
      </p:sp>
    </p:spTree>
    <p:extLst>
      <p:ext uri="{BB962C8B-B14F-4D97-AF65-F5344CB8AC3E}">
        <p14:creationId xmlns:p14="http://schemas.microsoft.com/office/powerpoint/2010/main" val="3024223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êu đề 1">
            <a:extLst>
              <a:ext uri="{FF2B5EF4-FFF2-40B4-BE49-F238E27FC236}">
                <a16:creationId xmlns:a16="http://schemas.microsoft.com/office/drawing/2014/main" id="{85AEE1CE-5FD0-9308-886B-7A750A00DEC6}"/>
              </a:ext>
            </a:extLst>
          </p:cNvPr>
          <p:cNvSpPr txBox="1">
            <a:spLocks/>
          </p:cNvSpPr>
          <p:nvPr/>
        </p:nvSpPr>
        <p:spPr bwMode="white">
          <a:xfrm>
            <a:off x="1252152" y="2106672"/>
            <a:ext cx="10707044" cy="3050214"/>
          </a:xfrm>
          <a:prstGeom prst="rect">
            <a:avLst/>
          </a:prstGeom>
          <a:effectLst/>
        </p:spPr>
        <p:txBody>
          <a:bodyPr vert="horz" lIns="91440" tIns="45720" rIns="91440" bIns="45720" rtlCol="0" anchor="ctr" anchorCtr="0">
            <a:normAutofit/>
          </a:bodyPr>
          <a:lstStyle>
            <a:lvl1pPr algn="l" defTabSz="457200" rtl="0" eaLnBrk="1" latinLnBrk="0" hangingPunct="1">
              <a:spcBef>
                <a:spcPct val="0"/>
              </a:spcBef>
              <a:buNone/>
              <a:defRPr sz="30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GB" dirty="0">
              <a:latin typeface="Helvetica" panose="020B0604020202020204" pitchFamily="34" charset="0"/>
              <a:cs typeface="Helvetica" panose="020B0604020202020204" pitchFamily="34" charset="0"/>
            </a:endParaRPr>
          </a:p>
        </p:txBody>
      </p:sp>
      <p:sp>
        <p:nvSpPr>
          <p:cNvPr id="2" name="TextBox 1">
            <a:extLst>
              <a:ext uri="{FF2B5EF4-FFF2-40B4-BE49-F238E27FC236}">
                <a16:creationId xmlns:a16="http://schemas.microsoft.com/office/drawing/2014/main" id="{4AC29E5B-0CBB-54FE-2D7A-C12DA00EB2B1}"/>
              </a:ext>
            </a:extLst>
          </p:cNvPr>
          <p:cNvSpPr txBox="1"/>
          <p:nvPr/>
        </p:nvSpPr>
        <p:spPr>
          <a:xfrm>
            <a:off x="657726" y="762106"/>
            <a:ext cx="9954126" cy="4628190"/>
          </a:xfrm>
          <a:prstGeom prst="rect">
            <a:avLst/>
          </a:prstGeom>
          <a:noFill/>
        </p:spPr>
        <p:txBody>
          <a:bodyPr wrap="square" rtlCol="0">
            <a:spAutoFit/>
          </a:bodyPr>
          <a:lstStyle/>
          <a:p>
            <a:pPr>
              <a:lnSpc>
                <a:spcPct val="150000"/>
              </a:lnSpc>
            </a:pPr>
            <a:r>
              <a:rPr lang="en-US" dirty="0"/>
              <a:t>Install Python</a:t>
            </a:r>
          </a:p>
          <a:p>
            <a:pPr marL="800100" lvl="1" indent="-342900">
              <a:lnSpc>
                <a:spcPct val="150000"/>
              </a:lnSpc>
              <a:buFont typeface="Arial" panose="020B0604020202020204" pitchFamily="34" charset="0"/>
              <a:buChar char="•"/>
            </a:pPr>
            <a:r>
              <a:rPr lang="en-US" dirty="0"/>
              <a:t>Preferred version: 3.11.9. Note that the higher versions (3.12.x) can cause error during executing Spark applications</a:t>
            </a:r>
          </a:p>
          <a:p>
            <a:pPr>
              <a:lnSpc>
                <a:spcPct val="150000"/>
              </a:lnSpc>
            </a:pPr>
            <a:r>
              <a:rPr lang="en-US" dirty="0"/>
              <a:t>Verification</a:t>
            </a:r>
          </a:p>
          <a:p>
            <a:pPr marL="800100" lvl="1" indent="-342900">
              <a:lnSpc>
                <a:spcPct val="150000"/>
              </a:lnSpc>
              <a:buFont typeface="Arial" panose="020B0604020202020204" pitchFamily="34" charset="0"/>
              <a:buChar char="•"/>
            </a:pPr>
            <a:r>
              <a:rPr lang="en-US" dirty="0">
                <a:latin typeface="Courier New" panose="02070309020205020404" pitchFamily="49" charset="0"/>
                <a:cs typeface="Courier New" panose="02070309020205020404" pitchFamily="49" charset="0"/>
              </a:rPr>
              <a:t>python --version</a:t>
            </a:r>
          </a:p>
          <a:p>
            <a:pPr>
              <a:lnSpc>
                <a:spcPct val="150000"/>
              </a:lnSpc>
            </a:pPr>
            <a:endParaRPr lang="en-US" dirty="0"/>
          </a:p>
          <a:p>
            <a:pPr>
              <a:lnSpc>
                <a:spcPct val="150000"/>
              </a:lnSpc>
            </a:pPr>
            <a:r>
              <a:rPr lang="en-US" dirty="0"/>
              <a:t>Upgrade pip</a:t>
            </a:r>
          </a:p>
          <a:p>
            <a:pPr marL="800100" lvl="1" indent="-342900">
              <a:lnSpc>
                <a:spcPct val="150000"/>
              </a:lnSpc>
              <a:buFont typeface="Arial" panose="020B0604020202020204" pitchFamily="34" charset="0"/>
              <a:buChar char="•"/>
            </a:pPr>
            <a:r>
              <a:rPr lang="en-US" dirty="0">
                <a:latin typeface="Courier New" panose="02070309020205020404" pitchFamily="49" charset="0"/>
                <a:cs typeface="Courier New" panose="02070309020205020404" pitchFamily="49" charset="0"/>
              </a:rPr>
              <a:t>python -m pip install --upgrade pip</a:t>
            </a:r>
          </a:p>
          <a:p>
            <a:pPr>
              <a:lnSpc>
                <a:spcPct val="150000"/>
              </a:lnSpc>
            </a:pPr>
            <a:r>
              <a:rPr lang="en-US" dirty="0"/>
              <a:t>Verification</a:t>
            </a:r>
          </a:p>
          <a:p>
            <a:pPr marL="800100" lvl="1" indent="-342900">
              <a:lnSpc>
                <a:spcPct val="150000"/>
              </a:lnSpc>
              <a:buFont typeface="Arial" panose="020B0604020202020204" pitchFamily="34" charset="0"/>
              <a:buChar char="•"/>
            </a:pPr>
            <a:r>
              <a:rPr lang="en-US" dirty="0">
                <a:latin typeface="Courier New" panose="02070309020205020404" pitchFamily="49" charset="0"/>
                <a:cs typeface="Courier New" panose="02070309020205020404" pitchFamily="49" charset="0"/>
              </a:rPr>
              <a:t>pip -–version</a:t>
            </a:r>
          </a:p>
          <a:p>
            <a:pPr lvl="1">
              <a:lnSpc>
                <a:spcPct val="150000"/>
              </a:lnSpc>
            </a:pPr>
            <a:endParaRPr lang="en-US"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A5C68DD4-69DD-B537-59C2-EB136632AA00}"/>
              </a:ext>
            </a:extLst>
          </p:cNvPr>
          <p:cNvSpPr txBox="1"/>
          <p:nvPr/>
        </p:nvSpPr>
        <p:spPr>
          <a:xfrm>
            <a:off x="192505" y="128336"/>
            <a:ext cx="9954126" cy="369332"/>
          </a:xfrm>
          <a:prstGeom prst="rect">
            <a:avLst/>
          </a:prstGeom>
          <a:noFill/>
        </p:spPr>
        <p:txBody>
          <a:bodyPr wrap="square" rtlCol="0">
            <a:spAutoFit/>
          </a:bodyPr>
          <a:lstStyle/>
          <a:p>
            <a:r>
              <a:rPr lang="en-US" b="1" dirty="0">
                <a:latin typeface="Helvetica (header)"/>
              </a:rPr>
              <a:t>Environment setup – Python &amp; PIP</a:t>
            </a:r>
          </a:p>
        </p:txBody>
      </p:sp>
    </p:spTree>
    <p:extLst>
      <p:ext uri="{BB962C8B-B14F-4D97-AF65-F5344CB8AC3E}">
        <p14:creationId xmlns:p14="http://schemas.microsoft.com/office/powerpoint/2010/main" val="2302067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êu đề 1">
            <a:extLst>
              <a:ext uri="{FF2B5EF4-FFF2-40B4-BE49-F238E27FC236}">
                <a16:creationId xmlns:a16="http://schemas.microsoft.com/office/drawing/2014/main" id="{85AEE1CE-5FD0-9308-886B-7A750A00DEC6}"/>
              </a:ext>
            </a:extLst>
          </p:cNvPr>
          <p:cNvSpPr txBox="1">
            <a:spLocks/>
          </p:cNvSpPr>
          <p:nvPr/>
        </p:nvSpPr>
        <p:spPr bwMode="white">
          <a:xfrm>
            <a:off x="1252152" y="2106672"/>
            <a:ext cx="10707044" cy="3050214"/>
          </a:xfrm>
          <a:prstGeom prst="rect">
            <a:avLst/>
          </a:prstGeom>
          <a:effectLst/>
        </p:spPr>
        <p:txBody>
          <a:bodyPr vert="horz" lIns="91440" tIns="45720" rIns="91440" bIns="45720" rtlCol="0" anchor="ctr" anchorCtr="0">
            <a:normAutofit/>
          </a:bodyPr>
          <a:lstStyle>
            <a:lvl1pPr algn="l" defTabSz="457200" rtl="0" eaLnBrk="1" latinLnBrk="0" hangingPunct="1">
              <a:spcBef>
                <a:spcPct val="0"/>
              </a:spcBef>
              <a:buNone/>
              <a:defRPr sz="30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GB" dirty="0">
              <a:latin typeface="Helvetica" panose="020B0604020202020204" pitchFamily="34" charset="0"/>
              <a:cs typeface="Helvetica" panose="020B0604020202020204" pitchFamily="34" charset="0"/>
            </a:endParaRPr>
          </a:p>
        </p:txBody>
      </p:sp>
      <p:sp>
        <p:nvSpPr>
          <p:cNvPr id="2" name="TextBox 1">
            <a:extLst>
              <a:ext uri="{FF2B5EF4-FFF2-40B4-BE49-F238E27FC236}">
                <a16:creationId xmlns:a16="http://schemas.microsoft.com/office/drawing/2014/main" id="{4AC29E5B-0CBB-54FE-2D7A-C12DA00EB2B1}"/>
              </a:ext>
            </a:extLst>
          </p:cNvPr>
          <p:cNvSpPr txBox="1"/>
          <p:nvPr/>
        </p:nvSpPr>
        <p:spPr>
          <a:xfrm>
            <a:off x="657726" y="762106"/>
            <a:ext cx="9954126" cy="1477328"/>
          </a:xfrm>
          <a:prstGeom prst="rect">
            <a:avLst/>
          </a:prstGeom>
          <a:noFill/>
        </p:spPr>
        <p:txBody>
          <a:bodyPr wrap="square" rtlCol="0">
            <a:spAutoFit/>
          </a:bodyPr>
          <a:lstStyle/>
          <a:p>
            <a:r>
              <a:rPr lang="en-US" dirty="0"/>
              <a:t>Install latest </a:t>
            </a:r>
            <a:r>
              <a:rPr lang="en-US" dirty="0" err="1"/>
              <a:t>Pyspark</a:t>
            </a:r>
            <a:r>
              <a:rPr lang="en-US" dirty="0"/>
              <a:t> version:</a:t>
            </a:r>
          </a:p>
          <a:p>
            <a:r>
              <a:rPr lang="en-US" dirty="0"/>
              <a:t>	</a:t>
            </a:r>
            <a:r>
              <a:rPr lang="en-US" dirty="0">
                <a:latin typeface="Courier New" panose="02070309020205020404" pitchFamily="49" charset="0"/>
                <a:cs typeface="Courier New" panose="02070309020205020404" pitchFamily="49" charset="0"/>
              </a:rPr>
              <a:t>pip install </a:t>
            </a:r>
            <a:r>
              <a:rPr lang="en-US" dirty="0" err="1">
                <a:latin typeface="Courier New" panose="02070309020205020404" pitchFamily="49" charset="0"/>
                <a:cs typeface="Courier New" panose="02070309020205020404" pitchFamily="49" charset="0"/>
              </a:rPr>
              <a:t>pyspark</a:t>
            </a:r>
            <a:endParaRPr lang="en-US" dirty="0">
              <a:latin typeface="Courier New" panose="02070309020205020404" pitchFamily="49" charset="0"/>
              <a:cs typeface="Courier New" panose="02070309020205020404" pitchFamily="49" charset="0"/>
            </a:endParaRPr>
          </a:p>
          <a:p>
            <a:endParaRPr lang="en-US" dirty="0"/>
          </a:p>
          <a:p>
            <a:r>
              <a:rPr lang="en-US" dirty="0"/>
              <a:t>Verification:</a:t>
            </a:r>
          </a:p>
          <a:p>
            <a:r>
              <a:rPr lang="en-US" dirty="0"/>
              <a:t>	</a:t>
            </a:r>
            <a:r>
              <a:rPr lang="en-US" dirty="0">
                <a:latin typeface="Courier New" panose="02070309020205020404" pitchFamily="49" charset="0"/>
                <a:cs typeface="Courier New" panose="02070309020205020404" pitchFamily="49" charset="0"/>
              </a:rPr>
              <a:t>pip list </a:t>
            </a:r>
            <a:r>
              <a:rPr lang="en-US" dirty="0"/>
              <a:t>=&gt; the </a:t>
            </a:r>
            <a:r>
              <a:rPr lang="en-US" dirty="0" err="1"/>
              <a:t>pyspark</a:t>
            </a:r>
            <a:r>
              <a:rPr lang="en-US" dirty="0"/>
              <a:t> version 3.5.x should be displayed</a:t>
            </a:r>
          </a:p>
        </p:txBody>
      </p:sp>
      <p:sp>
        <p:nvSpPr>
          <p:cNvPr id="3" name="TextBox 2">
            <a:extLst>
              <a:ext uri="{FF2B5EF4-FFF2-40B4-BE49-F238E27FC236}">
                <a16:creationId xmlns:a16="http://schemas.microsoft.com/office/drawing/2014/main" id="{A5C68DD4-69DD-B537-59C2-EB136632AA00}"/>
              </a:ext>
            </a:extLst>
          </p:cNvPr>
          <p:cNvSpPr txBox="1"/>
          <p:nvPr/>
        </p:nvSpPr>
        <p:spPr>
          <a:xfrm>
            <a:off x="192505" y="128336"/>
            <a:ext cx="9954126" cy="369332"/>
          </a:xfrm>
          <a:prstGeom prst="rect">
            <a:avLst/>
          </a:prstGeom>
          <a:noFill/>
        </p:spPr>
        <p:txBody>
          <a:bodyPr wrap="square" rtlCol="0">
            <a:spAutoFit/>
          </a:bodyPr>
          <a:lstStyle/>
          <a:p>
            <a:r>
              <a:rPr lang="en-US" b="1" dirty="0">
                <a:latin typeface="Helvetica (header)"/>
              </a:rPr>
              <a:t>Environment setup - </a:t>
            </a:r>
            <a:r>
              <a:rPr lang="en-US" b="1" dirty="0" err="1">
                <a:latin typeface="Helvetica (header)"/>
              </a:rPr>
              <a:t>Pyspark</a:t>
            </a:r>
            <a:endParaRPr lang="en-US" b="1" dirty="0">
              <a:latin typeface="Helvetica (header)"/>
            </a:endParaRPr>
          </a:p>
        </p:txBody>
      </p:sp>
    </p:spTree>
    <p:extLst>
      <p:ext uri="{BB962C8B-B14F-4D97-AF65-F5344CB8AC3E}">
        <p14:creationId xmlns:p14="http://schemas.microsoft.com/office/powerpoint/2010/main" val="3107630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êu đề 1">
            <a:extLst>
              <a:ext uri="{FF2B5EF4-FFF2-40B4-BE49-F238E27FC236}">
                <a16:creationId xmlns:a16="http://schemas.microsoft.com/office/drawing/2014/main" id="{85AEE1CE-5FD0-9308-886B-7A750A00DEC6}"/>
              </a:ext>
            </a:extLst>
          </p:cNvPr>
          <p:cNvSpPr txBox="1">
            <a:spLocks/>
          </p:cNvSpPr>
          <p:nvPr/>
        </p:nvSpPr>
        <p:spPr bwMode="white">
          <a:xfrm>
            <a:off x="1252152" y="2106672"/>
            <a:ext cx="10707044" cy="3050214"/>
          </a:xfrm>
          <a:prstGeom prst="rect">
            <a:avLst/>
          </a:prstGeom>
          <a:effectLst/>
        </p:spPr>
        <p:txBody>
          <a:bodyPr vert="horz" lIns="91440" tIns="45720" rIns="91440" bIns="45720" rtlCol="0" anchor="ctr" anchorCtr="0">
            <a:normAutofit/>
          </a:bodyPr>
          <a:lstStyle>
            <a:lvl1pPr algn="l" defTabSz="457200" rtl="0" eaLnBrk="1" latinLnBrk="0" hangingPunct="1">
              <a:spcBef>
                <a:spcPct val="0"/>
              </a:spcBef>
              <a:buNone/>
              <a:defRPr sz="30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GB" dirty="0">
              <a:latin typeface="Helvetica" panose="020B0604020202020204" pitchFamily="34" charset="0"/>
              <a:cs typeface="Helvetica" panose="020B0604020202020204" pitchFamily="34" charset="0"/>
            </a:endParaRPr>
          </a:p>
        </p:txBody>
      </p:sp>
      <p:sp>
        <p:nvSpPr>
          <p:cNvPr id="2" name="TextBox 1">
            <a:extLst>
              <a:ext uri="{FF2B5EF4-FFF2-40B4-BE49-F238E27FC236}">
                <a16:creationId xmlns:a16="http://schemas.microsoft.com/office/drawing/2014/main" id="{4AC29E5B-0CBB-54FE-2D7A-C12DA00EB2B1}"/>
              </a:ext>
            </a:extLst>
          </p:cNvPr>
          <p:cNvSpPr txBox="1"/>
          <p:nvPr/>
        </p:nvSpPr>
        <p:spPr>
          <a:xfrm>
            <a:off x="657726" y="762106"/>
            <a:ext cx="9954126" cy="1719702"/>
          </a:xfrm>
          <a:prstGeom prst="rect">
            <a:avLst/>
          </a:prstGeom>
          <a:noFill/>
        </p:spPr>
        <p:txBody>
          <a:bodyPr wrap="square" rtlCol="0">
            <a:spAutoFit/>
          </a:bodyPr>
          <a:lstStyle/>
          <a:p>
            <a:pPr>
              <a:lnSpc>
                <a:spcPct val="150000"/>
              </a:lnSpc>
            </a:pPr>
            <a:r>
              <a:rPr lang="en-US" dirty="0"/>
              <a:t>Download &amp; Install latest Java 8 from Oracle (8u421)</a:t>
            </a:r>
          </a:p>
          <a:p>
            <a:pPr>
              <a:lnSpc>
                <a:spcPct val="150000"/>
              </a:lnSpc>
            </a:pPr>
            <a:endParaRPr lang="en-US" dirty="0"/>
          </a:p>
          <a:p>
            <a:pPr>
              <a:lnSpc>
                <a:spcPct val="150000"/>
              </a:lnSpc>
            </a:pPr>
            <a:r>
              <a:rPr lang="en-US" dirty="0"/>
              <a:t>Verification:</a:t>
            </a:r>
          </a:p>
          <a:p>
            <a:pPr>
              <a:lnSpc>
                <a:spcPct val="150000"/>
              </a:lnSpc>
            </a:pPr>
            <a:r>
              <a:rPr lang="en-US" dirty="0">
                <a:latin typeface="Courier New" panose="02070309020205020404" pitchFamily="49" charset="0"/>
                <a:cs typeface="Courier New" panose="02070309020205020404" pitchFamily="49" charset="0"/>
              </a:rPr>
              <a:t>	java -version</a:t>
            </a:r>
          </a:p>
        </p:txBody>
      </p:sp>
      <p:sp>
        <p:nvSpPr>
          <p:cNvPr id="3" name="TextBox 2">
            <a:extLst>
              <a:ext uri="{FF2B5EF4-FFF2-40B4-BE49-F238E27FC236}">
                <a16:creationId xmlns:a16="http://schemas.microsoft.com/office/drawing/2014/main" id="{A5C68DD4-69DD-B537-59C2-EB136632AA00}"/>
              </a:ext>
            </a:extLst>
          </p:cNvPr>
          <p:cNvSpPr txBox="1"/>
          <p:nvPr/>
        </p:nvSpPr>
        <p:spPr>
          <a:xfrm>
            <a:off x="192505" y="128336"/>
            <a:ext cx="9954126" cy="369332"/>
          </a:xfrm>
          <a:prstGeom prst="rect">
            <a:avLst/>
          </a:prstGeom>
          <a:noFill/>
        </p:spPr>
        <p:txBody>
          <a:bodyPr wrap="square" rtlCol="0">
            <a:spAutoFit/>
          </a:bodyPr>
          <a:lstStyle/>
          <a:p>
            <a:r>
              <a:rPr lang="en-US" b="1" dirty="0">
                <a:latin typeface="Helvetica (header)"/>
              </a:rPr>
              <a:t>Environment setup - Java</a:t>
            </a:r>
          </a:p>
        </p:txBody>
      </p:sp>
      <p:pic>
        <p:nvPicPr>
          <p:cNvPr id="7" name="Picture 6">
            <a:extLst>
              <a:ext uri="{FF2B5EF4-FFF2-40B4-BE49-F238E27FC236}">
                <a16:creationId xmlns:a16="http://schemas.microsoft.com/office/drawing/2014/main" id="{AF59888D-DE45-4077-A823-037FDFA44186}"/>
              </a:ext>
            </a:extLst>
          </p:cNvPr>
          <p:cNvPicPr>
            <a:picLocks noChangeAspect="1"/>
          </p:cNvPicPr>
          <p:nvPr/>
        </p:nvPicPr>
        <p:blipFill rotWithShape="1">
          <a:blip r:embed="rId2"/>
          <a:srcRect b="7894"/>
          <a:stretch/>
        </p:blipFill>
        <p:spPr>
          <a:xfrm>
            <a:off x="1252152" y="2638674"/>
            <a:ext cx="7458075" cy="657979"/>
          </a:xfrm>
          <a:prstGeom prst="rect">
            <a:avLst/>
          </a:prstGeom>
        </p:spPr>
      </p:pic>
    </p:spTree>
    <p:extLst>
      <p:ext uri="{BB962C8B-B14F-4D97-AF65-F5344CB8AC3E}">
        <p14:creationId xmlns:p14="http://schemas.microsoft.com/office/powerpoint/2010/main" val="1392762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êu đề 1">
            <a:extLst>
              <a:ext uri="{FF2B5EF4-FFF2-40B4-BE49-F238E27FC236}">
                <a16:creationId xmlns:a16="http://schemas.microsoft.com/office/drawing/2014/main" id="{85AEE1CE-5FD0-9308-886B-7A750A00DEC6}"/>
              </a:ext>
            </a:extLst>
          </p:cNvPr>
          <p:cNvSpPr txBox="1">
            <a:spLocks/>
          </p:cNvSpPr>
          <p:nvPr/>
        </p:nvSpPr>
        <p:spPr bwMode="white">
          <a:xfrm>
            <a:off x="1252152" y="2106672"/>
            <a:ext cx="10707044" cy="3050214"/>
          </a:xfrm>
          <a:prstGeom prst="rect">
            <a:avLst/>
          </a:prstGeom>
          <a:effectLst/>
        </p:spPr>
        <p:txBody>
          <a:bodyPr vert="horz" lIns="91440" tIns="45720" rIns="91440" bIns="45720" rtlCol="0" anchor="ctr" anchorCtr="0">
            <a:normAutofit/>
          </a:bodyPr>
          <a:lstStyle>
            <a:lvl1pPr algn="l" defTabSz="457200" rtl="0" eaLnBrk="1" latinLnBrk="0" hangingPunct="1">
              <a:spcBef>
                <a:spcPct val="0"/>
              </a:spcBef>
              <a:buNone/>
              <a:defRPr sz="30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GB" dirty="0">
              <a:latin typeface="Helvetica" panose="020B0604020202020204" pitchFamily="34" charset="0"/>
              <a:cs typeface="Helvetica" panose="020B0604020202020204" pitchFamily="34" charset="0"/>
            </a:endParaRPr>
          </a:p>
        </p:txBody>
      </p:sp>
      <p:sp>
        <p:nvSpPr>
          <p:cNvPr id="2" name="TextBox 1">
            <a:extLst>
              <a:ext uri="{FF2B5EF4-FFF2-40B4-BE49-F238E27FC236}">
                <a16:creationId xmlns:a16="http://schemas.microsoft.com/office/drawing/2014/main" id="{4AC29E5B-0CBB-54FE-2D7A-C12DA00EB2B1}"/>
              </a:ext>
            </a:extLst>
          </p:cNvPr>
          <p:cNvSpPr txBox="1"/>
          <p:nvPr/>
        </p:nvSpPr>
        <p:spPr>
          <a:xfrm>
            <a:off x="657726" y="762106"/>
            <a:ext cx="9954126" cy="646331"/>
          </a:xfrm>
          <a:prstGeom prst="rect">
            <a:avLst/>
          </a:prstGeom>
          <a:noFill/>
        </p:spPr>
        <p:txBody>
          <a:bodyPr wrap="square" rtlCol="0">
            <a:spAutoFit/>
          </a:bodyPr>
          <a:lstStyle/>
          <a:p>
            <a:pPr marL="342900" indent="-342900">
              <a:buFont typeface="Arial" panose="020B0604020202020204" pitchFamily="34" charset="0"/>
              <a:buChar char="•"/>
            </a:pPr>
            <a:r>
              <a:rPr lang="en-US" dirty="0"/>
              <a:t>Download &amp; Install latest Java 8 from Oracle (8u421)</a:t>
            </a:r>
          </a:p>
          <a:p>
            <a:pPr marL="342900" indent="-342900">
              <a:buFont typeface="Arial" panose="020B0604020202020204" pitchFamily="34" charset="0"/>
              <a:buChar char="•"/>
            </a:pPr>
            <a:r>
              <a:rPr lang="en-US" dirty="0"/>
              <a:t>Allow network access if the below popup shows up</a:t>
            </a:r>
          </a:p>
        </p:txBody>
      </p:sp>
      <p:sp>
        <p:nvSpPr>
          <p:cNvPr id="3" name="TextBox 2">
            <a:extLst>
              <a:ext uri="{FF2B5EF4-FFF2-40B4-BE49-F238E27FC236}">
                <a16:creationId xmlns:a16="http://schemas.microsoft.com/office/drawing/2014/main" id="{A5C68DD4-69DD-B537-59C2-EB136632AA00}"/>
              </a:ext>
            </a:extLst>
          </p:cNvPr>
          <p:cNvSpPr txBox="1"/>
          <p:nvPr/>
        </p:nvSpPr>
        <p:spPr>
          <a:xfrm>
            <a:off x="192505" y="128336"/>
            <a:ext cx="9954126" cy="369332"/>
          </a:xfrm>
          <a:prstGeom prst="rect">
            <a:avLst/>
          </a:prstGeom>
          <a:noFill/>
        </p:spPr>
        <p:txBody>
          <a:bodyPr wrap="square" rtlCol="0">
            <a:spAutoFit/>
          </a:bodyPr>
          <a:lstStyle/>
          <a:p>
            <a:r>
              <a:rPr lang="en-US" b="1" dirty="0">
                <a:latin typeface="Helvetica (header)"/>
              </a:rPr>
              <a:t>Environment setup - Java</a:t>
            </a:r>
          </a:p>
        </p:txBody>
      </p:sp>
      <p:pic>
        <p:nvPicPr>
          <p:cNvPr id="5" name="Picture 4">
            <a:extLst>
              <a:ext uri="{FF2B5EF4-FFF2-40B4-BE49-F238E27FC236}">
                <a16:creationId xmlns:a16="http://schemas.microsoft.com/office/drawing/2014/main" id="{F3751610-ABF8-6835-75C1-5A6D859CB779}"/>
              </a:ext>
            </a:extLst>
          </p:cNvPr>
          <p:cNvPicPr>
            <a:picLocks noChangeAspect="1"/>
          </p:cNvPicPr>
          <p:nvPr/>
        </p:nvPicPr>
        <p:blipFill>
          <a:blip r:embed="rId2"/>
          <a:stretch>
            <a:fillRect/>
          </a:stretch>
        </p:blipFill>
        <p:spPr>
          <a:xfrm>
            <a:off x="2962275" y="1672875"/>
            <a:ext cx="6267450" cy="4533900"/>
          </a:xfrm>
          <a:prstGeom prst="rect">
            <a:avLst/>
          </a:prstGeom>
        </p:spPr>
      </p:pic>
    </p:spTree>
    <p:extLst>
      <p:ext uri="{BB962C8B-B14F-4D97-AF65-F5344CB8AC3E}">
        <p14:creationId xmlns:p14="http://schemas.microsoft.com/office/powerpoint/2010/main" val="3545753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êu đề 1">
            <a:extLst>
              <a:ext uri="{FF2B5EF4-FFF2-40B4-BE49-F238E27FC236}">
                <a16:creationId xmlns:a16="http://schemas.microsoft.com/office/drawing/2014/main" id="{85AEE1CE-5FD0-9308-886B-7A750A00DEC6}"/>
              </a:ext>
            </a:extLst>
          </p:cNvPr>
          <p:cNvSpPr txBox="1">
            <a:spLocks/>
          </p:cNvSpPr>
          <p:nvPr/>
        </p:nvSpPr>
        <p:spPr bwMode="white">
          <a:xfrm>
            <a:off x="1252152" y="2074588"/>
            <a:ext cx="10707044" cy="3050214"/>
          </a:xfrm>
          <a:prstGeom prst="rect">
            <a:avLst/>
          </a:prstGeom>
          <a:effectLst/>
        </p:spPr>
        <p:txBody>
          <a:bodyPr vert="horz" lIns="91440" tIns="45720" rIns="91440" bIns="45720" rtlCol="0" anchor="ctr" anchorCtr="0">
            <a:normAutofit/>
          </a:bodyPr>
          <a:lstStyle>
            <a:lvl1pPr algn="l" defTabSz="457200" rtl="0" eaLnBrk="1" latinLnBrk="0" hangingPunct="1">
              <a:spcBef>
                <a:spcPct val="0"/>
              </a:spcBef>
              <a:buNone/>
              <a:defRPr sz="30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GB" dirty="0">
              <a:latin typeface="Helvetica" panose="020B0604020202020204" pitchFamily="34" charset="0"/>
              <a:cs typeface="Helvetica" panose="020B0604020202020204" pitchFamily="34" charset="0"/>
            </a:endParaRPr>
          </a:p>
        </p:txBody>
      </p:sp>
      <p:sp>
        <p:nvSpPr>
          <p:cNvPr id="2" name="TextBox 1">
            <a:extLst>
              <a:ext uri="{FF2B5EF4-FFF2-40B4-BE49-F238E27FC236}">
                <a16:creationId xmlns:a16="http://schemas.microsoft.com/office/drawing/2014/main" id="{4AC29E5B-0CBB-54FE-2D7A-C12DA00EB2B1}"/>
              </a:ext>
            </a:extLst>
          </p:cNvPr>
          <p:cNvSpPr txBox="1"/>
          <p:nvPr/>
        </p:nvSpPr>
        <p:spPr>
          <a:xfrm>
            <a:off x="657726" y="762106"/>
            <a:ext cx="9954126" cy="46115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Download winutils-master.zip from this </a:t>
            </a:r>
            <a:r>
              <a:rPr lang="en-US" dirty="0" err="1">
                <a:hlinkClick r:id="rId2"/>
              </a:rPr>
              <a:t>Github</a:t>
            </a:r>
            <a:r>
              <a:rPr lang="en-US" dirty="0">
                <a:hlinkClick r:id="rId2"/>
              </a:rPr>
              <a:t> link</a:t>
            </a:r>
            <a:r>
              <a:rPr lang="en-US" dirty="0"/>
              <a:t>:</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Unzip the downloaded file, copy the Hadoop-3.3.6 folder:</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Paste the copied folder to a new folder. Example: C:\Users\</a:t>
            </a:r>
            <a:r>
              <a:rPr lang="en-US" dirty="0">
                <a:solidFill>
                  <a:srgbClr val="FF0000"/>
                </a:solidFill>
              </a:rPr>
              <a:t>HOANG</a:t>
            </a:r>
            <a:r>
              <a:rPr lang="en-US" dirty="0"/>
              <a:t>\.hadoop\</a:t>
            </a:r>
          </a:p>
        </p:txBody>
      </p:sp>
      <p:sp>
        <p:nvSpPr>
          <p:cNvPr id="3" name="TextBox 2">
            <a:extLst>
              <a:ext uri="{FF2B5EF4-FFF2-40B4-BE49-F238E27FC236}">
                <a16:creationId xmlns:a16="http://schemas.microsoft.com/office/drawing/2014/main" id="{A5C68DD4-69DD-B537-59C2-EB136632AA00}"/>
              </a:ext>
            </a:extLst>
          </p:cNvPr>
          <p:cNvSpPr txBox="1"/>
          <p:nvPr/>
        </p:nvSpPr>
        <p:spPr>
          <a:xfrm>
            <a:off x="192505" y="128336"/>
            <a:ext cx="9954126" cy="369332"/>
          </a:xfrm>
          <a:prstGeom prst="rect">
            <a:avLst/>
          </a:prstGeom>
          <a:noFill/>
        </p:spPr>
        <p:txBody>
          <a:bodyPr wrap="square" rtlCol="0">
            <a:spAutoFit/>
          </a:bodyPr>
          <a:lstStyle/>
          <a:p>
            <a:r>
              <a:rPr lang="en-US" b="1" dirty="0">
                <a:latin typeface="Helvetica (header)"/>
              </a:rPr>
              <a:t>Environment setup – Hadoop binary</a:t>
            </a:r>
          </a:p>
        </p:txBody>
      </p:sp>
      <p:pic>
        <p:nvPicPr>
          <p:cNvPr id="10" name="Picture 9">
            <a:extLst>
              <a:ext uri="{FF2B5EF4-FFF2-40B4-BE49-F238E27FC236}">
                <a16:creationId xmlns:a16="http://schemas.microsoft.com/office/drawing/2014/main" id="{EDD0A88B-750E-BA9D-DEC0-FA58D6D329DB}"/>
              </a:ext>
            </a:extLst>
          </p:cNvPr>
          <p:cNvPicPr>
            <a:picLocks noChangeAspect="1"/>
          </p:cNvPicPr>
          <p:nvPr/>
        </p:nvPicPr>
        <p:blipFill>
          <a:blip r:embed="rId3"/>
          <a:stretch>
            <a:fillRect/>
          </a:stretch>
        </p:blipFill>
        <p:spPr>
          <a:xfrm>
            <a:off x="1011905" y="1232746"/>
            <a:ext cx="8315325" cy="857250"/>
          </a:xfrm>
          <a:prstGeom prst="rect">
            <a:avLst/>
          </a:prstGeom>
        </p:spPr>
      </p:pic>
      <p:pic>
        <p:nvPicPr>
          <p:cNvPr id="12" name="Picture 11">
            <a:extLst>
              <a:ext uri="{FF2B5EF4-FFF2-40B4-BE49-F238E27FC236}">
                <a16:creationId xmlns:a16="http://schemas.microsoft.com/office/drawing/2014/main" id="{11D073A7-1D6D-F008-8F85-7CC7F105A00F}"/>
              </a:ext>
            </a:extLst>
          </p:cNvPr>
          <p:cNvPicPr>
            <a:picLocks noChangeAspect="1"/>
          </p:cNvPicPr>
          <p:nvPr/>
        </p:nvPicPr>
        <p:blipFill rotWithShape="1">
          <a:blip r:embed="rId4"/>
          <a:srcRect t="74340" r="19273"/>
          <a:stretch/>
        </p:blipFill>
        <p:spPr>
          <a:xfrm>
            <a:off x="1011905" y="2993404"/>
            <a:ext cx="8315325" cy="1759720"/>
          </a:xfrm>
          <a:prstGeom prst="rect">
            <a:avLst/>
          </a:prstGeom>
        </p:spPr>
      </p:pic>
      <p:pic>
        <p:nvPicPr>
          <p:cNvPr id="14" name="Picture 13">
            <a:extLst>
              <a:ext uri="{FF2B5EF4-FFF2-40B4-BE49-F238E27FC236}">
                <a16:creationId xmlns:a16="http://schemas.microsoft.com/office/drawing/2014/main" id="{93C4BC08-1352-6828-AE6A-B1B814AC1A43}"/>
              </a:ext>
            </a:extLst>
          </p:cNvPr>
          <p:cNvPicPr>
            <a:picLocks noChangeAspect="1"/>
          </p:cNvPicPr>
          <p:nvPr/>
        </p:nvPicPr>
        <p:blipFill>
          <a:blip r:embed="rId5"/>
          <a:stretch>
            <a:fillRect/>
          </a:stretch>
        </p:blipFill>
        <p:spPr>
          <a:xfrm>
            <a:off x="1011905" y="5442422"/>
            <a:ext cx="7458075" cy="1171575"/>
          </a:xfrm>
          <a:prstGeom prst="rect">
            <a:avLst/>
          </a:prstGeom>
        </p:spPr>
      </p:pic>
      <p:sp>
        <p:nvSpPr>
          <p:cNvPr id="15" name="Speech Bubble: Rectangle 14">
            <a:extLst>
              <a:ext uri="{FF2B5EF4-FFF2-40B4-BE49-F238E27FC236}">
                <a16:creationId xmlns:a16="http://schemas.microsoft.com/office/drawing/2014/main" id="{CA33972C-96D0-82AC-EAD3-416A1D8BF483}"/>
              </a:ext>
            </a:extLst>
          </p:cNvPr>
          <p:cNvSpPr/>
          <p:nvPr/>
        </p:nvSpPr>
        <p:spPr>
          <a:xfrm>
            <a:off x="9705474" y="5462231"/>
            <a:ext cx="2117558" cy="753236"/>
          </a:xfrm>
          <a:prstGeom prst="wedgeRectCallout">
            <a:avLst>
              <a:gd name="adj1" fmla="val -144603"/>
              <a:gd name="adj2" fmla="val -73545"/>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i="1" dirty="0">
                <a:solidFill>
                  <a:srgbClr val="FF0000"/>
                </a:solidFill>
              </a:rPr>
              <a:t>Change to your PC username</a:t>
            </a:r>
          </a:p>
        </p:txBody>
      </p:sp>
    </p:spTree>
    <p:extLst>
      <p:ext uri="{BB962C8B-B14F-4D97-AF65-F5344CB8AC3E}">
        <p14:creationId xmlns:p14="http://schemas.microsoft.com/office/powerpoint/2010/main" val="3355110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êu đề 1">
            <a:extLst>
              <a:ext uri="{FF2B5EF4-FFF2-40B4-BE49-F238E27FC236}">
                <a16:creationId xmlns:a16="http://schemas.microsoft.com/office/drawing/2014/main" id="{85AEE1CE-5FD0-9308-886B-7A750A00DEC6}"/>
              </a:ext>
            </a:extLst>
          </p:cNvPr>
          <p:cNvSpPr txBox="1">
            <a:spLocks/>
          </p:cNvSpPr>
          <p:nvPr/>
        </p:nvSpPr>
        <p:spPr bwMode="white">
          <a:xfrm>
            <a:off x="1252152" y="2106672"/>
            <a:ext cx="10707044" cy="3050214"/>
          </a:xfrm>
          <a:prstGeom prst="rect">
            <a:avLst/>
          </a:prstGeom>
          <a:effectLst/>
        </p:spPr>
        <p:txBody>
          <a:bodyPr vert="horz" lIns="91440" tIns="45720" rIns="91440" bIns="45720" rtlCol="0" anchor="ctr" anchorCtr="0">
            <a:normAutofit/>
          </a:bodyPr>
          <a:lstStyle>
            <a:lvl1pPr algn="l" defTabSz="457200" rtl="0" eaLnBrk="1" latinLnBrk="0" hangingPunct="1">
              <a:spcBef>
                <a:spcPct val="0"/>
              </a:spcBef>
              <a:buNone/>
              <a:defRPr sz="30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GB" dirty="0">
              <a:latin typeface="Helvetica" panose="020B0604020202020204" pitchFamily="34" charset="0"/>
              <a:cs typeface="Helvetica" panose="020B0604020202020204" pitchFamily="34" charset="0"/>
            </a:endParaRPr>
          </a:p>
        </p:txBody>
      </p:sp>
      <p:sp>
        <p:nvSpPr>
          <p:cNvPr id="2" name="TextBox 1">
            <a:extLst>
              <a:ext uri="{FF2B5EF4-FFF2-40B4-BE49-F238E27FC236}">
                <a16:creationId xmlns:a16="http://schemas.microsoft.com/office/drawing/2014/main" id="{4AC29E5B-0CBB-54FE-2D7A-C12DA00EB2B1}"/>
              </a:ext>
            </a:extLst>
          </p:cNvPr>
          <p:cNvSpPr txBox="1"/>
          <p:nvPr/>
        </p:nvSpPr>
        <p:spPr>
          <a:xfrm>
            <a:off x="657726" y="762106"/>
            <a:ext cx="9954126" cy="4212692"/>
          </a:xfrm>
          <a:prstGeom prst="rect">
            <a:avLst/>
          </a:prstGeom>
          <a:noFill/>
        </p:spPr>
        <p:txBody>
          <a:bodyPr wrap="square" rtlCol="0">
            <a:spAutoFit/>
          </a:bodyPr>
          <a:lstStyle/>
          <a:p>
            <a:pPr>
              <a:lnSpc>
                <a:spcPct val="150000"/>
              </a:lnSpc>
            </a:pPr>
            <a:r>
              <a:rPr lang="en-US" dirty="0" err="1"/>
              <a:t>Pyspark</a:t>
            </a:r>
            <a:r>
              <a:rPr lang="en-US" dirty="0"/>
              <a:t> Python:</a:t>
            </a:r>
          </a:p>
          <a:p>
            <a:pPr>
              <a:lnSpc>
                <a:spcPct val="150000"/>
              </a:lnSpc>
            </a:pPr>
            <a:r>
              <a:rPr lang="en-US" dirty="0"/>
              <a:t>	Run this command in windows </a:t>
            </a:r>
            <a:r>
              <a:rPr lang="en-US" dirty="0" err="1"/>
              <a:t>cmd</a:t>
            </a:r>
            <a:r>
              <a:rPr lang="en-US" dirty="0"/>
              <a:t> as administrator:</a:t>
            </a:r>
          </a:p>
          <a:p>
            <a:pPr>
              <a:lnSpc>
                <a:spcPct val="150000"/>
              </a:lnSpc>
            </a:pPr>
            <a:r>
              <a:rPr lang="en-US" dirty="0"/>
              <a:t>	</a:t>
            </a:r>
            <a:r>
              <a:rPr lang="en-US" dirty="0" err="1">
                <a:latin typeface="Courier New" panose="02070309020205020404" pitchFamily="49" charset="0"/>
                <a:cs typeface="Courier New" panose="02070309020205020404" pitchFamily="49" charset="0"/>
              </a:rPr>
              <a:t>setx</a:t>
            </a:r>
            <a:r>
              <a:rPr lang="en-US" dirty="0">
                <a:latin typeface="Courier New" panose="02070309020205020404" pitchFamily="49" charset="0"/>
                <a:cs typeface="Courier New" panose="02070309020205020404" pitchFamily="49" charset="0"/>
              </a:rPr>
              <a:t> PYSPARK_PYTHON “python” /M</a:t>
            </a:r>
            <a:endParaRPr lang="en-US" dirty="0"/>
          </a:p>
          <a:p>
            <a:pPr>
              <a:lnSpc>
                <a:spcPct val="150000"/>
              </a:lnSpc>
            </a:pPr>
            <a:r>
              <a:rPr lang="en-US" dirty="0"/>
              <a:t>Verification:</a:t>
            </a:r>
          </a:p>
          <a:p>
            <a:pPr>
              <a:lnSpc>
                <a:spcPct val="150000"/>
              </a:lnSpc>
            </a:pPr>
            <a:r>
              <a:rPr lang="en-US" dirty="0">
                <a:latin typeface="Courier New" panose="02070309020205020404" pitchFamily="49" charset="0"/>
                <a:cs typeface="Courier New" panose="02070309020205020404" pitchFamily="49" charset="0"/>
              </a:rPr>
              <a:t>	echo %PYSPARK_PYTHON%</a:t>
            </a:r>
          </a:p>
          <a:p>
            <a:pPr>
              <a:lnSpc>
                <a:spcPct val="150000"/>
              </a:lnSpc>
            </a:pPr>
            <a:endParaRPr lang="en-US" dirty="0">
              <a:latin typeface="Courier New" panose="02070309020205020404" pitchFamily="49" charset="0"/>
              <a:cs typeface="Courier New" panose="02070309020205020404" pitchFamily="49" charset="0"/>
            </a:endParaRPr>
          </a:p>
          <a:p>
            <a:pPr>
              <a:lnSpc>
                <a:spcPct val="150000"/>
              </a:lnSpc>
            </a:pPr>
            <a:endParaRPr lang="en-US" dirty="0">
              <a:latin typeface="Courier New" panose="02070309020205020404" pitchFamily="49" charset="0"/>
              <a:cs typeface="Courier New" panose="02070309020205020404" pitchFamily="49" charset="0"/>
            </a:endParaRPr>
          </a:p>
          <a:p>
            <a:pPr>
              <a:lnSpc>
                <a:spcPct val="150000"/>
              </a:lnSpc>
            </a:pPr>
            <a:r>
              <a:rPr lang="en-US" dirty="0">
                <a:latin typeface="+mj-lt"/>
                <a:cs typeface="Courier New" panose="02070309020205020404" pitchFamily="49" charset="0"/>
              </a:rPr>
              <a:t>Hadoop home</a:t>
            </a:r>
          </a:p>
          <a:p>
            <a:pPr lvl="1">
              <a:lnSpc>
                <a:spcPct val="150000"/>
              </a:lnSpc>
            </a:pPr>
            <a:r>
              <a:rPr lang="en-US" dirty="0" err="1">
                <a:latin typeface="Courier New" panose="02070309020205020404" pitchFamily="49" charset="0"/>
                <a:cs typeface="Courier New" panose="02070309020205020404" pitchFamily="49" charset="0"/>
              </a:rPr>
              <a:t>setx</a:t>
            </a:r>
            <a:r>
              <a:rPr lang="en-US" dirty="0">
                <a:latin typeface="Courier New" panose="02070309020205020404" pitchFamily="49" charset="0"/>
                <a:cs typeface="Courier New" panose="02070309020205020404" pitchFamily="49" charset="0"/>
              </a:rPr>
              <a:t> HADOOP_HOME "C:\Users\</a:t>
            </a:r>
            <a:r>
              <a:rPr lang="en-US" dirty="0">
                <a:solidFill>
                  <a:srgbClr val="FF0000"/>
                </a:solidFill>
                <a:latin typeface="Courier New" panose="02070309020205020404" pitchFamily="49" charset="0"/>
                <a:cs typeface="Courier New" panose="02070309020205020404" pitchFamily="49" charset="0"/>
              </a:rPr>
              <a:t>HOANG</a:t>
            </a:r>
            <a:r>
              <a:rPr lang="en-US" dirty="0">
                <a:latin typeface="Courier New" panose="02070309020205020404" pitchFamily="49" charset="0"/>
                <a:cs typeface="Courier New" panose="02070309020205020404" pitchFamily="49" charset="0"/>
              </a:rPr>
              <a:t>\.hadoop\hadoop-3.3.6" /M</a:t>
            </a:r>
          </a:p>
          <a:p>
            <a:pPr lvl="1">
              <a:lnSpc>
                <a:spcPct val="150000"/>
              </a:lnSpc>
            </a:pPr>
            <a:r>
              <a:rPr lang="en-GB" dirty="0" err="1">
                <a:latin typeface="Courier New" panose="02070309020205020404" pitchFamily="49" charset="0"/>
                <a:cs typeface="Courier New" panose="02070309020205020404" pitchFamily="49" charset="0"/>
              </a:rPr>
              <a:t>setx</a:t>
            </a:r>
            <a:r>
              <a:rPr lang="en-GB" dirty="0">
                <a:latin typeface="Courier New" panose="02070309020205020404" pitchFamily="49" charset="0"/>
                <a:cs typeface="Courier New" panose="02070309020205020404" pitchFamily="49" charset="0"/>
              </a:rPr>
              <a:t> PATH "%PATH%;%HADOOP_HOME%\bin" /M</a:t>
            </a:r>
            <a:endParaRPr lang="en-US"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A5C68DD4-69DD-B537-59C2-EB136632AA00}"/>
              </a:ext>
            </a:extLst>
          </p:cNvPr>
          <p:cNvSpPr txBox="1"/>
          <p:nvPr/>
        </p:nvSpPr>
        <p:spPr>
          <a:xfrm>
            <a:off x="192505" y="128336"/>
            <a:ext cx="9954126" cy="369332"/>
          </a:xfrm>
          <a:prstGeom prst="rect">
            <a:avLst/>
          </a:prstGeom>
          <a:noFill/>
        </p:spPr>
        <p:txBody>
          <a:bodyPr wrap="square" rtlCol="0">
            <a:spAutoFit/>
          </a:bodyPr>
          <a:lstStyle/>
          <a:p>
            <a:r>
              <a:rPr lang="en-US" b="1" dirty="0">
                <a:latin typeface="Helvetica (header)"/>
              </a:rPr>
              <a:t>Environment setup – System variables</a:t>
            </a:r>
          </a:p>
        </p:txBody>
      </p:sp>
      <p:pic>
        <p:nvPicPr>
          <p:cNvPr id="5" name="Picture 4">
            <a:extLst>
              <a:ext uri="{FF2B5EF4-FFF2-40B4-BE49-F238E27FC236}">
                <a16:creationId xmlns:a16="http://schemas.microsoft.com/office/drawing/2014/main" id="{D519619C-F8A2-7557-5667-4FB9EA046A31}"/>
              </a:ext>
            </a:extLst>
          </p:cNvPr>
          <p:cNvPicPr>
            <a:picLocks noChangeAspect="1"/>
          </p:cNvPicPr>
          <p:nvPr/>
        </p:nvPicPr>
        <p:blipFill>
          <a:blip r:embed="rId2"/>
          <a:stretch>
            <a:fillRect/>
          </a:stretch>
        </p:blipFill>
        <p:spPr>
          <a:xfrm>
            <a:off x="1252151" y="2911642"/>
            <a:ext cx="3846437" cy="517357"/>
          </a:xfrm>
          <a:prstGeom prst="rect">
            <a:avLst/>
          </a:prstGeom>
        </p:spPr>
      </p:pic>
      <p:pic>
        <p:nvPicPr>
          <p:cNvPr id="10" name="Picture 9">
            <a:extLst>
              <a:ext uri="{FF2B5EF4-FFF2-40B4-BE49-F238E27FC236}">
                <a16:creationId xmlns:a16="http://schemas.microsoft.com/office/drawing/2014/main" id="{85847FBC-8405-AAE4-2004-5ABC84523E7B}"/>
              </a:ext>
            </a:extLst>
          </p:cNvPr>
          <p:cNvPicPr>
            <a:picLocks noChangeAspect="1"/>
          </p:cNvPicPr>
          <p:nvPr/>
        </p:nvPicPr>
        <p:blipFill>
          <a:blip r:embed="rId3"/>
          <a:stretch>
            <a:fillRect/>
          </a:stretch>
        </p:blipFill>
        <p:spPr>
          <a:xfrm>
            <a:off x="1200152" y="4974798"/>
            <a:ext cx="8946479" cy="1658613"/>
          </a:xfrm>
          <a:prstGeom prst="rect">
            <a:avLst/>
          </a:prstGeom>
        </p:spPr>
      </p:pic>
      <p:sp>
        <p:nvSpPr>
          <p:cNvPr id="11" name="Speech Bubble: Rectangle 10">
            <a:extLst>
              <a:ext uri="{FF2B5EF4-FFF2-40B4-BE49-F238E27FC236}">
                <a16:creationId xmlns:a16="http://schemas.microsoft.com/office/drawing/2014/main" id="{B91A2C3D-C5E0-CF7D-41F3-A2D39BDBEB59}"/>
              </a:ext>
            </a:extLst>
          </p:cNvPr>
          <p:cNvSpPr/>
          <p:nvPr/>
        </p:nvSpPr>
        <p:spPr>
          <a:xfrm>
            <a:off x="8053137" y="2711116"/>
            <a:ext cx="3232387" cy="829619"/>
          </a:xfrm>
          <a:prstGeom prst="wedgeRectCallout">
            <a:avLst>
              <a:gd name="adj1" fmla="val -127280"/>
              <a:gd name="adj2" fmla="val 131794"/>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i="1" dirty="0">
                <a:solidFill>
                  <a:srgbClr val="FF0000"/>
                </a:solidFill>
              </a:rPr>
              <a:t>Change to your PC username</a:t>
            </a:r>
          </a:p>
        </p:txBody>
      </p:sp>
    </p:spTree>
    <p:extLst>
      <p:ext uri="{BB962C8B-B14F-4D97-AF65-F5344CB8AC3E}">
        <p14:creationId xmlns:p14="http://schemas.microsoft.com/office/powerpoint/2010/main" val="3305771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êu đề 1">
            <a:extLst>
              <a:ext uri="{FF2B5EF4-FFF2-40B4-BE49-F238E27FC236}">
                <a16:creationId xmlns:a16="http://schemas.microsoft.com/office/drawing/2014/main" id="{85AEE1CE-5FD0-9308-886B-7A750A00DEC6}"/>
              </a:ext>
            </a:extLst>
          </p:cNvPr>
          <p:cNvSpPr txBox="1">
            <a:spLocks/>
          </p:cNvSpPr>
          <p:nvPr/>
        </p:nvSpPr>
        <p:spPr bwMode="white">
          <a:xfrm>
            <a:off x="1252152" y="2074588"/>
            <a:ext cx="10707044" cy="3050214"/>
          </a:xfrm>
          <a:prstGeom prst="rect">
            <a:avLst/>
          </a:prstGeom>
          <a:effectLst/>
        </p:spPr>
        <p:txBody>
          <a:bodyPr vert="horz" lIns="91440" tIns="45720" rIns="91440" bIns="45720" rtlCol="0" anchor="ctr" anchorCtr="0">
            <a:normAutofit/>
          </a:bodyPr>
          <a:lstStyle>
            <a:lvl1pPr algn="l" defTabSz="457200" rtl="0" eaLnBrk="1" latinLnBrk="0" hangingPunct="1">
              <a:spcBef>
                <a:spcPct val="0"/>
              </a:spcBef>
              <a:buNone/>
              <a:defRPr sz="30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GB" dirty="0">
              <a:latin typeface="Helvetica" panose="020B0604020202020204" pitchFamily="34" charset="0"/>
              <a:cs typeface="Helvetica" panose="020B0604020202020204" pitchFamily="34" charset="0"/>
            </a:endParaRPr>
          </a:p>
        </p:txBody>
      </p:sp>
      <p:sp>
        <p:nvSpPr>
          <p:cNvPr id="2" name="TextBox 1">
            <a:extLst>
              <a:ext uri="{FF2B5EF4-FFF2-40B4-BE49-F238E27FC236}">
                <a16:creationId xmlns:a16="http://schemas.microsoft.com/office/drawing/2014/main" id="{4AC29E5B-0CBB-54FE-2D7A-C12DA00EB2B1}"/>
              </a:ext>
            </a:extLst>
          </p:cNvPr>
          <p:cNvSpPr txBox="1"/>
          <p:nvPr/>
        </p:nvSpPr>
        <p:spPr>
          <a:xfrm>
            <a:off x="657726" y="762106"/>
            <a:ext cx="9954126" cy="5909310"/>
          </a:xfrm>
          <a:prstGeom prst="rect">
            <a:avLst/>
          </a:prstGeom>
          <a:noFill/>
        </p:spPr>
        <p:txBody>
          <a:bodyPr wrap="square" rtlCol="0">
            <a:spAutoFit/>
          </a:bodyPr>
          <a:lstStyle/>
          <a:p>
            <a:pPr marL="285750" indent="-285750">
              <a:buFont typeface="Arial" panose="020B0604020202020204" pitchFamily="34" charset="0"/>
              <a:buChar char="•"/>
            </a:pPr>
            <a:r>
              <a:rPr lang="en-US" dirty="0"/>
              <a:t>Launch Python shell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Execute following codes</a:t>
            </a:r>
          </a:p>
          <a:p>
            <a:pPr algn="just"/>
            <a:endParaRPr lang="en-US" dirty="0"/>
          </a:p>
          <a:p>
            <a:pPr lvl="1" algn="just"/>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pyspark.sql</a:t>
            </a:r>
            <a:r>
              <a:rPr lang="en-US" dirty="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SparkSession</a:t>
            </a:r>
            <a:r>
              <a:rPr lang="en-US" dirty="0">
                <a:latin typeface="Courier New" panose="02070309020205020404" pitchFamily="49" charset="0"/>
                <a:cs typeface="Courier New" panose="02070309020205020404" pitchFamily="49" charset="0"/>
              </a:rPr>
              <a:t> as ss</a:t>
            </a:r>
          </a:p>
          <a:p>
            <a:pPr lvl="1" algn="just"/>
            <a:endParaRPr lang="en-US" dirty="0">
              <a:latin typeface="Courier New" panose="02070309020205020404" pitchFamily="49" charset="0"/>
              <a:cs typeface="Courier New" panose="02070309020205020404" pitchFamily="49" charset="0"/>
            </a:endParaRPr>
          </a:p>
          <a:p>
            <a:pPr lvl="1" algn="just"/>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init</a:t>
            </a:r>
            <a:r>
              <a:rPr lang="en-US" dirty="0">
                <a:latin typeface="Courier New" panose="02070309020205020404" pitchFamily="49" charset="0"/>
                <a:cs typeface="Courier New" panose="02070309020205020404" pitchFamily="49" charset="0"/>
              </a:rPr>
              <a:t> Spark session</a:t>
            </a:r>
          </a:p>
          <a:p>
            <a:pPr lvl="1" algn="just"/>
            <a:r>
              <a:rPr lang="en-US" dirty="0">
                <a:latin typeface="Courier New" panose="02070309020205020404" pitchFamily="49" charset="0"/>
                <a:cs typeface="Courier New" panose="02070309020205020404" pitchFamily="49" charset="0"/>
              </a:rPr>
              <a:t>spark = </a:t>
            </a:r>
            <a:r>
              <a:rPr lang="en-US" dirty="0" err="1">
                <a:latin typeface="Courier New" panose="02070309020205020404" pitchFamily="49" charset="0"/>
                <a:cs typeface="Courier New" panose="02070309020205020404" pitchFamily="49" charset="0"/>
              </a:rPr>
              <a:t>ss.builder.appName</a:t>
            </a:r>
            <a:r>
              <a:rPr lang="en-US" dirty="0">
                <a:latin typeface="Courier New" panose="02070309020205020404" pitchFamily="49" charset="0"/>
                <a:cs typeface="Courier New" panose="02070309020205020404" pitchFamily="49" charset="0"/>
              </a:rPr>
              <a:t>('test').master('local').</a:t>
            </a:r>
            <a:r>
              <a:rPr lang="en-US" dirty="0" err="1">
                <a:latin typeface="Courier New" panose="02070309020205020404" pitchFamily="49" charset="0"/>
                <a:cs typeface="Courier New" panose="02070309020205020404" pitchFamily="49" charset="0"/>
              </a:rPr>
              <a:t>getOrCreate</a:t>
            </a:r>
            <a:r>
              <a:rPr lang="en-US" dirty="0">
                <a:latin typeface="Courier New" panose="02070309020205020404" pitchFamily="49" charset="0"/>
                <a:cs typeface="Courier New" panose="02070309020205020404" pitchFamily="49" charset="0"/>
              </a:rPr>
              <a:t>()</a:t>
            </a:r>
          </a:p>
          <a:p>
            <a:pPr lvl="1" algn="just"/>
            <a:endParaRPr lang="en-US" dirty="0">
              <a:latin typeface="Courier New" panose="02070309020205020404" pitchFamily="49" charset="0"/>
              <a:cs typeface="Courier New" panose="02070309020205020404" pitchFamily="49" charset="0"/>
            </a:endParaRPr>
          </a:p>
          <a:p>
            <a:pPr lvl="1" algn="just"/>
            <a:r>
              <a:rPr lang="en-US" dirty="0">
                <a:latin typeface="Courier New" panose="02070309020205020404" pitchFamily="49" charset="0"/>
                <a:cs typeface="Courier New" panose="02070309020205020404" pitchFamily="49" charset="0"/>
              </a:rPr>
              <a:t># creating a new Spark </a:t>
            </a:r>
            <a:r>
              <a:rPr lang="en-US" dirty="0" err="1">
                <a:latin typeface="Courier New" panose="02070309020205020404" pitchFamily="49" charset="0"/>
                <a:cs typeface="Courier New" panose="02070309020205020404" pitchFamily="49" charset="0"/>
              </a:rPr>
              <a:t>dataframe</a:t>
            </a:r>
            <a:r>
              <a:rPr lang="en-US" dirty="0">
                <a:latin typeface="Courier New" panose="02070309020205020404" pitchFamily="49" charset="0"/>
                <a:cs typeface="Courier New" panose="02070309020205020404" pitchFamily="49" charset="0"/>
              </a:rPr>
              <a:t> from a simple list</a:t>
            </a:r>
          </a:p>
          <a:p>
            <a:pPr lvl="1" algn="just"/>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spark.createDataFrame</a:t>
            </a:r>
            <a:r>
              <a:rPr lang="en-US" dirty="0">
                <a:latin typeface="Courier New" panose="02070309020205020404" pitchFamily="49" charset="0"/>
                <a:cs typeface="Courier New" panose="02070309020205020404" pitchFamily="49" charset="0"/>
              </a:rPr>
              <a:t>([(1,)], 'id int')</a:t>
            </a:r>
          </a:p>
          <a:p>
            <a:pPr lvl="1" algn="just"/>
            <a:endParaRPr lang="en-US" dirty="0">
              <a:latin typeface="Courier New" panose="02070309020205020404" pitchFamily="49" charset="0"/>
              <a:cs typeface="Courier New" panose="02070309020205020404" pitchFamily="49" charset="0"/>
            </a:endParaRPr>
          </a:p>
          <a:p>
            <a:pPr lvl="1" algn="just"/>
            <a:r>
              <a:rPr lang="en-US" dirty="0">
                <a:latin typeface="Courier New" panose="02070309020205020404" pitchFamily="49" charset="0"/>
                <a:cs typeface="Courier New" panose="02070309020205020404" pitchFamily="49" charset="0"/>
              </a:rPr>
              <a:t># display the </a:t>
            </a:r>
            <a:r>
              <a:rPr lang="en-US" dirty="0" err="1">
                <a:latin typeface="Courier New" panose="02070309020205020404" pitchFamily="49" charset="0"/>
                <a:cs typeface="Courier New" panose="02070309020205020404" pitchFamily="49" charset="0"/>
              </a:rPr>
              <a:t>dataframe</a:t>
            </a:r>
            <a:endParaRPr lang="en-US" dirty="0">
              <a:latin typeface="Courier New" panose="02070309020205020404" pitchFamily="49" charset="0"/>
              <a:cs typeface="Courier New" panose="02070309020205020404" pitchFamily="49" charset="0"/>
            </a:endParaRPr>
          </a:p>
          <a:p>
            <a:pPr lvl="1" algn="just"/>
            <a:r>
              <a:rPr lang="en-US" dirty="0" err="1">
                <a:latin typeface="Courier New" panose="02070309020205020404" pitchFamily="49" charset="0"/>
                <a:cs typeface="Courier New" panose="02070309020205020404" pitchFamily="49" charset="0"/>
              </a:rPr>
              <a:t>df.show</a:t>
            </a:r>
            <a:r>
              <a:rPr lang="en-US" dirty="0">
                <a:latin typeface="Courier New" panose="02070309020205020404" pitchFamily="49" charset="0"/>
                <a:cs typeface="Courier New" panose="02070309020205020404" pitchFamily="49" charset="0"/>
              </a:rPr>
              <a:t>()</a:t>
            </a:r>
          </a:p>
          <a:p>
            <a:pPr lvl="1" algn="just"/>
            <a:endParaRPr lang="en-US" dirty="0">
              <a:latin typeface="Courier New" panose="02070309020205020404" pitchFamily="49" charset="0"/>
              <a:cs typeface="Courier New" panose="02070309020205020404" pitchFamily="49" charset="0"/>
            </a:endParaRPr>
          </a:p>
          <a:p>
            <a:pPr lvl="1" algn="just"/>
            <a:r>
              <a:rPr lang="en-US" dirty="0">
                <a:latin typeface="Courier New" panose="02070309020205020404" pitchFamily="49" charset="0"/>
                <a:cs typeface="Courier New" panose="02070309020205020404" pitchFamily="49" charset="0"/>
              </a:rPr>
              <a:t># write the </a:t>
            </a:r>
            <a:r>
              <a:rPr lang="en-US" dirty="0" err="1">
                <a:latin typeface="Courier New" panose="02070309020205020404" pitchFamily="49" charset="0"/>
                <a:cs typeface="Courier New" panose="02070309020205020404" pitchFamily="49" charset="0"/>
              </a:rPr>
              <a:t>dataframe</a:t>
            </a:r>
            <a:r>
              <a:rPr lang="en-US" dirty="0">
                <a:latin typeface="Courier New" panose="02070309020205020404" pitchFamily="49" charset="0"/>
                <a:cs typeface="Courier New" panose="02070309020205020404" pitchFamily="49" charset="0"/>
              </a:rPr>
              <a:t> to the filesystem</a:t>
            </a:r>
          </a:p>
          <a:p>
            <a:pPr lvl="1" algn="just"/>
            <a:r>
              <a:rPr lang="en-US" dirty="0">
                <a:latin typeface="Courier New" panose="02070309020205020404" pitchFamily="49" charset="0"/>
                <a:cs typeface="Courier New" panose="02070309020205020404" pitchFamily="49" charset="0"/>
              </a:rPr>
              <a:t>df.write.csv('verify_write.csv')</a:t>
            </a:r>
          </a:p>
          <a:p>
            <a:pPr lvl="1" algn="just"/>
            <a:endParaRPr lang="en-US" dirty="0">
              <a:latin typeface="Courier New" panose="02070309020205020404" pitchFamily="49" charset="0"/>
              <a:cs typeface="Courier New" panose="02070309020205020404" pitchFamily="49" charset="0"/>
            </a:endParaRPr>
          </a:p>
          <a:p>
            <a:pPr lvl="1" algn="just"/>
            <a:r>
              <a:rPr lang="en-US" dirty="0">
                <a:latin typeface="Courier New" panose="02070309020205020404" pitchFamily="49" charset="0"/>
                <a:cs typeface="Courier New" panose="02070309020205020404" pitchFamily="49" charset="0"/>
              </a:rPr>
              <a:t># read the written file as a new </a:t>
            </a:r>
            <a:r>
              <a:rPr lang="en-US" dirty="0" err="1">
                <a:latin typeface="Courier New" panose="02070309020205020404" pitchFamily="49" charset="0"/>
                <a:cs typeface="Courier New" panose="02070309020205020404" pitchFamily="49" charset="0"/>
              </a:rPr>
              <a:t>dataframe</a:t>
            </a:r>
            <a:r>
              <a:rPr lang="en-US" dirty="0">
                <a:latin typeface="Courier New" panose="02070309020205020404" pitchFamily="49" charset="0"/>
                <a:cs typeface="Courier New" panose="02070309020205020404" pitchFamily="49" charset="0"/>
              </a:rPr>
              <a:t> and display it</a:t>
            </a:r>
          </a:p>
          <a:p>
            <a:pPr lvl="1" algn="just"/>
            <a:r>
              <a:rPr lang="en-US" dirty="0" err="1">
                <a:latin typeface="Courier New" panose="02070309020205020404" pitchFamily="49" charset="0"/>
                <a:cs typeface="Courier New" panose="02070309020205020404" pitchFamily="49" charset="0"/>
              </a:rPr>
              <a:t>df_test</a:t>
            </a:r>
            <a:r>
              <a:rPr lang="en-US" dirty="0">
                <a:latin typeface="Courier New" panose="02070309020205020404" pitchFamily="49" charset="0"/>
                <a:cs typeface="Courier New" panose="02070309020205020404" pitchFamily="49" charset="0"/>
              </a:rPr>
              <a:t> = spark.read.csv('verify_write.csv')</a:t>
            </a:r>
          </a:p>
          <a:p>
            <a:pPr lvl="1" algn="just"/>
            <a:r>
              <a:rPr lang="en-US" dirty="0" err="1">
                <a:latin typeface="Courier New" panose="02070309020205020404" pitchFamily="49" charset="0"/>
                <a:cs typeface="Courier New" panose="02070309020205020404" pitchFamily="49" charset="0"/>
              </a:rPr>
              <a:t>df_test.show</a:t>
            </a:r>
            <a:r>
              <a:rPr lang="en-US" dirty="0">
                <a:latin typeface="Courier New" panose="02070309020205020404" pitchFamily="49" charset="0"/>
                <a:cs typeface="Courier New" panose="02070309020205020404" pitchFamily="49" charset="0"/>
              </a:rPr>
              <a:t>()</a:t>
            </a:r>
            <a:endParaRPr lang="en-US" dirty="0"/>
          </a:p>
        </p:txBody>
      </p:sp>
      <p:sp>
        <p:nvSpPr>
          <p:cNvPr id="3" name="TextBox 2">
            <a:extLst>
              <a:ext uri="{FF2B5EF4-FFF2-40B4-BE49-F238E27FC236}">
                <a16:creationId xmlns:a16="http://schemas.microsoft.com/office/drawing/2014/main" id="{A5C68DD4-69DD-B537-59C2-EB136632AA00}"/>
              </a:ext>
            </a:extLst>
          </p:cNvPr>
          <p:cNvSpPr txBox="1"/>
          <p:nvPr/>
        </p:nvSpPr>
        <p:spPr>
          <a:xfrm>
            <a:off x="192505" y="128336"/>
            <a:ext cx="9954126" cy="369332"/>
          </a:xfrm>
          <a:prstGeom prst="rect">
            <a:avLst/>
          </a:prstGeom>
          <a:noFill/>
        </p:spPr>
        <p:txBody>
          <a:bodyPr wrap="square" rtlCol="0">
            <a:spAutoFit/>
          </a:bodyPr>
          <a:lstStyle/>
          <a:p>
            <a:r>
              <a:rPr lang="en-US" b="1" dirty="0">
                <a:latin typeface="Helvetica (header)"/>
              </a:rPr>
              <a:t>Try executing a simple </a:t>
            </a:r>
            <a:r>
              <a:rPr lang="en-US" b="1" dirty="0" err="1">
                <a:latin typeface="Helvetica (header)"/>
              </a:rPr>
              <a:t>Pyspark</a:t>
            </a:r>
            <a:r>
              <a:rPr lang="en-US" b="1" dirty="0">
                <a:latin typeface="Helvetica (header)"/>
              </a:rPr>
              <a:t> Application</a:t>
            </a:r>
          </a:p>
        </p:txBody>
      </p:sp>
    </p:spTree>
    <p:extLst>
      <p:ext uri="{BB962C8B-B14F-4D97-AF65-F5344CB8AC3E}">
        <p14:creationId xmlns:p14="http://schemas.microsoft.com/office/powerpoint/2010/main" val="42283006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ũ trụ">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ustom 2">
      <a:majorFont>
        <a:latin typeface="Helvetica"/>
        <a:ea typeface=""/>
        <a:cs typeface=""/>
      </a:majorFont>
      <a:minorFont>
        <a:latin typeface="Helvetica"/>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win32_fixed.potx" id="{BC2F7F5B-4979-4A54-84D5-4000EC3D9661}" vid="{81E89C45-4B49-4C30-91F6-68DD81BA82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Famous event in history presentation</Template>
  <TotalTime>26004</TotalTime>
  <Words>539</Words>
  <Application>Microsoft Office PowerPoint</Application>
  <PresentationFormat>Widescreen</PresentationFormat>
  <Paragraphs>97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Helvetica (header)</vt:lpstr>
      <vt:lpstr>Arial</vt:lpstr>
      <vt:lpstr>Calibri</vt:lpstr>
      <vt:lpstr>Courier New</vt:lpstr>
      <vt:lpstr>Helvetica</vt:lpstr>
      <vt:lpstr>Vũ trụ</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Hoang The</dc:creator>
  <cp:lastModifiedBy>Hoang The</cp:lastModifiedBy>
  <cp:revision>19</cp:revision>
  <dcterms:created xsi:type="dcterms:W3CDTF">2024-08-13T15:48:27Z</dcterms:created>
  <dcterms:modified xsi:type="dcterms:W3CDTF">2024-10-03T14:50:41Z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2dd06e9-25c0-439c-934f-6cf152a36d51_Enabled">
    <vt:lpwstr>true</vt:lpwstr>
  </property>
  <property fmtid="{D5CDD505-2E9C-101B-9397-08002B2CF9AE}" pid="3" name="MSIP_Label_b2dd06e9-25c0-439c-934f-6cf152a36d51_SetDate">
    <vt:lpwstr>2024-09-07T01:59:58Z</vt:lpwstr>
  </property>
  <property fmtid="{D5CDD505-2E9C-101B-9397-08002B2CF9AE}" pid="4" name="MSIP_Label_b2dd06e9-25c0-439c-934f-6cf152a36d51_Method">
    <vt:lpwstr>Standard</vt:lpwstr>
  </property>
  <property fmtid="{D5CDD505-2E9C-101B-9397-08002B2CF9AE}" pid="5" name="MSIP_Label_b2dd06e9-25c0-439c-934f-6cf152a36d51_Name">
    <vt:lpwstr>Internal (Nội bộ)</vt:lpwstr>
  </property>
  <property fmtid="{D5CDD505-2E9C-101B-9397-08002B2CF9AE}" pid="6" name="MSIP_Label_b2dd06e9-25c0-439c-934f-6cf152a36d51_SiteId">
    <vt:lpwstr>2b300ee8-98e6-406b-bff8-d8999885a4c3</vt:lpwstr>
  </property>
  <property fmtid="{D5CDD505-2E9C-101B-9397-08002B2CF9AE}" pid="7" name="MSIP_Label_b2dd06e9-25c0-439c-934f-6cf152a36d51_ActionId">
    <vt:lpwstr>f4d0d98e-3120-4285-8dc7-72d6f5d8e079</vt:lpwstr>
  </property>
  <property fmtid="{D5CDD505-2E9C-101B-9397-08002B2CF9AE}" pid="8" name="MSIP_Label_b2dd06e9-25c0-439c-934f-6cf152a36d51_ContentBits">
    <vt:lpwstr>2</vt:lpwstr>
  </property>
  <property fmtid="{D5CDD505-2E9C-101B-9397-08002B2CF9AE}" pid="9" name="ClassificationContentMarkingFooterLocations">
    <vt:lpwstr>Vũ trụ:8</vt:lpwstr>
  </property>
  <property fmtid="{D5CDD505-2E9C-101B-9397-08002B2CF9AE}" pid="10" name="ClassificationContentMarkingFooterText">
    <vt:lpwstr>TCB Internal Document</vt:lpwstr>
  </property>
</Properties>
</file>