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6"/>
  </p:notesMasterIdLst>
  <p:handoutMasterIdLst>
    <p:handoutMasterId r:id="rId37"/>
  </p:handoutMasterIdLst>
  <p:sldIdLst>
    <p:sldId id="267" r:id="rId2"/>
    <p:sldId id="333" r:id="rId3"/>
    <p:sldId id="334" r:id="rId4"/>
    <p:sldId id="335" r:id="rId5"/>
    <p:sldId id="338" r:id="rId6"/>
    <p:sldId id="339" r:id="rId7"/>
    <p:sldId id="337" r:id="rId8"/>
    <p:sldId id="336" r:id="rId9"/>
    <p:sldId id="349" r:id="rId10"/>
    <p:sldId id="348" r:id="rId11"/>
    <p:sldId id="350" r:id="rId12"/>
    <p:sldId id="347" r:id="rId13"/>
    <p:sldId id="351" r:id="rId14"/>
    <p:sldId id="372" r:id="rId15"/>
    <p:sldId id="340" r:id="rId16"/>
    <p:sldId id="353" r:id="rId17"/>
    <p:sldId id="356" r:id="rId18"/>
    <p:sldId id="354" r:id="rId19"/>
    <p:sldId id="355" r:id="rId20"/>
    <p:sldId id="357" r:id="rId21"/>
    <p:sldId id="358" r:id="rId22"/>
    <p:sldId id="359" r:id="rId23"/>
    <p:sldId id="360" r:id="rId24"/>
    <p:sldId id="361" r:id="rId25"/>
    <p:sldId id="362" r:id="rId26"/>
    <p:sldId id="363" r:id="rId27"/>
    <p:sldId id="364" r:id="rId28"/>
    <p:sldId id="365" r:id="rId29"/>
    <p:sldId id="366" r:id="rId30"/>
    <p:sldId id="367" r:id="rId31"/>
    <p:sldId id="369" r:id="rId32"/>
    <p:sldId id="368" r:id="rId33"/>
    <p:sldId id="370" r:id="rId34"/>
    <p:sldId id="371"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3E57"/>
    <a:srgbClr val="184259"/>
    <a:srgbClr val="9C4E4E"/>
    <a:srgbClr val="700000"/>
    <a:srgbClr val="5E2001"/>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7F2F02-2DAD-4A22-A376-A079125CDC48}" v="55" dt="2024-10-11T17:22:59.826"/>
  </p1510:revLst>
</p1510:revInfo>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75DCB02-9BB8-47FD-8907-85C794F793BA}" styleName="Kiểu Có chủ đề 1 - Màu chủ đề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C2FFA5D-87B4-456A-9821-1D502468CF0F}" styleName="Kiểu Có chủ đề 1 - Màu chủ đề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Kiểu Có chủ đề 1 - Màu chủ đề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Không có Kiểu, Không có Lưới">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Không có Kiểu, Lưới Bảng">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27" autoAdjust="0"/>
    <p:restoredTop sz="94652" autoAdjust="0"/>
  </p:normalViewPr>
  <p:slideViewPr>
    <p:cSldViewPr snapToGrid="0">
      <p:cViewPr varScale="1">
        <p:scale>
          <a:sx n="95" d="100"/>
          <a:sy n="95" d="100"/>
        </p:scale>
        <p:origin x="427" y="62"/>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oang The" userId="9f16f8d006165ab0" providerId="LiveId" clId="{8D9A52AD-E3F2-4750-BCEC-78C41C37BB78}"/>
    <pc:docChg chg="undo redo custSel addSld delSld modSld sldOrd">
      <pc:chgData name="Hoang The" userId="9f16f8d006165ab0" providerId="LiveId" clId="{8D9A52AD-E3F2-4750-BCEC-78C41C37BB78}" dt="2024-08-23T16:54:48.435" v="3450" actId="47"/>
      <pc:docMkLst>
        <pc:docMk/>
      </pc:docMkLst>
      <pc:sldChg chg="modSp mod">
        <pc:chgData name="Hoang The" userId="9f16f8d006165ab0" providerId="LiveId" clId="{8D9A52AD-E3F2-4750-BCEC-78C41C37BB78}" dt="2024-08-19T15:42:57.716" v="485" actId="20577"/>
        <pc:sldMkLst>
          <pc:docMk/>
          <pc:sldMk cId="862656488" sldId="267"/>
        </pc:sldMkLst>
        <pc:spChg chg="mod">
          <ac:chgData name="Hoang The" userId="9f16f8d006165ab0" providerId="LiveId" clId="{8D9A52AD-E3F2-4750-BCEC-78C41C37BB78}" dt="2024-08-19T15:42:57.716" v="485" actId="20577"/>
          <ac:spMkLst>
            <pc:docMk/>
            <pc:sldMk cId="862656488" sldId="267"/>
            <ac:spMk id="2" creationId="{631305F2-4D75-4D76-BA59-F00627AB838F}"/>
          </ac:spMkLst>
        </pc:spChg>
        <pc:spChg chg="mod">
          <ac:chgData name="Hoang The" userId="9f16f8d006165ab0" providerId="LiveId" clId="{8D9A52AD-E3F2-4750-BCEC-78C41C37BB78}" dt="2024-08-19T15:34:11.307" v="413" actId="20577"/>
          <ac:spMkLst>
            <pc:docMk/>
            <pc:sldMk cId="862656488" sldId="267"/>
            <ac:spMk id="3" creationId="{88CB4E0E-ECE5-4628-8AFC-87C9EFB0840C}"/>
          </ac:spMkLst>
        </pc:spChg>
      </pc:sldChg>
      <pc:sldChg chg="modSp mod">
        <pc:chgData name="Hoang The" userId="9f16f8d006165ab0" providerId="LiveId" clId="{8D9A52AD-E3F2-4750-BCEC-78C41C37BB78}" dt="2024-08-19T15:20:35.065" v="300" actId="20577"/>
        <pc:sldMkLst>
          <pc:docMk/>
          <pc:sldMk cId="1980478605" sldId="277"/>
        </pc:sldMkLst>
        <pc:spChg chg="mod">
          <ac:chgData name="Hoang The" userId="9f16f8d006165ab0" providerId="LiveId" clId="{8D9A52AD-E3F2-4750-BCEC-78C41C37BB78}" dt="2024-08-19T15:20:35.065" v="300" actId="20577"/>
          <ac:spMkLst>
            <pc:docMk/>
            <pc:sldMk cId="1980478605" sldId="277"/>
            <ac:spMk id="2" creationId="{85AEE1CE-5FD0-9308-886B-7A750A00DEC6}"/>
          </ac:spMkLst>
        </pc:spChg>
      </pc:sldChg>
      <pc:sldChg chg="modSp mod">
        <pc:chgData name="Hoang The" userId="9f16f8d006165ab0" providerId="LiveId" clId="{8D9A52AD-E3F2-4750-BCEC-78C41C37BB78}" dt="2024-08-20T15:25:51.177" v="755"/>
        <pc:sldMkLst>
          <pc:docMk/>
          <pc:sldMk cId="3729224377" sldId="278"/>
        </pc:sldMkLst>
        <pc:spChg chg="mod">
          <ac:chgData name="Hoang The" userId="9f16f8d006165ab0" providerId="LiveId" clId="{8D9A52AD-E3F2-4750-BCEC-78C41C37BB78}" dt="2024-08-19T15:39:30.552" v="457" actId="20577"/>
          <ac:spMkLst>
            <pc:docMk/>
            <pc:sldMk cId="3729224377" sldId="278"/>
            <ac:spMk id="2" creationId="{631305F2-4D75-4D76-BA59-F00627AB838F}"/>
          </ac:spMkLst>
        </pc:spChg>
        <pc:spChg chg="mod">
          <ac:chgData name="Hoang The" userId="9f16f8d006165ab0" providerId="LiveId" clId="{8D9A52AD-E3F2-4750-BCEC-78C41C37BB78}" dt="2024-08-20T15:25:51.177" v="755"/>
          <ac:spMkLst>
            <pc:docMk/>
            <pc:sldMk cId="3729224377" sldId="278"/>
            <ac:spMk id="3" creationId="{88CB4E0E-ECE5-4628-8AFC-87C9EFB0840C}"/>
          </ac:spMkLst>
        </pc:spChg>
      </pc:sldChg>
      <pc:sldChg chg="del">
        <pc:chgData name="Hoang The" userId="9f16f8d006165ab0" providerId="LiveId" clId="{8D9A52AD-E3F2-4750-BCEC-78C41C37BB78}" dt="2024-08-19T14:43:05.259" v="0" actId="47"/>
        <pc:sldMkLst>
          <pc:docMk/>
          <pc:sldMk cId="2013967490" sldId="279"/>
        </pc:sldMkLst>
      </pc:sldChg>
      <pc:sldChg chg="del">
        <pc:chgData name="Hoang The" userId="9f16f8d006165ab0" providerId="LiveId" clId="{8D9A52AD-E3F2-4750-BCEC-78C41C37BB78}" dt="2024-08-19T14:43:05.259" v="0" actId="47"/>
        <pc:sldMkLst>
          <pc:docMk/>
          <pc:sldMk cId="1652385241" sldId="280"/>
        </pc:sldMkLst>
      </pc:sldChg>
      <pc:sldChg chg="del">
        <pc:chgData name="Hoang The" userId="9f16f8d006165ab0" providerId="LiveId" clId="{8D9A52AD-E3F2-4750-BCEC-78C41C37BB78}" dt="2024-08-19T14:43:05.259" v="0" actId="47"/>
        <pc:sldMkLst>
          <pc:docMk/>
          <pc:sldMk cId="4126399726" sldId="281"/>
        </pc:sldMkLst>
      </pc:sldChg>
      <pc:sldChg chg="del">
        <pc:chgData name="Hoang The" userId="9f16f8d006165ab0" providerId="LiveId" clId="{8D9A52AD-E3F2-4750-BCEC-78C41C37BB78}" dt="2024-08-19T14:43:12.431" v="1" actId="47"/>
        <pc:sldMkLst>
          <pc:docMk/>
          <pc:sldMk cId="3028844683" sldId="282"/>
        </pc:sldMkLst>
      </pc:sldChg>
      <pc:sldChg chg="add del">
        <pc:chgData name="Hoang The" userId="9f16f8d006165ab0" providerId="LiveId" clId="{8D9A52AD-E3F2-4750-BCEC-78C41C37BB78}" dt="2024-08-23T16:54:35.702" v="3448"/>
        <pc:sldMkLst>
          <pc:docMk/>
          <pc:sldMk cId="3453687189" sldId="284"/>
        </pc:sldMkLst>
      </pc:sldChg>
      <pc:sldChg chg="del">
        <pc:chgData name="Hoang The" userId="9f16f8d006165ab0" providerId="LiveId" clId="{8D9A52AD-E3F2-4750-BCEC-78C41C37BB78}" dt="2024-08-19T14:43:12.431" v="1" actId="47"/>
        <pc:sldMkLst>
          <pc:docMk/>
          <pc:sldMk cId="4107828750" sldId="285"/>
        </pc:sldMkLst>
      </pc:sldChg>
      <pc:sldChg chg="del">
        <pc:chgData name="Hoang The" userId="9f16f8d006165ab0" providerId="LiveId" clId="{8D9A52AD-E3F2-4750-BCEC-78C41C37BB78}" dt="2024-08-19T14:43:12.431" v="1" actId="47"/>
        <pc:sldMkLst>
          <pc:docMk/>
          <pc:sldMk cId="1802697259" sldId="287"/>
        </pc:sldMkLst>
      </pc:sldChg>
      <pc:sldChg chg="del">
        <pc:chgData name="Hoang The" userId="9f16f8d006165ab0" providerId="LiveId" clId="{8D9A52AD-E3F2-4750-BCEC-78C41C37BB78}" dt="2024-08-19T14:43:12.431" v="1" actId="47"/>
        <pc:sldMkLst>
          <pc:docMk/>
          <pc:sldMk cId="3697145018" sldId="288"/>
        </pc:sldMkLst>
      </pc:sldChg>
      <pc:sldChg chg="del">
        <pc:chgData name="Hoang The" userId="9f16f8d006165ab0" providerId="LiveId" clId="{8D9A52AD-E3F2-4750-BCEC-78C41C37BB78}" dt="2024-08-19T14:43:12.431" v="1" actId="47"/>
        <pc:sldMkLst>
          <pc:docMk/>
          <pc:sldMk cId="894459807" sldId="289"/>
        </pc:sldMkLst>
      </pc:sldChg>
      <pc:sldChg chg="del">
        <pc:chgData name="Hoang The" userId="9f16f8d006165ab0" providerId="LiveId" clId="{8D9A52AD-E3F2-4750-BCEC-78C41C37BB78}" dt="2024-08-19T15:42:41.637" v="472" actId="47"/>
        <pc:sldMkLst>
          <pc:docMk/>
          <pc:sldMk cId="1463879786" sldId="290"/>
        </pc:sldMkLst>
      </pc:sldChg>
      <pc:sldChg chg="modSp add mod ord">
        <pc:chgData name="Hoang The" userId="9f16f8d006165ab0" providerId="LiveId" clId="{8D9A52AD-E3F2-4750-BCEC-78C41C37BB78}" dt="2024-08-23T16:02:14.559" v="2867" actId="20577"/>
        <pc:sldMkLst>
          <pc:docMk/>
          <pc:sldMk cId="3116968679" sldId="291"/>
        </pc:sldMkLst>
        <pc:spChg chg="mod">
          <ac:chgData name="Hoang The" userId="9f16f8d006165ab0" providerId="LiveId" clId="{8D9A52AD-E3F2-4750-BCEC-78C41C37BB78}" dt="2024-08-19T15:21:39.092" v="336" actId="20577"/>
          <ac:spMkLst>
            <pc:docMk/>
            <pc:sldMk cId="3116968679" sldId="291"/>
            <ac:spMk id="2" creationId="{631305F2-4D75-4D76-BA59-F00627AB838F}"/>
          </ac:spMkLst>
        </pc:spChg>
        <pc:spChg chg="mod">
          <ac:chgData name="Hoang The" userId="9f16f8d006165ab0" providerId="LiveId" clId="{8D9A52AD-E3F2-4750-BCEC-78C41C37BB78}" dt="2024-08-23T16:02:14.559" v="2867" actId="20577"/>
          <ac:spMkLst>
            <pc:docMk/>
            <pc:sldMk cId="3116968679" sldId="291"/>
            <ac:spMk id="3" creationId="{88CB4E0E-ECE5-4628-8AFC-87C9EFB0840C}"/>
          </ac:spMkLst>
        </pc:spChg>
      </pc:sldChg>
      <pc:sldChg chg="del">
        <pc:chgData name="Hoang The" userId="9f16f8d006165ab0" providerId="LiveId" clId="{8D9A52AD-E3F2-4750-BCEC-78C41C37BB78}" dt="2024-08-19T14:43:05.259" v="0" actId="47"/>
        <pc:sldMkLst>
          <pc:docMk/>
          <pc:sldMk cId="3158209438" sldId="292"/>
        </pc:sldMkLst>
      </pc:sldChg>
      <pc:sldChg chg="modSp add del mod">
        <pc:chgData name="Hoang The" userId="9f16f8d006165ab0" providerId="LiveId" clId="{8D9A52AD-E3F2-4750-BCEC-78C41C37BB78}" dt="2024-08-23T16:54:48.435" v="3450" actId="47"/>
        <pc:sldMkLst>
          <pc:docMk/>
          <pc:sldMk cId="3684155481" sldId="292"/>
        </pc:sldMkLst>
        <pc:spChg chg="mod">
          <ac:chgData name="Hoang The" userId="9f16f8d006165ab0" providerId="LiveId" clId="{8D9A52AD-E3F2-4750-BCEC-78C41C37BB78}" dt="2024-08-19T15:22:23.143" v="393" actId="20577"/>
          <ac:spMkLst>
            <pc:docMk/>
            <pc:sldMk cId="3684155481" sldId="292"/>
            <ac:spMk id="2" creationId="{631305F2-4D75-4D76-BA59-F00627AB838F}"/>
          </ac:spMkLst>
        </pc:spChg>
        <pc:spChg chg="mod">
          <ac:chgData name="Hoang The" userId="9f16f8d006165ab0" providerId="LiveId" clId="{8D9A52AD-E3F2-4750-BCEC-78C41C37BB78}" dt="2024-08-19T15:42:06.847" v="471" actId="20577"/>
          <ac:spMkLst>
            <pc:docMk/>
            <pc:sldMk cId="3684155481" sldId="292"/>
            <ac:spMk id="3" creationId="{88CB4E0E-ECE5-4628-8AFC-87C9EFB0840C}"/>
          </ac:spMkLst>
        </pc:spChg>
      </pc:sldChg>
      <pc:sldChg chg="del">
        <pc:chgData name="Hoang The" userId="9f16f8d006165ab0" providerId="LiveId" clId="{8D9A52AD-E3F2-4750-BCEC-78C41C37BB78}" dt="2024-08-19T14:43:05.259" v="0" actId="47"/>
        <pc:sldMkLst>
          <pc:docMk/>
          <pc:sldMk cId="1257777919" sldId="293"/>
        </pc:sldMkLst>
      </pc:sldChg>
      <pc:sldChg chg="modSp add del mod">
        <pc:chgData name="Hoang The" userId="9f16f8d006165ab0" providerId="LiveId" clId="{8D9A52AD-E3F2-4750-BCEC-78C41C37BB78}" dt="2024-08-23T16:54:48.435" v="3450" actId="47"/>
        <pc:sldMkLst>
          <pc:docMk/>
          <pc:sldMk cId="2187434090" sldId="293"/>
        </pc:sldMkLst>
        <pc:spChg chg="mod">
          <ac:chgData name="Hoang The" userId="9f16f8d006165ab0" providerId="LiveId" clId="{8D9A52AD-E3F2-4750-BCEC-78C41C37BB78}" dt="2024-08-19T15:43:48.285" v="497" actId="20577"/>
          <ac:spMkLst>
            <pc:docMk/>
            <pc:sldMk cId="2187434090" sldId="293"/>
            <ac:spMk id="2" creationId="{631305F2-4D75-4D76-BA59-F00627AB838F}"/>
          </ac:spMkLst>
        </pc:spChg>
        <pc:spChg chg="mod">
          <ac:chgData name="Hoang The" userId="9f16f8d006165ab0" providerId="LiveId" clId="{8D9A52AD-E3F2-4750-BCEC-78C41C37BB78}" dt="2024-08-19T15:44:10.785" v="542" actId="20577"/>
          <ac:spMkLst>
            <pc:docMk/>
            <pc:sldMk cId="2187434090" sldId="293"/>
            <ac:spMk id="3" creationId="{88CB4E0E-ECE5-4628-8AFC-87C9EFB0840C}"/>
          </ac:spMkLst>
        </pc:spChg>
      </pc:sldChg>
      <pc:sldChg chg="new del">
        <pc:chgData name="Hoang The" userId="9f16f8d006165ab0" providerId="LiveId" clId="{8D9A52AD-E3F2-4750-BCEC-78C41C37BB78}" dt="2024-08-19T15:43:42.565" v="487" actId="680"/>
        <pc:sldMkLst>
          <pc:docMk/>
          <pc:sldMk cId="3537808219" sldId="293"/>
        </pc:sldMkLst>
      </pc:sldChg>
      <pc:sldChg chg="addSp delSp modSp new del mod">
        <pc:chgData name="Hoang The" userId="9f16f8d006165ab0" providerId="LiveId" clId="{8D9A52AD-E3F2-4750-BCEC-78C41C37BB78}" dt="2024-08-20T15:47:55.698" v="996" actId="47"/>
        <pc:sldMkLst>
          <pc:docMk/>
          <pc:sldMk cId="2153158304" sldId="294"/>
        </pc:sldMkLst>
        <pc:spChg chg="del">
          <ac:chgData name="Hoang The" userId="9f16f8d006165ab0" providerId="LiveId" clId="{8D9A52AD-E3F2-4750-BCEC-78C41C37BB78}" dt="2024-08-20T15:21:15.439" v="658" actId="478"/>
          <ac:spMkLst>
            <pc:docMk/>
            <pc:sldMk cId="2153158304" sldId="294"/>
            <ac:spMk id="2" creationId="{F0AD4B35-473F-4828-2FB5-5F7064B2C8B8}"/>
          </ac:spMkLst>
        </pc:spChg>
        <pc:spChg chg="mod">
          <ac:chgData name="Hoang The" userId="9f16f8d006165ab0" providerId="LiveId" clId="{8D9A52AD-E3F2-4750-BCEC-78C41C37BB78}" dt="2024-08-20T15:26:52.137" v="765"/>
          <ac:spMkLst>
            <pc:docMk/>
            <pc:sldMk cId="2153158304" sldId="294"/>
            <ac:spMk id="3" creationId="{F20A80F2-7658-3DC0-4E51-1890E50AA106}"/>
          </ac:spMkLst>
        </pc:spChg>
        <pc:spChg chg="add del mod">
          <ac:chgData name="Hoang The" userId="9f16f8d006165ab0" providerId="LiveId" clId="{8D9A52AD-E3F2-4750-BCEC-78C41C37BB78}" dt="2024-08-20T15:21:18.642" v="659" actId="478"/>
          <ac:spMkLst>
            <pc:docMk/>
            <pc:sldMk cId="2153158304" sldId="294"/>
            <ac:spMk id="4" creationId="{EE7553E6-33A5-3B72-DA31-B9C82D9EFDEC}"/>
          </ac:spMkLst>
        </pc:spChg>
        <pc:spChg chg="add mod">
          <ac:chgData name="Hoang The" userId="9f16f8d006165ab0" providerId="LiveId" clId="{8D9A52AD-E3F2-4750-BCEC-78C41C37BB78}" dt="2024-08-20T15:22:10.907" v="701" actId="20577"/>
          <ac:spMkLst>
            <pc:docMk/>
            <pc:sldMk cId="2153158304" sldId="294"/>
            <ac:spMk id="5" creationId="{665F62E5-FCC2-E33D-B3CE-43C2E96A8D29}"/>
          </ac:spMkLst>
        </pc:spChg>
        <pc:spChg chg="add mod">
          <ac:chgData name="Hoang The" userId="9f16f8d006165ab0" providerId="LiveId" clId="{8D9A52AD-E3F2-4750-BCEC-78C41C37BB78}" dt="2024-08-20T15:24:57.559" v="745" actId="20577"/>
          <ac:spMkLst>
            <pc:docMk/>
            <pc:sldMk cId="2153158304" sldId="294"/>
            <ac:spMk id="6" creationId="{3D6EF0AA-4BE2-7D1C-88F6-27CCB722BF25}"/>
          </ac:spMkLst>
        </pc:spChg>
        <pc:spChg chg="add del mod">
          <ac:chgData name="Hoang The" userId="9f16f8d006165ab0" providerId="LiveId" clId="{8D9A52AD-E3F2-4750-BCEC-78C41C37BB78}" dt="2024-08-20T15:27:00.380" v="766" actId="478"/>
          <ac:spMkLst>
            <pc:docMk/>
            <pc:sldMk cId="2153158304" sldId="294"/>
            <ac:spMk id="7" creationId="{59308D20-8C02-4A7E-CCCC-EC3C306E5A18}"/>
          </ac:spMkLst>
        </pc:spChg>
        <pc:spChg chg="add mod">
          <ac:chgData name="Hoang The" userId="9f16f8d006165ab0" providerId="LiveId" clId="{8D9A52AD-E3F2-4750-BCEC-78C41C37BB78}" dt="2024-08-20T15:35:21.692" v="838" actId="20577"/>
          <ac:spMkLst>
            <pc:docMk/>
            <pc:sldMk cId="2153158304" sldId="294"/>
            <ac:spMk id="8" creationId="{105603B0-97E2-D335-C6B9-9087DE14FF3D}"/>
          </ac:spMkLst>
        </pc:spChg>
        <pc:spChg chg="add mod">
          <ac:chgData name="Hoang The" userId="9f16f8d006165ab0" providerId="LiveId" clId="{8D9A52AD-E3F2-4750-BCEC-78C41C37BB78}" dt="2024-08-20T15:34:02.287" v="821" actId="1076"/>
          <ac:spMkLst>
            <pc:docMk/>
            <pc:sldMk cId="2153158304" sldId="294"/>
            <ac:spMk id="9" creationId="{7936A2EF-F04D-8048-0155-BE05E9529F99}"/>
          </ac:spMkLst>
        </pc:spChg>
        <pc:spChg chg="add mod">
          <ac:chgData name="Hoang The" userId="9f16f8d006165ab0" providerId="LiveId" clId="{8D9A52AD-E3F2-4750-BCEC-78C41C37BB78}" dt="2024-08-20T15:34:51.201" v="834" actId="1076"/>
          <ac:spMkLst>
            <pc:docMk/>
            <pc:sldMk cId="2153158304" sldId="294"/>
            <ac:spMk id="10" creationId="{C139B1D9-68FB-7B28-2F01-82A94A50214D}"/>
          </ac:spMkLst>
        </pc:spChg>
        <pc:spChg chg="add mod">
          <ac:chgData name="Hoang The" userId="9f16f8d006165ab0" providerId="LiveId" clId="{8D9A52AD-E3F2-4750-BCEC-78C41C37BB78}" dt="2024-08-20T15:34:07.991" v="823" actId="1076"/>
          <ac:spMkLst>
            <pc:docMk/>
            <pc:sldMk cId="2153158304" sldId="294"/>
            <ac:spMk id="11" creationId="{D67D57C4-90CA-9731-B66C-7AC6FAC89FEC}"/>
          </ac:spMkLst>
        </pc:spChg>
        <pc:spChg chg="add mod">
          <ac:chgData name="Hoang The" userId="9f16f8d006165ab0" providerId="LiveId" clId="{8D9A52AD-E3F2-4750-BCEC-78C41C37BB78}" dt="2024-08-20T15:34:17.975" v="827" actId="1076"/>
          <ac:spMkLst>
            <pc:docMk/>
            <pc:sldMk cId="2153158304" sldId="294"/>
            <ac:spMk id="12" creationId="{22E313C6-6AD2-0741-14B3-B08D6AADC991}"/>
          </ac:spMkLst>
        </pc:spChg>
        <pc:spChg chg="add mod">
          <ac:chgData name="Hoang The" userId="9f16f8d006165ab0" providerId="LiveId" clId="{8D9A52AD-E3F2-4750-BCEC-78C41C37BB78}" dt="2024-08-20T15:34:30.897" v="831" actId="1076"/>
          <ac:spMkLst>
            <pc:docMk/>
            <pc:sldMk cId="2153158304" sldId="294"/>
            <ac:spMk id="13" creationId="{10263CCE-E2A7-4678-7CFB-288A0329180C}"/>
          </ac:spMkLst>
        </pc:spChg>
        <pc:spChg chg="add mod">
          <ac:chgData name="Hoang The" userId="9f16f8d006165ab0" providerId="LiveId" clId="{8D9A52AD-E3F2-4750-BCEC-78C41C37BB78}" dt="2024-08-20T15:34:45.591" v="833" actId="1076"/>
          <ac:spMkLst>
            <pc:docMk/>
            <pc:sldMk cId="2153158304" sldId="294"/>
            <ac:spMk id="14" creationId="{C9251E26-BBDF-023E-E14D-BDC1FC0EAB1E}"/>
          </ac:spMkLst>
        </pc:spChg>
        <pc:spChg chg="add mod">
          <ac:chgData name="Hoang The" userId="9f16f8d006165ab0" providerId="LiveId" clId="{8D9A52AD-E3F2-4750-BCEC-78C41C37BB78}" dt="2024-08-20T15:34:45.591" v="833" actId="1076"/>
          <ac:spMkLst>
            <pc:docMk/>
            <pc:sldMk cId="2153158304" sldId="294"/>
            <ac:spMk id="15" creationId="{EBC38BFB-DB10-0E43-7D91-E41900FB50CC}"/>
          </ac:spMkLst>
        </pc:spChg>
        <pc:picChg chg="add mod">
          <ac:chgData name="Hoang The" userId="9f16f8d006165ab0" providerId="LiveId" clId="{8D9A52AD-E3F2-4750-BCEC-78C41C37BB78}" dt="2024-08-20T15:34:23.646" v="830" actId="1076"/>
          <ac:picMkLst>
            <pc:docMk/>
            <pc:sldMk cId="2153158304" sldId="294"/>
            <ac:picMk id="1026" creationId="{8E77B393-C1C7-00DC-8018-5D20623B47F9}"/>
          </ac:picMkLst>
        </pc:picChg>
      </pc:sldChg>
      <pc:sldChg chg="add del">
        <pc:chgData name="Hoang The" userId="9f16f8d006165ab0" providerId="LiveId" clId="{8D9A52AD-E3F2-4750-BCEC-78C41C37BB78}" dt="2024-08-20T15:20:12.172" v="620" actId="47"/>
        <pc:sldMkLst>
          <pc:docMk/>
          <pc:sldMk cId="2805027729" sldId="294"/>
        </pc:sldMkLst>
      </pc:sldChg>
      <pc:sldChg chg="del">
        <pc:chgData name="Hoang The" userId="9f16f8d006165ab0" providerId="LiveId" clId="{8D9A52AD-E3F2-4750-BCEC-78C41C37BB78}" dt="2024-08-19T14:43:05.259" v="0" actId="47"/>
        <pc:sldMkLst>
          <pc:docMk/>
          <pc:sldMk cId="4125130014" sldId="294"/>
        </pc:sldMkLst>
      </pc:sldChg>
      <pc:sldChg chg="new del">
        <pc:chgData name="Hoang The" userId="9f16f8d006165ab0" providerId="LiveId" clId="{8D9A52AD-E3F2-4750-BCEC-78C41C37BB78}" dt="2024-08-20T15:35:38.229" v="841" actId="47"/>
        <pc:sldMkLst>
          <pc:docMk/>
          <pc:sldMk cId="2548606673" sldId="295"/>
        </pc:sldMkLst>
      </pc:sldChg>
      <pc:sldChg chg="del">
        <pc:chgData name="Hoang The" userId="9f16f8d006165ab0" providerId="LiveId" clId="{8D9A52AD-E3F2-4750-BCEC-78C41C37BB78}" dt="2024-08-19T14:43:05.259" v="0" actId="47"/>
        <pc:sldMkLst>
          <pc:docMk/>
          <pc:sldMk cId="3669941963" sldId="295"/>
        </pc:sldMkLst>
      </pc:sldChg>
      <pc:sldChg chg="addSp delSp modSp add del mod">
        <pc:chgData name="Hoang The" userId="9f16f8d006165ab0" providerId="LiveId" clId="{8D9A52AD-E3F2-4750-BCEC-78C41C37BB78}" dt="2024-08-20T15:48:24.668" v="1002" actId="47"/>
        <pc:sldMkLst>
          <pc:docMk/>
          <pc:sldMk cId="2490548298" sldId="296"/>
        </pc:sldMkLst>
        <pc:spChg chg="add mod">
          <ac:chgData name="Hoang The" userId="9f16f8d006165ab0" providerId="LiveId" clId="{8D9A52AD-E3F2-4750-BCEC-78C41C37BB78}" dt="2024-08-20T15:48:07.980" v="999" actId="21"/>
          <ac:spMkLst>
            <pc:docMk/>
            <pc:sldMk cId="2490548298" sldId="296"/>
            <ac:spMk id="2" creationId="{C15DB40D-E5EA-09D5-809C-0C3E4254EB18}"/>
          </ac:spMkLst>
        </pc:spChg>
        <pc:spChg chg="del mod">
          <ac:chgData name="Hoang The" userId="9f16f8d006165ab0" providerId="LiveId" clId="{8D9A52AD-E3F2-4750-BCEC-78C41C37BB78}" dt="2024-08-20T15:48:07.980" v="999" actId="21"/>
          <ac:spMkLst>
            <pc:docMk/>
            <pc:sldMk cId="2490548298" sldId="296"/>
            <ac:spMk id="3" creationId="{F20A80F2-7658-3DC0-4E51-1890E50AA106}"/>
          </ac:spMkLst>
        </pc:spChg>
        <pc:spChg chg="del">
          <ac:chgData name="Hoang The" userId="9f16f8d006165ab0" providerId="LiveId" clId="{8D9A52AD-E3F2-4750-BCEC-78C41C37BB78}" dt="2024-08-20T15:48:07.980" v="999" actId="21"/>
          <ac:spMkLst>
            <pc:docMk/>
            <pc:sldMk cId="2490548298" sldId="296"/>
            <ac:spMk id="5" creationId="{665F62E5-FCC2-E33D-B3CE-43C2E96A8D29}"/>
          </ac:spMkLst>
        </pc:spChg>
        <pc:spChg chg="del">
          <ac:chgData name="Hoang The" userId="9f16f8d006165ab0" providerId="LiveId" clId="{8D9A52AD-E3F2-4750-BCEC-78C41C37BB78}" dt="2024-08-20T15:48:07.980" v="999" actId="21"/>
          <ac:spMkLst>
            <pc:docMk/>
            <pc:sldMk cId="2490548298" sldId="296"/>
            <ac:spMk id="6" creationId="{3D6EF0AA-4BE2-7D1C-88F6-27CCB722BF25}"/>
          </ac:spMkLst>
        </pc:spChg>
        <pc:spChg chg="del mod">
          <ac:chgData name="Hoang The" userId="9f16f8d006165ab0" providerId="LiveId" clId="{8D9A52AD-E3F2-4750-BCEC-78C41C37BB78}" dt="2024-08-20T15:48:07.980" v="999" actId="21"/>
          <ac:spMkLst>
            <pc:docMk/>
            <pc:sldMk cId="2490548298" sldId="296"/>
            <ac:spMk id="8" creationId="{105603B0-97E2-D335-C6B9-9087DE14FF3D}"/>
          </ac:spMkLst>
        </pc:spChg>
        <pc:spChg chg="del">
          <ac:chgData name="Hoang The" userId="9f16f8d006165ab0" providerId="LiveId" clId="{8D9A52AD-E3F2-4750-BCEC-78C41C37BB78}" dt="2024-08-20T15:38:38.762" v="863" actId="478"/>
          <ac:spMkLst>
            <pc:docMk/>
            <pc:sldMk cId="2490548298" sldId="296"/>
            <ac:spMk id="9" creationId="{7936A2EF-F04D-8048-0155-BE05E9529F99}"/>
          </ac:spMkLst>
        </pc:spChg>
        <pc:spChg chg="del">
          <ac:chgData name="Hoang The" userId="9f16f8d006165ab0" providerId="LiveId" clId="{8D9A52AD-E3F2-4750-BCEC-78C41C37BB78}" dt="2024-08-20T15:38:40.700" v="864" actId="478"/>
          <ac:spMkLst>
            <pc:docMk/>
            <pc:sldMk cId="2490548298" sldId="296"/>
            <ac:spMk id="10" creationId="{C139B1D9-68FB-7B28-2F01-82A94A50214D}"/>
          </ac:spMkLst>
        </pc:spChg>
        <pc:spChg chg="del">
          <ac:chgData name="Hoang The" userId="9f16f8d006165ab0" providerId="LiveId" clId="{8D9A52AD-E3F2-4750-BCEC-78C41C37BB78}" dt="2024-08-20T15:38:38.762" v="863" actId="478"/>
          <ac:spMkLst>
            <pc:docMk/>
            <pc:sldMk cId="2490548298" sldId="296"/>
            <ac:spMk id="11" creationId="{D67D57C4-90CA-9731-B66C-7AC6FAC89FEC}"/>
          </ac:spMkLst>
        </pc:spChg>
        <pc:spChg chg="del">
          <ac:chgData name="Hoang The" userId="9f16f8d006165ab0" providerId="LiveId" clId="{8D9A52AD-E3F2-4750-BCEC-78C41C37BB78}" dt="2024-08-20T15:38:38.762" v="863" actId="478"/>
          <ac:spMkLst>
            <pc:docMk/>
            <pc:sldMk cId="2490548298" sldId="296"/>
            <ac:spMk id="12" creationId="{22E313C6-6AD2-0741-14B3-B08D6AADC991}"/>
          </ac:spMkLst>
        </pc:spChg>
        <pc:spChg chg="del">
          <ac:chgData name="Hoang The" userId="9f16f8d006165ab0" providerId="LiveId" clId="{8D9A52AD-E3F2-4750-BCEC-78C41C37BB78}" dt="2024-08-20T15:38:38.762" v="863" actId="478"/>
          <ac:spMkLst>
            <pc:docMk/>
            <pc:sldMk cId="2490548298" sldId="296"/>
            <ac:spMk id="13" creationId="{10263CCE-E2A7-4678-7CFB-288A0329180C}"/>
          </ac:spMkLst>
        </pc:spChg>
        <pc:spChg chg="del">
          <ac:chgData name="Hoang The" userId="9f16f8d006165ab0" providerId="LiveId" clId="{8D9A52AD-E3F2-4750-BCEC-78C41C37BB78}" dt="2024-08-20T15:38:38.762" v="863" actId="478"/>
          <ac:spMkLst>
            <pc:docMk/>
            <pc:sldMk cId="2490548298" sldId="296"/>
            <ac:spMk id="14" creationId="{C9251E26-BBDF-023E-E14D-BDC1FC0EAB1E}"/>
          </ac:spMkLst>
        </pc:spChg>
        <pc:spChg chg="del">
          <ac:chgData name="Hoang The" userId="9f16f8d006165ab0" providerId="LiveId" clId="{8D9A52AD-E3F2-4750-BCEC-78C41C37BB78}" dt="2024-08-20T15:38:38.762" v="863" actId="478"/>
          <ac:spMkLst>
            <pc:docMk/>
            <pc:sldMk cId="2490548298" sldId="296"/>
            <ac:spMk id="15" creationId="{EBC38BFB-DB10-0E43-7D91-E41900FB50CC}"/>
          </ac:spMkLst>
        </pc:spChg>
        <pc:picChg chg="del">
          <ac:chgData name="Hoang The" userId="9f16f8d006165ab0" providerId="LiveId" clId="{8D9A52AD-E3F2-4750-BCEC-78C41C37BB78}" dt="2024-08-20T15:38:36.371" v="862" actId="478"/>
          <ac:picMkLst>
            <pc:docMk/>
            <pc:sldMk cId="2490548298" sldId="296"/>
            <ac:picMk id="1026" creationId="{8E77B393-C1C7-00DC-8018-5D20623B47F9}"/>
          </ac:picMkLst>
        </pc:picChg>
        <pc:picChg chg="add del mod">
          <ac:chgData name="Hoang The" userId="9f16f8d006165ab0" providerId="LiveId" clId="{8D9A52AD-E3F2-4750-BCEC-78C41C37BB78}" dt="2024-08-20T15:48:07.980" v="999" actId="21"/>
          <ac:picMkLst>
            <pc:docMk/>
            <pc:sldMk cId="2490548298" sldId="296"/>
            <ac:picMk id="2050" creationId="{886393B5-A9D6-2E01-CDDA-49AED4A5B667}"/>
          </ac:picMkLst>
        </pc:picChg>
      </pc:sldChg>
      <pc:sldChg chg="del">
        <pc:chgData name="Hoang The" userId="9f16f8d006165ab0" providerId="LiveId" clId="{8D9A52AD-E3F2-4750-BCEC-78C41C37BB78}" dt="2024-08-19T14:43:05.259" v="0" actId="47"/>
        <pc:sldMkLst>
          <pc:docMk/>
          <pc:sldMk cId="2870329003" sldId="296"/>
        </pc:sldMkLst>
      </pc:sldChg>
      <pc:sldChg chg="del">
        <pc:chgData name="Hoang The" userId="9f16f8d006165ab0" providerId="LiveId" clId="{8D9A52AD-E3F2-4750-BCEC-78C41C37BB78}" dt="2024-08-19T14:43:05.259" v="0" actId="47"/>
        <pc:sldMkLst>
          <pc:docMk/>
          <pc:sldMk cId="118525356" sldId="297"/>
        </pc:sldMkLst>
      </pc:sldChg>
      <pc:sldChg chg="new del">
        <pc:chgData name="Hoang The" userId="9f16f8d006165ab0" providerId="LiveId" clId="{8D9A52AD-E3F2-4750-BCEC-78C41C37BB78}" dt="2024-08-20T15:49:13.122" v="1016" actId="47"/>
        <pc:sldMkLst>
          <pc:docMk/>
          <pc:sldMk cId="3971151509" sldId="297"/>
        </pc:sldMkLst>
      </pc:sldChg>
      <pc:sldChg chg="addSp delSp modSp add del mod">
        <pc:chgData name="Hoang The" userId="9f16f8d006165ab0" providerId="LiveId" clId="{8D9A52AD-E3F2-4750-BCEC-78C41C37BB78}" dt="2024-08-20T15:49:13.122" v="1016" actId="47"/>
        <pc:sldMkLst>
          <pc:docMk/>
          <pc:sldMk cId="3349048449" sldId="298"/>
        </pc:sldMkLst>
        <pc:spChg chg="add mod">
          <ac:chgData name="Hoang The" userId="9f16f8d006165ab0" providerId="LiveId" clId="{8D9A52AD-E3F2-4750-BCEC-78C41C37BB78}" dt="2024-08-20T15:48:56.464" v="1012" actId="21"/>
          <ac:spMkLst>
            <pc:docMk/>
            <pc:sldMk cId="3349048449" sldId="298"/>
            <ac:spMk id="2" creationId="{E7F0FDC4-1F5E-448E-807E-BFA0BF118B0B}"/>
          </ac:spMkLst>
        </pc:spChg>
        <pc:spChg chg="del mod">
          <ac:chgData name="Hoang The" userId="9f16f8d006165ab0" providerId="LiveId" clId="{8D9A52AD-E3F2-4750-BCEC-78C41C37BB78}" dt="2024-08-20T15:48:56.464" v="1012" actId="21"/>
          <ac:spMkLst>
            <pc:docMk/>
            <pc:sldMk cId="3349048449" sldId="298"/>
            <ac:spMk id="3" creationId="{F20A80F2-7658-3DC0-4E51-1890E50AA106}"/>
          </ac:spMkLst>
        </pc:spChg>
        <pc:spChg chg="del">
          <ac:chgData name="Hoang The" userId="9f16f8d006165ab0" providerId="LiveId" clId="{8D9A52AD-E3F2-4750-BCEC-78C41C37BB78}" dt="2024-08-20T15:48:56.464" v="1012" actId="21"/>
          <ac:spMkLst>
            <pc:docMk/>
            <pc:sldMk cId="3349048449" sldId="298"/>
            <ac:spMk id="5" creationId="{665F62E5-FCC2-E33D-B3CE-43C2E96A8D29}"/>
          </ac:spMkLst>
        </pc:spChg>
        <pc:spChg chg="del">
          <ac:chgData name="Hoang The" userId="9f16f8d006165ab0" providerId="LiveId" clId="{8D9A52AD-E3F2-4750-BCEC-78C41C37BB78}" dt="2024-08-20T15:48:56.464" v="1012" actId="21"/>
          <ac:spMkLst>
            <pc:docMk/>
            <pc:sldMk cId="3349048449" sldId="298"/>
            <ac:spMk id="6" creationId="{3D6EF0AA-4BE2-7D1C-88F6-27CCB722BF25}"/>
          </ac:spMkLst>
        </pc:spChg>
        <pc:spChg chg="del mod">
          <ac:chgData name="Hoang The" userId="9f16f8d006165ab0" providerId="LiveId" clId="{8D9A52AD-E3F2-4750-BCEC-78C41C37BB78}" dt="2024-08-20T15:48:56.464" v="1012" actId="21"/>
          <ac:spMkLst>
            <pc:docMk/>
            <pc:sldMk cId="3349048449" sldId="298"/>
            <ac:spMk id="8" creationId="{105603B0-97E2-D335-C6B9-9087DE14FF3D}"/>
          </ac:spMkLst>
        </pc:spChg>
        <pc:picChg chg="del">
          <ac:chgData name="Hoang The" userId="9f16f8d006165ab0" providerId="LiveId" clId="{8D9A52AD-E3F2-4750-BCEC-78C41C37BB78}" dt="2024-08-20T15:43:03.899" v="921" actId="478"/>
          <ac:picMkLst>
            <pc:docMk/>
            <pc:sldMk cId="3349048449" sldId="298"/>
            <ac:picMk id="2050" creationId="{886393B5-A9D6-2E01-CDDA-49AED4A5B667}"/>
          </ac:picMkLst>
        </pc:picChg>
        <pc:picChg chg="add del mod">
          <ac:chgData name="Hoang The" userId="9f16f8d006165ab0" providerId="LiveId" clId="{8D9A52AD-E3F2-4750-BCEC-78C41C37BB78}" dt="2024-08-20T15:48:56.464" v="1012" actId="21"/>
          <ac:picMkLst>
            <pc:docMk/>
            <pc:sldMk cId="3349048449" sldId="298"/>
            <ac:picMk id="3074" creationId="{A08C43FB-2205-30C7-4603-9E7D3CCEC9CC}"/>
          </ac:picMkLst>
        </pc:picChg>
      </pc:sldChg>
      <pc:sldChg chg="addSp delSp modSp add del mod">
        <pc:chgData name="Hoang The" userId="9f16f8d006165ab0" providerId="LiveId" clId="{8D9A52AD-E3F2-4750-BCEC-78C41C37BB78}" dt="2024-08-20T15:49:13.122" v="1016" actId="47"/>
        <pc:sldMkLst>
          <pc:docMk/>
          <pc:sldMk cId="1179312114" sldId="299"/>
        </pc:sldMkLst>
        <pc:spChg chg="add mod">
          <ac:chgData name="Hoang The" userId="9f16f8d006165ab0" providerId="LiveId" clId="{8D9A52AD-E3F2-4750-BCEC-78C41C37BB78}" dt="2024-08-20T15:48:44.902" v="1009" actId="21"/>
          <ac:spMkLst>
            <pc:docMk/>
            <pc:sldMk cId="1179312114" sldId="299"/>
            <ac:spMk id="2" creationId="{63FA312A-1881-982C-29A9-DD6AF484DCA6}"/>
          </ac:spMkLst>
        </pc:spChg>
        <pc:spChg chg="del mod">
          <ac:chgData name="Hoang The" userId="9f16f8d006165ab0" providerId="LiveId" clId="{8D9A52AD-E3F2-4750-BCEC-78C41C37BB78}" dt="2024-08-20T15:48:44.902" v="1009" actId="21"/>
          <ac:spMkLst>
            <pc:docMk/>
            <pc:sldMk cId="1179312114" sldId="299"/>
            <ac:spMk id="3" creationId="{F20A80F2-7658-3DC0-4E51-1890E50AA106}"/>
          </ac:spMkLst>
        </pc:spChg>
        <pc:spChg chg="del">
          <ac:chgData name="Hoang The" userId="9f16f8d006165ab0" providerId="LiveId" clId="{8D9A52AD-E3F2-4750-BCEC-78C41C37BB78}" dt="2024-08-20T15:48:44.902" v="1009" actId="21"/>
          <ac:spMkLst>
            <pc:docMk/>
            <pc:sldMk cId="1179312114" sldId="299"/>
            <ac:spMk id="5" creationId="{665F62E5-FCC2-E33D-B3CE-43C2E96A8D29}"/>
          </ac:spMkLst>
        </pc:spChg>
        <pc:spChg chg="del">
          <ac:chgData name="Hoang The" userId="9f16f8d006165ab0" providerId="LiveId" clId="{8D9A52AD-E3F2-4750-BCEC-78C41C37BB78}" dt="2024-08-20T15:48:44.902" v="1009" actId="21"/>
          <ac:spMkLst>
            <pc:docMk/>
            <pc:sldMk cId="1179312114" sldId="299"/>
            <ac:spMk id="6" creationId="{3D6EF0AA-4BE2-7D1C-88F6-27CCB722BF25}"/>
          </ac:spMkLst>
        </pc:spChg>
        <pc:spChg chg="del mod">
          <ac:chgData name="Hoang The" userId="9f16f8d006165ab0" providerId="LiveId" clId="{8D9A52AD-E3F2-4750-BCEC-78C41C37BB78}" dt="2024-08-20T15:48:44.902" v="1009" actId="21"/>
          <ac:spMkLst>
            <pc:docMk/>
            <pc:sldMk cId="1179312114" sldId="299"/>
            <ac:spMk id="8" creationId="{105603B0-97E2-D335-C6B9-9087DE14FF3D}"/>
          </ac:spMkLst>
        </pc:spChg>
        <pc:picChg chg="del">
          <ac:chgData name="Hoang The" userId="9f16f8d006165ab0" providerId="LiveId" clId="{8D9A52AD-E3F2-4750-BCEC-78C41C37BB78}" dt="2024-08-20T15:48:44.902" v="1009" actId="21"/>
          <ac:picMkLst>
            <pc:docMk/>
            <pc:sldMk cId="1179312114" sldId="299"/>
            <ac:picMk id="2050" creationId="{886393B5-A9D6-2E01-CDDA-49AED4A5B667}"/>
          </ac:picMkLst>
        </pc:picChg>
      </pc:sldChg>
      <pc:sldChg chg="del">
        <pc:chgData name="Hoang The" userId="9f16f8d006165ab0" providerId="LiveId" clId="{8D9A52AD-E3F2-4750-BCEC-78C41C37BB78}" dt="2024-08-19T14:43:05.259" v="0" actId="47"/>
        <pc:sldMkLst>
          <pc:docMk/>
          <pc:sldMk cId="1663447480" sldId="299"/>
        </pc:sldMkLst>
      </pc:sldChg>
      <pc:sldChg chg="add del">
        <pc:chgData name="Hoang The" userId="9f16f8d006165ab0" providerId="LiveId" clId="{8D9A52AD-E3F2-4750-BCEC-78C41C37BB78}" dt="2024-08-20T15:44:49.037" v="929" actId="47"/>
        <pc:sldMkLst>
          <pc:docMk/>
          <pc:sldMk cId="2883714707" sldId="299"/>
        </pc:sldMkLst>
      </pc:sldChg>
      <pc:sldChg chg="del">
        <pc:chgData name="Hoang The" userId="9f16f8d006165ab0" providerId="LiveId" clId="{8D9A52AD-E3F2-4750-BCEC-78C41C37BB78}" dt="2024-08-19T14:43:05.259" v="0" actId="47"/>
        <pc:sldMkLst>
          <pc:docMk/>
          <pc:sldMk cId="1747179459" sldId="300"/>
        </pc:sldMkLst>
      </pc:sldChg>
      <pc:sldChg chg="addSp delSp modSp add mod">
        <pc:chgData name="Hoang The" userId="9f16f8d006165ab0" providerId="LiveId" clId="{8D9A52AD-E3F2-4750-BCEC-78C41C37BB78}" dt="2024-08-20T15:47:42.403" v="995" actId="5793"/>
        <pc:sldMkLst>
          <pc:docMk/>
          <pc:sldMk cId="2360141310" sldId="300"/>
        </pc:sldMkLst>
        <pc:spChg chg="del">
          <ac:chgData name="Hoang The" userId="9f16f8d006165ab0" providerId="LiveId" clId="{8D9A52AD-E3F2-4750-BCEC-78C41C37BB78}" dt="2024-08-20T15:47:14.028" v="990" actId="478"/>
          <ac:spMkLst>
            <pc:docMk/>
            <pc:sldMk cId="2360141310" sldId="300"/>
            <ac:spMk id="2" creationId="{631305F2-4D75-4D76-BA59-F00627AB838F}"/>
          </ac:spMkLst>
        </pc:spChg>
        <pc:spChg chg="del">
          <ac:chgData name="Hoang The" userId="9f16f8d006165ab0" providerId="LiveId" clId="{8D9A52AD-E3F2-4750-BCEC-78C41C37BB78}" dt="2024-08-20T15:47:14.028" v="990" actId="478"/>
          <ac:spMkLst>
            <pc:docMk/>
            <pc:sldMk cId="2360141310" sldId="300"/>
            <ac:spMk id="3" creationId="{88CB4E0E-ECE5-4628-8AFC-87C9EFB0840C}"/>
          </ac:spMkLst>
        </pc:spChg>
        <pc:spChg chg="add del mod">
          <ac:chgData name="Hoang The" userId="9f16f8d006165ab0" providerId="LiveId" clId="{8D9A52AD-E3F2-4750-BCEC-78C41C37BB78}" dt="2024-08-20T15:47:32.215" v="993" actId="478"/>
          <ac:spMkLst>
            <pc:docMk/>
            <pc:sldMk cId="2360141310" sldId="300"/>
            <ac:spMk id="5" creationId="{FDD6425F-7EB8-C4F4-8887-E3F6F6A1EE96}"/>
          </ac:spMkLst>
        </pc:spChg>
        <pc:spChg chg="add del mod">
          <ac:chgData name="Hoang The" userId="9f16f8d006165ab0" providerId="LiveId" clId="{8D9A52AD-E3F2-4750-BCEC-78C41C37BB78}" dt="2024-08-20T15:47:32.215" v="993" actId="478"/>
          <ac:spMkLst>
            <pc:docMk/>
            <pc:sldMk cId="2360141310" sldId="300"/>
            <ac:spMk id="7" creationId="{87ACC0D7-340B-7BE7-53D5-5B5A28ED6BA8}"/>
          </ac:spMkLst>
        </pc:spChg>
        <pc:spChg chg="add mod">
          <ac:chgData name="Hoang The" userId="9f16f8d006165ab0" providerId="LiveId" clId="{8D9A52AD-E3F2-4750-BCEC-78C41C37BB78}" dt="2024-08-20T15:47:30.402" v="992"/>
          <ac:spMkLst>
            <pc:docMk/>
            <pc:sldMk cId="2360141310" sldId="300"/>
            <ac:spMk id="8" creationId="{2BE4D528-2D1C-EA3F-92D1-C1E29A55D640}"/>
          </ac:spMkLst>
        </pc:spChg>
        <pc:spChg chg="add mod">
          <ac:chgData name="Hoang The" userId="9f16f8d006165ab0" providerId="LiveId" clId="{8D9A52AD-E3F2-4750-BCEC-78C41C37BB78}" dt="2024-08-20T15:47:28.965" v="991"/>
          <ac:spMkLst>
            <pc:docMk/>
            <pc:sldMk cId="2360141310" sldId="300"/>
            <ac:spMk id="9" creationId="{74252E66-A8A6-47C5-918B-3C5D349F61E9}"/>
          </ac:spMkLst>
        </pc:spChg>
        <pc:spChg chg="add mod">
          <ac:chgData name="Hoang The" userId="9f16f8d006165ab0" providerId="LiveId" clId="{8D9A52AD-E3F2-4750-BCEC-78C41C37BB78}" dt="2024-08-20T15:47:28.965" v="991"/>
          <ac:spMkLst>
            <pc:docMk/>
            <pc:sldMk cId="2360141310" sldId="300"/>
            <ac:spMk id="10" creationId="{34EAEF79-0B07-1876-D161-AB8F632170E9}"/>
          </ac:spMkLst>
        </pc:spChg>
        <pc:spChg chg="add mod">
          <ac:chgData name="Hoang The" userId="9f16f8d006165ab0" providerId="LiveId" clId="{8D9A52AD-E3F2-4750-BCEC-78C41C37BB78}" dt="2024-08-20T15:47:28.965" v="991"/>
          <ac:spMkLst>
            <pc:docMk/>
            <pc:sldMk cId="2360141310" sldId="300"/>
            <ac:spMk id="11" creationId="{8BD07C69-335F-E136-E8CF-067C5ABDED84}"/>
          </ac:spMkLst>
        </pc:spChg>
        <pc:spChg chg="add mod">
          <ac:chgData name="Hoang The" userId="9f16f8d006165ab0" providerId="LiveId" clId="{8D9A52AD-E3F2-4750-BCEC-78C41C37BB78}" dt="2024-08-20T15:47:28.965" v="991"/>
          <ac:spMkLst>
            <pc:docMk/>
            <pc:sldMk cId="2360141310" sldId="300"/>
            <ac:spMk id="13" creationId="{8FF5A468-B2E5-B449-C1F6-7DE9ECD8F639}"/>
          </ac:spMkLst>
        </pc:spChg>
        <pc:spChg chg="add mod">
          <ac:chgData name="Hoang The" userId="9f16f8d006165ab0" providerId="LiveId" clId="{8D9A52AD-E3F2-4750-BCEC-78C41C37BB78}" dt="2024-08-20T15:47:28.965" v="991"/>
          <ac:spMkLst>
            <pc:docMk/>
            <pc:sldMk cId="2360141310" sldId="300"/>
            <ac:spMk id="14" creationId="{31CAA5A1-3D8D-181C-46B8-46051E695107}"/>
          </ac:spMkLst>
        </pc:spChg>
        <pc:spChg chg="add mod">
          <ac:chgData name="Hoang The" userId="9f16f8d006165ab0" providerId="LiveId" clId="{8D9A52AD-E3F2-4750-BCEC-78C41C37BB78}" dt="2024-08-20T15:47:28.965" v="991"/>
          <ac:spMkLst>
            <pc:docMk/>
            <pc:sldMk cId="2360141310" sldId="300"/>
            <ac:spMk id="15" creationId="{14FA4011-4AEE-B033-E0DD-519C0696BCB4}"/>
          </ac:spMkLst>
        </pc:spChg>
        <pc:spChg chg="add mod">
          <ac:chgData name="Hoang The" userId="9f16f8d006165ab0" providerId="LiveId" clId="{8D9A52AD-E3F2-4750-BCEC-78C41C37BB78}" dt="2024-08-20T15:47:28.965" v="991"/>
          <ac:spMkLst>
            <pc:docMk/>
            <pc:sldMk cId="2360141310" sldId="300"/>
            <ac:spMk id="16" creationId="{1E71A453-C9EE-BB73-F4EF-4CAAE64A9F75}"/>
          </ac:spMkLst>
        </pc:spChg>
        <pc:spChg chg="add mod">
          <ac:chgData name="Hoang The" userId="9f16f8d006165ab0" providerId="LiveId" clId="{8D9A52AD-E3F2-4750-BCEC-78C41C37BB78}" dt="2024-08-20T15:47:28.965" v="991"/>
          <ac:spMkLst>
            <pc:docMk/>
            <pc:sldMk cId="2360141310" sldId="300"/>
            <ac:spMk id="17" creationId="{1611D24B-20C7-4BEE-0618-6903B1BDC860}"/>
          </ac:spMkLst>
        </pc:spChg>
        <pc:spChg chg="add mod">
          <ac:chgData name="Hoang The" userId="9f16f8d006165ab0" providerId="LiveId" clId="{8D9A52AD-E3F2-4750-BCEC-78C41C37BB78}" dt="2024-08-20T15:47:28.965" v="991"/>
          <ac:spMkLst>
            <pc:docMk/>
            <pc:sldMk cId="2360141310" sldId="300"/>
            <ac:spMk id="18" creationId="{D94F2090-CF2F-9798-5BEB-24179BB1A426}"/>
          </ac:spMkLst>
        </pc:spChg>
        <pc:spChg chg="add mod">
          <ac:chgData name="Hoang The" userId="9f16f8d006165ab0" providerId="LiveId" clId="{8D9A52AD-E3F2-4750-BCEC-78C41C37BB78}" dt="2024-08-20T15:47:28.965" v="991"/>
          <ac:spMkLst>
            <pc:docMk/>
            <pc:sldMk cId="2360141310" sldId="300"/>
            <ac:spMk id="19" creationId="{9679FAC5-6C55-C1E1-5089-ACA80B63F9DD}"/>
          </ac:spMkLst>
        </pc:spChg>
        <pc:spChg chg="add mod">
          <ac:chgData name="Hoang The" userId="9f16f8d006165ab0" providerId="LiveId" clId="{8D9A52AD-E3F2-4750-BCEC-78C41C37BB78}" dt="2024-08-20T15:47:42.403" v="995" actId="5793"/>
          <ac:spMkLst>
            <pc:docMk/>
            <pc:sldMk cId="2360141310" sldId="300"/>
            <ac:spMk id="20" creationId="{AA48FE7F-6FD8-D857-CD05-7B77A345BBDC}"/>
          </ac:spMkLst>
        </pc:spChg>
        <pc:spChg chg="add mod">
          <ac:chgData name="Hoang The" userId="9f16f8d006165ab0" providerId="LiveId" clId="{8D9A52AD-E3F2-4750-BCEC-78C41C37BB78}" dt="2024-08-20T15:47:33.122" v="994"/>
          <ac:spMkLst>
            <pc:docMk/>
            <pc:sldMk cId="2360141310" sldId="300"/>
            <ac:spMk id="21" creationId="{7B30C405-A241-CF15-CE6B-F0DB15CFD46F}"/>
          </ac:spMkLst>
        </pc:spChg>
        <pc:spChg chg="add mod">
          <ac:chgData name="Hoang The" userId="9f16f8d006165ab0" providerId="LiveId" clId="{8D9A52AD-E3F2-4750-BCEC-78C41C37BB78}" dt="2024-08-20T15:47:33.122" v="994"/>
          <ac:spMkLst>
            <pc:docMk/>
            <pc:sldMk cId="2360141310" sldId="300"/>
            <ac:spMk id="22" creationId="{3D9FAE61-F262-25E3-74B7-FA1C3EF4076A}"/>
          </ac:spMkLst>
        </pc:spChg>
        <pc:spChg chg="add mod">
          <ac:chgData name="Hoang The" userId="9f16f8d006165ab0" providerId="LiveId" clId="{8D9A52AD-E3F2-4750-BCEC-78C41C37BB78}" dt="2024-08-20T15:47:33.122" v="994"/>
          <ac:spMkLst>
            <pc:docMk/>
            <pc:sldMk cId="2360141310" sldId="300"/>
            <ac:spMk id="23" creationId="{105431ED-B376-06BC-3D5C-A4074BC7CFB0}"/>
          </ac:spMkLst>
        </pc:spChg>
        <pc:spChg chg="add mod">
          <ac:chgData name="Hoang The" userId="9f16f8d006165ab0" providerId="LiveId" clId="{8D9A52AD-E3F2-4750-BCEC-78C41C37BB78}" dt="2024-08-20T15:47:33.122" v="994"/>
          <ac:spMkLst>
            <pc:docMk/>
            <pc:sldMk cId="2360141310" sldId="300"/>
            <ac:spMk id="25" creationId="{39ED2592-C330-6E98-612E-74F1188C944E}"/>
          </ac:spMkLst>
        </pc:spChg>
        <pc:spChg chg="add mod">
          <ac:chgData name="Hoang The" userId="9f16f8d006165ab0" providerId="LiveId" clId="{8D9A52AD-E3F2-4750-BCEC-78C41C37BB78}" dt="2024-08-20T15:47:33.122" v="994"/>
          <ac:spMkLst>
            <pc:docMk/>
            <pc:sldMk cId="2360141310" sldId="300"/>
            <ac:spMk id="26" creationId="{F40B904C-275B-7D6F-8089-28ED075C9F42}"/>
          </ac:spMkLst>
        </pc:spChg>
        <pc:spChg chg="add mod">
          <ac:chgData name="Hoang The" userId="9f16f8d006165ab0" providerId="LiveId" clId="{8D9A52AD-E3F2-4750-BCEC-78C41C37BB78}" dt="2024-08-20T15:47:33.122" v="994"/>
          <ac:spMkLst>
            <pc:docMk/>
            <pc:sldMk cId="2360141310" sldId="300"/>
            <ac:spMk id="27" creationId="{3382D799-5B82-396B-5C09-FD14ABA75DD8}"/>
          </ac:spMkLst>
        </pc:spChg>
        <pc:spChg chg="add mod">
          <ac:chgData name="Hoang The" userId="9f16f8d006165ab0" providerId="LiveId" clId="{8D9A52AD-E3F2-4750-BCEC-78C41C37BB78}" dt="2024-08-20T15:47:33.122" v="994"/>
          <ac:spMkLst>
            <pc:docMk/>
            <pc:sldMk cId="2360141310" sldId="300"/>
            <ac:spMk id="28" creationId="{695D252E-96AE-D3A5-39F4-1B3CD3C74279}"/>
          </ac:spMkLst>
        </pc:spChg>
        <pc:spChg chg="add mod">
          <ac:chgData name="Hoang The" userId="9f16f8d006165ab0" providerId="LiveId" clId="{8D9A52AD-E3F2-4750-BCEC-78C41C37BB78}" dt="2024-08-20T15:47:33.122" v="994"/>
          <ac:spMkLst>
            <pc:docMk/>
            <pc:sldMk cId="2360141310" sldId="300"/>
            <ac:spMk id="29" creationId="{896A4C5F-CA02-14B9-E06A-2C309DDC84FE}"/>
          </ac:spMkLst>
        </pc:spChg>
        <pc:spChg chg="add mod">
          <ac:chgData name="Hoang The" userId="9f16f8d006165ab0" providerId="LiveId" clId="{8D9A52AD-E3F2-4750-BCEC-78C41C37BB78}" dt="2024-08-20T15:47:33.122" v="994"/>
          <ac:spMkLst>
            <pc:docMk/>
            <pc:sldMk cId="2360141310" sldId="300"/>
            <ac:spMk id="30" creationId="{085432D0-8102-7907-F624-ED0FB35FE7E3}"/>
          </ac:spMkLst>
        </pc:spChg>
        <pc:spChg chg="add mod">
          <ac:chgData name="Hoang The" userId="9f16f8d006165ab0" providerId="LiveId" clId="{8D9A52AD-E3F2-4750-BCEC-78C41C37BB78}" dt="2024-08-20T15:47:33.122" v="994"/>
          <ac:spMkLst>
            <pc:docMk/>
            <pc:sldMk cId="2360141310" sldId="300"/>
            <ac:spMk id="31" creationId="{073237F2-65B6-E357-0710-5E28FE9A43F1}"/>
          </ac:spMkLst>
        </pc:spChg>
        <pc:picChg chg="add mod">
          <ac:chgData name="Hoang The" userId="9f16f8d006165ab0" providerId="LiveId" clId="{8D9A52AD-E3F2-4750-BCEC-78C41C37BB78}" dt="2024-08-20T15:47:28.965" v="991"/>
          <ac:picMkLst>
            <pc:docMk/>
            <pc:sldMk cId="2360141310" sldId="300"/>
            <ac:picMk id="12" creationId="{521DB803-6360-E816-90A4-B09F9346C147}"/>
          </ac:picMkLst>
        </pc:picChg>
        <pc:picChg chg="add mod">
          <ac:chgData name="Hoang The" userId="9f16f8d006165ab0" providerId="LiveId" clId="{8D9A52AD-E3F2-4750-BCEC-78C41C37BB78}" dt="2024-08-20T15:47:33.122" v="994"/>
          <ac:picMkLst>
            <pc:docMk/>
            <pc:sldMk cId="2360141310" sldId="300"/>
            <ac:picMk id="24" creationId="{39050309-145C-3624-A350-C4A99B921639}"/>
          </ac:picMkLst>
        </pc:picChg>
      </pc:sldChg>
      <pc:sldChg chg="new del">
        <pc:chgData name="Hoang The" userId="9f16f8d006165ab0" providerId="LiveId" clId="{8D9A52AD-E3F2-4750-BCEC-78C41C37BB78}" dt="2024-08-20T15:47:07.293" v="988" actId="47"/>
        <pc:sldMkLst>
          <pc:docMk/>
          <pc:sldMk cId="3969700207" sldId="300"/>
        </pc:sldMkLst>
      </pc:sldChg>
      <pc:sldChg chg="addSp delSp modSp add mod">
        <pc:chgData name="Hoang The" userId="9f16f8d006165ab0" providerId="LiveId" clId="{8D9A52AD-E3F2-4750-BCEC-78C41C37BB78}" dt="2024-08-20T15:48:12.715" v="1001" actId="5793"/>
        <pc:sldMkLst>
          <pc:docMk/>
          <pc:sldMk cId="848112327" sldId="301"/>
        </pc:sldMkLst>
        <pc:spChg chg="add mod">
          <ac:chgData name="Hoang The" userId="9f16f8d006165ab0" providerId="LiveId" clId="{8D9A52AD-E3F2-4750-BCEC-78C41C37BB78}" dt="2024-08-20T15:48:12.715" v="1001" actId="5793"/>
          <ac:spMkLst>
            <pc:docMk/>
            <pc:sldMk cId="848112327" sldId="301"/>
            <ac:spMk id="3" creationId="{F20A80F2-7658-3DC0-4E51-1890E50AA106}"/>
          </ac:spMkLst>
        </pc:spChg>
        <pc:spChg chg="add mod">
          <ac:chgData name="Hoang The" userId="9f16f8d006165ab0" providerId="LiveId" clId="{8D9A52AD-E3F2-4750-BCEC-78C41C37BB78}" dt="2024-08-20T15:48:10.168" v="1000"/>
          <ac:spMkLst>
            <pc:docMk/>
            <pc:sldMk cId="848112327" sldId="301"/>
            <ac:spMk id="5" creationId="{665F62E5-FCC2-E33D-B3CE-43C2E96A8D29}"/>
          </ac:spMkLst>
        </pc:spChg>
        <pc:spChg chg="add mod">
          <ac:chgData name="Hoang The" userId="9f16f8d006165ab0" providerId="LiveId" clId="{8D9A52AD-E3F2-4750-BCEC-78C41C37BB78}" dt="2024-08-20T15:48:10.168" v="1000"/>
          <ac:spMkLst>
            <pc:docMk/>
            <pc:sldMk cId="848112327" sldId="301"/>
            <ac:spMk id="6" creationId="{3D6EF0AA-4BE2-7D1C-88F6-27CCB722BF25}"/>
          </ac:spMkLst>
        </pc:spChg>
        <pc:spChg chg="add mod">
          <ac:chgData name="Hoang The" userId="9f16f8d006165ab0" providerId="LiveId" clId="{8D9A52AD-E3F2-4750-BCEC-78C41C37BB78}" dt="2024-08-20T15:48:10.168" v="1000"/>
          <ac:spMkLst>
            <pc:docMk/>
            <pc:sldMk cId="848112327" sldId="301"/>
            <ac:spMk id="8" creationId="{105603B0-97E2-D335-C6B9-9087DE14FF3D}"/>
          </ac:spMkLst>
        </pc:spChg>
        <pc:spChg chg="del">
          <ac:chgData name="Hoang The" userId="9f16f8d006165ab0" providerId="LiveId" clId="{8D9A52AD-E3F2-4750-BCEC-78C41C37BB78}" dt="2024-08-20T15:48:04.512" v="998" actId="478"/>
          <ac:spMkLst>
            <pc:docMk/>
            <pc:sldMk cId="848112327" sldId="301"/>
            <ac:spMk id="20" creationId="{AA48FE7F-6FD8-D857-CD05-7B77A345BBDC}"/>
          </ac:spMkLst>
        </pc:spChg>
        <pc:spChg chg="del">
          <ac:chgData name="Hoang The" userId="9f16f8d006165ab0" providerId="LiveId" clId="{8D9A52AD-E3F2-4750-BCEC-78C41C37BB78}" dt="2024-08-20T15:48:04.512" v="998" actId="478"/>
          <ac:spMkLst>
            <pc:docMk/>
            <pc:sldMk cId="848112327" sldId="301"/>
            <ac:spMk id="21" creationId="{7B30C405-A241-CF15-CE6B-F0DB15CFD46F}"/>
          </ac:spMkLst>
        </pc:spChg>
        <pc:spChg chg="del">
          <ac:chgData name="Hoang The" userId="9f16f8d006165ab0" providerId="LiveId" clId="{8D9A52AD-E3F2-4750-BCEC-78C41C37BB78}" dt="2024-08-20T15:48:04.512" v="998" actId="478"/>
          <ac:spMkLst>
            <pc:docMk/>
            <pc:sldMk cId="848112327" sldId="301"/>
            <ac:spMk id="22" creationId="{3D9FAE61-F262-25E3-74B7-FA1C3EF4076A}"/>
          </ac:spMkLst>
        </pc:spChg>
        <pc:spChg chg="del">
          <ac:chgData name="Hoang The" userId="9f16f8d006165ab0" providerId="LiveId" clId="{8D9A52AD-E3F2-4750-BCEC-78C41C37BB78}" dt="2024-08-20T15:48:04.512" v="998" actId="478"/>
          <ac:spMkLst>
            <pc:docMk/>
            <pc:sldMk cId="848112327" sldId="301"/>
            <ac:spMk id="23" creationId="{105431ED-B376-06BC-3D5C-A4074BC7CFB0}"/>
          </ac:spMkLst>
        </pc:spChg>
        <pc:spChg chg="del">
          <ac:chgData name="Hoang The" userId="9f16f8d006165ab0" providerId="LiveId" clId="{8D9A52AD-E3F2-4750-BCEC-78C41C37BB78}" dt="2024-08-20T15:48:04.512" v="998" actId="478"/>
          <ac:spMkLst>
            <pc:docMk/>
            <pc:sldMk cId="848112327" sldId="301"/>
            <ac:spMk id="25" creationId="{39ED2592-C330-6E98-612E-74F1188C944E}"/>
          </ac:spMkLst>
        </pc:spChg>
        <pc:spChg chg="del">
          <ac:chgData name="Hoang The" userId="9f16f8d006165ab0" providerId="LiveId" clId="{8D9A52AD-E3F2-4750-BCEC-78C41C37BB78}" dt="2024-08-20T15:48:04.512" v="998" actId="478"/>
          <ac:spMkLst>
            <pc:docMk/>
            <pc:sldMk cId="848112327" sldId="301"/>
            <ac:spMk id="26" creationId="{F40B904C-275B-7D6F-8089-28ED075C9F42}"/>
          </ac:spMkLst>
        </pc:spChg>
        <pc:spChg chg="del">
          <ac:chgData name="Hoang The" userId="9f16f8d006165ab0" providerId="LiveId" clId="{8D9A52AD-E3F2-4750-BCEC-78C41C37BB78}" dt="2024-08-20T15:48:04.512" v="998" actId="478"/>
          <ac:spMkLst>
            <pc:docMk/>
            <pc:sldMk cId="848112327" sldId="301"/>
            <ac:spMk id="27" creationId="{3382D799-5B82-396B-5C09-FD14ABA75DD8}"/>
          </ac:spMkLst>
        </pc:spChg>
        <pc:spChg chg="del">
          <ac:chgData name="Hoang The" userId="9f16f8d006165ab0" providerId="LiveId" clId="{8D9A52AD-E3F2-4750-BCEC-78C41C37BB78}" dt="2024-08-20T15:48:04.512" v="998" actId="478"/>
          <ac:spMkLst>
            <pc:docMk/>
            <pc:sldMk cId="848112327" sldId="301"/>
            <ac:spMk id="28" creationId="{695D252E-96AE-D3A5-39F4-1B3CD3C74279}"/>
          </ac:spMkLst>
        </pc:spChg>
        <pc:spChg chg="del">
          <ac:chgData name="Hoang The" userId="9f16f8d006165ab0" providerId="LiveId" clId="{8D9A52AD-E3F2-4750-BCEC-78C41C37BB78}" dt="2024-08-20T15:48:04.512" v="998" actId="478"/>
          <ac:spMkLst>
            <pc:docMk/>
            <pc:sldMk cId="848112327" sldId="301"/>
            <ac:spMk id="29" creationId="{896A4C5F-CA02-14B9-E06A-2C309DDC84FE}"/>
          </ac:spMkLst>
        </pc:spChg>
        <pc:spChg chg="del">
          <ac:chgData name="Hoang The" userId="9f16f8d006165ab0" providerId="LiveId" clId="{8D9A52AD-E3F2-4750-BCEC-78C41C37BB78}" dt="2024-08-20T15:48:04.512" v="998" actId="478"/>
          <ac:spMkLst>
            <pc:docMk/>
            <pc:sldMk cId="848112327" sldId="301"/>
            <ac:spMk id="30" creationId="{085432D0-8102-7907-F624-ED0FB35FE7E3}"/>
          </ac:spMkLst>
        </pc:spChg>
        <pc:spChg chg="del">
          <ac:chgData name="Hoang The" userId="9f16f8d006165ab0" providerId="LiveId" clId="{8D9A52AD-E3F2-4750-BCEC-78C41C37BB78}" dt="2024-08-20T15:48:04.512" v="998" actId="478"/>
          <ac:spMkLst>
            <pc:docMk/>
            <pc:sldMk cId="848112327" sldId="301"/>
            <ac:spMk id="31" creationId="{073237F2-65B6-E357-0710-5E28FE9A43F1}"/>
          </ac:spMkLst>
        </pc:spChg>
        <pc:picChg chg="del">
          <ac:chgData name="Hoang The" userId="9f16f8d006165ab0" providerId="LiveId" clId="{8D9A52AD-E3F2-4750-BCEC-78C41C37BB78}" dt="2024-08-20T15:48:04.512" v="998" actId="478"/>
          <ac:picMkLst>
            <pc:docMk/>
            <pc:sldMk cId="848112327" sldId="301"/>
            <ac:picMk id="24" creationId="{39050309-145C-3624-A350-C4A99B921639}"/>
          </ac:picMkLst>
        </pc:picChg>
        <pc:picChg chg="add mod">
          <ac:chgData name="Hoang The" userId="9f16f8d006165ab0" providerId="LiveId" clId="{8D9A52AD-E3F2-4750-BCEC-78C41C37BB78}" dt="2024-08-20T15:48:10.168" v="1000"/>
          <ac:picMkLst>
            <pc:docMk/>
            <pc:sldMk cId="848112327" sldId="301"/>
            <ac:picMk id="2050" creationId="{886393B5-A9D6-2E01-CDDA-49AED4A5B667}"/>
          </ac:picMkLst>
        </pc:picChg>
      </pc:sldChg>
      <pc:sldChg chg="del">
        <pc:chgData name="Hoang The" userId="9f16f8d006165ab0" providerId="LiveId" clId="{8D9A52AD-E3F2-4750-BCEC-78C41C37BB78}" dt="2024-08-19T14:43:05.259" v="0" actId="47"/>
        <pc:sldMkLst>
          <pc:docMk/>
          <pc:sldMk cId="1090426286" sldId="301"/>
        </pc:sldMkLst>
      </pc:sldChg>
      <pc:sldChg chg="addSp delSp modSp add mod">
        <pc:chgData name="Hoang The" userId="9f16f8d006165ab0" providerId="LiveId" clId="{8D9A52AD-E3F2-4750-BCEC-78C41C37BB78}" dt="2024-08-20T16:12:11.914" v="1113" actId="1076"/>
        <pc:sldMkLst>
          <pc:docMk/>
          <pc:sldMk cId="1784472540" sldId="302"/>
        </pc:sldMkLst>
        <pc:spChg chg="add mod">
          <ac:chgData name="Hoang The" userId="9f16f8d006165ab0" providerId="LiveId" clId="{8D9A52AD-E3F2-4750-BCEC-78C41C37BB78}" dt="2024-08-20T15:48:50.199" v="1011" actId="5793"/>
          <ac:spMkLst>
            <pc:docMk/>
            <pc:sldMk cId="1784472540" sldId="302"/>
            <ac:spMk id="2" creationId="{F20A80F2-7658-3DC0-4E51-1890E50AA106}"/>
          </ac:spMkLst>
        </pc:spChg>
        <pc:spChg chg="del">
          <ac:chgData name="Hoang The" userId="9f16f8d006165ab0" providerId="LiveId" clId="{8D9A52AD-E3F2-4750-BCEC-78C41C37BB78}" dt="2024-08-20T15:48:32.714" v="1004" actId="478"/>
          <ac:spMkLst>
            <pc:docMk/>
            <pc:sldMk cId="1784472540" sldId="302"/>
            <ac:spMk id="3" creationId="{F20A80F2-7658-3DC0-4E51-1890E50AA106}"/>
          </ac:spMkLst>
        </pc:spChg>
        <pc:spChg chg="add mod">
          <ac:chgData name="Hoang The" userId="9f16f8d006165ab0" providerId="LiveId" clId="{8D9A52AD-E3F2-4750-BCEC-78C41C37BB78}" dt="2024-08-20T15:48:47.778" v="1010"/>
          <ac:spMkLst>
            <pc:docMk/>
            <pc:sldMk cId="1784472540" sldId="302"/>
            <ac:spMk id="4" creationId="{665F62E5-FCC2-E33D-B3CE-43C2E96A8D29}"/>
          </ac:spMkLst>
        </pc:spChg>
        <pc:spChg chg="del">
          <ac:chgData name="Hoang The" userId="9f16f8d006165ab0" providerId="LiveId" clId="{8D9A52AD-E3F2-4750-BCEC-78C41C37BB78}" dt="2024-08-20T15:48:32.714" v="1004" actId="478"/>
          <ac:spMkLst>
            <pc:docMk/>
            <pc:sldMk cId="1784472540" sldId="302"/>
            <ac:spMk id="5" creationId="{665F62E5-FCC2-E33D-B3CE-43C2E96A8D29}"/>
          </ac:spMkLst>
        </pc:spChg>
        <pc:spChg chg="del">
          <ac:chgData name="Hoang The" userId="9f16f8d006165ab0" providerId="LiveId" clId="{8D9A52AD-E3F2-4750-BCEC-78C41C37BB78}" dt="2024-08-20T15:48:32.714" v="1004" actId="478"/>
          <ac:spMkLst>
            <pc:docMk/>
            <pc:sldMk cId="1784472540" sldId="302"/>
            <ac:spMk id="6" creationId="{3D6EF0AA-4BE2-7D1C-88F6-27CCB722BF25}"/>
          </ac:spMkLst>
        </pc:spChg>
        <pc:spChg chg="add mod">
          <ac:chgData name="Hoang The" userId="9f16f8d006165ab0" providerId="LiveId" clId="{8D9A52AD-E3F2-4750-BCEC-78C41C37BB78}" dt="2024-08-20T15:48:47.778" v="1010"/>
          <ac:spMkLst>
            <pc:docMk/>
            <pc:sldMk cId="1784472540" sldId="302"/>
            <ac:spMk id="7" creationId="{3D6EF0AA-4BE2-7D1C-88F6-27CCB722BF25}"/>
          </ac:spMkLst>
        </pc:spChg>
        <pc:spChg chg="del">
          <ac:chgData name="Hoang The" userId="9f16f8d006165ab0" providerId="LiveId" clId="{8D9A52AD-E3F2-4750-BCEC-78C41C37BB78}" dt="2024-08-20T15:48:32.714" v="1004" actId="478"/>
          <ac:spMkLst>
            <pc:docMk/>
            <pc:sldMk cId="1784472540" sldId="302"/>
            <ac:spMk id="8" creationId="{105603B0-97E2-D335-C6B9-9087DE14FF3D}"/>
          </ac:spMkLst>
        </pc:spChg>
        <pc:spChg chg="add mod">
          <ac:chgData name="Hoang The" userId="9f16f8d006165ab0" providerId="LiveId" clId="{8D9A52AD-E3F2-4750-BCEC-78C41C37BB78}" dt="2024-08-20T15:48:47.778" v="1010"/>
          <ac:spMkLst>
            <pc:docMk/>
            <pc:sldMk cId="1784472540" sldId="302"/>
            <ac:spMk id="9" creationId="{105603B0-97E2-D335-C6B9-9087DE14FF3D}"/>
          </ac:spMkLst>
        </pc:spChg>
        <pc:spChg chg="add mod">
          <ac:chgData name="Hoang The" userId="9f16f8d006165ab0" providerId="LiveId" clId="{8D9A52AD-E3F2-4750-BCEC-78C41C37BB78}" dt="2024-08-20T16:09:50.267" v="1070" actId="208"/>
          <ac:spMkLst>
            <pc:docMk/>
            <pc:sldMk cId="1784472540" sldId="302"/>
            <ac:spMk id="13" creationId="{0B9AD7F8-3256-54CD-6901-B6B0D36F1419}"/>
          </ac:spMkLst>
        </pc:spChg>
        <pc:spChg chg="add mod">
          <ac:chgData name="Hoang The" userId="9f16f8d006165ab0" providerId="LiveId" clId="{8D9A52AD-E3F2-4750-BCEC-78C41C37BB78}" dt="2024-08-20T16:10:26.673" v="1081" actId="207"/>
          <ac:spMkLst>
            <pc:docMk/>
            <pc:sldMk cId="1784472540" sldId="302"/>
            <ac:spMk id="14" creationId="{FDE441CB-C347-202E-93EF-9CF0113DB907}"/>
          </ac:spMkLst>
        </pc:spChg>
        <pc:spChg chg="add mod">
          <ac:chgData name="Hoang The" userId="9f16f8d006165ab0" providerId="LiveId" clId="{8D9A52AD-E3F2-4750-BCEC-78C41C37BB78}" dt="2024-08-20T16:11:04.633" v="1090" actId="1076"/>
          <ac:spMkLst>
            <pc:docMk/>
            <pc:sldMk cId="1784472540" sldId="302"/>
            <ac:spMk id="15" creationId="{C4D78D28-B601-9BFD-0C50-098D07612DA2}"/>
          </ac:spMkLst>
        </pc:spChg>
        <pc:spChg chg="add mod">
          <ac:chgData name="Hoang The" userId="9f16f8d006165ab0" providerId="LiveId" clId="{8D9A52AD-E3F2-4750-BCEC-78C41C37BB78}" dt="2024-08-20T16:11:12.336" v="1092" actId="1076"/>
          <ac:spMkLst>
            <pc:docMk/>
            <pc:sldMk cId="1784472540" sldId="302"/>
            <ac:spMk id="16" creationId="{48AF8F07-B4BB-8579-1562-D49B9D1A3713}"/>
          </ac:spMkLst>
        </pc:spChg>
        <pc:spChg chg="add mod">
          <ac:chgData name="Hoang The" userId="9f16f8d006165ab0" providerId="LiveId" clId="{8D9A52AD-E3F2-4750-BCEC-78C41C37BB78}" dt="2024-08-20T16:11:47.210" v="1100" actId="255"/>
          <ac:spMkLst>
            <pc:docMk/>
            <pc:sldMk cId="1784472540" sldId="302"/>
            <ac:spMk id="17" creationId="{8A35E5F3-9E9B-0107-32F9-E2C2F8EE1158}"/>
          </ac:spMkLst>
        </pc:spChg>
        <pc:spChg chg="add mod">
          <ac:chgData name="Hoang The" userId="9f16f8d006165ab0" providerId="LiveId" clId="{8D9A52AD-E3F2-4750-BCEC-78C41C37BB78}" dt="2024-08-20T16:12:11.914" v="1113" actId="1076"/>
          <ac:spMkLst>
            <pc:docMk/>
            <pc:sldMk cId="1784472540" sldId="302"/>
            <ac:spMk id="18" creationId="{360F31E8-9E7C-2087-3D5B-9523C95BD709}"/>
          </ac:spMkLst>
        </pc:spChg>
        <pc:picChg chg="add del mod">
          <ac:chgData name="Hoang The" userId="9f16f8d006165ab0" providerId="LiveId" clId="{8D9A52AD-E3F2-4750-BCEC-78C41C37BB78}" dt="2024-08-20T15:56:56.463" v="1053" actId="478"/>
          <ac:picMkLst>
            <pc:docMk/>
            <pc:sldMk cId="1784472540" sldId="302"/>
            <ac:picMk id="10" creationId="{886393B5-A9D6-2E01-CDDA-49AED4A5B667}"/>
          </ac:picMkLst>
        </pc:picChg>
        <pc:picChg chg="add del">
          <ac:chgData name="Hoang The" userId="9f16f8d006165ab0" providerId="LiveId" clId="{8D9A52AD-E3F2-4750-BCEC-78C41C37BB78}" dt="2024-08-20T16:03:55.077" v="1055" actId="478"/>
          <ac:picMkLst>
            <pc:docMk/>
            <pc:sldMk cId="1784472540" sldId="302"/>
            <ac:picMk id="12" creationId="{E435F53D-49DC-6657-697C-4524A0D69AE3}"/>
          </ac:picMkLst>
        </pc:picChg>
        <pc:picChg chg="del">
          <ac:chgData name="Hoang The" userId="9f16f8d006165ab0" providerId="LiveId" clId="{8D9A52AD-E3F2-4750-BCEC-78C41C37BB78}" dt="2024-08-20T15:48:32.714" v="1004" actId="478"/>
          <ac:picMkLst>
            <pc:docMk/>
            <pc:sldMk cId="1784472540" sldId="302"/>
            <ac:picMk id="2050" creationId="{886393B5-A9D6-2E01-CDDA-49AED4A5B667}"/>
          </ac:picMkLst>
        </pc:picChg>
        <pc:picChg chg="add del mod">
          <ac:chgData name="Hoang The" userId="9f16f8d006165ab0" providerId="LiveId" clId="{8D9A52AD-E3F2-4750-BCEC-78C41C37BB78}" dt="2024-08-20T16:10:05.220" v="1077" actId="1076"/>
          <ac:picMkLst>
            <pc:docMk/>
            <pc:sldMk cId="1784472540" sldId="302"/>
            <ac:picMk id="4098" creationId="{6D7D62E6-C96A-03AB-47B1-0BF171DF89C1}"/>
          </ac:picMkLst>
        </pc:picChg>
        <pc:picChg chg="add del">
          <ac:chgData name="Hoang The" userId="9f16f8d006165ab0" providerId="LiveId" clId="{8D9A52AD-E3F2-4750-BCEC-78C41C37BB78}" dt="2024-08-20T16:08:54.171" v="1065" actId="478"/>
          <ac:picMkLst>
            <pc:docMk/>
            <pc:sldMk cId="1784472540" sldId="302"/>
            <ac:picMk id="4100" creationId="{549D800C-69BF-E6BF-D300-55AE5CAFA723}"/>
          </ac:picMkLst>
        </pc:picChg>
      </pc:sldChg>
      <pc:sldChg chg="del">
        <pc:chgData name="Hoang The" userId="9f16f8d006165ab0" providerId="LiveId" clId="{8D9A52AD-E3F2-4750-BCEC-78C41C37BB78}" dt="2024-08-19T14:43:05.259" v="0" actId="47"/>
        <pc:sldMkLst>
          <pc:docMk/>
          <pc:sldMk cId="2910867441" sldId="302"/>
        </pc:sldMkLst>
      </pc:sldChg>
      <pc:sldChg chg="add del">
        <pc:chgData name="Hoang The" userId="9f16f8d006165ab0" providerId="LiveId" clId="{8D9A52AD-E3F2-4750-BCEC-78C41C37BB78}" dt="2024-08-23T16:54:42.576" v="3449" actId="47"/>
        <pc:sldMkLst>
          <pc:docMk/>
          <pc:sldMk cId="3369373789" sldId="303"/>
        </pc:sldMkLst>
      </pc:sldChg>
      <pc:sldChg chg="add del">
        <pc:chgData name="Hoang The" userId="9f16f8d006165ab0" providerId="LiveId" clId="{8D9A52AD-E3F2-4750-BCEC-78C41C37BB78}" dt="2024-08-23T16:54:42.576" v="3449" actId="47"/>
        <pc:sldMkLst>
          <pc:docMk/>
          <pc:sldMk cId="1546281412" sldId="304"/>
        </pc:sldMkLst>
      </pc:sldChg>
      <pc:sldChg chg="del">
        <pc:chgData name="Hoang The" userId="9f16f8d006165ab0" providerId="LiveId" clId="{8D9A52AD-E3F2-4750-BCEC-78C41C37BB78}" dt="2024-08-19T14:43:05.259" v="0" actId="47"/>
        <pc:sldMkLst>
          <pc:docMk/>
          <pc:sldMk cId="1588235708" sldId="304"/>
        </pc:sldMkLst>
      </pc:sldChg>
      <pc:sldChg chg="addSp modSp add mod">
        <pc:chgData name="Hoang The" userId="9f16f8d006165ab0" providerId="LiveId" clId="{8D9A52AD-E3F2-4750-BCEC-78C41C37BB78}" dt="2024-08-23T15:26:14.262" v="2582" actId="20577"/>
        <pc:sldMkLst>
          <pc:docMk/>
          <pc:sldMk cId="2544109193" sldId="305"/>
        </pc:sldMkLst>
        <pc:spChg chg="add mod">
          <ac:chgData name="Hoang The" userId="9f16f8d006165ab0" providerId="LiveId" clId="{8D9A52AD-E3F2-4750-BCEC-78C41C37BB78}" dt="2024-08-20T15:49:01.497" v="1014" actId="5793"/>
          <ac:spMkLst>
            <pc:docMk/>
            <pc:sldMk cId="2544109193" sldId="305"/>
            <ac:spMk id="3" creationId="{F20A80F2-7658-3DC0-4E51-1890E50AA106}"/>
          </ac:spMkLst>
        </pc:spChg>
        <pc:spChg chg="add mod">
          <ac:chgData name="Hoang The" userId="9f16f8d006165ab0" providerId="LiveId" clId="{8D9A52AD-E3F2-4750-BCEC-78C41C37BB78}" dt="2024-08-20T15:48:58.684" v="1013"/>
          <ac:spMkLst>
            <pc:docMk/>
            <pc:sldMk cId="2544109193" sldId="305"/>
            <ac:spMk id="5" creationId="{665F62E5-FCC2-E33D-B3CE-43C2E96A8D29}"/>
          </ac:spMkLst>
        </pc:spChg>
        <pc:spChg chg="add mod">
          <ac:chgData name="Hoang The" userId="9f16f8d006165ab0" providerId="LiveId" clId="{8D9A52AD-E3F2-4750-BCEC-78C41C37BB78}" dt="2024-08-20T15:49:02.482" v="1015" actId="1076"/>
          <ac:spMkLst>
            <pc:docMk/>
            <pc:sldMk cId="2544109193" sldId="305"/>
            <ac:spMk id="6" creationId="{3D6EF0AA-4BE2-7D1C-88F6-27CCB722BF25}"/>
          </ac:spMkLst>
        </pc:spChg>
        <pc:spChg chg="add mod">
          <ac:chgData name="Hoang The" userId="9f16f8d006165ab0" providerId="LiveId" clId="{8D9A52AD-E3F2-4750-BCEC-78C41C37BB78}" dt="2024-08-23T15:26:14.262" v="2582" actId="20577"/>
          <ac:spMkLst>
            <pc:docMk/>
            <pc:sldMk cId="2544109193" sldId="305"/>
            <ac:spMk id="8" creationId="{105603B0-97E2-D335-C6B9-9087DE14FF3D}"/>
          </ac:spMkLst>
        </pc:spChg>
        <pc:picChg chg="add mod">
          <ac:chgData name="Hoang The" userId="9f16f8d006165ab0" providerId="LiveId" clId="{8D9A52AD-E3F2-4750-BCEC-78C41C37BB78}" dt="2024-08-20T15:48:58.684" v="1013"/>
          <ac:picMkLst>
            <pc:docMk/>
            <pc:sldMk cId="2544109193" sldId="305"/>
            <ac:picMk id="3074" creationId="{A08C43FB-2205-30C7-4603-9E7D3CCEC9CC}"/>
          </ac:picMkLst>
        </pc:picChg>
      </pc:sldChg>
      <pc:sldChg chg="del">
        <pc:chgData name="Hoang The" userId="9f16f8d006165ab0" providerId="LiveId" clId="{8D9A52AD-E3F2-4750-BCEC-78C41C37BB78}" dt="2024-08-19T14:43:05.259" v="0" actId="47"/>
        <pc:sldMkLst>
          <pc:docMk/>
          <pc:sldMk cId="4002353724" sldId="305"/>
        </pc:sldMkLst>
      </pc:sldChg>
      <pc:sldChg chg="add del">
        <pc:chgData name="Hoang The" userId="9f16f8d006165ab0" providerId="LiveId" clId="{8D9A52AD-E3F2-4750-BCEC-78C41C37BB78}" dt="2024-08-23T16:54:42.576" v="3449" actId="47"/>
        <pc:sldMkLst>
          <pc:docMk/>
          <pc:sldMk cId="2590006999" sldId="306"/>
        </pc:sldMkLst>
      </pc:sldChg>
      <pc:sldChg chg="del">
        <pc:chgData name="Hoang The" userId="9f16f8d006165ab0" providerId="LiveId" clId="{8D9A52AD-E3F2-4750-BCEC-78C41C37BB78}" dt="2024-08-19T14:43:05.259" v="0" actId="47"/>
        <pc:sldMkLst>
          <pc:docMk/>
          <pc:sldMk cId="3694361154" sldId="306"/>
        </pc:sldMkLst>
      </pc:sldChg>
      <pc:sldChg chg="del">
        <pc:chgData name="Hoang The" userId="9f16f8d006165ab0" providerId="LiveId" clId="{8D9A52AD-E3F2-4750-BCEC-78C41C37BB78}" dt="2024-08-19T14:43:05.259" v="0" actId="47"/>
        <pc:sldMkLst>
          <pc:docMk/>
          <pc:sldMk cId="2315696482" sldId="307"/>
        </pc:sldMkLst>
      </pc:sldChg>
      <pc:sldChg chg="addSp delSp modSp add mod">
        <pc:chgData name="Hoang The" userId="9f16f8d006165ab0" providerId="LiveId" clId="{8D9A52AD-E3F2-4750-BCEC-78C41C37BB78}" dt="2024-08-21T15:39:37.087" v="1138" actId="14100"/>
        <pc:sldMkLst>
          <pc:docMk/>
          <pc:sldMk cId="3966331987" sldId="307"/>
        </pc:sldMkLst>
        <pc:spChg chg="mod">
          <ac:chgData name="Hoang The" userId="9f16f8d006165ab0" providerId="LiveId" clId="{8D9A52AD-E3F2-4750-BCEC-78C41C37BB78}" dt="2024-08-20T15:49:30.436" v="1052" actId="20577"/>
          <ac:spMkLst>
            <pc:docMk/>
            <pc:sldMk cId="3966331987" sldId="307"/>
            <ac:spMk id="3" creationId="{F20A80F2-7658-3DC0-4E51-1890E50AA106}"/>
          </ac:spMkLst>
        </pc:spChg>
        <pc:spChg chg="mod">
          <ac:chgData name="Hoang The" userId="9f16f8d006165ab0" providerId="LiveId" clId="{8D9A52AD-E3F2-4750-BCEC-78C41C37BB78}" dt="2024-08-21T15:39:04.774" v="1132" actId="1076"/>
          <ac:spMkLst>
            <pc:docMk/>
            <pc:sldMk cId="3966331987" sldId="307"/>
            <ac:spMk id="8" creationId="{105603B0-97E2-D335-C6B9-9087DE14FF3D}"/>
          </ac:spMkLst>
        </pc:spChg>
        <pc:picChg chg="del mod">
          <ac:chgData name="Hoang The" userId="9f16f8d006165ab0" providerId="LiveId" clId="{8D9A52AD-E3F2-4750-BCEC-78C41C37BB78}" dt="2024-08-20T15:49:21.982" v="1019" actId="478"/>
          <ac:picMkLst>
            <pc:docMk/>
            <pc:sldMk cId="3966331987" sldId="307"/>
            <ac:picMk id="3074" creationId="{A08C43FB-2205-30C7-4603-9E7D3CCEC9CC}"/>
          </ac:picMkLst>
        </pc:picChg>
        <pc:picChg chg="add mod">
          <ac:chgData name="Hoang The" userId="9f16f8d006165ab0" providerId="LiveId" clId="{8D9A52AD-E3F2-4750-BCEC-78C41C37BB78}" dt="2024-08-21T15:39:37.087" v="1138" actId="14100"/>
          <ac:picMkLst>
            <pc:docMk/>
            <pc:sldMk cId="3966331987" sldId="307"/>
            <ac:picMk id="8194" creationId="{2345183A-2ADA-3702-9DE2-F931C95A5AD6}"/>
          </ac:picMkLst>
        </pc:picChg>
      </pc:sldChg>
      <pc:sldChg chg="addSp delSp modSp add mod">
        <pc:chgData name="Hoang The" userId="9f16f8d006165ab0" providerId="LiveId" clId="{8D9A52AD-E3F2-4750-BCEC-78C41C37BB78}" dt="2024-08-21T16:13:52.759" v="1539" actId="1076"/>
        <pc:sldMkLst>
          <pc:docMk/>
          <pc:sldMk cId="1528808102" sldId="308"/>
        </pc:sldMkLst>
        <pc:spChg chg="mod">
          <ac:chgData name="Hoang The" userId="9f16f8d006165ab0" providerId="LiveId" clId="{8D9A52AD-E3F2-4750-BCEC-78C41C37BB78}" dt="2024-08-21T15:40:50.305" v="1142"/>
          <ac:spMkLst>
            <pc:docMk/>
            <pc:sldMk cId="1528808102" sldId="308"/>
            <ac:spMk id="3" creationId="{F20A80F2-7658-3DC0-4E51-1890E50AA106}"/>
          </ac:spMkLst>
        </pc:spChg>
        <pc:spChg chg="add del">
          <ac:chgData name="Hoang The" userId="9f16f8d006165ab0" providerId="LiveId" clId="{8D9A52AD-E3F2-4750-BCEC-78C41C37BB78}" dt="2024-08-21T15:41:50.107" v="1148" actId="22"/>
          <ac:spMkLst>
            <pc:docMk/>
            <pc:sldMk cId="1528808102" sldId="308"/>
            <ac:spMk id="7" creationId="{7E7698E0-ADAA-531B-9F65-FABE96DB6B14}"/>
          </ac:spMkLst>
        </pc:spChg>
        <pc:spChg chg="del">
          <ac:chgData name="Hoang The" userId="9f16f8d006165ab0" providerId="LiveId" clId="{8D9A52AD-E3F2-4750-BCEC-78C41C37BB78}" dt="2024-08-21T15:41:43.670" v="1144" actId="478"/>
          <ac:spMkLst>
            <pc:docMk/>
            <pc:sldMk cId="1528808102" sldId="308"/>
            <ac:spMk id="8" creationId="{105603B0-97E2-D335-C6B9-9087DE14FF3D}"/>
          </ac:spMkLst>
        </pc:spChg>
        <pc:spChg chg="add del">
          <ac:chgData name="Hoang The" userId="9f16f8d006165ab0" providerId="LiveId" clId="{8D9A52AD-E3F2-4750-BCEC-78C41C37BB78}" dt="2024-08-21T15:43:44.073" v="1159" actId="22"/>
          <ac:spMkLst>
            <pc:docMk/>
            <pc:sldMk cId="1528808102" sldId="308"/>
            <ac:spMk id="11" creationId="{0A387D9E-E803-9F6B-5D17-944B447675F9}"/>
          </ac:spMkLst>
        </pc:spChg>
        <pc:spChg chg="add mod">
          <ac:chgData name="Hoang The" userId="9f16f8d006165ab0" providerId="LiveId" clId="{8D9A52AD-E3F2-4750-BCEC-78C41C37BB78}" dt="2024-08-21T16:10:53.529" v="1495" actId="1076"/>
          <ac:spMkLst>
            <pc:docMk/>
            <pc:sldMk cId="1528808102" sldId="308"/>
            <ac:spMk id="13" creationId="{CF9B89BC-1796-2DF3-967D-F81CFC878DBB}"/>
          </ac:spMkLst>
        </pc:spChg>
        <pc:spChg chg="add mod">
          <ac:chgData name="Hoang The" userId="9f16f8d006165ab0" providerId="LiveId" clId="{8D9A52AD-E3F2-4750-BCEC-78C41C37BB78}" dt="2024-08-21T16:13:29.291" v="1533" actId="255"/>
          <ac:spMkLst>
            <pc:docMk/>
            <pc:sldMk cId="1528808102" sldId="308"/>
            <ac:spMk id="14" creationId="{DE2DA266-B25E-D2B4-A6C0-345E93A57EA0}"/>
          </ac:spMkLst>
        </pc:spChg>
        <pc:graphicFrameChg chg="add mod">
          <ac:chgData name="Hoang The" userId="9f16f8d006165ab0" providerId="LiveId" clId="{8D9A52AD-E3F2-4750-BCEC-78C41C37BB78}" dt="2024-08-21T15:41:44.544" v="1145"/>
          <ac:graphicFrameMkLst>
            <pc:docMk/>
            <pc:sldMk cId="1528808102" sldId="308"/>
            <ac:graphicFrameMk id="2" creationId="{93E26486-4BD0-8E86-D452-9098FE428774}"/>
          </ac:graphicFrameMkLst>
        </pc:graphicFrameChg>
        <pc:graphicFrameChg chg="add mod modGraphic">
          <ac:chgData name="Hoang The" userId="9f16f8d006165ab0" providerId="LiveId" clId="{8D9A52AD-E3F2-4750-BCEC-78C41C37BB78}" dt="2024-08-21T16:12:57.853" v="1527" actId="14734"/>
          <ac:graphicFrameMkLst>
            <pc:docMk/>
            <pc:sldMk cId="1528808102" sldId="308"/>
            <ac:graphicFrameMk id="9" creationId="{338AD2AC-0EE7-80EC-C64B-75A2A320E134}"/>
          </ac:graphicFrameMkLst>
        </pc:graphicFrameChg>
        <pc:picChg chg="del">
          <ac:chgData name="Hoang The" userId="9f16f8d006165ab0" providerId="LiveId" clId="{8D9A52AD-E3F2-4750-BCEC-78C41C37BB78}" dt="2024-08-21T15:40:55.061" v="1143" actId="478"/>
          <ac:picMkLst>
            <pc:docMk/>
            <pc:sldMk cId="1528808102" sldId="308"/>
            <ac:picMk id="8194" creationId="{2345183A-2ADA-3702-9DE2-F931C95A5AD6}"/>
          </ac:picMkLst>
        </pc:picChg>
        <pc:picChg chg="add del mod">
          <ac:chgData name="Hoang The" userId="9f16f8d006165ab0" providerId="LiveId" clId="{8D9A52AD-E3F2-4750-BCEC-78C41C37BB78}" dt="2024-08-21T16:11:16.127" v="1501" actId="478"/>
          <ac:picMkLst>
            <pc:docMk/>
            <pc:sldMk cId="1528808102" sldId="308"/>
            <ac:picMk id="9218" creationId="{FEF856E9-BCC0-D539-7122-DE71FC8EA1B2}"/>
          </ac:picMkLst>
        </pc:picChg>
        <pc:picChg chg="add mod">
          <ac:chgData name="Hoang The" userId="9f16f8d006165ab0" providerId="LiveId" clId="{8D9A52AD-E3F2-4750-BCEC-78C41C37BB78}" dt="2024-08-21T16:13:52.759" v="1539" actId="1076"/>
          <ac:picMkLst>
            <pc:docMk/>
            <pc:sldMk cId="1528808102" sldId="308"/>
            <ac:picMk id="9220" creationId="{282B0E80-594A-FCFC-9F37-AD94518B473B}"/>
          </ac:picMkLst>
        </pc:picChg>
      </pc:sldChg>
      <pc:sldChg chg="del">
        <pc:chgData name="Hoang The" userId="9f16f8d006165ab0" providerId="LiveId" clId="{8D9A52AD-E3F2-4750-BCEC-78C41C37BB78}" dt="2024-08-19T14:43:05.259" v="0" actId="47"/>
        <pc:sldMkLst>
          <pc:docMk/>
          <pc:sldMk cId="2163619160" sldId="308"/>
        </pc:sldMkLst>
      </pc:sldChg>
      <pc:sldChg chg="del">
        <pc:chgData name="Hoang The" userId="9f16f8d006165ab0" providerId="LiveId" clId="{8D9A52AD-E3F2-4750-BCEC-78C41C37BB78}" dt="2024-08-19T14:43:12.431" v="1" actId="47"/>
        <pc:sldMkLst>
          <pc:docMk/>
          <pc:sldMk cId="727199437" sldId="309"/>
        </pc:sldMkLst>
      </pc:sldChg>
      <pc:sldChg chg="addSp delSp modSp add mod ord">
        <pc:chgData name="Hoang The" userId="9f16f8d006165ab0" providerId="LiveId" clId="{8D9A52AD-E3F2-4750-BCEC-78C41C37BB78}" dt="2024-08-21T16:21:56.155" v="1615" actId="20577"/>
        <pc:sldMkLst>
          <pc:docMk/>
          <pc:sldMk cId="4057895877" sldId="309"/>
        </pc:sldMkLst>
        <pc:spChg chg="mod">
          <ac:chgData name="Hoang The" userId="9f16f8d006165ab0" providerId="LiveId" clId="{8D9A52AD-E3F2-4750-BCEC-78C41C37BB78}" dt="2024-08-21T15:45:43.003" v="1186"/>
          <ac:spMkLst>
            <pc:docMk/>
            <pc:sldMk cId="4057895877" sldId="309"/>
            <ac:spMk id="3" creationId="{F20A80F2-7658-3DC0-4E51-1890E50AA106}"/>
          </ac:spMkLst>
        </pc:spChg>
        <pc:spChg chg="mod">
          <ac:chgData name="Hoang The" userId="9f16f8d006165ab0" providerId="LiveId" clId="{8D9A52AD-E3F2-4750-BCEC-78C41C37BB78}" dt="2024-08-21T16:21:56.155" v="1615" actId="20577"/>
          <ac:spMkLst>
            <pc:docMk/>
            <pc:sldMk cId="4057895877" sldId="309"/>
            <ac:spMk id="8" creationId="{105603B0-97E2-D335-C6B9-9087DE14FF3D}"/>
          </ac:spMkLst>
        </pc:spChg>
        <pc:picChg chg="del">
          <ac:chgData name="Hoang The" userId="9f16f8d006165ab0" providerId="LiveId" clId="{8D9A52AD-E3F2-4750-BCEC-78C41C37BB78}" dt="2024-08-21T15:46:50.511" v="1207" actId="478"/>
          <ac:picMkLst>
            <pc:docMk/>
            <pc:sldMk cId="4057895877" sldId="309"/>
            <ac:picMk id="8194" creationId="{2345183A-2ADA-3702-9DE2-F931C95A5AD6}"/>
          </ac:picMkLst>
        </pc:picChg>
        <pc:picChg chg="add mod">
          <ac:chgData name="Hoang The" userId="9f16f8d006165ab0" providerId="LiveId" clId="{8D9A52AD-E3F2-4750-BCEC-78C41C37BB78}" dt="2024-08-21T16:17:04.925" v="1573" actId="1036"/>
          <ac:picMkLst>
            <pc:docMk/>
            <pc:sldMk cId="4057895877" sldId="309"/>
            <ac:picMk id="10242" creationId="{5F0A0DAE-F747-A53F-E102-87C9C919E63A}"/>
          </ac:picMkLst>
        </pc:picChg>
        <pc:picChg chg="add del mod">
          <ac:chgData name="Hoang The" userId="9f16f8d006165ab0" providerId="LiveId" clId="{8D9A52AD-E3F2-4750-BCEC-78C41C37BB78}" dt="2024-08-21T16:14:54.562" v="1548" actId="478"/>
          <ac:picMkLst>
            <pc:docMk/>
            <pc:sldMk cId="4057895877" sldId="309"/>
            <ac:picMk id="10244" creationId="{EF0FDE0F-44AC-575B-7F2B-EBBD7E506792}"/>
          </ac:picMkLst>
        </pc:picChg>
        <pc:picChg chg="add mod">
          <ac:chgData name="Hoang The" userId="9f16f8d006165ab0" providerId="LiveId" clId="{8D9A52AD-E3F2-4750-BCEC-78C41C37BB78}" dt="2024-08-21T16:17:14.707" v="1576" actId="1035"/>
          <ac:picMkLst>
            <pc:docMk/>
            <pc:sldMk cId="4057895877" sldId="309"/>
            <ac:picMk id="10246" creationId="{BB14642B-37D9-7C5A-8AB6-5F056B1E0D59}"/>
          </ac:picMkLst>
        </pc:picChg>
      </pc:sldChg>
      <pc:sldChg chg="del">
        <pc:chgData name="Hoang The" userId="9f16f8d006165ab0" providerId="LiveId" clId="{8D9A52AD-E3F2-4750-BCEC-78C41C37BB78}" dt="2024-08-19T14:43:05.259" v="0" actId="47"/>
        <pc:sldMkLst>
          <pc:docMk/>
          <pc:sldMk cId="1870532751" sldId="310"/>
        </pc:sldMkLst>
      </pc:sldChg>
      <pc:sldChg chg="addSp delSp modSp add mod">
        <pc:chgData name="Hoang The" userId="9f16f8d006165ab0" providerId="LiveId" clId="{8D9A52AD-E3F2-4750-BCEC-78C41C37BB78}" dt="2024-08-23T15:27:33.121" v="2587" actId="20577"/>
        <pc:sldMkLst>
          <pc:docMk/>
          <pc:sldMk cId="1962693100" sldId="310"/>
        </pc:sldMkLst>
        <pc:spChg chg="mod">
          <ac:chgData name="Hoang The" userId="9f16f8d006165ab0" providerId="LiveId" clId="{8D9A52AD-E3F2-4750-BCEC-78C41C37BB78}" dt="2024-08-23T15:27:33.121" v="2587" actId="20577"/>
          <ac:spMkLst>
            <pc:docMk/>
            <pc:sldMk cId="1962693100" sldId="310"/>
            <ac:spMk id="8" creationId="{105603B0-97E2-D335-C6B9-9087DE14FF3D}"/>
          </ac:spMkLst>
        </pc:spChg>
        <pc:picChg chg="add del mod">
          <ac:chgData name="Hoang The" userId="9f16f8d006165ab0" providerId="LiveId" clId="{8D9A52AD-E3F2-4750-BCEC-78C41C37BB78}" dt="2024-08-23T15:17:09.018" v="2432" actId="478"/>
          <ac:picMkLst>
            <pc:docMk/>
            <pc:sldMk cId="1962693100" sldId="310"/>
            <ac:picMk id="4" creationId="{25EBBAFD-A59C-9F80-EAF2-227BDFA7DCC2}"/>
          </ac:picMkLst>
        </pc:picChg>
        <pc:picChg chg="add del mod">
          <ac:chgData name="Hoang The" userId="9f16f8d006165ab0" providerId="LiveId" clId="{8D9A52AD-E3F2-4750-BCEC-78C41C37BB78}" dt="2024-08-22T14:47:39.016" v="1618" actId="478"/>
          <ac:picMkLst>
            <pc:docMk/>
            <pc:sldMk cId="1962693100" sldId="310"/>
            <ac:picMk id="11266" creationId="{CC06D1C5-57F8-21F0-0FCB-50A728609F74}"/>
          </ac:picMkLst>
        </pc:picChg>
        <pc:picChg chg="add del mod">
          <ac:chgData name="Hoang The" userId="9f16f8d006165ab0" providerId="LiveId" clId="{8D9A52AD-E3F2-4750-BCEC-78C41C37BB78}" dt="2024-08-22T15:06:28.288" v="1739" actId="478"/>
          <ac:picMkLst>
            <pc:docMk/>
            <pc:sldMk cId="1962693100" sldId="310"/>
            <ac:picMk id="11268" creationId="{BA30489F-140E-FFE9-70AC-1B16A2D2CEEF}"/>
          </ac:picMkLst>
        </pc:picChg>
        <pc:picChg chg="add mod">
          <ac:chgData name="Hoang The" userId="9f16f8d006165ab0" providerId="LiveId" clId="{8D9A52AD-E3F2-4750-BCEC-78C41C37BB78}" dt="2024-08-23T15:18:12.382" v="2444" actId="1076"/>
          <ac:picMkLst>
            <pc:docMk/>
            <pc:sldMk cId="1962693100" sldId="310"/>
            <ac:picMk id="11270" creationId="{6CE3076D-3372-626C-0DDF-46AD9771EB7D}"/>
          </ac:picMkLst>
        </pc:picChg>
      </pc:sldChg>
      <pc:sldChg chg="del">
        <pc:chgData name="Hoang The" userId="9f16f8d006165ab0" providerId="LiveId" clId="{8D9A52AD-E3F2-4750-BCEC-78C41C37BB78}" dt="2024-08-19T14:43:12.431" v="1" actId="47"/>
        <pc:sldMkLst>
          <pc:docMk/>
          <pc:sldMk cId="2452592347" sldId="311"/>
        </pc:sldMkLst>
      </pc:sldChg>
      <pc:sldChg chg="addSp modSp add mod ord">
        <pc:chgData name="Hoang The" userId="9f16f8d006165ab0" providerId="LiveId" clId="{8D9A52AD-E3F2-4750-BCEC-78C41C37BB78}" dt="2024-08-23T15:58:50.943" v="2858"/>
        <pc:sldMkLst>
          <pc:docMk/>
          <pc:sldMk cId="2535977467" sldId="311"/>
        </pc:sldMkLst>
        <pc:spChg chg="add">
          <ac:chgData name="Hoang The" userId="9f16f8d006165ab0" providerId="LiveId" clId="{8D9A52AD-E3F2-4750-BCEC-78C41C37BB78}" dt="2024-08-23T15:43:41.812" v="2770"/>
          <ac:spMkLst>
            <pc:docMk/>
            <pc:sldMk cId="2535977467" sldId="311"/>
            <ac:spMk id="2" creationId="{AFE24E38-368F-F841-4B0F-9CDEA5C59D7D}"/>
          </ac:spMkLst>
        </pc:spChg>
        <pc:spChg chg="mod">
          <ac:chgData name="Hoang The" userId="9f16f8d006165ab0" providerId="LiveId" clId="{8D9A52AD-E3F2-4750-BCEC-78C41C37BB78}" dt="2024-08-23T15:56:07.403" v="2827" actId="20577"/>
          <ac:spMkLst>
            <pc:docMk/>
            <pc:sldMk cId="2535977467" sldId="311"/>
            <ac:spMk id="8" creationId="{105603B0-97E2-D335-C6B9-9087DE14FF3D}"/>
          </ac:spMkLst>
        </pc:spChg>
        <pc:picChg chg="add mod">
          <ac:chgData name="Hoang The" userId="9f16f8d006165ab0" providerId="LiveId" clId="{8D9A52AD-E3F2-4750-BCEC-78C41C37BB78}" dt="2024-08-23T15:42:27.325" v="2701" actId="1076"/>
          <ac:picMkLst>
            <pc:docMk/>
            <pc:sldMk cId="2535977467" sldId="311"/>
            <ac:picMk id="14338" creationId="{D7E9856B-DBD1-3A4A-C9E1-993B6FBF083A}"/>
          </ac:picMkLst>
        </pc:picChg>
      </pc:sldChg>
      <pc:sldChg chg="addSp delSp modSp add del mod">
        <pc:chgData name="Hoang The" userId="9f16f8d006165ab0" providerId="LiveId" clId="{8D9A52AD-E3F2-4750-BCEC-78C41C37BB78}" dt="2024-08-23T15:53:25.855" v="2824" actId="1076"/>
        <pc:sldMkLst>
          <pc:docMk/>
          <pc:sldMk cId="2602622797" sldId="312"/>
        </pc:sldMkLst>
        <pc:spChg chg="add del">
          <ac:chgData name="Hoang The" userId="9f16f8d006165ab0" providerId="LiveId" clId="{8D9A52AD-E3F2-4750-BCEC-78C41C37BB78}" dt="2024-08-23T15:51:47.695" v="2815" actId="478"/>
          <ac:spMkLst>
            <pc:docMk/>
            <pc:sldMk cId="2602622797" sldId="312"/>
            <ac:spMk id="2" creationId="{B20D71BD-F78C-CE8D-A770-1F262BAF68B0}"/>
          </ac:spMkLst>
        </pc:spChg>
        <pc:spChg chg="add del mod">
          <ac:chgData name="Hoang The" userId="9f16f8d006165ab0" providerId="LiveId" clId="{8D9A52AD-E3F2-4750-BCEC-78C41C37BB78}" dt="2024-08-23T15:51:51.037" v="2817" actId="478"/>
          <ac:spMkLst>
            <pc:docMk/>
            <pc:sldMk cId="2602622797" sldId="312"/>
            <ac:spMk id="4" creationId="{BC5C5F3A-C339-7152-45C7-45799B451722}"/>
          </ac:spMkLst>
        </pc:spChg>
        <pc:spChg chg="add del mod">
          <ac:chgData name="Hoang The" userId="9f16f8d006165ab0" providerId="LiveId" clId="{8D9A52AD-E3F2-4750-BCEC-78C41C37BB78}" dt="2024-08-23T15:52:50.831" v="2819" actId="478"/>
          <ac:spMkLst>
            <pc:docMk/>
            <pc:sldMk cId="2602622797" sldId="312"/>
            <ac:spMk id="7" creationId="{EC7543DA-88AE-D0F7-30B3-2A3FF2125881}"/>
          </ac:spMkLst>
        </pc:spChg>
        <pc:spChg chg="add del mod">
          <ac:chgData name="Hoang The" userId="9f16f8d006165ab0" providerId="LiveId" clId="{8D9A52AD-E3F2-4750-BCEC-78C41C37BB78}" dt="2024-08-23T15:51:47.695" v="2815" actId="478"/>
          <ac:spMkLst>
            <pc:docMk/>
            <pc:sldMk cId="2602622797" sldId="312"/>
            <ac:spMk id="8" creationId="{105603B0-97E2-D335-C6B9-9087DE14FF3D}"/>
          </ac:spMkLst>
        </pc:spChg>
        <pc:spChg chg="add del mod">
          <ac:chgData name="Hoang The" userId="9f16f8d006165ab0" providerId="LiveId" clId="{8D9A52AD-E3F2-4750-BCEC-78C41C37BB78}" dt="2024-08-23T15:53:09.840" v="2821" actId="478"/>
          <ac:spMkLst>
            <pc:docMk/>
            <pc:sldMk cId="2602622797" sldId="312"/>
            <ac:spMk id="9" creationId="{47B497CF-1E5A-F49F-B676-5EF6345EB054}"/>
          </ac:spMkLst>
        </pc:spChg>
        <pc:picChg chg="add mod">
          <ac:chgData name="Hoang The" userId="9f16f8d006165ab0" providerId="LiveId" clId="{8D9A52AD-E3F2-4750-BCEC-78C41C37BB78}" dt="2024-08-23T15:53:25.855" v="2824" actId="1076"/>
          <ac:picMkLst>
            <pc:docMk/>
            <pc:sldMk cId="2602622797" sldId="312"/>
            <ac:picMk id="11" creationId="{25D8FB08-D446-56B2-7666-D958500ACAD2}"/>
          </ac:picMkLst>
        </pc:picChg>
      </pc:sldChg>
      <pc:sldChg chg="del">
        <pc:chgData name="Hoang The" userId="9f16f8d006165ab0" providerId="LiveId" clId="{8D9A52AD-E3F2-4750-BCEC-78C41C37BB78}" dt="2024-08-19T14:43:12.431" v="1" actId="47"/>
        <pc:sldMkLst>
          <pc:docMk/>
          <pc:sldMk cId="3814419073" sldId="312"/>
        </pc:sldMkLst>
      </pc:sldChg>
      <pc:sldChg chg="addSp delSp modSp add mod">
        <pc:chgData name="Hoang The" userId="9f16f8d006165ab0" providerId="LiveId" clId="{8D9A52AD-E3F2-4750-BCEC-78C41C37BB78}" dt="2024-08-22T16:03:17.587" v="2421" actId="20577"/>
        <pc:sldMkLst>
          <pc:docMk/>
          <pc:sldMk cId="575172779" sldId="313"/>
        </pc:sldMkLst>
        <pc:spChg chg="mod">
          <ac:chgData name="Hoang The" userId="9f16f8d006165ab0" providerId="LiveId" clId="{8D9A52AD-E3F2-4750-BCEC-78C41C37BB78}" dt="2024-08-22T16:03:17.587" v="2421" actId="20577"/>
          <ac:spMkLst>
            <pc:docMk/>
            <pc:sldMk cId="575172779" sldId="313"/>
            <ac:spMk id="8" creationId="{105603B0-97E2-D335-C6B9-9087DE14FF3D}"/>
          </ac:spMkLst>
        </pc:spChg>
        <pc:spChg chg="add">
          <ac:chgData name="Hoang The" userId="9f16f8d006165ab0" providerId="LiveId" clId="{8D9A52AD-E3F2-4750-BCEC-78C41C37BB78}" dt="2024-08-22T16:01:37.705" v="2334"/>
          <ac:spMkLst>
            <pc:docMk/>
            <pc:sldMk cId="575172779" sldId="313"/>
            <ac:spMk id="9" creationId="{AF5200F1-646C-6681-E49A-D39918E8C338}"/>
          </ac:spMkLst>
        </pc:spChg>
        <pc:picChg chg="del">
          <ac:chgData name="Hoang The" userId="9f16f8d006165ab0" providerId="LiveId" clId="{8D9A52AD-E3F2-4750-BCEC-78C41C37BB78}" dt="2024-08-22T15:59:35.079" v="2306" actId="478"/>
          <ac:picMkLst>
            <pc:docMk/>
            <pc:sldMk cId="575172779" sldId="313"/>
            <ac:picMk id="4" creationId="{25EBBAFD-A59C-9F80-EAF2-227BDFA7DCC2}"/>
          </ac:picMkLst>
        </pc:picChg>
        <pc:picChg chg="add mod">
          <ac:chgData name="Hoang The" userId="9f16f8d006165ab0" providerId="LiveId" clId="{8D9A52AD-E3F2-4750-BCEC-78C41C37BB78}" dt="2024-08-22T16:01:24.664" v="2329" actId="1076"/>
          <ac:picMkLst>
            <pc:docMk/>
            <pc:sldMk cId="575172779" sldId="313"/>
            <ac:picMk id="7" creationId="{A56926F8-954D-5DAF-4092-0B07EBF7691A}"/>
          </ac:picMkLst>
        </pc:picChg>
      </pc:sldChg>
      <pc:sldChg chg="del">
        <pc:chgData name="Hoang The" userId="9f16f8d006165ab0" providerId="LiveId" clId="{8D9A52AD-E3F2-4750-BCEC-78C41C37BB78}" dt="2024-08-19T14:43:12.431" v="1" actId="47"/>
        <pc:sldMkLst>
          <pc:docMk/>
          <pc:sldMk cId="692972197" sldId="313"/>
        </pc:sldMkLst>
      </pc:sldChg>
      <pc:sldChg chg="new del">
        <pc:chgData name="Hoang The" userId="9f16f8d006165ab0" providerId="LiveId" clId="{8D9A52AD-E3F2-4750-BCEC-78C41C37BB78}" dt="2024-08-23T15:16:23.088" v="2429" actId="47"/>
        <pc:sldMkLst>
          <pc:docMk/>
          <pc:sldMk cId="1332348492" sldId="314"/>
        </pc:sldMkLst>
      </pc:sldChg>
      <pc:sldChg chg="addSp delSp modSp add mod">
        <pc:chgData name="Hoang The" userId="9f16f8d006165ab0" providerId="LiveId" clId="{8D9A52AD-E3F2-4750-BCEC-78C41C37BB78}" dt="2024-08-23T15:37:53.388" v="2692" actId="114"/>
        <pc:sldMkLst>
          <pc:docMk/>
          <pc:sldMk cId="1808795622" sldId="314"/>
        </pc:sldMkLst>
        <pc:spChg chg="add mod">
          <ac:chgData name="Hoang The" userId="9f16f8d006165ab0" providerId="LiveId" clId="{8D9A52AD-E3F2-4750-BCEC-78C41C37BB78}" dt="2024-08-23T15:36:47.601" v="2686" actId="1076"/>
          <ac:spMkLst>
            <pc:docMk/>
            <pc:sldMk cId="1808795622" sldId="314"/>
            <ac:spMk id="2" creationId="{6282163A-6274-548C-C2D9-C1F9EF7FC06E}"/>
          </ac:spMkLst>
        </pc:spChg>
        <pc:spChg chg="add del mod">
          <ac:chgData name="Hoang The" userId="9f16f8d006165ab0" providerId="LiveId" clId="{8D9A52AD-E3F2-4750-BCEC-78C41C37BB78}" dt="2024-08-23T15:31:49.508" v="2652" actId="478"/>
          <ac:spMkLst>
            <pc:docMk/>
            <pc:sldMk cId="1808795622" sldId="314"/>
            <ac:spMk id="4" creationId="{09CCD580-1B8C-E3B9-AD26-ADE0055F483A}"/>
          </ac:spMkLst>
        </pc:spChg>
        <pc:spChg chg="add mod">
          <ac:chgData name="Hoang The" userId="9f16f8d006165ab0" providerId="LiveId" clId="{8D9A52AD-E3F2-4750-BCEC-78C41C37BB78}" dt="2024-08-23T15:36:47.601" v="2686" actId="1076"/>
          <ac:spMkLst>
            <pc:docMk/>
            <pc:sldMk cId="1808795622" sldId="314"/>
            <ac:spMk id="7" creationId="{78960FB4-7D84-F6D2-E972-2D9899CFCA1F}"/>
          </ac:spMkLst>
        </pc:spChg>
        <pc:spChg chg="mod">
          <ac:chgData name="Hoang The" userId="9f16f8d006165ab0" providerId="LiveId" clId="{8D9A52AD-E3F2-4750-BCEC-78C41C37BB78}" dt="2024-08-23T15:29:44.512" v="2647" actId="20577"/>
          <ac:spMkLst>
            <pc:docMk/>
            <pc:sldMk cId="1808795622" sldId="314"/>
            <ac:spMk id="8" creationId="{105603B0-97E2-D335-C6B9-9087DE14FF3D}"/>
          </ac:spMkLst>
        </pc:spChg>
        <pc:spChg chg="add mod">
          <ac:chgData name="Hoang The" userId="9f16f8d006165ab0" providerId="LiveId" clId="{8D9A52AD-E3F2-4750-BCEC-78C41C37BB78}" dt="2024-08-23T15:36:47.601" v="2686" actId="1076"/>
          <ac:spMkLst>
            <pc:docMk/>
            <pc:sldMk cId="1808795622" sldId="314"/>
            <ac:spMk id="9" creationId="{B7C6488F-81A4-C272-201E-E2A7EE3997B9}"/>
          </ac:spMkLst>
        </pc:spChg>
        <pc:spChg chg="add mod">
          <ac:chgData name="Hoang The" userId="9f16f8d006165ab0" providerId="LiveId" clId="{8D9A52AD-E3F2-4750-BCEC-78C41C37BB78}" dt="2024-08-23T15:36:47.601" v="2686" actId="1076"/>
          <ac:spMkLst>
            <pc:docMk/>
            <pc:sldMk cId="1808795622" sldId="314"/>
            <ac:spMk id="10" creationId="{40D3D94F-1EC1-1C84-3F46-EDA383C7E26F}"/>
          </ac:spMkLst>
        </pc:spChg>
        <pc:spChg chg="add mod">
          <ac:chgData name="Hoang The" userId="9f16f8d006165ab0" providerId="LiveId" clId="{8D9A52AD-E3F2-4750-BCEC-78C41C37BB78}" dt="2024-08-23T15:37:53.388" v="2692" actId="114"/>
          <ac:spMkLst>
            <pc:docMk/>
            <pc:sldMk cId="1808795622" sldId="314"/>
            <ac:spMk id="11" creationId="{9B624DC7-6899-B31D-6BE5-C5CC42DA842C}"/>
          </ac:spMkLst>
        </pc:spChg>
        <pc:spChg chg="add mod">
          <ac:chgData name="Hoang The" userId="9f16f8d006165ab0" providerId="LiveId" clId="{8D9A52AD-E3F2-4750-BCEC-78C41C37BB78}" dt="2024-08-23T15:37:53.388" v="2692" actId="114"/>
          <ac:spMkLst>
            <pc:docMk/>
            <pc:sldMk cId="1808795622" sldId="314"/>
            <ac:spMk id="12" creationId="{3FDDBED2-18D7-1ADD-0295-263166847681}"/>
          </ac:spMkLst>
        </pc:spChg>
        <pc:spChg chg="add mod">
          <ac:chgData name="Hoang The" userId="9f16f8d006165ab0" providerId="LiveId" clId="{8D9A52AD-E3F2-4750-BCEC-78C41C37BB78}" dt="2024-08-23T15:37:53.388" v="2692" actId="114"/>
          <ac:spMkLst>
            <pc:docMk/>
            <pc:sldMk cId="1808795622" sldId="314"/>
            <ac:spMk id="13" creationId="{BA5A8EBB-89C7-0853-FDCE-9AFCA7069FCE}"/>
          </ac:spMkLst>
        </pc:spChg>
        <pc:spChg chg="add mod">
          <ac:chgData name="Hoang The" userId="9f16f8d006165ab0" providerId="LiveId" clId="{8D9A52AD-E3F2-4750-BCEC-78C41C37BB78}" dt="2024-08-23T15:36:47.601" v="2686" actId="1076"/>
          <ac:spMkLst>
            <pc:docMk/>
            <pc:sldMk cId="1808795622" sldId="314"/>
            <ac:spMk id="14" creationId="{A2B441C0-CD3C-6685-9B08-1D73C3F3B13B}"/>
          </ac:spMkLst>
        </pc:spChg>
        <pc:spChg chg="add mod">
          <ac:chgData name="Hoang The" userId="9f16f8d006165ab0" providerId="LiveId" clId="{8D9A52AD-E3F2-4750-BCEC-78C41C37BB78}" dt="2024-08-23T15:36:47.601" v="2686" actId="1076"/>
          <ac:spMkLst>
            <pc:docMk/>
            <pc:sldMk cId="1808795622" sldId="314"/>
            <ac:spMk id="15" creationId="{33284221-0B40-13C0-7110-0D8AC8A434A3}"/>
          </ac:spMkLst>
        </pc:spChg>
        <pc:spChg chg="add mod">
          <ac:chgData name="Hoang The" userId="9f16f8d006165ab0" providerId="LiveId" clId="{8D9A52AD-E3F2-4750-BCEC-78C41C37BB78}" dt="2024-08-23T15:36:47.601" v="2686" actId="1076"/>
          <ac:spMkLst>
            <pc:docMk/>
            <pc:sldMk cId="1808795622" sldId="314"/>
            <ac:spMk id="16" creationId="{F28ED6D0-3ACE-73BC-9BA8-4E347ACF08BA}"/>
          </ac:spMkLst>
        </pc:spChg>
        <pc:spChg chg="add del mod">
          <ac:chgData name="Hoang The" userId="9f16f8d006165ab0" providerId="LiveId" clId="{8D9A52AD-E3F2-4750-BCEC-78C41C37BB78}" dt="2024-08-23T15:36:28.258" v="2684" actId="478"/>
          <ac:spMkLst>
            <pc:docMk/>
            <pc:sldMk cId="1808795622" sldId="314"/>
            <ac:spMk id="17" creationId="{D79A25BA-71E7-EB23-69BD-67C385F84EBB}"/>
          </ac:spMkLst>
        </pc:spChg>
        <pc:spChg chg="add mod">
          <ac:chgData name="Hoang The" userId="9f16f8d006165ab0" providerId="LiveId" clId="{8D9A52AD-E3F2-4750-BCEC-78C41C37BB78}" dt="2024-08-23T15:36:47.601" v="2686" actId="1076"/>
          <ac:spMkLst>
            <pc:docMk/>
            <pc:sldMk cId="1808795622" sldId="314"/>
            <ac:spMk id="18" creationId="{E4359BDF-17C7-7072-763A-5835AC41D021}"/>
          </ac:spMkLst>
        </pc:spChg>
        <pc:spChg chg="add mod">
          <ac:chgData name="Hoang The" userId="9f16f8d006165ab0" providerId="LiveId" clId="{8D9A52AD-E3F2-4750-BCEC-78C41C37BB78}" dt="2024-08-23T15:36:47.601" v="2686" actId="1076"/>
          <ac:spMkLst>
            <pc:docMk/>
            <pc:sldMk cId="1808795622" sldId="314"/>
            <ac:spMk id="19" creationId="{EE6E3BCC-FCEC-8FC5-6828-2C1F8212FDBE}"/>
          </ac:spMkLst>
        </pc:spChg>
      </pc:sldChg>
      <pc:sldChg chg="del">
        <pc:chgData name="Hoang The" userId="9f16f8d006165ab0" providerId="LiveId" clId="{8D9A52AD-E3F2-4750-BCEC-78C41C37BB78}" dt="2024-08-19T14:43:12.431" v="1" actId="47"/>
        <pc:sldMkLst>
          <pc:docMk/>
          <pc:sldMk cId="3772817285" sldId="314"/>
        </pc:sldMkLst>
      </pc:sldChg>
      <pc:sldChg chg="add">
        <pc:chgData name="Hoang The" userId="9f16f8d006165ab0" providerId="LiveId" clId="{8D9A52AD-E3F2-4750-BCEC-78C41C37BB78}" dt="2024-08-23T15:17:01.596" v="2431" actId="2890"/>
        <pc:sldMkLst>
          <pc:docMk/>
          <pc:sldMk cId="477078015" sldId="315"/>
        </pc:sldMkLst>
      </pc:sldChg>
      <pc:sldChg chg="del">
        <pc:chgData name="Hoang The" userId="9f16f8d006165ab0" providerId="LiveId" clId="{8D9A52AD-E3F2-4750-BCEC-78C41C37BB78}" dt="2024-08-19T14:43:12.431" v="1" actId="47"/>
        <pc:sldMkLst>
          <pc:docMk/>
          <pc:sldMk cId="2849352195" sldId="315"/>
        </pc:sldMkLst>
      </pc:sldChg>
      <pc:sldChg chg="del">
        <pc:chgData name="Hoang The" userId="9f16f8d006165ab0" providerId="LiveId" clId="{8D9A52AD-E3F2-4750-BCEC-78C41C37BB78}" dt="2024-08-19T14:43:12.431" v="1" actId="47"/>
        <pc:sldMkLst>
          <pc:docMk/>
          <pc:sldMk cId="1362096839" sldId="316"/>
        </pc:sldMkLst>
      </pc:sldChg>
      <pc:sldChg chg="addSp delSp modSp add mod ord">
        <pc:chgData name="Hoang The" userId="9f16f8d006165ab0" providerId="LiveId" clId="{8D9A52AD-E3F2-4750-BCEC-78C41C37BB78}" dt="2024-08-23T15:26:20.293" v="2585" actId="20577"/>
        <pc:sldMkLst>
          <pc:docMk/>
          <pc:sldMk cId="1947677952" sldId="316"/>
        </pc:sldMkLst>
        <pc:spChg chg="add mod">
          <ac:chgData name="Hoang The" userId="9f16f8d006165ab0" providerId="LiveId" clId="{8D9A52AD-E3F2-4750-BCEC-78C41C37BB78}" dt="2024-08-23T15:26:20.293" v="2585" actId="20577"/>
          <ac:spMkLst>
            <pc:docMk/>
            <pc:sldMk cId="1947677952" sldId="316"/>
            <ac:spMk id="2" creationId="{58E7F9C3-39FA-4274-CA75-D59C25100621}"/>
          </ac:spMkLst>
        </pc:spChg>
        <pc:spChg chg="add">
          <ac:chgData name="Hoang The" userId="9f16f8d006165ab0" providerId="LiveId" clId="{8D9A52AD-E3F2-4750-BCEC-78C41C37BB78}" dt="2024-08-23T15:24:03.779" v="2553"/>
          <ac:spMkLst>
            <pc:docMk/>
            <pc:sldMk cId="1947677952" sldId="316"/>
            <ac:spMk id="4" creationId="{074CCD83-7257-F678-8DBB-3A38938562AD}"/>
          </ac:spMkLst>
        </pc:spChg>
        <pc:spChg chg="add">
          <ac:chgData name="Hoang The" userId="9f16f8d006165ab0" providerId="LiveId" clId="{8D9A52AD-E3F2-4750-BCEC-78C41C37BB78}" dt="2024-08-23T15:24:06.029" v="2554"/>
          <ac:spMkLst>
            <pc:docMk/>
            <pc:sldMk cId="1947677952" sldId="316"/>
            <ac:spMk id="7" creationId="{D295A9E7-D75A-E9E0-AAAB-B839FEB46FB7}"/>
          </ac:spMkLst>
        </pc:spChg>
        <pc:spChg chg="mod">
          <ac:chgData name="Hoang The" userId="9f16f8d006165ab0" providerId="LiveId" clId="{8D9A52AD-E3F2-4750-BCEC-78C41C37BB78}" dt="2024-08-23T15:22:18.573" v="2539" actId="20577"/>
          <ac:spMkLst>
            <pc:docMk/>
            <pc:sldMk cId="1947677952" sldId="316"/>
            <ac:spMk id="8" creationId="{105603B0-97E2-D335-C6B9-9087DE14FF3D}"/>
          </ac:spMkLst>
        </pc:spChg>
        <pc:picChg chg="del">
          <ac:chgData name="Hoang The" userId="9f16f8d006165ab0" providerId="LiveId" clId="{8D9A52AD-E3F2-4750-BCEC-78C41C37BB78}" dt="2024-08-23T15:22:19.948" v="2540" actId="478"/>
          <ac:picMkLst>
            <pc:docMk/>
            <pc:sldMk cId="1947677952" sldId="316"/>
            <ac:picMk id="3074" creationId="{A08C43FB-2205-30C7-4603-9E7D3CCEC9CC}"/>
          </ac:picMkLst>
        </pc:picChg>
        <pc:picChg chg="add del mod">
          <ac:chgData name="Hoang The" userId="9f16f8d006165ab0" providerId="LiveId" clId="{8D9A52AD-E3F2-4750-BCEC-78C41C37BB78}" dt="2024-08-23T15:23:10.950" v="2548" actId="478"/>
          <ac:picMkLst>
            <pc:docMk/>
            <pc:sldMk cId="1947677952" sldId="316"/>
            <ac:picMk id="13314" creationId="{385DFCDC-2D36-E7D6-0E22-20A1738C04A1}"/>
          </ac:picMkLst>
        </pc:picChg>
        <pc:picChg chg="add mod">
          <ac:chgData name="Hoang The" userId="9f16f8d006165ab0" providerId="LiveId" clId="{8D9A52AD-E3F2-4750-BCEC-78C41C37BB78}" dt="2024-08-23T15:24:54.887" v="2560" actId="1076"/>
          <ac:picMkLst>
            <pc:docMk/>
            <pc:sldMk cId="1947677952" sldId="316"/>
            <ac:picMk id="13316" creationId="{623D9DDA-8351-3CC4-109C-ACA413B972BF}"/>
          </ac:picMkLst>
        </pc:picChg>
      </pc:sldChg>
      <pc:sldChg chg="modSp add mod ord">
        <pc:chgData name="Hoang The" userId="9f16f8d006165ab0" providerId="LiveId" clId="{8D9A52AD-E3F2-4750-BCEC-78C41C37BB78}" dt="2024-08-23T15:58:50.943" v="2858"/>
        <pc:sldMkLst>
          <pc:docMk/>
          <pc:sldMk cId="1149076521" sldId="317"/>
        </pc:sldMkLst>
        <pc:spChg chg="mod">
          <ac:chgData name="Hoang The" userId="9f16f8d006165ab0" providerId="LiveId" clId="{8D9A52AD-E3F2-4750-BCEC-78C41C37BB78}" dt="2024-08-23T15:58:22.069" v="2856" actId="20577"/>
          <ac:spMkLst>
            <pc:docMk/>
            <pc:sldMk cId="1149076521" sldId="317"/>
            <ac:spMk id="8" creationId="{105603B0-97E2-D335-C6B9-9087DE14FF3D}"/>
          </ac:spMkLst>
        </pc:spChg>
      </pc:sldChg>
      <pc:sldChg chg="del">
        <pc:chgData name="Hoang The" userId="9f16f8d006165ab0" providerId="LiveId" clId="{8D9A52AD-E3F2-4750-BCEC-78C41C37BB78}" dt="2024-08-19T14:43:12.431" v="1" actId="47"/>
        <pc:sldMkLst>
          <pc:docMk/>
          <pc:sldMk cId="3805166428" sldId="317"/>
        </pc:sldMkLst>
      </pc:sldChg>
      <pc:sldChg chg="del">
        <pc:chgData name="Hoang The" userId="9f16f8d006165ab0" providerId="LiveId" clId="{8D9A52AD-E3F2-4750-BCEC-78C41C37BB78}" dt="2024-08-19T14:43:12.431" v="1" actId="47"/>
        <pc:sldMkLst>
          <pc:docMk/>
          <pc:sldMk cId="938377721" sldId="318"/>
        </pc:sldMkLst>
      </pc:sldChg>
      <pc:sldChg chg="add del ord">
        <pc:chgData name="Hoang The" userId="9f16f8d006165ab0" providerId="LiveId" clId="{8D9A52AD-E3F2-4750-BCEC-78C41C37BB78}" dt="2024-08-23T16:01:24.181" v="2862" actId="47"/>
        <pc:sldMkLst>
          <pc:docMk/>
          <pc:sldMk cId="1202241381" sldId="318"/>
        </pc:sldMkLst>
      </pc:sldChg>
      <pc:sldChg chg="addSp delSp modSp add mod ord">
        <pc:chgData name="Hoang The" userId="9f16f8d006165ab0" providerId="LiveId" clId="{8D9A52AD-E3F2-4750-BCEC-78C41C37BB78}" dt="2024-08-23T16:12:01.433" v="2993" actId="1076"/>
        <pc:sldMkLst>
          <pc:docMk/>
          <pc:sldMk cId="2661623280" sldId="318"/>
        </pc:sldMkLst>
        <pc:spChg chg="del">
          <ac:chgData name="Hoang The" userId="9f16f8d006165ab0" providerId="LiveId" clId="{8D9A52AD-E3F2-4750-BCEC-78C41C37BB78}" dt="2024-08-23T16:09:24.919" v="2929" actId="478"/>
          <ac:spMkLst>
            <pc:docMk/>
            <pc:sldMk cId="2661623280" sldId="318"/>
            <ac:spMk id="2" creationId="{B20D71BD-F78C-CE8D-A770-1F262BAF68B0}"/>
          </ac:spMkLst>
        </pc:spChg>
        <pc:spChg chg="mod">
          <ac:chgData name="Hoang The" userId="9f16f8d006165ab0" providerId="LiveId" clId="{8D9A52AD-E3F2-4750-BCEC-78C41C37BB78}" dt="2024-08-23T16:05:37.647" v="2922" actId="20577"/>
          <ac:spMkLst>
            <pc:docMk/>
            <pc:sldMk cId="2661623280" sldId="318"/>
            <ac:spMk id="3" creationId="{F20A80F2-7658-3DC0-4E51-1890E50AA106}"/>
          </ac:spMkLst>
        </pc:spChg>
        <pc:spChg chg="add del mod">
          <ac:chgData name="Hoang The" userId="9f16f8d006165ab0" providerId="LiveId" clId="{8D9A52AD-E3F2-4750-BCEC-78C41C37BB78}" dt="2024-08-23T16:08:47.168" v="2926" actId="478"/>
          <ac:spMkLst>
            <pc:docMk/>
            <pc:sldMk cId="2661623280" sldId="318"/>
            <ac:spMk id="4" creationId="{57A7544F-A190-A84B-3F57-CC39DC41A96D}"/>
          </ac:spMkLst>
        </pc:spChg>
        <pc:spChg chg="add del mod">
          <ac:chgData name="Hoang The" userId="9f16f8d006165ab0" providerId="LiveId" clId="{8D9A52AD-E3F2-4750-BCEC-78C41C37BB78}" dt="2024-08-23T16:09:20.824" v="2928" actId="478"/>
          <ac:spMkLst>
            <pc:docMk/>
            <pc:sldMk cId="2661623280" sldId="318"/>
            <ac:spMk id="7" creationId="{7DF85770-CF12-BEFF-E15B-48C7C1A0EBC5}"/>
          </ac:spMkLst>
        </pc:spChg>
        <pc:spChg chg="mod">
          <ac:chgData name="Hoang The" userId="9f16f8d006165ab0" providerId="LiveId" clId="{8D9A52AD-E3F2-4750-BCEC-78C41C37BB78}" dt="2024-08-23T16:11:53.652" v="2990" actId="20577"/>
          <ac:spMkLst>
            <pc:docMk/>
            <pc:sldMk cId="2661623280" sldId="318"/>
            <ac:spMk id="8" creationId="{105603B0-97E2-D335-C6B9-9087DE14FF3D}"/>
          </ac:spMkLst>
        </pc:spChg>
        <pc:spChg chg="add del">
          <ac:chgData name="Hoang The" userId="9f16f8d006165ab0" providerId="LiveId" clId="{8D9A52AD-E3F2-4750-BCEC-78C41C37BB78}" dt="2024-08-23T16:09:26.505" v="2931" actId="478"/>
          <ac:spMkLst>
            <pc:docMk/>
            <pc:sldMk cId="2661623280" sldId="318"/>
            <ac:spMk id="9" creationId="{E65C313E-DDEF-C9F0-5FE7-24F5DA6A8F40}"/>
          </ac:spMkLst>
        </pc:spChg>
        <pc:picChg chg="del">
          <ac:chgData name="Hoang The" userId="9f16f8d006165ab0" providerId="LiveId" clId="{8D9A52AD-E3F2-4750-BCEC-78C41C37BB78}" dt="2024-08-23T16:03:41.123" v="2885" actId="478"/>
          <ac:picMkLst>
            <pc:docMk/>
            <pc:sldMk cId="2661623280" sldId="318"/>
            <ac:picMk id="11" creationId="{25D8FB08-D446-56B2-7666-D958500ACAD2}"/>
          </ac:picMkLst>
        </pc:picChg>
        <pc:picChg chg="add mod">
          <ac:chgData name="Hoang The" userId="9f16f8d006165ab0" providerId="LiveId" clId="{8D9A52AD-E3F2-4750-BCEC-78C41C37BB78}" dt="2024-08-23T16:12:01.433" v="2993" actId="1076"/>
          <ac:picMkLst>
            <pc:docMk/>
            <pc:sldMk cId="2661623280" sldId="318"/>
            <ac:picMk id="12" creationId="{6C117C3A-E033-5141-0A46-4237BAEADF15}"/>
          </ac:picMkLst>
        </pc:picChg>
      </pc:sldChg>
      <pc:sldChg chg="del">
        <pc:chgData name="Hoang The" userId="9f16f8d006165ab0" providerId="LiveId" clId="{8D9A52AD-E3F2-4750-BCEC-78C41C37BB78}" dt="2024-08-19T14:43:12.431" v="1" actId="47"/>
        <pc:sldMkLst>
          <pc:docMk/>
          <pc:sldMk cId="1240662847" sldId="319"/>
        </pc:sldMkLst>
      </pc:sldChg>
      <pc:sldChg chg="addSp delSp modSp add mod">
        <pc:chgData name="Hoang The" userId="9f16f8d006165ab0" providerId="LiveId" clId="{8D9A52AD-E3F2-4750-BCEC-78C41C37BB78}" dt="2024-08-23T16:20:30.902" v="3090" actId="20577"/>
        <pc:sldMkLst>
          <pc:docMk/>
          <pc:sldMk cId="1734464795" sldId="319"/>
        </pc:sldMkLst>
        <pc:spChg chg="add">
          <ac:chgData name="Hoang The" userId="9f16f8d006165ab0" providerId="LiveId" clId="{8D9A52AD-E3F2-4750-BCEC-78C41C37BB78}" dt="2024-08-23T16:12:33.180" v="2997"/>
          <ac:spMkLst>
            <pc:docMk/>
            <pc:sldMk cId="1734464795" sldId="319"/>
            <ac:spMk id="2" creationId="{3F1FD3E2-88EB-9CDB-32F4-45C3D5511AFE}"/>
          </ac:spMkLst>
        </pc:spChg>
        <pc:spChg chg="mod">
          <ac:chgData name="Hoang The" userId="9f16f8d006165ab0" providerId="LiveId" clId="{8D9A52AD-E3F2-4750-BCEC-78C41C37BB78}" dt="2024-08-23T16:20:30.902" v="3090" actId="20577"/>
          <ac:spMkLst>
            <pc:docMk/>
            <pc:sldMk cId="1734464795" sldId="319"/>
            <ac:spMk id="3" creationId="{F20A80F2-7658-3DC0-4E51-1890E50AA106}"/>
          </ac:spMkLst>
        </pc:spChg>
        <pc:spChg chg="mod">
          <ac:chgData name="Hoang The" userId="9f16f8d006165ab0" providerId="LiveId" clId="{8D9A52AD-E3F2-4750-BCEC-78C41C37BB78}" dt="2024-08-23T16:19:43.514" v="3066" actId="21"/>
          <ac:spMkLst>
            <pc:docMk/>
            <pc:sldMk cId="1734464795" sldId="319"/>
            <ac:spMk id="8" creationId="{105603B0-97E2-D335-C6B9-9087DE14FF3D}"/>
          </ac:spMkLst>
        </pc:spChg>
        <pc:picChg chg="del">
          <ac:chgData name="Hoang The" userId="9f16f8d006165ab0" providerId="LiveId" clId="{8D9A52AD-E3F2-4750-BCEC-78C41C37BB78}" dt="2024-08-23T16:12:14.609" v="2995" actId="478"/>
          <ac:picMkLst>
            <pc:docMk/>
            <pc:sldMk cId="1734464795" sldId="319"/>
            <ac:picMk id="12" creationId="{6C117C3A-E033-5141-0A46-4237BAEADF15}"/>
          </ac:picMkLst>
        </pc:picChg>
        <pc:picChg chg="add mod">
          <ac:chgData name="Hoang The" userId="9f16f8d006165ab0" providerId="LiveId" clId="{8D9A52AD-E3F2-4750-BCEC-78C41C37BB78}" dt="2024-08-23T16:18:24.936" v="3051" actId="1076"/>
          <ac:picMkLst>
            <pc:docMk/>
            <pc:sldMk cId="1734464795" sldId="319"/>
            <ac:picMk id="17411" creationId="{C1366C6A-0140-E742-F01E-E9D324FD15BB}"/>
          </ac:picMkLst>
        </pc:picChg>
        <pc:picChg chg="add del mod">
          <ac:chgData name="Hoang The" userId="9f16f8d006165ab0" providerId="LiveId" clId="{8D9A52AD-E3F2-4750-BCEC-78C41C37BB78}" dt="2024-08-23T16:17:40.018" v="3036" actId="478"/>
          <ac:picMkLst>
            <pc:docMk/>
            <pc:sldMk cId="1734464795" sldId="319"/>
            <ac:picMk id="17413" creationId="{E4487766-012A-1761-77A5-925304752AB2}"/>
          </ac:picMkLst>
        </pc:picChg>
        <pc:picChg chg="add mod">
          <ac:chgData name="Hoang The" userId="9f16f8d006165ab0" providerId="LiveId" clId="{8D9A52AD-E3F2-4750-BCEC-78C41C37BB78}" dt="2024-08-23T16:18:22.717" v="3050" actId="14100"/>
          <ac:picMkLst>
            <pc:docMk/>
            <pc:sldMk cId="1734464795" sldId="319"/>
            <ac:picMk id="17415" creationId="{39A8EB53-1938-56A5-84F4-CB141EFBB74D}"/>
          </ac:picMkLst>
        </pc:picChg>
      </pc:sldChg>
      <pc:sldChg chg="del">
        <pc:chgData name="Hoang The" userId="9f16f8d006165ab0" providerId="LiveId" clId="{8D9A52AD-E3F2-4750-BCEC-78C41C37BB78}" dt="2024-08-19T14:43:12.431" v="1" actId="47"/>
        <pc:sldMkLst>
          <pc:docMk/>
          <pc:sldMk cId="2515903370" sldId="320"/>
        </pc:sldMkLst>
      </pc:sldChg>
      <pc:sldChg chg="addSp delSp modSp add mod">
        <pc:chgData name="Hoang The" userId="9f16f8d006165ab0" providerId="LiveId" clId="{8D9A52AD-E3F2-4750-BCEC-78C41C37BB78}" dt="2024-08-23T16:28:02.776" v="3208" actId="20577"/>
        <pc:sldMkLst>
          <pc:docMk/>
          <pc:sldMk cId="3442420844" sldId="320"/>
        </pc:sldMkLst>
        <pc:spChg chg="mod">
          <ac:chgData name="Hoang The" userId="9f16f8d006165ab0" providerId="LiveId" clId="{8D9A52AD-E3F2-4750-BCEC-78C41C37BB78}" dt="2024-08-23T16:20:23.668" v="3088" actId="20577"/>
          <ac:spMkLst>
            <pc:docMk/>
            <pc:sldMk cId="3442420844" sldId="320"/>
            <ac:spMk id="3" creationId="{F20A80F2-7658-3DC0-4E51-1890E50AA106}"/>
          </ac:spMkLst>
        </pc:spChg>
        <pc:spChg chg="mod">
          <ac:chgData name="Hoang The" userId="9f16f8d006165ab0" providerId="LiveId" clId="{8D9A52AD-E3F2-4750-BCEC-78C41C37BB78}" dt="2024-08-23T16:28:02.776" v="3208" actId="20577"/>
          <ac:spMkLst>
            <pc:docMk/>
            <pc:sldMk cId="3442420844" sldId="320"/>
            <ac:spMk id="8" creationId="{105603B0-97E2-D335-C6B9-9087DE14FF3D}"/>
          </ac:spMkLst>
        </pc:spChg>
        <pc:picChg chg="del">
          <ac:chgData name="Hoang The" userId="9f16f8d006165ab0" providerId="LiveId" clId="{8D9A52AD-E3F2-4750-BCEC-78C41C37BB78}" dt="2024-08-23T16:20:07.640" v="3073" actId="478"/>
          <ac:picMkLst>
            <pc:docMk/>
            <pc:sldMk cId="3442420844" sldId="320"/>
            <ac:picMk id="17411" creationId="{C1366C6A-0140-E742-F01E-E9D324FD15BB}"/>
          </ac:picMkLst>
        </pc:picChg>
        <pc:picChg chg="del">
          <ac:chgData name="Hoang The" userId="9f16f8d006165ab0" providerId="LiveId" clId="{8D9A52AD-E3F2-4750-BCEC-78C41C37BB78}" dt="2024-08-23T16:20:07.640" v="3073" actId="478"/>
          <ac:picMkLst>
            <pc:docMk/>
            <pc:sldMk cId="3442420844" sldId="320"/>
            <ac:picMk id="17415" creationId="{39A8EB53-1938-56A5-84F4-CB141EFBB74D}"/>
          </ac:picMkLst>
        </pc:picChg>
        <pc:picChg chg="add mod">
          <ac:chgData name="Hoang The" userId="9f16f8d006165ab0" providerId="LiveId" clId="{8D9A52AD-E3F2-4750-BCEC-78C41C37BB78}" dt="2024-08-23T16:27:43.323" v="3179" actId="1076"/>
          <ac:picMkLst>
            <pc:docMk/>
            <pc:sldMk cId="3442420844" sldId="320"/>
            <ac:picMk id="19458" creationId="{DBBC0FE2-5059-1A0B-F92C-D406170A3CC9}"/>
          </ac:picMkLst>
        </pc:picChg>
      </pc:sldChg>
      <pc:sldChg chg="del">
        <pc:chgData name="Hoang The" userId="9f16f8d006165ab0" providerId="LiveId" clId="{8D9A52AD-E3F2-4750-BCEC-78C41C37BB78}" dt="2024-08-19T14:43:12.431" v="1" actId="47"/>
        <pc:sldMkLst>
          <pc:docMk/>
          <pc:sldMk cId="331741240" sldId="321"/>
        </pc:sldMkLst>
      </pc:sldChg>
      <pc:sldChg chg="addSp delSp modSp add mod">
        <pc:chgData name="Hoang The" userId="9f16f8d006165ab0" providerId="LiveId" clId="{8D9A52AD-E3F2-4750-BCEC-78C41C37BB78}" dt="2024-08-23T16:25:53.276" v="3174" actId="1076"/>
        <pc:sldMkLst>
          <pc:docMk/>
          <pc:sldMk cId="1026518352" sldId="321"/>
        </pc:sldMkLst>
        <pc:spChg chg="mod">
          <ac:chgData name="Hoang The" userId="9f16f8d006165ab0" providerId="LiveId" clId="{8D9A52AD-E3F2-4750-BCEC-78C41C37BB78}" dt="2024-08-23T16:21:21.004" v="3111" actId="20577"/>
          <ac:spMkLst>
            <pc:docMk/>
            <pc:sldMk cId="1026518352" sldId="321"/>
            <ac:spMk id="3" creationId="{F20A80F2-7658-3DC0-4E51-1890E50AA106}"/>
          </ac:spMkLst>
        </pc:spChg>
        <pc:spChg chg="mod">
          <ac:chgData name="Hoang The" userId="9f16f8d006165ab0" providerId="LiveId" clId="{8D9A52AD-E3F2-4750-BCEC-78C41C37BB78}" dt="2024-08-23T16:21:35.765" v="3118" actId="20577"/>
          <ac:spMkLst>
            <pc:docMk/>
            <pc:sldMk cId="1026518352" sldId="321"/>
            <ac:spMk id="8" creationId="{105603B0-97E2-D335-C6B9-9087DE14FF3D}"/>
          </ac:spMkLst>
        </pc:spChg>
        <pc:picChg chg="add del mod">
          <ac:chgData name="Hoang The" userId="9f16f8d006165ab0" providerId="LiveId" clId="{8D9A52AD-E3F2-4750-BCEC-78C41C37BB78}" dt="2024-08-23T16:25:48.900" v="3172" actId="478"/>
          <ac:picMkLst>
            <pc:docMk/>
            <pc:sldMk cId="1026518352" sldId="321"/>
            <ac:picMk id="18434" creationId="{75E8DFD5-BAE5-C625-E65D-40ECDC347D6B}"/>
          </ac:picMkLst>
        </pc:picChg>
        <pc:picChg chg="add mod">
          <ac:chgData name="Hoang The" userId="9f16f8d006165ab0" providerId="LiveId" clId="{8D9A52AD-E3F2-4750-BCEC-78C41C37BB78}" dt="2024-08-23T16:25:53.276" v="3174" actId="1076"/>
          <ac:picMkLst>
            <pc:docMk/>
            <pc:sldMk cId="1026518352" sldId="321"/>
            <ac:picMk id="18436" creationId="{C8A18F00-A0E5-D06B-10DA-DBB60A7B1567}"/>
          </ac:picMkLst>
        </pc:picChg>
      </pc:sldChg>
      <pc:sldChg chg="del">
        <pc:chgData name="Hoang The" userId="9f16f8d006165ab0" providerId="LiveId" clId="{8D9A52AD-E3F2-4750-BCEC-78C41C37BB78}" dt="2024-08-19T14:43:12.431" v="1" actId="47"/>
        <pc:sldMkLst>
          <pc:docMk/>
          <pc:sldMk cId="1034522635" sldId="322"/>
        </pc:sldMkLst>
      </pc:sldChg>
      <pc:sldChg chg="addSp delSp modSp add mod">
        <pc:chgData name="Hoang The" userId="9f16f8d006165ab0" providerId="LiveId" clId="{8D9A52AD-E3F2-4750-BCEC-78C41C37BB78}" dt="2024-08-23T16:31:40.049" v="3235" actId="14100"/>
        <pc:sldMkLst>
          <pc:docMk/>
          <pc:sldMk cId="1386809469" sldId="322"/>
        </pc:sldMkLst>
        <pc:spChg chg="mod">
          <ac:chgData name="Hoang The" userId="9f16f8d006165ab0" providerId="LiveId" clId="{8D9A52AD-E3F2-4750-BCEC-78C41C37BB78}" dt="2024-08-23T16:25:20.847" v="3171" actId="20577"/>
          <ac:spMkLst>
            <pc:docMk/>
            <pc:sldMk cId="1386809469" sldId="322"/>
            <ac:spMk id="3" creationId="{F20A80F2-7658-3DC0-4E51-1890E50AA106}"/>
          </ac:spMkLst>
        </pc:spChg>
        <pc:spChg chg="mod">
          <ac:chgData name="Hoang The" userId="9f16f8d006165ab0" providerId="LiveId" clId="{8D9A52AD-E3F2-4750-BCEC-78C41C37BB78}" dt="2024-08-23T16:25:10.706" v="3161" actId="20577"/>
          <ac:spMkLst>
            <pc:docMk/>
            <pc:sldMk cId="1386809469" sldId="322"/>
            <ac:spMk id="8" creationId="{105603B0-97E2-D335-C6B9-9087DE14FF3D}"/>
          </ac:spMkLst>
        </pc:spChg>
        <pc:picChg chg="del">
          <ac:chgData name="Hoang The" userId="9f16f8d006165ab0" providerId="LiveId" clId="{8D9A52AD-E3F2-4750-BCEC-78C41C37BB78}" dt="2024-08-23T16:24:33.893" v="3147" actId="478"/>
          <ac:picMkLst>
            <pc:docMk/>
            <pc:sldMk cId="1386809469" sldId="322"/>
            <ac:picMk id="18434" creationId="{75E8DFD5-BAE5-C625-E65D-40ECDC347D6B}"/>
          </ac:picMkLst>
        </pc:picChg>
        <pc:picChg chg="add mod">
          <ac:chgData name="Hoang The" userId="9f16f8d006165ab0" providerId="LiveId" clId="{8D9A52AD-E3F2-4750-BCEC-78C41C37BB78}" dt="2024-08-23T16:30:23.400" v="3223" actId="1076"/>
          <ac:picMkLst>
            <pc:docMk/>
            <pc:sldMk cId="1386809469" sldId="322"/>
            <ac:picMk id="20482" creationId="{5584EDF9-A2DF-911D-CAC2-8810AF636926}"/>
          </ac:picMkLst>
        </pc:picChg>
        <pc:picChg chg="add mod">
          <ac:chgData name="Hoang The" userId="9f16f8d006165ab0" providerId="LiveId" clId="{8D9A52AD-E3F2-4750-BCEC-78C41C37BB78}" dt="2024-08-23T16:30:27.446" v="3224" actId="1076"/>
          <ac:picMkLst>
            <pc:docMk/>
            <pc:sldMk cId="1386809469" sldId="322"/>
            <ac:picMk id="20484" creationId="{D296A3A1-982A-6E0F-8026-EA202FADFC81}"/>
          </ac:picMkLst>
        </pc:picChg>
        <pc:picChg chg="add mod">
          <ac:chgData name="Hoang The" userId="9f16f8d006165ab0" providerId="LiveId" clId="{8D9A52AD-E3F2-4750-BCEC-78C41C37BB78}" dt="2024-08-23T16:31:33.283" v="3231" actId="14100"/>
          <ac:picMkLst>
            <pc:docMk/>
            <pc:sldMk cId="1386809469" sldId="322"/>
            <ac:picMk id="20486" creationId="{4CC628EB-E5B6-E46C-1B18-358B5E53FC10}"/>
          </ac:picMkLst>
        </pc:picChg>
        <pc:picChg chg="add mod">
          <ac:chgData name="Hoang The" userId="9f16f8d006165ab0" providerId="LiveId" clId="{8D9A52AD-E3F2-4750-BCEC-78C41C37BB78}" dt="2024-08-23T16:31:40.049" v="3235" actId="14100"/>
          <ac:picMkLst>
            <pc:docMk/>
            <pc:sldMk cId="1386809469" sldId="322"/>
            <ac:picMk id="20488" creationId="{DEF02E71-7299-63BC-C932-EECF9086B15D}"/>
          </ac:picMkLst>
        </pc:picChg>
      </pc:sldChg>
      <pc:sldChg chg="del">
        <pc:chgData name="Hoang The" userId="9f16f8d006165ab0" providerId="LiveId" clId="{8D9A52AD-E3F2-4750-BCEC-78C41C37BB78}" dt="2024-08-19T14:43:12.431" v="1" actId="47"/>
        <pc:sldMkLst>
          <pc:docMk/>
          <pc:sldMk cId="1545754946" sldId="323"/>
        </pc:sldMkLst>
      </pc:sldChg>
      <pc:sldChg chg="addSp delSp modSp add mod">
        <pc:chgData name="Hoang The" userId="9f16f8d006165ab0" providerId="LiveId" clId="{8D9A52AD-E3F2-4750-BCEC-78C41C37BB78}" dt="2024-08-23T16:40:10.860" v="3315" actId="1076"/>
        <pc:sldMkLst>
          <pc:docMk/>
          <pc:sldMk cId="2613003371" sldId="323"/>
        </pc:sldMkLst>
        <pc:spChg chg="mod">
          <ac:chgData name="Hoang The" userId="9f16f8d006165ab0" providerId="LiveId" clId="{8D9A52AD-E3F2-4750-BCEC-78C41C37BB78}" dt="2024-08-23T16:34:59.787" v="3256" actId="20577"/>
          <ac:spMkLst>
            <pc:docMk/>
            <pc:sldMk cId="2613003371" sldId="323"/>
            <ac:spMk id="3" creationId="{F20A80F2-7658-3DC0-4E51-1890E50AA106}"/>
          </ac:spMkLst>
        </pc:spChg>
        <pc:spChg chg="mod">
          <ac:chgData name="Hoang The" userId="9f16f8d006165ab0" providerId="LiveId" clId="{8D9A52AD-E3F2-4750-BCEC-78C41C37BB78}" dt="2024-08-23T16:36:49.437" v="3287" actId="2710"/>
          <ac:spMkLst>
            <pc:docMk/>
            <pc:sldMk cId="2613003371" sldId="323"/>
            <ac:spMk id="8" creationId="{105603B0-97E2-D335-C6B9-9087DE14FF3D}"/>
          </ac:spMkLst>
        </pc:spChg>
        <pc:picChg chg="del">
          <ac:chgData name="Hoang The" userId="9f16f8d006165ab0" providerId="LiveId" clId="{8D9A52AD-E3F2-4750-BCEC-78C41C37BB78}" dt="2024-08-23T16:35:31.565" v="3263" actId="478"/>
          <ac:picMkLst>
            <pc:docMk/>
            <pc:sldMk cId="2613003371" sldId="323"/>
            <ac:picMk id="20482" creationId="{5584EDF9-A2DF-911D-CAC2-8810AF636926}"/>
          </ac:picMkLst>
        </pc:picChg>
        <pc:picChg chg="del">
          <ac:chgData name="Hoang The" userId="9f16f8d006165ab0" providerId="LiveId" clId="{8D9A52AD-E3F2-4750-BCEC-78C41C37BB78}" dt="2024-08-23T16:35:31.565" v="3263" actId="478"/>
          <ac:picMkLst>
            <pc:docMk/>
            <pc:sldMk cId="2613003371" sldId="323"/>
            <ac:picMk id="20484" creationId="{D296A3A1-982A-6E0F-8026-EA202FADFC81}"/>
          </ac:picMkLst>
        </pc:picChg>
        <pc:picChg chg="del">
          <ac:chgData name="Hoang The" userId="9f16f8d006165ab0" providerId="LiveId" clId="{8D9A52AD-E3F2-4750-BCEC-78C41C37BB78}" dt="2024-08-23T16:35:31.565" v="3263" actId="478"/>
          <ac:picMkLst>
            <pc:docMk/>
            <pc:sldMk cId="2613003371" sldId="323"/>
            <ac:picMk id="20486" creationId="{4CC628EB-E5B6-E46C-1B18-358B5E53FC10}"/>
          </ac:picMkLst>
        </pc:picChg>
        <pc:picChg chg="del">
          <ac:chgData name="Hoang The" userId="9f16f8d006165ab0" providerId="LiveId" clId="{8D9A52AD-E3F2-4750-BCEC-78C41C37BB78}" dt="2024-08-23T16:35:31.565" v="3263" actId="478"/>
          <ac:picMkLst>
            <pc:docMk/>
            <pc:sldMk cId="2613003371" sldId="323"/>
            <ac:picMk id="20488" creationId="{DEF02E71-7299-63BC-C932-EECF9086B15D}"/>
          </ac:picMkLst>
        </pc:picChg>
        <pc:picChg chg="add mod">
          <ac:chgData name="Hoang The" userId="9f16f8d006165ab0" providerId="LiveId" clId="{8D9A52AD-E3F2-4750-BCEC-78C41C37BB78}" dt="2024-08-23T16:40:10.860" v="3315" actId="1076"/>
          <ac:picMkLst>
            <pc:docMk/>
            <pc:sldMk cId="2613003371" sldId="323"/>
            <ac:picMk id="23554" creationId="{E0CE29ED-9531-C4A6-4878-778A62808541}"/>
          </ac:picMkLst>
        </pc:picChg>
      </pc:sldChg>
      <pc:sldChg chg="del">
        <pc:chgData name="Hoang The" userId="9f16f8d006165ab0" providerId="LiveId" clId="{8D9A52AD-E3F2-4750-BCEC-78C41C37BB78}" dt="2024-08-19T14:43:12.431" v="1" actId="47"/>
        <pc:sldMkLst>
          <pc:docMk/>
          <pc:sldMk cId="478926962" sldId="324"/>
        </pc:sldMkLst>
      </pc:sldChg>
      <pc:sldChg chg="addSp modSp add mod">
        <pc:chgData name="Hoang The" userId="9f16f8d006165ab0" providerId="LiveId" clId="{8D9A52AD-E3F2-4750-BCEC-78C41C37BB78}" dt="2024-08-23T16:39:47.798" v="3312" actId="1076"/>
        <pc:sldMkLst>
          <pc:docMk/>
          <pc:sldMk cId="1186982231" sldId="324"/>
        </pc:sldMkLst>
        <pc:spChg chg="mod">
          <ac:chgData name="Hoang The" userId="9f16f8d006165ab0" providerId="LiveId" clId="{8D9A52AD-E3F2-4750-BCEC-78C41C37BB78}" dt="2024-08-23T16:39:33.174" v="3308" actId="14100"/>
          <ac:spMkLst>
            <pc:docMk/>
            <pc:sldMk cId="1186982231" sldId="324"/>
            <ac:spMk id="8" creationId="{105603B0-97E2-D335-C6B9-9087DE14FF3D}"/>
          </ac:spMkLst>
        </pc:spChg>
        <pc:picChg chg="add mod">
          <ac:chgData name="Hoang The" userId="9f16f8d006165ab0" providerId="LiveId" clId="{8D9A52AD-E3F2-4750-BCEC-78C41C37BB78}" dt="2024-08-23T16:39:47.798" v="3312" actId="1076"/>
          <ac:picMkLst>
            <pc:docMk/>
            <pc:sldMk cId="1186982231" sldId="324"/>
            <ac:picMk id="22530" creationId="{6379EEFD-7BBC-1071-EBB5-B4CB9724EFCD}"/>
          </ac:picMkLst>
        </pc:picChg>
      </pc:sldChg>
      <pc:sldChg chg="addSp modSp add mod">
        <pc:chgData name="Hoang The" userId="9f16f8d006165ab0" providerId="LiveId" clId="{8D9A52AD-E3F2-4750-BCEC-78C41C37BB78}" dt="2024-08-23T16:38:31.082" v="3301" actId="14100"/>
        <pc:sldMkLst>
          <pc:docMk/>
          <pc:sldMk cId="4071375811" sldId="325"/>
        </pc:sldMkLst>
        <pc:spChg chg="mod">
          <ac:chgData name="Hoang The" userId="9f16f8d006165ab0" providerId="LiveId" clId="{8D9A52AD-E3F2-4750-BCEC-78C41C37BB78}" dt="2024-08-23T16:37:09.546" v="3295" actId="20577"/>
          <ac:spMkLst>
            <pc:docMk/>
            <pc:sldMk cId="4071375811" sldId="325"/>
            <ac:spMk id="8" creationId="{105603B0-97E2-D335-C6B9-9087DE14FF3D}"/>
          </ac:spMkLst>
        </pc:spChg>
        <pc:picChg chg="add mod">
          <ac:chgData name="Hoang The" userId="9f16f8d006165ab0" providerId="LiveId" clId="{8D9A52AD-E3F2-4750-BCEC-78C41C37BB78}" dt="2024-08-23T16:38:31.082" v="3301" actId="14100"/>
          <ac:picMkLst>
            <pc:docMk/>
            <pc:sldMk cId="4071375811" sldId="325"/>
            <ac:picMk id="21506" creationId="{7E876FFF-E1D7-FB97-4AAC-CAFAEFCC0926}"/>
          </ac:picMkLst>
        </pc:picChg>
      </pc:sldChg>
      <pc:sldChg chg="addSp modSp add mod">
        <pc:chgData name="Hoang The" userId="9f16f8d006165ab0" providerId="LiveId" clId="{8D9A52AD-E3F2-4750-BCEC-78C41C37BB78}" dt="2024-08-23T16:41:25.216" v="3322" actId="167"/>
        <pc:sldMkLst>
          <pc:docMk/>
          <pc:sldMk cId="2474834308" sldId="326"/>
        </pc:sldMkLst>
        <pc:spChg chg="add mod ord">
          <ac:chgData name="Hoang The" userId="9f16f8d006165ab0" providerId="LiveId" clId="{8D9A52AD-E3F2-4750-BCEC-78C41C37BB78}" dt="2024-08-23T16:41:25.216" v="3322" actId="167"/>
          <ac:spMkLst>
            <pc:docMk/>
            <pc:sldMk cId="2474834308" sldId="326"/>
            <ac:spMk id="2" creationId="{F75DCF87-EF5A-ED8B-C74C-218C548DA6E3}"/>
          </ac:spMkLst>
        </pc:spChg>
        <pc:spChg chg="mod">
          <ac:chgData name="Hoang The" userId="9f16f8d006165ab0" providerId="LiveId" clId="{8D9A52AD-E3F2-4750-BCEC-78C41C37BB78}" dt="2024-08-23T16:37:23.577" v="3297" actId="27636"/>
          <ac:spMkLst>
            <pc:docMk/>
            <pc:sldMk cId="2474834308" sldId="326"/>
            <ac:spMk id="8" creationId="{105603B0-97E2-D335-C6B9-9087DE14FF3D}"/>
          </ac:spMkLst>
        </pc:spChg>
        <pc:picChg chg="add mod">
          <ac:chgData name="Hoang The" userId="9f16f8d006165ab0" providerId="LiveId" clId="{8D9A52AD-E3F2-4750-BCEC-78C41C37BB78}" dt="2024-08-23T16:40:59.295" v="3318" actId="1076"/>
          <ac:picMkLst>
            <pc:docMk/>
            <pc:sldMk cId="2474834308" sldId="326"/>
            <ac:picMk id="24578" creationId="{DADE94F0-7866-75D0-45ED-538695D97484}"/>
          </ac:picMkLst>
        </pc:picChg>
      </pc:sldChg>
      <pc:sldChg chg="addSp delSp modSp add mod">
        <pc:chgData name="Hoang The" userId="9f16f8d006165ab0" providerId="LiveId" clId="{8D9A52AD-E3F2-4750-BCEC-78C41C37BB78}" dt="2024-08-23T16:45:14.781" v="3364" actId="1076"/>
        <pc:sldMkLst>
          <pc:docMk/>
          <pc:sldMk cId="96110263" sldId="327"/>
        </pc:sldMkLst>
        <pc:spChg chg="del">
          <ac:chgData name="Hoang The" userId="9f16f8d006165ab0" providerId="LiveId" clId="{8D9A52AD-E3F2-4750-BCEC-78C41C37BB78}" dt="2024-08-23T16:42:37.439" v="3344" actId="478"/>
          <ac:spMkLst>
            <pc:docMk/>
            <pc:sldMk cId="96110263" sldId="327"/>
            <ac:spMk id="2" creationId="{F75DCF87-EF5A-ED8B-C74C-218C548DA6E3}"/>
          </ac:spMkLst>
        </pc:spChg>
        <pc:spChg chg="mod">
          <ac:chgData name="Hoang The" userId="9f16f8d006165ab0" providerId="LiveId" clId="{8D9A52AD-E3F2-4750-BCEC-78C41C37BB78}" dt="2024-08-23T16:42:22.498" v="3342" actId="20577"/>
          <ac:spMkLst>
            <pc:docMk/>
            <pc:sldMk cId="96110263" sldId="327"/>
            <ac:spMk id="3" creationId="{F20A80F2-7658-3DC0-4E51-1890E50AA106}"/>
          </ac:spMkLst>
        </pc:spChg>
        <pc:spChg chg="mod">
          <ac:chgData name="Hoang The" userId="9f16f8d006165ab0" providerId="LiveId" clId="{8D9A52AD-E3F2-4750-BCEC-78C41C37BB78}" dt="2024-08-23T16:43:59.377" v="3361" actId="2710"/>
          <ac:spMkLst>
            <pc:docMk/>
            <pc:sldMk cId="96110263" sldId="327"/>
            <ac:spMk id="8" creationId="{105603B0-97E2-D335-C6B9-9087DE14FF3D}"/>
          </ac:spMkLst>
        </pc:spChg>
        <pc:picChg chg="del">
          <ac:chgData name="Hoang The" userId="9f16f8d006165ab0" providerId="LiveId" clId="{8D9A52AD-E3F2-4750-BCEC-78C41C37BB78}" dt="2024-08-23T16:42:35.860" v="3343" actId="478"/>
          <ac:picMkLst>
            <pc:docMk/>
            <pc:sldMk cId="96110263" sldId="327"/>
            <ac:picMk id="24578" creationId="{DADE94F0-7866-75D0-45ED-538695D97484}"/>
          </ac:picMkLst>
        </pc:picChg>
        <pc:picChg chg="add mod">
          <ac:chgData name="Hoang The" userId="9f16f8d006165ab0" providerId="LiveId" clId="{8D9A52AD-E3F2-4750-BCEC-78C41C37BB78}" dt="2024-08-23T16:45:14.781" v="3364" actId="1076"/>
          <ac:picMkLst>
            <pc:docMk/>
            <pc:sldMk cId="96110263" sldId="327"/>
            <ac:picMk id="25602" creationId="{32FC216A-6C4F-EDDD-B897-390BBDFCD918}"/>
          </ac:picMkLst>
        </pc:picChg>
      </pc:sldChg>
      <pc:sldChg chg="addSp modSp add mod">
        <pc:chgData name="Hoang The" userId="9f16f8d006165ab0" providerId="LiveId" clId="{8D9A52AD-E3F2-4750-BCEC-78C41C37BB78}" dt="2024-08-23T16:46:52.197" v="3378" actId="20577"/>
        <pc:sldMkLst>
          <pc:docMk/>
          <pc:sldMk cId="749238747" sldId="328"/>
        </pc:sldMkLst>
        <pc:spChg chg="mod">
          <ac:chgData name="Hoang The" userId="9f16f8d006165ab0" providerId="LiveId" clId="{8D9A52AD-E3F2-4750-BCEC-78C41C37BB78}" dt="2024-08-23T16:46:52.197" v="3378" actId="20577"/>
          <ac:spMkLst>
            <pc:docMk/>
            <pc:sldMk cId="749238747" sldId="328"/>
            <ac:spMk id="8" creationId="{105603B0-97E2-D335-C6B9-9087DE14FF3D}"/>
          </ac:spMkLst>
        </pc:spChg>
        <pc:picChg chg="add mod">
          <ac:chgData name="Hoang The" userId="9f16f8d006165ab0" providerId="LiveId" clId="{8D9A52AD-E3F2-4750-BCEC-78C41C37BB78}" dt="2024-08-23T16:46:12.997" v="3373" actId="1076"/>
          <ac:picMkLst>
            <pc:docMk/>
            <pc:sldMk cId="749238747" sldId="328"/>
            <ac:picMk id="26626" creationId="{93BEA1BF-A617-3339-24E8-49BCCD228F8B}"/>
          </ac:picMkLst>
        </pc:picChg>
      </pc:sldChg>
      <pc:sldChg chg="addSp delSp modSp add mod">
        <pc:chgData name="Hoang The" userId="9f16f8d006165ab0" providerId="LiveId" clId="{8D9A52AD-E3F2-4750-BCEC-78C41C37BB78}" dt="2024-08-23T16:49:08.005" v="3390" actId="1076"/>
        <pc:sldMkLst>
          <pc:docMk/>
          <pc:sldMk cId="1507263211" sldId="329"/>
        </pc:sldMkLst>
        <pc:spChg chg="mod">
          <ac:chgData name="Hoang The" userId="9f16f8d006165ab0" providerId="LiveId" clId="{8D9A52AD-E3F2-4750-BCEC-78C41C37BB78}" dt="2024-08-23T16:43:23.971" v="3359" actId="27636"/>
          <ac:spMkLst>
            <pc:docMk/>
            <pc:sldMk cId="1507263211" sldId="329"/>
            <ac:spMk id="8" creationId="{105603B0-97E2-D335-C6B9-9087DE14FF3D}"/>
          </ac:spMkLst>
        </pc:spChg>
        <pc:picChg chg="add del mod">
          <ac:chgData name="Hoang The" userId="9f16f8d006165ab0" providerId="LiveId" clId="{8D9A52AD-E3F2-4750-BCEC-78C41C37BB78}" dt="2024-08-23T16:48:49.426" v="3384" actId="478"/>
          <ac:picMkLst>
            <pc:docMk/>
            <pc:sldMk cId="1507263211" sldId="329"/>
            <ac:picMk id="27650" creationId="{5EB6DCBF-E470-1DBB-4FBF-C75CE0F92556}"/>
          </ac:picMkLst>
        </pc:picChg>
        <pc:picChg chg="add mod">
          <ac:chgData name="Hoang The" userId="9f16f8d006165ab0" providerId="LiveId" clId="{8D9A52AD-E3F2-4750-BCEC-78C41C37BB78}" dt="2024-08-23T16:49:08.005" v="3390" actId="1076"/>
          <ac:picMkLst>
            <pc:docMk/>
            <pc:sldMk cId="1507263211" sldId="329"/>
            <ac:picMk id="27652" creationId="{0D34E8C3-DB7E-28ED-24F9-3CDCC2F60013}"/>
          </ac:picMkLst>
        </pc:picChg>
      </pc:sldChg>
      <pc:sldChg chg="del">
        <pc:chgData name="Hoang The" userId="9f16f8d006165ab0" providerId="LiveId" clId="{8D9A52AD-E3F2-4750-BCEC-78C41C37BB78}" dt="2024-08-19T14:43:12.431" v="1" actId="47"/>
        <pc:sldMkLst>
          <pc:docMk/>
          <pc:sldMk cId="3368344023" sldId="329"/>
        </pc:sldMkLst>
      </pc:sldChg>
      <pc:sldChg chg="del">
        <pc:chgData name="Hoang The" userId="9f16f8d006165ab0" providerId="LiveId" clId="{8D9A52AD-E3F2-4750-BCEC-78C41C37BB78}" dt="2024-08-19T14:43:12.431" v="1" actId="47"/>
        <pc:sldMkLst>
          <pc:docMk/>
          <pc:sldMk cId="416996027" sldId="330"/>
        </pc:sldMkLst>
      </pc:sldChg>
      <pc:sldChg chg="addSp delSp modSp add mod">
        <pc:chgData name="Hoang The" userId="9f16f8d006165ab0" providerId="LiveId" clId="{8D9A52AD-E3F2-4750-BCEC-78C41C37BB78}" dt="2024-08-23T16:52:37.894" v="3444" actId="14100"/>
        <pc:sldMkLst>
          <pc:docMk/>
          <pc:sldMk cId="1593863762" sldId="330"/>
        </pc:sldMkLst>
        <pc:spChg chg="mod">
          <ac:chgData name="Hoang The" userId="9f16f8d006165ab0" providerId="LiveId" clId="{8D9A52AD-E3F2-4750-BCEC-78C41C37BB78}" dt="2024-08-23T16:50:40.476" v="3409" actId="20577"/>
          <ac:spMkLst>
            <pc:docMk/>
            <pc:sldMk cId="1593863762" sldId="330"/>
            <ac:spMk id="3" creationId="{F20A80F2-7658-3DC0-4E51-1890E50AA106}"/>
          </ac:spMkLst>
        </pc:spChg>
        <pc:spChg chg="mod">
          <ac:chgData name="Hoang The" userId="9f16f8d006165ab0" providerId="LiveId" clId="{8D9A52AD-E3F2-4750-BCEC-78C41C37BB78}" dt="2024-08-23T16:52:37.894" v="3444" actId="14100"/>
          <ac:spMkLst>
            <pc:docMk/>
            <pc:sldMk cId="1593863762" sldId="330"/>
            <ac:spMk id="8" creationId="{105603B0-97E2-D335-C6B9-9087DE14FF3D}"/>
          </ac:spMkLst>
        </pc:spChg>
        <pc:graphicFrameChg chg="add mod modGraphic">
          <ac:chgData name="Hoang The" userId="9f16f8d006165ab0" providerId="LiveId" clId="{8D9A52AD-E3F2-4750-BCEC-78C41C37BB78}" dt="2024-08-23T16:51:57.396" v="3421" actId="1076"/>
          <ac:graphicFrameMkLst>
            <pc:docMk/>
            <pc:sldMk cId="1593863762" sldId="330"/>
            <ac:graphicFrameMk id="2" creationId="{381EA53A-B82B-E26A-09AF-36F0D71E976F}"/>
          </ac:graphicFrameMkLst>
        </pc:graphicFrameChg>
        <pc:picChg chg="del">
          <ac:chgData name="Hoang The" userId="9f16f8d006165ab0" providerId="LiveId" clId="{8D9A52AD-E3F2-4750-BCEC-78C41C37BB78}" dt="2024-08-23T16:50:46.058" v="3410" actId="478"/>
          <ac:picMkLst>
            <pc:docMk/>
            <pc:sldMk cId="1593863762" sldId="330"/>
            <ac:picMk id="27652" creationId="{0D34E8C3-DB7E-28ED-24F9-3CDCC2F60013}"/>
          </ac:picMkLst>
        </pc:picChg>
      </pc:sldChg>
      <pc:sldChg chg="del">
        <pc:chgData name="Hoang The" userId="9f16f8d006165ab0" providerId="LiveId" clId="{8D9A52AD-E3F2-4750-BCEC-78C41C37BB78}" dt="2024-08-19T14:43:12.431" v="1" actId="47"/>
        <pc:sldMkLst>
          <pc:docMk/>
          <pc:sldMk cId="632775677" sldId="331"/>
        </pc:sldMkLst>
      </pc:sldChg>
      <pc:sldChg chg="add del">
        <pc:chgData name="Hoang The" userId="9f16f8d006165ab0" providerId="LiveId" clId="{8D9A52AD-E3F2-4750-BCEC-78C41C37BB78}" dt="2024-08-23T16:54:35.702" v="3448"/>
        <pc:sldMkLst>
          <pc:docMk/>
          <pc:sldMk cId="2849352195" sldId="331"/>
        </pc:sldMkLst>
      </pc:sldChg>
      <pc:sldChg chg="add del">
        <pc:chgData name="Hoang The" userId="9f16f8d006165ab0" providerId="LiveId" clId="{8D9A52AD-E3F2-4750-BCEC-78C41C37BB78}" dt="2024-08-23T16:54:35.702" v="3448"/>
        <pc:sldMkLst>
          <pc:docMk/>
          <pc:sldMk cId="1362096839" sldId="332"/>
        </pc:sldMkLst>
      </pc:sldChg>
      <pc:sldChg chg="del">
        <pc:chgData name="Hoang The" userId="9f16f8d006165ab0" providerId="LiveId" clId="{8D9A52AD-E3F2-4750-BCEC-78C41C37BB78}" dt="2024-08-19T14:43:12.431" v="1" actId="47"/>
        <pc:sldMkLst>
          <pc:docMk/>
          <pc:sldMk cId="2774444058" sldId="332"/>
        </pc:sldMkLst>
      </pc:sldChg>
      <pc:sldChg chg="del">
        <pc:chgData name="Hoang The" userId="9f16f8d006165ab0" providerId="LiveId" clId="{8D9A52AD-E3F2-4750-BCEC-78C41C37BB78}" dt="2024-08-19T14:43:12.431" v="1" actId="47"/>
        <pc:sldMkLst>
          <pc:docMk/>
          <pc:sldMk cId="1731920520" sldId="333"/>
        </pc:sldMkLst>
      </pc:sldChg>
      <pc:sldChg chg="add del">
        <pc:chgData name="Hoang The" userId="9f16f8d006165ab0" providerId="LiveId" clId="{8D9A52AD-E3F2-4750-BCEC-78C41C37BB78}" dt="2024-08-23T16:54:35.702" v="3448"/>
        <pc:sldMkLst>
          <pc:docMk/>
          <pc:sldMk cId="3805166428" sldId="333"/>
        </pc:sldMkLst>
      </pc:sldChg>
      <pc:sldChg chg="add del">
        <pc:chgData name="Hoang The" userId="9f16f8d006165ab0" providerId="LiveId" clId="{8D9A52AD-E3F2-4750-BCEC-78C41C37BB78}" dt="2024-08-23T16:54:35.702" v="3448"/>
        <pc:sldMkLst>
          <pc:docMk/>
          <pc:sldMk cId="1240662847" sldId="334"/>
        </pc:sldMkLst>
      </pc:sldChg>
      <pc:sldChg chg="del">
        <pc:chgData name="Hoang The" userId="9f16f8d006165ab0" providerId="LiveId" clId="{8D9A52AD-E3F2-4750-BCEC-78C41C37BB78}" dt="2024-08-19T14:43:12.431" v="1" actId="47"/>
        <pc:sldMkLst>
          <pc:docMk/>
          <pc:sldMk cId="1675482437" sldId="334"/>
        </pc:sldMkLst>
      </pc:sldChg>
      <pc:sldChg chg="add del">
        <pc:chgData name="Hoang The" userId="9f16f8d006165ab0" providerId="LiveId" clId="{8D9A52AD-E3F2-4750-BCEC-78C41C37BB78}" dt="2024-08-23T16:54:35.702" v="3448"/>
        <pc:sldMkLst>
          <pc:docMk/>
          <pc:sldMk cId="938377721" sldId="335"/>
        </pc:sldMkLst>
      </pc:sldChg>
      <pc:sldChg chg="del">
        <pc:chgData name="Hoang The" userId="9f16f8d006165ab0" providerId="LiveId" clId="{8D9A52AD-E3F2-4750-BCEC-78C41C37BB78}" dt="2024-08-19T14:43:12.431" v="1" actId="47"/>
        <pc:sldMkLst>
          <pc:docMk/>
          <pc:sldMk cId="1267862366" sldId="335"/>
        </pc:sldMkLst>
      </pc:sldChg>
      <pc:sldChg chg="add del">
        <pc:chgData name="Hoang The" userId="9f16f8d006165ab0" providerId="LiveId" clId="{8D9A52AD-E3F2-4750-BCEC-78C41C37BB78}" dt="2024-08-23T16:54:35.702" v="3448"/>
        <pc:sldMkLst>
          <pc:docMk/>
          <pc:sldMk cId="2515903370" sldId="336"/>
        </pc:sldMkLst>
      </pc:sldChg>
      <pc:sldChg chg="add del">
        <pc:chgData name="Hoang The" userId="9f16f8d006165ab0" providerId="LiveId" clId="{8D9A52AD-E3F2-4750-BCEC-78C41C37BB78}" dt="2024-08-23T16:54:35.702" v="3448"/>
        <pc:sldMkLst>
          <pc:docMk/>
          <pc:sldMk cId="331741240" sldId="337"/>
        </pc:sldMkLst>
      </pc:sldChg>
      <pc:sldChg chg="add del">
        <pc:chgData name="Hoang The" userId="9f16f8d006165ab0" providerId="LiveId" clId="{8D9A52AD-E3F2-4750-BCEC-78C41C37BB78}" dt="2024-08-23T16:54:35.702" v="3448"/>
        <pc:sldMkLst>
          <pc:docMk/>
          <pc:sldMk cId="1034522635" sldId="338"/>
        </pc:sldMkLst>
      </pc:sldChg>
      <pc:sldChg chg="add del">
        <pc:chgData name="Hoang The" userId="9f16f8d006165ab0" providerId="LiveId" clId="{8D9A52AD-E3F2-4750-BCEC-78C41C37BB78}" dt="2024-08-23T16:54:35.702" v="3448"/>
        <pc:sldMkLst>
          <pc:docMk/>
          <pc:sldMk cId="478926962" sldId="339"/>
        </pc:sldMkLst>
      </pc:sldChg>
      <pc:sldChg chg="add del">
        <pc:chgData name="Hoang The" userId="9f16f8d006165ab0" providerId="LiveId" clId="{8D9A52AD-E3F2-4750-BCEC-78C41C37BB78}" dt="2024-08-23T16:54:35.702" v="3448"/>
        <pc:sldMkLst>
          <pc:docMk/>
          <pc:sldMk cId="1545754946" sldId="340"/>
        </pc:sldMkLst>
      </pc:sldChg>
    </pc:docChg>
  </pc:docChgLst>
  <pc:docChgLst>
    <pc:chgData name="Hoang The" userId="9f16f8d006165ab0" providerId="LiveId" clId="{15A0082A-4214-43C8-ABD2-35C7A0FF2F99}"/>
    <pc:docChg chg="undo redo custSel addSld delSld modSld sldOrd">
      <pc:chgData name="Hoang The" userId="9f16f8d006165ab0" providerId="LiveId" clId="{15A0082A-4214-43C8-ABD2-35C7A0FF2F99}" dt="2024-09-27T17:01:48.879" v="5120" actId="20577"/>
      <pc:docMkLst>
        <pc:docMk/>
      </pc:docMkLst>
      <pc:sldChg chg="addSp modSp">
        <pc:chgData name="Hoang The" userId="9f16f8d006165ab0" providerId="LiveId" clId="{15A0082A-4214-43C8-ABD2-35C7A0FF2F99}" dt="2024-09-16T15:41:50.408" v="12"/>
        <pc:sldMkLst>
          <pc:docMk/>
          <pc:sldMk cId="2328787287" sldId="331"/>
        </pc:sldMkLst>
        <pc:spChg chg="add mod">
          <ac:chgData name="Hoang The" userId="9f16f8d006165ab0" providerId="LiveId" clId="{15A0082A-4214-43C8-ABD2-35C7A0FF2F99}" dt="2024-09-16T15:41:50.408" v="12"/>
          <ac:spMkLst>
            <pc:docMk/>
            <pc:sldMk cId="2328787287" sldId="331"/>
            <ac:spMk id="2" creationId="{FFC8F057-5001-E570-6198-3E02EF405E03}"/>
          </ac:spMkLst>
        </pc:spChg>
      </pc:sldChg>
      <pc:sldChg chg="modSp mod">
        <pc:chgData name="Hoang The" userId="9f16f8d006165ab0" providerId="LiveId" clId="{15A0082A-4214-43C8-ABD2-35C7A0FF2F99}" dt="2024-09-27T17:01:48.879" v="5120" actId="20577"/>
        <pc:sldMkLst>
          <pc:docMk/>
          <pc:sldMk cId="966628082" sldId="332"/>
        </pc:sldMkLst>
        <pc:spChg chg="mod">
          <ac:chgData name="Hoang The" userId="9f16f8d006165ab0" providerId="LiveId" clId="{15A0082A-4214-43C8-ABD2-35C7A0FF2F99}" dt="2024-09-27T17:01:48.879" v="5120" actId="20577"/>
          <ac:spMkLst>
            <pc:docMk/>
            <pc:sldMk cId="966628082" sldId="332"/>
            <ac:spMk id="20" creationId="{AA48FE7F-6FD8-D857-CD05-7B77A345BBDC}"/>
          </ac:spMkLst>
        </pc:spChg>
        <pc:spChg chg="mod">
          <ac:chgData name="Hoang The" userId="9f16f8d006165ab0" providerId="LiveId" clId="{15A0082A-4214-43C8-ABD2-35C7A0FF2F99}" dt="2024-09-20T16:50:02.952" v="3565" actId="14100"/>
          <ac:spMkLst>
            <pc:docMk/>
            <pc:sldMk cId="966628082" sldId="332"/>
            <ac:spMk id="23" creationId="{105431ED-B376-06BC-3D5C-A4074BC7CFB0}"/>
          </ac:spMkLst>
        </pc:spChg>
      </pc:sldChg>
      <pc:sldChg chg="modSp mod">
        <pc:chgData name="Hoang The" userId="9f16f8d006165ab0" providerId="LiveId" clId="{15A0082A-4214-43C8-ABD2-35C7A0FF2F99}" dt="2024-09-20T16:50:18.713" v="3571" actId="20577"/>
        <pc:sldMkLst>
          <pc:docMk/>
          <pc:sldMk cId="3645492487" sldId="333"/>
        </pc:sldMkLst>
        <pc:spChg chg="mod">
          <ac:chgData name="Hoang The" userId="9f16f8d006165ab0" providerId="LiveId" clId="{15A0082A-4214-43C8-ABD2-35C7A0FF2F99}" dt="2024-09-20T16:50:18.713" v="3571" actId="20577"/>
          <ac:spMkLst>
            <pc:docMk/>
            <pc:sldMk cId="3645492487" sldId="333"/>
            <ac:spMk id="2" creationId="{631305F2-4D75-4D76-BA59-F00627AB838F}"/>
          </ac:spMkLst>
        </pc:spChg>
      </pc:sldChg>
      <pc:sldChg chg="modSp mod">
        <pc:chgData name="Hoang The" userId="9f16f8d006165ab0" providerId="LiveId" clId="{15A0082A-4214-43C8-ABD2-35C7A0FF2F99}" dt="2024-09-20T16:49:54.052" v="3564" actId="14100"/>
        <pc:sldMkLst>
          <pc:docMk/>
          <pc:sldMk cId="201228371" sldId="334"/>
        </pc:sldMkLst>
        <pc:spChg chg="mod">
          <ac:chgData name="Hoang The" userId="9f16f8d006165ab0" providerId="LiveId" clId="{15A0082A-4214-43C8-ABD2-35C7A0FF2F99}" dt="2024-09-20T16:49:54.052" v="3564" actId="14100"/>
          <ac:spMkLst>
            <pc:docMk/>
            <pc:sldMk cId="201228371" sldId="334"/>
            <ac:spMk id="23" creationId="{105431ED-B376-06BC-3D5C-A4074BC7CFB0}"/>
          </ac:spMkLst>
        </pc:spChg>
      </pc:sldChg>
      <pc:sldChg chg="del">
        <pc:chgData name="Hoang The" userId="9f16f8d006165ab0" providerId="LiveId" clId="{15A0082A-4214-43C8-ABD2-35C7A0FF2F99}" dt="2024-09-16T16:14:51.270" v="536" actId="47"/>
        <pc:sldMkLst>
          <pc:docMk/>
          <pc:sldMk cId="1229476961" sldId="336"/>
        </pc:sldMkLst>
      </pc:sldChg>
      <pc:sldChg chg="addSp delSp modSp mod">
        <pc:chgData name="Hoang The" userId="9f16f8d006165ab0" providerId="LiveId" clId="{15A0082A-4214-43C8-ABD2-35C7A0FF2F99}" dt="2024-09-20T12:59:03.414" v="1780" actId="1076"/>
        <pc:sldMkLst>
          <pc:docMk/>
          <pc:sldMk cId="3361967653" sldId="337"/>
        </pc:sldMkLst>
        <pc:spChg chg="add mod">
          <ac:chgData name="Hoang The" userId="9f16f8d006165ab0" providerId="LiveId" clId="{15A0082A-4214-43C8-ABD2-35C7A0FF2F99}" dt="2024-09-20T12:58:53.572" v="1779" actId="1076"/>
          <ac:spMkLst>
            <pc:docMk/>
            <pc:sldMk cId="3361967653" sldId="337"/>
            <ac:spMk id="6" creationId="{2FA572CA-3E03-A050-FEBB-5237F92A446B}"/>
          </ac:spMkLst>
        </pc:spChg>
        <pc:spChg chg="add mod">
          <ac:chgData name="Hoang The" userId="9f16f8d006165ab0" providerId="LiveId" clId="{15A0082A-4214-43C8-ABD2-35C7A0FF2F99}" dt="2024-09-20T12:58:53.572" v="1779" actId="1076"/>
          <ac:spMkLst>
            <pc:docMk/>
            <pc:sldMk cId="3361967653" sldId="337"/>
            <ac:spMk id="7" creationId="{270E2D8C-9565-0E7E-7DCB-6B34BE0D80B1}"/>
          </ac:spMkLst>
        </pc:spChg>
        <pc:spChg chg="add mod">
          <ac:chgData name="Hoang The" userId="9f16f8d006165ab0" providerId="LiveId" clId="{15A0082A-4214-43C8-ABD2-35C7A0FF2F99}" dt="2024-09-20T12:59:03.414" v="1780" actId="1076"/>
          <ac:spMkLst>
            <pc:docMk/>
            <pc:sldMk cId="3361967653" sldId="337"/>
            <ac:spMk id="12" creationId="{C32B045C-18C4-5255-30EB-AC294DC92373}"/>
          </ac:spMkLst>
        </pc:spChg>
        <pc:spChg chg="mod">
          <ac:chgData name="Hoang The" userId="9f16f8d006165ab0" providerId="LiveId" clId="{15A0082A-4214-43C8-ABD2-35C7A0FF2F99}" dt="2024-09-20T12:57:43.302" v="1771" actId="20577"/>
          <ac:spMkLst>
            <pc:docMk/>
            <pc:sldMk cId="3361967653" sldId="337"/>
            <ac:spMk id="23" creationId="{105431ED-B376-06BC-3D5C-A4074BC7CFB0}"/>
          </ac:spMkLst>
        </pc:spChg>
        <pc:picChg chg="add del mod">
          <ac:chgData name="Hoang The" userId="9f16f8d006165ab0" providerId="LiveId" clId="{15A0082A-4214-43C8-ABD2-35C7A0FF2F99}" dt="2024-09-16T16:31:35.896" v="946" actId="21"/>
          <ac:picMkLst>
            <pc:docMk/>
            <pc:sldMk cId="3361967653" sldId="337"/>
            <ac:picMk id="3" creationId="{DDE907D4-CBB0-BAC0-4FDA-C658F3E14FAC}"/>
          </ac:picMkLst>
        </pc:picChg>
        <pc:picChg chg="add del mod">
          <ac:chgData name="Hoang The" userId="9f16f8d006165ab0" providerId="LiveId" clId="{15A0082A-4214-43C8-ABD2-35C7A0FF2F99}" dt="2024-09-20T12:58:44.005" v="1778" actId="478"/>
          <ac:picMkLst>
            <pc:docMk/>
            <pc:sldMk cId="3361967653" sldId="337"/>
            <ac:picMk id="3" creationId="{E8F3B5A9-C8F0-863B-6913-00F0527E1A79}"/>
          </ac:picMkLst>
        </pc:picChg>
        <pc:picChg chg="add del mod">
          <ac:chgData name="Hoang The" userId="9f16f8d006165ab0" providerId="LiveId" clId="{15A0082A-4214-43C8-ABD2-35C7A0FF2F99}" dt="2024-09-20T12:56:16.196" v="1763" actId="478"/>
          <ac:picMkLst>
            <pc:docMk/>
            <pc:sldMk cId="3361967653" sldId="337"/>
            <ac:picMk id="5" creationId="{C6207063-9E21-BC45-7046-48F10DB1966D}"/>
          </ac:picMkLst>
        </pc:picChg>
        <pc:picChg chg="add mod ord">
          <ac:chgData name="Hoang The" userId="9f16f8d006165ab0" providerId="LiveId" clId="{15A0082A-4214-43C8-ABD2-35C7A0FF2F99}" dt="2024-09-20T12:58:53.572" v="1779" actId="1076"/>
          <ac:picMkLst>
            <pc:docMk/>
            <pc:sldMk cId="3361967653" sldId="337"/>
            <ac:picMk id="9" creationId="{182378D5-3B54-5832-6472-80ACC6CCB67D}"/>
          </ac:picMkLst>
        </pc:picChg>
        <pc:picChg chg="add mod">
          <ac:chgData name="Hoang The" userId="9f16f8d006165ab0" providerId="LiveId" clId="{15A0082A-4214-43C8-ABD2-35C7A0FF2F99}" dt="2024-09-20T12:59:03.414" v="1780" actId="1076"/>
          <ac:picMkLst>
            <pc:docMk/>
            <pc:sldMk cId="3361967653" sldId="337"/>
            <ac:picMk id="11" creationId="{F493B99E-E93D-4A61-E17F-EE951F2D713D}"/>
          </ac:picMkLst>
        </pc:picChg>
        <pc:picChg chg="del">
          <ac:chgData name="Hoang The" userId="9f16f8d006165ab0" providerId="LiveId" clId="{15A0082A-4214-43C8-ABD2-35C7A0FF2F99}" dt="2024-09-16T16:17:06.488" v="564" actId="21"/>
          <ac:picMkLst>
            <pc:docMk/>
            <pc:sldMk cId="3361967653" sldId="337"/>
            <ac:picMk id="1028" creationId="{248E1B10-D952-2B3A-BE0A-2FEBC42AAEC7}"/>
          </ac:picMkLst>
        </pc:picChg>
      </pc:sldChg>
      <pc:sldChg chg="modSp mod ord">
        <pc:chgData name="Hoang The" userId="9f16f8d006165ab0" providerId="LiveId" clId="{15A0082A-4214-43C8-ABD2-35C7A0FF2F99}" dt="2024-09-20T15:22:54.260" v="2660"/>
        <pc:sldMkLst>
          <pc:docMk/>
          <pc:sldMk cId="2217003251" sldId="338"/>
        </pc:sldMkLst>
        <pc:spChg chg="mod">
          <ac:chgData name="Hoang The" userId="9f16f8d006165ab0" providerId="LiveId" clId="{15A0082A-4214-43C8-ABD2-35C7A0FF2F99}" dt="2024-09-20T15:22:46.715" v="2656" actId="20577"/>
          <ac:spMkLst>
            <pc:docMk/>
            <pc:sldMk cId="2217003251" sldId="338"/>
            <ac:spMk id="8" creationId="{85AEE1CE-5FD0-9308-886B-7A750A00DEC6}"/>
          </ac:spMkLst>
        </pc:spChg>
      </pc:sldChg>
      <pc:sldChg chg="addSp delSp modSp mod">
        <pc:chgData name="Hoang The" userId="9f16f8d006165ab0" providerId="LiveId" clId="{15A0082A-4214-43C8-ABD2-35C7A0FF2F99}" dt="2024-09-16T16:05:16.917" v="411" actId="20577"/>
        <pc:sldMkLst>
          <pc:docMk/>
          <pc:sldMk cId="1300041757" sldId="339"/>
        </pc:sldMkLst>
        <pc:spChg chg="add mod">
          <ac:chgData name="Hoang The" userId="9f16f8d006165ab0" providerId="LiveId" clId="{15A0082A-4214-43C8-ABD2-35C7A0FF2F99}" dt="2024-09-16T15:41:27.860" v="7" actId="20577"/>
          <ac:spMkLst>
            <pc:docMk/>
            <pc:sldMk cId="1300041757" sldId="339"/>
            <ac:spMk id="5" creationId="{69C9569C-F946-2396-CAC4-93A9BFA112AA}"/>
          </ac:spMkLst>
        </pc:spChg>
        <pc:spChg chg="add mod">
          <ac:chgData name="Hoang The" userId="9f16f8d006165ab0" providerId="LiveId" clId="{15A0082A-4214-43C8-ABD2-35C7A0FF2F99}" dt="2024-09-16T16:05:16.917" v="411" actId="20577"/>
          <ac:spMkLst>
            <pc:docMk/>
            <pc:sldMk cId="1300041757" sldId="339"/>
            <ac:spMk id="6" creationId="{F69270EE-281B-A16B-D112-E15E9E4DD9D6}"/>
          </ac:spMkLst>
        </pc:spChg>
        <pc:picChg chg="del">
          <ac:chgData name="Hoang The" userId="9f16f8d006165ab0" providerId="LiveId" clId="{15A0082A-4214-43C8-ABD2-35C7A0FF2F99}" dt="2024-09-16T15:40:29.857" v="0" actId="478"/>
          <ac:picMkLst>
            <pc:docMk/>
            <pc:sldMk cId="1300041757" sldId="339"/>
            <ac:picMk id="3" creationId="{24DA79C2-15B6-7723-357D-AA052A003304}"/>
          </ac:picMkLst>
        </pc:picChg>
        <pc:picChg chg="add del mod modCrop">
          <ac:chgData name="Hoang The" userId="9f16f8d006165ab0" providerId="LiveId" clId="{15A0082A-4214-43C8-ABD2-35C7A0FF2F99}" dt="2024-09-16T15:50:18.392" v="351" actId="478"/>
          <ac:picMkLst>
            <pc:docMk/>
            <pc:sldMk cId="1300041757" sldId="339"/>
            <ac:picMk id="4" creationId="{F60E79DC-8DCB-E7E6-A03A-2BBD0BBFC2E8}"/>
          </ac:picMkLst>
        </pc:picChg>
        <pc:picChg chg="add del mod">
          <ac:chgData name="Hoang The" userId="9f16f8d006165ab0" providerId="LiveId" clId="{15A0082A-4214-43C8-ABD2-35C7A0FF2F99}" dt="2024-09-16T15:52:17.205" v="376" actId="478"/>
          <ac:picMkLst>
            <pc:docMk/>
            <pc:sldMk cId="1300041757" sldId="339"/>
            <ac:picMk id="8" creationId="{308E00A7-7137-09DC-7F5D-0EAE4C5E8116}"/>
          </ac:picMkLst>
        </pc:picChg>
        <pc:picChg chg="add del mod">
          <ac:chgData name="Hoang The" userId="9f16f8d006165ab0" providerId="LiveId" clId="{15A0082A-4214-43C8-ABD2-35C7A0FF2F99}" dt="2024-09-16T16:04:30.510" v="384" actId="478"/>
          <ac:picMkLst>
            <pc:docMk/>
            <pc:sldMk cId="1300041757" sldId="339"/>
            <ac:picMk id="10" creationId="{BF519B84-054E-C546-4718-7F57D337C06C}"/>
          </ac:picMkLst>
        </pc:picChg>
        <pc:picChg chg="add mod">
          <ac:chgData name="Hoang The" userId="9f16f8d006165ab0" providerId="LiveId" clId="{15A0082A-4214-43C8-ABD2-35C7A0FF2F99}" dt="2024-09-16T16:04:39.923" v="389" actId="1076"/>
          <ac:picMkLst>
            <pc:docMk/>
            <pc:sldMk cId="1300041757" sldId="339"/>
            <ac:picMk id="12" creationId="{DCB3DABB-4C2B-FA49-95B0-D3DBF184DE71}"/>
          </ac:picMkLst>
        </pc:picChg>
      </pc:sldChg>
      <pc:sldChg chg="del">
        <pc:chgData name="Hoang The" userId="9f16f8d006165ab0" providerId="LiveId" clId="{15A0082A-4214-43C8-ABD2-35C7A0FF2F99}" dt="2024-09-16T16:14:49.991" v="535" actId="47"/>
        <pc:sldMkLst>
          <pc:docMk/>
          <pc:sldMk cId="2372986865" sldId="340"/>
        </pc:sldMkLst>
      </pc:sldChg>
      <pc:sldChg chg="addSp delSp modSp add mod">
        <pc:chgData name="Hoang The" userId="9f16f8d006165ab0" providerId="LiveId" clId="{15A0082A-4214-43C8-ABD2-35C7A0FF2F99}" dt="2024-09-16T16:06:54.202" v="428" actId="20577"/>
        <pc:sldMkLst>
          <pc:docMk/>
          <pc:sldMk cId="1370048379" sldId="341"/>
        </pc:sldMkLst>
        <pc:spChg chg="mod">
          <ac:chgData name="Hoang The" userId="9f16f8d006165ab0" providerId="LiveId" clId="{15A0082A-4214-43C8-ABD2-35C7A0FF2F99}" dt="2024-09-16T16:06:54.202" v="428" actId="20577"/>
          <ac:spMkLst>
            <pc:docMk/>
            <pc:sldMk cId="1370048379" sldId="341"/>
            <ac:spMk id="6" creationId="{F69270EE-281B-A16B-D112-E15E9E4DD9D6}"/>
          </ac:spMkLst>
        </pc:spChg>
        <pc:picChg chg="add del">
          <ac:chgData name="Hoang The" userId="9f16f8d006165ab0" providerId="LiveId" clId="{15A0082A-4214-43C8-ABD2-35C7A0FF2F99}" dt="2024-09-16T16:06:09.119" v="414" actId="478"/>
          <ac:picMkLst>
            <pc:docMk/>
            <pc:sldMk cId="1370048379" sldId="341"/>
            <ac:picMk id="3" creationId="{7C8ABA74-FF28-A715-6C2E-A7AE03B6D3A0}"/>
          </ac:picMkLst>
        </pc:picChg>
        <pc:picChg chg="del">
          <ac:chgData name="Hoang The" userId="9f16f8d006165ab0" providerId="LiveId" clId="{15A0082A-4214-43C8-ABD2-35C7A0FF2F99}" dt="2024-09-16T16:06:24.873" v="420" actId="478"/>
          <ac:picMkLst>
            <pc:docMk/>
            <pc:sldMk cId="1370048379" sldId="341"/>
            <ac:picMk id="12" creationId="{DCB3DABB-4C2B-FA49-95B0-D3DBF184DE71}"/>
          </ac:picMkLst>
        </pc:picChg>
      </pc:sldChg>
      <pc:sldChg chg="addSp delSp modSp add mod ord">
        <pc:chgData name="Hoang The" userId="9f16f8d006165ab0" providerId="LiveId" clId="{15A0082A-4214-43C8-ABD2-35C7A0FF2F99}" dt="2024-09-16T16:11:18.826" v="534" actId="5793"/>
        <pc:sldMkLst>
          <pc:docMk/>
          <pc:sldMk cId="3240577259" sldId="342"/>
        </pc:sldMkLst>
        <pc:spChg chg="mod">
          <ac:chgData name="Hoang The" userId="9f16f8d006165ab0" providerId="LiveId" clId="{15A0082A-4214-43C8-ABD2-35C7A0FF2F99}" dt="2024-09-16T16:11:18.826" v="534" actId="5793"/>
          <ac:spMkLst>
            <pc:docMk/>
            <pc:sldMk cId="3240577259" sldId="342"/>
            <ac:spMk id="6" creationId="{F69270EE-281B-A16B-D112-E15E9E4DD9D6}"/>
          </ac:spMkLst>
        </pc:spChg>
        <pc:picChg chg="add mod">
          <ac:chgData name="Hoang The" userId="9f16f8d006165ab0" providerId="LiveId" clId="{15A0082A-4214-43C8-ABD2-35C7A0FF2F99}" dt="2024-09-16T16:11:13.755" v="532" actId="1076"/>
          <ac:picMkLst>
            <pc:docMk/>
            <pc:sldMk cId="3240577259" sldId="342"/>
            <ac:picMk id="3" creationId="{79ED7D13-7C86-846A-9D1D-B8B045A22192}"/>
          </ac:picMkLst>
        </pc:picChg>
        <pc:picChg chg="del">
          <ac:chgData name="Hoang The" userId="9f16f8d006165ab0" providerId="LiveId" clId="{15A0082A-4214-43C8-ABD2-35C7A0FF2F99}" dt="2024-09-16T16:11:08.534" v="529" actId="478"/>
          <ac:picMkLst>
            <pc:docMk/>
            <pc:sldMk cId="3240577259" sldId="342"/>
            <ac:picMk id="12" creationId="{DCB3DABB-4C2B-FA49-95B0-D3DBF184DE71}"/>
          </ac:picMkLst>
        </pc:picChg>
      </pc:sldChg>
      <pc:sldChg chg="addSp delSp modSp add mod">
        <pc:chgData name="Hoang The" userId="9f16f8d006165ab0" providerId="LiveId" clId="{15A0082A-4214-43C8-ABD2-35C7A0FF2F99}" dt="2024-09-18T16:14:51.405" v="1729" actId="478"/>
        <pc:sldMkLst>
          <pc:docMk/>
          <pc:sldMk cId="1392611276" sldId="343"/>
        </pc:sldMkLst>
        <pc:spChg chg="mod">
          <ac:chgData name="Hoang The" userId="9f16f8d006165ab0" providerId="LiveId" clId="{15A0082A-4214-43C8-ABD2-35C7A0FF2F99}" dt="2024-09-18T15:59:43.381" v="1558" actId="20577"/>
          <ac:spMkLst>
            <pc:docMk/>
            <pc:sldMk cId="1392611276" sldId="343"/>
            <ac:spMk id="6" creationId="{F69270EE-281B-A16B-D112-E15E9E4DD9D6}"/>
          </ac:spMkLst>
        </pc:spChg>
        <pc:spChg chg="mod">
          <ac:chgData name="Hoang The" userId="9f16f8d006165ab0" providerId="LiveId" clId="{15A0082A-4214-43C8-ABD2-35C7A0FF2F99}" dt="2024-09-18T15:58:59.805" v="1551" actId="20577"/>
          <ac:spMkLst>
            <pc:docMk/>
            <pc:sldMk cId="1392611276" sldId="343"/>
            <ac:spMk id="20" creationId="{AA48FE7F-6FD8-D857-CD05-7B77A345BBDC}"/>
          </ac:spMkLst>
        </pc:spChg>
        <pc:picChg chg="add del">
          <ac:chgData name="Hoang The" userId="9f16f8d006165ab0" providerId="LiveId" clId="{15A0082A-4214-43C8-ABD2-35C7A0FF2F99}" dt="2024-09-18T16:14:51.405" v="1729" actId="478"/>
          <ac:picMkLst>
            <pc:docMk/>
            <pc:sldMk cId="1392611276" sldId="343"/>
            <ac:picMk id="2" creationId="{F789B1C7-590B-D133-E71E-4426F27ABB94}"/>
          </ac:picMkLst>
        </pc:picChg>
        <pc:picChg chg="del">
          <ac:chgData name="Hoang The" userId="9f16f8d006165ab0" providerId="LiveId" clId="{15A0082A-4214-43C8-ABD2-35C7A0FF2F99}" dt="2024-09-16T16:15:59.048" v="560" actId="478"/>
          <ac:picMkLst>
            <pc:docMk/>
            <pc:sldMk cId="1392611276" sldId="343"/>
            <ac:picMk id="3" creationId="{79ED7D13-7C86-846A-9D1D-B8B045A22192}"/>
          </ac:picMkLst>
        </pc:picChg>
        <pc:picChg chg="add del mod">
          <ac:chgData name="Hoang The" userId="9f16f8d006165ab0" providerId="LiveId" clId="{15A0082A-4214-43C8-ABD2-35C7A0FF2F99}" dt="2024-09-16T16:17:08.879" v="565" actId="478"/>
          <ac:picMkLst>
            <pc:docMk/>
            <pc:sldMk cId="1392611276" sldId="343"/>
            <ac:picMk id="4" creationId="{B39E288B-5DBD-5930-18B3-487506CCD34F}"/>
          </ac:picMkLst>
        </pc:picChg>
        <pc:picChg chg="add mod">
          <ac:chgData name="Hoang The" userId="9f16f8d006165ab0" providerId="LiveId" clId="{15A0082A-4214-43C8-ABD2-35C7A0FF2F99}" dt="2024-09-18T15:59:50.291" v="1561" actId="1076"/>
          <ac:picMkLst>
            <pc:docMk/>
            <pc:sldMk cId="1392611276" sldId="343"/>
            <ac:picMk id="1026" creationId="{C585135F-3911-1398-8AF0-495B7CC3DDF8}"/>
          </ac:picMkLst>
        </pc:picChg>
        <pc:picChg chg="add del mod">
          <ac:chgData name="Hoang The" userId="9f16f8d006165ab0" providerId="LiveId" clId="{15A0082A-4214-43C8-ABD2-35C7A0FF2F99}" dt="2024-09-18T15:59:03.059" v="1552" actId="478"/>
          <ac:picMkLst>
            <pc:docMk/>
            <pc:sldMk cId="1392611276" sldId="343"/>
            <ac:picMk id="1028" creationId="{248E1B10-D952-2B3A-BE0A-2FEBC42AAEC7}"/>
          </ac:picMkLst>
        </pc:picChg>
      </pc:sldChg>
      <pc:sldChg chg="addSp delSp modSp add mod">
        <pc:chgData name="Hoang The" userId="9f16f8d006165ab0" providerId="LiveId" clId="{15A0082A-4214-43C8-ABD2-35C7A0FF2F99}" dt="2024-09-16T16:33:11.455" v="962" actId="14100"/>
        <pc:sldMkLst>
          <pc:docMk/>
          <pc:sldMk cId="3658074832" sldId="344"/>
        </pc:sldMkLst>
        <pc:spChg chg="mod">
          <ac:chgData name="Hoang The" userId="9f16f8d006165ab0" providerId="LiveId" clId="{15A0082A-4214-43C8-ABD2-35C7A0FF2F99}" dt="2024-09-16T16:20:05.626" v="719" actId="20577"/>
          <ac:spMkLst>
            <pc:docMk/>
            <pc:sldMk cId="3658074832" sldId="344"/>
            <ac:spMk id="6" creationId="{F69270EE-281B-A16B-D112-E15E9E4DD9D6}"/>
          </ac:spMkLst>
        </pc:spChg>
        <pc:spChg chg="add mod">
          <ac:chgData name="Hoang The" userId="9f16f8d006165ab0" providerId="LiveId" clId="{15A0082A-4214-43C8-ABD2-35C7A0FF2F99}" dt="2024-09-16T16:33:11.455" v="962" actId="14100"/>
          <ac:spMkLst>
            <pc:docMk/>
            <pc:sldMk cId="3658074832" sldId="344"/>
            <ac:spMk id="7" creationId="{EE2746FA-C0B0-ACFB-B656-D2FE6A62AAAF}"/>
          </ac:spMkLst>
        </pc:spChg>
        <pc:picChg chg="add del mod">
          <ac:chgData name="Hoang The" userId="9f16f8d006165ab0" providerId="LiveId" clId="{15A0082A-4214-43C8-ABD2-35C7A0FF2F99}" dt="2024-09-16T16:19:30.848" v="681" actId="478"/>
          <ac:picMkLst>
            <pc:docMk/>
            <pc:sldMk cId="3658074832" sldId="344"/>
            <ac:picMk id="2" creationId="{5ED80B8E-3C69-798C-DA0D-5B7F069F0BB6}"/>
          </ac:picMkLst>
        </pc:picChg>
        <pc:picChg chg="add mod modCrop">
          <ac:chgData name="Hoang The" userId="9f16f8d006165ab0" providerId="LiveId" clId="{15A0082A-4214-43C8-ABD2-35C7A0FF2F99}" dt="2024-09-16T16:32:10.529" v="960" actId="1076"/>
          <ac:picMkLst>
            <pc:docMk/>
            <pc:sldMk cId="3658074832" sldId="344"/>
            <ac:picMk id="4" creationId="{B5D96F98-92D4-405B-0AD3-E9039994DE28}"/>
          </ac:picMkLst>
        </pc:picChg>
        <pc:picChg chg="add mod">
          <ac:chgData name="Hoang The" userId="9f16f8d006165ab0" providerId="LiveId" clId="{15A0082A-4214-43C8-ABD2-35C7A0FF2F99}" dt="2024-09-16T16:32:08.390" v="959" actId="1076"/>
          <ac:picMkLst>
            <pc:docMk/>
            <pc:sldMk cId="3658074832" sldId="344"/>
            <ac:picMk id="8" creationId="{DDE907D4-CBB0-BAC0-4FDA-C658F3E14FAC}"/>
          </ac:picMkLst>
        </pc:picChg>
        <pc:picChg chg="del">
          <ac:chgData name="Hoang The" userId="9f16f8d006165ab0" providerId="LiveId" clId="{15A0082A-4214-43C8-ABD2-35C7A0FF2F99}" dt="2024-09-16T16:19:29.332" v="679" actId="478"/>
          <ac:picMkLst>
            <pc:docMk/>
            <pc:sldMk cId="3658074832" sldId="344"/>
            <ac:picMk id="1028" creationId="{248E1B10-D952-2B3A-BE0A-2FEBC42AAEC7}"/>
          </ac:picMkLst>
        </pc:picChg>
      </pc:sldChg>
      <pc:sldChg chg="addSp delSp modSp add mod">
        <pc:chgData name="Hoang The" userId="9f16f8d006165ab0" providerId="LiveId" clId="{15A0082A-4214-43C8-ABD2-35C7A0FF2F99}" dt="2024-09-20T13:08:12.633" v="1888" actId="20577"/>
        <pc:sldMkLst>
          <pc:docMk/>
          <pc:sldMk cId="675508863" sldId="345"/>
        </pc:sldMkLst>
        <pc:spChg chg="mod ord">
          <ac:chgData name="Hoang The" userId="9f16f8d006165ab0" providerId="LiveId" clId="{15A0082A-4214-43C8-ABD2-35C7A0FF2F99}" dt="2024-09-20T13:05:28.271" v="1854" actId="1076"/>
          <ac:spMkLst>
            <pc:docMk/>
            <pc:sldMk cId="675508863" sldId="345"/>
            <ac:spMk id="6" creationId="{2FA572CA-3E03-A050-FEBB-5237F92A446B}"/>
          </ac:spMkLst>
        </pc:spChg>
        <pc:spChg chg="del mod">
          <ac:chgData name="Hoang The" userId="9f16f8d006165ab0" providerId="LiveId" clId="{15A0082A-4214-43C8-ABD2-35C7A0FF2F99}" dt="2024-09-20T13:01:32.275" v="1838" actId="478"/>
          <ac:spMkLst>
            <pc:docMk/>
            <pc:sldMk cId="675508863" sldId="345"/>
            <ac:spMk id="7" creationId="{270E2D8C-9565-0E7E-7DCB-6B34BE0D80B1}"/>
          </ac:spMkLst>
        </pc:spChg>
        <pc:spChg chg="add mod">
          <ac:chgData name="Hoang The" userId="9f16f8d006165ab0" providerId="LiveId" clId="{15A0082A-4214-43C8-ABD2-35C7A0FF2F99}" dt="2024-09-20T13:06:38.771" v="1864" actId="14100"/>
          <ac:spMkLst>
            <pc:docMk/>
            <pc:sldMk cId="675508863" sldId="345"/>
            <ac:spMk id="14" creationId="{DDAF8C02-8F70-73FD-8A79-76174AC545AF}"/>
          </ac:spMkLst>
        </pc:spChg>
        <pc:spChg chg="add del mod">
          <ac:chgData name="Hoang The" userId="9f16f8d006165ab0" providerId="LiveId" clId="{15A0082A-4214-43C8-ABD2-35C7A0FF2F99}" dt="2024-09-20T13:06:49.999" v="1868" actId="478"/>
          <ac:spMkLst>
            <pc:docMk/>
            <pc:sldMk cId="675508863" sldId="345"/>
            <ac:spMk id="15" creationId="{C2263831-84BD-4A39-E3DD-631C5DE7A218}"/>
          </ac:spMkLst>
        </pc:spChg>
        <pc:spChg chg="add mod">
          <ac:chgData name="Hoang The" userId="9f16f8d006165ab0" providerId="LiveId" clId="{15A0082A-4214-43C8-ABD2-35C7A0FF2F99}" dt="2024-09-20T13:07:51.001" v="1874" actId="207"/>
          <ac:spMkLst>
            <pc:docMk/>
            <pc:sldMk cId="675508863" sldId="345"/>
            <ac:spMk id="16" creationId="{08F090E4-DA48-1953-E936-F6FE75B0B54E}"/>
          </ac:spMkLst>
        </pc:spChg>
        <pc:spChg chg="add mod">
          <ac:chgData name="Hoang The" userId="9f16f8d006165ab0" providerId="LiveId" clId="{15A0082A-4214-43C8-ABD2-35C7A0FF2F99}" dt="2024-09-20T13:08:06.600" v="1882" actId="20577"/>
          <ac:spMkLst>
            <pc:docMk/>
            <pc:sldMk cId="675508863" sldId="345"/>
            <ac:spMk id="17" creationId="{D12A5D7A-CD86-6CED-3CA9-4CD7C281E07F}"/>
          </ac:spMkLst>
        </pc:spChg>
        <pc:spChg chg="add mod">
          <ac:chgData name="Hoang The" userId="9f16f8d006165ab0" providerId="LiveId" clId="{15A0082A-4214-43C8-ABD2-35C7A0FF2F99}" dt="2024-09-20T13:08:09.304" v="1884" actId="20577"/>
          <ac:spMkLst>
            <pc:docMk/>
            <pc:sldMk cId="675508863" sldId="345"/>
            <ac:spMk id="18" creationId="{1CC5EE29-7F17-1BE7-E665-6E12096FC93F}"/>
          </ac:spMkLst>
        </pc:spChg>
        <pc:spChg chg="add mod">
          <ac:chgData name="Hoang The" userId="9f16f8d006165ab0" providerId="LiveId" clId="{15A0082A-4214-43C8-ABD2-35C7A0FF2F99}" dt="2024-09-20T13:08:12.633" v="1888" actId="20577"/>
          <ac:spMkLst>
            <pc:docMk/>
            <pc:sldMk cId="675508863" sldId="345"/>
            <ac:spMk id="19" creationId="{F5F93EA4-31DC-AD33-3B8A-6B6B5F9B766F}"/>
          </ac:spMkLst>
        </pc:spChg>
        <pc:spChg chg="mod">
          <ac:chgData name="Hoang The" userId="9f16f8d006165ab0" providerId="LiveId" clId="{15A0082A-4214-43C8-ABD2-35C7A0FF2F99}" dt="2024-09-20T13:05:21.857" v="1853" actId="1076"/>
          <ac:spMkLst>
            <pc:docMk/>
            <pc:sldMk cId="675508863" sldId="345"/>
            <ac:spMk id="20" creationId="{AA48FE7F-6FD8-D857-CD05-7B77A345BBDC}"/>
          </ac:spMkLst>
        </pc:spChg>
        <pc:spChg chg="mod">
          <ac:chgData name="Hoang The" userId="9f16f8d006165ab0" providerId="LiveId" clId="{15A0082A-4214-43C8-ABD2-35C7A0FF2F99}" dt="2024-09-20T13:04:54.418" v="1845" actId="14100"/>
          <ac:spMkLst>
            <pc:docMk/>
            <pc:sldMk cId="675508863" sldId="345"/>
            <ac:spMk id="23" creationId="{105431ED-B376-06BC-3D5C-A4074BC7CFB0}"/>
          </ac:spMkLst>
        </pc:spChg>
        <pc:picChg chg="del">
          <ac:chgData name="Hoang The" userId="9f16f8d006165ab0" providerId="LiveId" clId="{15A0082A-4214-43C8-ABD2-35C7A0FF2F99}" dt="2024-09-18T15:45:37.687" v="1457" actId="478"/>
          <ac:picMkLst>
            <pc:docMk/>
            <pc:sldMk cId="675508863" sldId="345"/>
            <ac:picMk id="3" creationId="{E8F3B5A9-C8F0-863B-6913-00F0527E1A79}"/>
          </ac:picMkLst>
        </pc:picChg>
        <pc:picChg chg="add mod">
          <ac:chgData name="Hoang The" userId="9f16f8d006165ab0" providerId="LiveId" clId="{15A0082A-4214-43C8-ABD2-35C7A0FF2F99}" dt="2024-09-20T13:05:28.271" v="1854" actId="1076"/>
          <ac:picMkLst>
            <pc:docMk/>
            <pc:sldMk cId="675508863" sldId="345"/>
            <ac:picMk id="4" creationId="{69690009-1B84-780F-D3B3-2A55D7BA7890}"/>
          </ac:picMkLst>
        </pc:picChg>
        <pc:picChg chg="del">
          <ac:chgData name="Hoang The" userId="9f16f8d006165ab0" providerId="LiveId" clId="{15A0082A-4214-43C8-ABD2-35C7A0FF2F99}" dt="2024-09-18T15:45:38.462" v="1458" actId="478"/>
          <ac:picMkLst>
            <pc:docMk/>
            <pc:sldMk cId="675508863" sldId="345"/>
            <ac:picMk id="5" creationId="{C6207063-9E21-BC45-7046-48F10DB1966D}"/>
          </ac:picMkLst>
        </pc:picChg>
        <pc:picChg chg="add mod">
          <ac:chgData name="Hoang The" userId="9f16f8d006165ab0" providerId="LiveId" clId="{15A0082A-4214-43C8-ABD2-35C7A0FF2F99}" dt="2024-09-20T13:05:36.065" v="1855" actId="1076"/>
          <ac:picMkLst>
            <pc:docMk/>
            <pc:sldMk cId="675508863" sldId="345"/>
            <ac:picMk id="9" creationId="{0DEDED30-D89E-A7FC-D473-2EDE11888DD9}"/>
          </ac:picMkLst>
        </pc:picChg>
        <pc:picChg chg="add mod">
          <ac:chgData name="Hoang The" userId="9f16f8d006165ab0" providerId="LiveId" clId="{15A0082A-4214-43C8-ABD2-35C7A0FF2F99}" dt="2024-09-20T13:05:28.271" v="1854" actId="1076"/>
          <ac:picMkLst>
            <pc:docMk/>
            <pc:sldMk cId="675508863" sldId="345"/>
            <ac:picMk id="11" creationId="{128E902C-4F53-47E0-AB2D-63D91854D65A}"/>
          </ac:picMkLst>
        </pc:picChg>
        <pc:picChg chg="add mod">
          <ac:chgData name="Hoang The" userId="9f16f8d006165ab0" providerId="LiveId" clId="{15A0082A-4214-43C8-ABD2-35C7A0FF2F99}" dt="2024-09-20T13:06:19.363" v="1861" actId="14100"/>
          <ac:picMkLst>
            <pc:docMk/>
            <pc:sldMk cId="675508863" sldId="345"/>
            <ac:picMk id="13" creationId="{DC99C453-447D-5E32-0804-C775B36F2319}"/>
          </ac:picMkLst>
        </pc:picChg>
      </pc:sldChg>
      <pc:sldChg chg="addSp delSp modSp add mod">
        <pc:chgData name="Hoang The" userId="9f16f8d006165ab0" providerId="LiveId" clId="{15A0082A-4214-43C8-ABD2-35C7A0FF2F99}" dt="2024-09-18T16:13:45.238" v="1723" actId="1076"/>
        <pc:sldMkLst>
          <pc:docMk/>
          <pc:sldMk cId="749746661" sldId="346"/>
        </pc:sldMkLst>
        <pc:spChg chg="add del">
          <ac:chgData name="Hoang The" userId="9f16f8d006165ab0" providerId="LiveId" clId="{15A0082A-4214-43C8-ABD2-35C7A0FF2F99}" dt="2024-09-18T16:12:58.847" v="1714" actId="478"/>
          <ac:spMkLst>
            <pc:docMk/>
            <pc:sldMk cId="749746661" sldId="346"/>
            <ac:spMk id="2" creationId="{20DC711C-91C9-BED1-21D8-B3C2ACD0555E}"/>
          </ac:spMkLst>
        </pc:spChg>
        <pc:spChg chg="add del">
          <ac:chgData name="Hoang The" userId="9f16f8d006165ab0" providerId="LiveId" clId="{15A0082A-4214-43C8-ABD2-35C7A0FF2F99}" dt="2024-09-18T16:13:03.708" v="1716" actId="478"/>
          <ac:spMkLst>
            <pc:docMk/>
            <pc:sldMk cId="749746661" sldId="346"/>
            <ac:spMk id="3" creationId="{A6361314-FD5C-8556-EBAB-EC84FF9AC5A9}"/>
          </ac:spMkLst>
        </pc:spChg>
        <pc:spChg chg="add del mod">
          <ac:chgData name="Hoang The" userId="9f16f8d006165ab0" providerId="LiveId" clId="{15A0082A-4214-43C8-ABD2-35C7A0FF2F99}" dt="2024-09-18T16:13:12.816" v="1718" actId="478"/>
          <ac:spMkLst>
            <pc:docMk/>
            <pc:sldMk cId="749746661" sldId="346"/>
            <ac:spMk id="4" creationId="{E3A5A513-9471-B61A-35E8-1C95C26973CC}"/>
          </ac:spMkLst>
        </pc:spChg>
        <pc:spChg chg="del mod">
          <ac:chgData name="Hoang The" userId="9f16f8d006165ab0" providerId="LiveId" clId="{15A0082A-4214-43C8-ABD2-35C7A0FF2F99}" dt="2024-09-18T16:07:53.633" v="1701" actId="478"/>
          <ac:spMkLst>
            <pc:docMk/>
            <pc:sldMk cId="749746661" sldId="346"/>
            <ac:spMk id="6" creationId="{F69270EE-281B-A16B-D112-E15E9E4DD9D6}"/>
          </ac:spMkLst>
        </pc:spChg>
        <pc:spChg chg="add del mod">
          <ac:chgData name="Hoang The" userId="9f16f8d006165ab0" providerId="LiveId" clId="{15A0082A-4214-43C8-ABD2-35C7A0FF2F99}" dt="2024-09-18T16:13:21.154" v="1720" actId="478"/>
          <ac:spMkLst>
            <pc:docMk/>
            <pc:sldMk cId="749746661" sldId="346"/>
            <ac:spMk id="7" creationId="{90225EA8-3ACE-F3ED-11F5-B38CB35FB1DC}"/>
          </ac:spMkLst>
        </pc:spChg>
        <pc:spChg chg="mod">
          <ac:chgData name="Hoang The" userId="9f16f8d006165ab0" providerId="LiveId" clId="{15A0082A-4214-43C8-ABD2-35C7A0FF2F99}" dt="2024-09-18T16:04:55.492" v="1660" actId="20577"/>
          <ac:spMkLst>
            <pc:docMk/>
            <pc:sldMk cId="749746661" sldId="346"/>
            <ac:spMk id="20" creationId="{AA48FE7F-6FD8-D857-CD05-7B77A345BBDC}"/>
          </ac:spMkLst>
        </pc:spChg>
        <pc:picChg chg="add mod">
          <ac:chgData name="Hoang The" userId="9f16f8d006165ab0" providerId="LiveId" clId="{15A0082A-4214-43C8-ABD2-35C7A0FF2F99}" dt="2024-09-18T16:13:45.238" v="1723" actId="1076"/>
          <ac:picMkLst>
            <pc:docMk/>
            <pc:sldMk cId="749746661" sldId="346"/>
            <ac:picMk id="9" creationId="{89F678ED-F425-DB46-9EBD-DC9F178025B6}"/>
          </ac:picMkLst>
        </pc:picChg>
        <pc:picChg chg="del">
          <ac:chgData name="Hoang The" userId="9f16f8d006165ab0" providerId="LiveId" clId="{15A0082A-4214-43C8-ABD2-35C7A0FF2F99}" dt="2024-09-18T16:04:57.631" v="1661" actId="478"/>
          <ac:picMkLst>
            <pc:docMk/>
            <pc:sldMk cId="749746661" sldId="346"/>
            <ac:picMk id="1028" creationId="{248E1B10-D952-2B3A-BE0A-2FEBC42AAEC7}"/>
          </ac:picMkLst>
        </pc:picChg>
        <pc:picChg chg="add del mod">
          <ac:chgData name="Hoang The" userId="9f16f8d006165ab0" providerId="LiveId" clId="{15A0082A-4214-43C8-ABD2-35C7A0FF2F99}" dt="2024-09-18T16:05:33.908" v="1670" actId="478"/>
          <ac:picMkLst>
            <pc:docMk/>
            <pc:sldMk cId="749746661" sldId="346"/>
            <ac:picMk id="3074" creationId="{EDB3D3C2-C0F4-738B-2735-6F8DFADCED23}"/>
          </ac:picMkLst>
        </pc:picChg>
        <pc:picChg chg="add del mod">
          <ac:chgData name="Hoang The" userId="9f16f8d006165ab0" providerId="LiveId" clId="{15A0082A-4214-43C8-ABD2-35C7A0FF2F99}" dt="2024-09-18T16:07:45.197" v="1698" actId="478"/>
          <ac:picMkLst>
            <pc:docMk/>
            <pc:sldMk cId="749746661" sldId="346"/>
            <ac:picMk id="3076" creationId="{6C3A528C-17C4-AEC4-831B-D0BDFAA0F462}"/>
          </ac:picMkLst>
        </pc:picChg>
        <pc:picChg chg="add del mod">
          <ac:chgData name="Hoang The" userId="9f16f8d006165ab0" providerId="LiveId" clId="{15A0082A-4214-43C8-ABD2-35C7A0FF2F99}" dt="2024-09-18T16:12:56.813" v="1712" actId="478"/>
          <ac:picMkLst>
            <pc:docMk/>
            <pc:sldMk cId="749746661" sldId="346"/>
            <ac:picMk id="3078" creationId="{94197288-1926-932C-EB7E-088919BCAD03}"/>
          </ac:picMkLst>
        </pc:picChg>
      </pc:sldChg>
      <pc:sldChg chg="addSp delSp modSp add mod">
        <pc:chgData name="Hoang The" userId="9f16f8d006165ab0" providerId="LiveId" clId="{15A0082A-4214-43C8-ABD2-35C7A0FF2F99}" dt="2024-09-18T16:17:47.644" v="1744" actId="1076"/>
        <pc:sldMkLst>
          <pc:docMk/>
          <pc:sldMk cId="1176774368" sldId="347"/>
        </pc:sldMkLst>
        <pc:spChg chg="mod">
          <ac:chgData name="Hoang The" userId="9f16f8d006165ab0" providerId="LiveId" clId="{15A0082A-4214-43C8-ABD2-35C7A0FF2F99}" dt="2024-09-18T16:00:08.875" v="1565" actId="27636"/>
          <ac:spMkLst>
            <pc:docMk/>
            <pc:sldMk cId="1176774368" sldId="347"/>
            <ac:spMk id="6" creationId="{F69270EE-281B-A16B-D112-E15E9E4DD9D6}"/>
          </ac:spMkLst>
        </pc:spChg>
        <pc:picChg chg="del">
          <ac:chgData name="Hoang The" userId="9f16f8d006165ab0" providerId="LiveId" clId="{15A0082A-4214-43C8-ABD2-35C7A0FF2F99}" dt="2024-09-18T16:11:41.960" v="1703" actId="478"/>
          <ac:picMkLst>
            <pc:docMk/>
            <pc:sldMk cId="1176774368" sldId="347"/>
            <ac:picMk id="1028" creationId="{248E1B10-D952-2B3A-BE0A-2FEBC42AAEC7}"/>
          </ac:picMkLst>
        </pc:picChg>
        <pc:picChg chg="add del mod">
          <ac:chgData name="Hoang The" userId="9f16f8d006165ab0" providerId="LiveId" clId="{15A0082A-4214-43C8-ABD2-35C7A0FF2F99}" dt="2024-09-18T16:13:59.512" v="1724" actId="21"/>
          <ac:picMkLst>
            <pc:docMk/>
            <pc:sldMk cId="1176774368" sldId="347"/>
            <ac:picMk id="4098" creationId="{E9BFB376-E97D-C331-2D7B-B828E8EBA656}"/>
          </ac:picMkLst>
        </pc:picChg>
        <pc:picChg chg="add del mod">
          <ac:chgData name="Hoang The" userId="9f16f8d006165ab0" providerId="LiveId" clId="{15A0082A-4214-43C8-ABD2-35C7A0FF2F99}" dt="2024-09-18T16:15:10.191" v="1731" actId="478"/>
          <ac:picMkLst>
            <pc:docMk/>
            <pc:sldMk cId="1176774368" sldId="347"/>
            <ac:picMk id="4100" creationId="{7472C523-0633-5AC2-B686-4C7692D6DBB9}"/>
          </ac:picMkLst>
        </pc:picChg>
        <pc:picChg chg="add mod">
          <ac:chgData name="Hoang The" userId="9f16f8d006165ab0" providerId="LiveId" clId="{15A0082A-4214-43C8-ABD2-35C7A0FF2F99}" dt="2024-09-18T16:17:47.644" v="1744" actId="1076"/>
          <ac:picMkLst>
            <pc:docMk/>
            <pc:sldMk cId="1176774368" sldId="347"/>
            <ac:picMk id="4102" creationId="{B58D043E-9DBF-EA3B-800B-821C98C715AE}"/>
          </ac:picMkLst>
        </pc:picChg>
      </pc:sldChg>
      <pc:sldChg chg="addSp delSp modSp add mod">
        <pc:chgData name="Hoang The" userId="9f16f8d006165ab0" providerId="LiveId" clId="{15A0082A-4214-43C8-ABD2-35C7A0FF2F99}" dt="2024-09-18T16:18:32.138" v="1745"/>
        <pc:sldMkLst>
          <pc:docMk/>
          <pc:sldMk cId="3950327595" sldId="348"/>
        </pc:sldMkLst>
        <pc:spChg chg="add">
          <ac:chgData name="Hoang The" userId="9f16f8d006165ab0" providerId="LiveId" clId="{15A0082A-4214-43C8-ABD2-35C7A0FF2F99}" dt="2024-09-18T16:01:52.478" v="1607"/>
          <ac:spMkLst>
            <pc:docMk/>
            <pc:sldMk cId="3950327595" sldId="348"/>
            <ac:spMk id="2" creationId="{1546BC12-CE21-BDB7-241A-211F4D0EF7CA}"/>
          </ac:spMkLst>
        </pc:spChg>
        <pc:spChg chg="add">
          <ac:chgData name="Hoang The" userId="9f16f8d006165ab0" providerId="LiveId" clId="{15A0082A-4214-43C8-ABD2-35C7A0FF2F99}" dt="2024-09-18T16:01:58.095" v="1608"/>
          <ac:spMkLst>
            <pc:docMk/>
            <pc:sldMk cId="3950327595" sldId="348"/>
            <ac:spMk id="3" creationId="{4AC3F764-741E-BE76-3A4C-8807B0C29EA3}"/>
          </ac:spMkLst>
        </pc:spChg>
        <pc:spChg chg="add">
          <ac:chgData name="Hoang The" userId="9f16f8d006165ab0" providerId="LiveId" clId="{15A0082A-4214-43C8-ABD2-35C7A0FF2F99}" dt="2024-09-18T16:02:03.496" v="1609"/>
          <ac:spMkLst>
            <pc:docMk/>
            <pc:sldMk cId="3950327595" sldId="348"/>
            <ac:spMk id="4" creationId="{0B1D9E57-0AD4-43B0-BFA8-DAB99B533536}"/>
          </ac:spMkLst>
        </pc:spChg>
        <pc:spChg chg="mod">
          <ac:chgData name="Hoang The" userId="9f16f8d006165ab0" providerId="LiveId" clId="{15A0082A-4214-43C8-ABD2-35C7A0FF2F99}" dt="2024-09-18T16:03:15.734" v="1641" actId="20577"/>
          <ac:spMkLst>
            <pc:docMk/>
            <pc:sldMk cId="3950327595" sldId="348"/>
            <ac:spMk id="6" creationId="{F69270EE-281B-A16B-D112-E15E9E4DD9D6}"/>
          </ac:spMkLst>
        </pc:spChg>
        <pc:picChg chg="add mod">
          <ac:chgData name="Hoang The" userId="9f16f8d006165ab0" providerId="LiveId" clId="{15A0082A-4214-43C8-ABD2-35C7A0FF2F99}" dt="2024-09-18T16:18:32.138" v="1745"/>
          <ac:picMkLst>
            <pc:docMk/>
            <pc:sldMk cId="3950327595" sldId="348"/>
            <ac:picMk id="7" creationId="{665D10A1-E5F5-3226-BF0B-EC61E9215AD4}"/>
          </ac:picMkLst>
        </pc:picChg>
        <pc:picChg chg="del">
          <ac:chgData name="Hoang The" userId="9f16f8d006165ab0" providerId="LiveId" clId="{15A0082A-4214-43C8-ABD2-35C7A0FF2F99}" dt="2024-09-18T16:15:54.758" v="1732" actId="478"/>
          <ac:picMkLst>
            <pc:docMk/>
            <pc:sldMk cId="3950327595" sldId="348"/>
            <ac:picMk id="1028" creationId="{248E1B10-D952-2B3A-BE0A-2FEBC42AAEC7}"/>
          </ac:picMkLst>
        </pc:picChg>
      </pc:sldChg>
      <pc:sldChg chg="addSp delSp modSp add mod">
        <pc:chgData name="Hoang The" userId="9f16f8d006165ab0" providerId="LiveId" clId="{15A0082A-4214-43C8-ABD2-35C7A0FF2F99}" dt="2024-09-20T13:13:30.990" v="2051" actId="1076"/>
        <pc:sldMkLst>
          <pc:docMk/>
          <pc:sldMk cId="2625474173" sldId="349"/>
        </pc:sldMkLst>
        <pc:spChg chg="del">
          <ac:chgData name="Hoang The" userId="9f16f8d006165ab0" providerId="LiveId" clId="{15A0082A-4214-43C8-ABD2-35C7A0FF2F99}" dt="2024-09-20T13:10:04.068" v="1952" actId="478"/>
          <ac:spMkLst>
            <pc:docMk/>
            <pc:sldMk cId="2625474173" sldId="349"/>
            <ac:spMk id="6" creationId="{2FA572CA-3E03-A050-FEBB-5237F92A446B}"/>
          </ac:spMkLst>
        </pc:spChg>
        <pc:spChg chg="del">
          <ac:chgData name="Hoang The" userId="9f16f8d006165ab0" providerId="LiveId" clId="{15A0082A-4214-43C8-ABD2-35C7A0FF2F99}" dt="2024-09-20T13:10:04.068" v="1952" actId="478"/>
          <ac:spMkLst>
            <pc:docMk/>
            <pc:sldMk cId="2625474173" sldId="349"/>
            <ac:spMk id="14" creationId="{DDAF8C02-8F70-73FD-8A79-76174AC545AF}"/>
          </ac:spMkLst>
        </pc:spChg>
        <pc:spChg chg="del">
          <ac:chgData name="Hoang The" userId="9f16f8d006165ab0" providerId="LiveId" clId="{15A0082A-4214-43C8-ABD2-35C7A0FF2F99}" dt="2024-09-20T13:10:06.772" v="1954" actId="478"/>
          <ac:spMkLst>
            <pc:docMk/>
            <pc:sldMk cId="2625474173" sldId="349"/>
            <ac:spMk id="16" creationId="{08F090E4-DA48-1953-E936-F6FE75B0B54E}"/>
          </ac:spMkLst>
        </pc:spChg>
        <pc:spChg chg="del">
          <ac:chgData name="Hoang The" userId="9f16f8d006165ab0" providerId="LiveId" clId="{15A0082A-4214-43C8-ABD2-35C7A0FF2F99}" dt="2024-09-20T13:10:04.068" v="1952" actId="478"/>
          <ac:spMkLst>
            <pc:docMk/>
            <pc:sldMk cId="2625474173" sldId="349"/>
            <ac:spMk id="17" creationId="{D12A5D7A-CD86-6CED-3CA9-4CD7C281E07F}"/>
          </ac:spMkLst>
        </pc:spChg>
        <pc:spChg chg="del">
          <ac:chgData name="Hoang The" userId="9f16f8d006165ab0" providerId="LiveId" clId="{15A0082A-4214-43C8-ABD2-35C7A0FF2F99}" dt="2024-09-20T13:10:04.068" v="1952" actId="478"/>
          <ac:spMkLst>
            <pc:docMk/>
            <pc:sldMk cId="2625474173" sldId="349"/>
            <ac:spMk id="18" creationId="{1CC5EE29-7F17-1BE7-E665-6E12096FC93F}"/>
          </ac:spMkLst>
        </pc:spChg>
        <pc:spChg chg="del">
          <ac:chgData name="Hoang The" userId="9f16f8d006165ab0" providerId="LiveId" clId="{15A0082A-4214-43C8-ABD2-35C7A0FF2F99}" dt="2024-09-20T13:10:04.068" v="1952" actId="478"/>
          <ac:spMkLst>
            <pc:docMk/>
            <pc:sldMk cId="2625474173" sldId="349"/>
            <ac:spMk id="19" creationId="{F5F93EA4-31DC-AD33-3B8A-6B6B5F9B766F}"/>
          </ac:spMkLst>
        </pc:spChg>
        <pc:spChg chg="mod">
          <ac:chgData name="Hoang The" userId="9f16f8d006165ab0" providerId="LiveId" clId="{15A0082A-4214-43C8-ABD2-35C7A0FF2F99}" dt="2024-09-20T13:12:08.929" v="2034" actId="20577"/>
          <ac:spMkLst>
            <pc:docMk/>
            <pc:sldMk cId="2625474173" sldId="349"/>
            <ac:spMk id="23" creationId="{105431ED-B376-06BC-3D5C-A4074BC7CFB0}"/>
          </ac:spMkLst>
        </pc:spChg>
        <pc:picChg chg="add mod modCrop">
          <ac:chgData name="Hoang The" userId="9f16f8d006165ab0" providerId="LiveId" clId="{15A0082A-4214-43C8-ABD2-35C7A0FF2F99}" dt="2024-09-20T13:13:30.990" v="2051" actId="1076"/>
          <ac:picMkLst>
            <pc:docMk/>
            <pc:sldMk cId="2625474173" sldId="349"/>
            <ac:picMk id="3" creationId="{2FAF56E5-A7FE-F6D9-CC9D-B92FC6C0DAAA}"/>
          </ac:picMkLst>
        </pc:picChg>
        <pc:picChg chg="del">
          <ac:chgData name="Hoang The" userId="9f16f8d006165ab0" providerId="LiveId" clId="{15A0082A-4214-43C8-ABD2-35C7A0FF2F99}" dt="2024-09-20T13:10:05.089" v="1953" actId="478"/>
          <ac:picMkLst>
            <pc:docMk/>
            <pc:sldMk cId="2625474173" sldId="349"/>
            <ac:picMk id="4" creationId="{69690009-1B84-780F-D3B3-2A55D7BA7890}"/>
          </ac:picMkLst>
        </pc:picChg>
        <pc:picChg chg="add mod modCrop">
          <ac:chgData name="Hoang The" userId="9f16f8d006165ab0" providerId="LiveId" clId="{15A0082A-4214-43C8-ABD2-35C7A0FF2F99}" dt="2024-09-20T13:13:25.550" v="2050" actId="1076"/>
          <ac:picMkLst>
            <pc:docMk/>
            <pc:sldMk cId="2625474173" sldId="349"/>
            <ac:picMk id="7" creationId="{90D7B299-A7EB-65BC-F1FE-1DD5ABFF1895}"/>
          </ac:picMkLst>
        </pc:picChg>
        <pc:picChg chg="del">
          <ac:chgData name="Hoang The" userId="9f16f8d006165ab0" providerId="LiveId" clId="{15A0082A-4214-43C8-ABD2-35C7A0FF2F99}" dt="2024-09-20T13:10:01.481" v="1951" actId="478"/>
          <ac:picMkLst>
            <pc:docMk/>
            <pc:sldMk cId="2625474173" sldId="349"/>
            <ac:picMk id="9" creationId="{0DEDED30-D89E-A7FC-D473-2EDE11888DD9}"/>
          </ac:picMkLst>
        </pc:picChg>
        <pc:picChg chg="del">
          <ac:chgData name="Hoang The" userId="9f16f8d006165ab0" providerId="LiveId" clId="{15A0082A-4214-43C8-ABD2-35C7A0FF2F99}" dt="2024-09-20T13:10:04.068" v="1952" actId="478"/>
          <ac:picMkLst>
            <pc:docMk/>
            <pc:sldMk cId="2625474173" sldId="349"/>
            <ac:picMk id="11" creationId="{128E902C-4F53-47E0-AB2D-63D91854D65A}"/>
          </ac:picMkLst>
        </pc:picChg>
        <pc:picChg chg="del">
          <ac:chgData name="Hoang The" userId="9f16f8d006165ab0" providerId="LiveId" clId="{15A0082A-4214-43C8-ABD2-35C7A0FF2F99}" dt="2024-09-20T13:10:04.068" v="1952" actId="478"/>
          <ac:picMkLst>
            <pc:docMk/>
            <pc:sldMk cId="2625474173" sldId="349"/>
            <ac:picMk id="13" creationId="{DC99C453-447D-5E32-0804-C775B36F2319}"/>
          </ac:picMkLst>
        </pc:picChg>
      </pc:sldChg>
      <pc:sldChg chg="addSp delSp modSp add mod">
        <pc:chgData name="Hoang The" userId="9f16f8d006165ab0" providerId="LiveId" clId="{15A0082A-4214-43C8-ABD2-35C7A0FF2F99}" dt="2024-09-20T13:17:08.534" v="2288" actId="20577"/>
        <pc:sldMkLst>
          <pc:docMk/>
          <pc:sldMk cId="4058740028" sldId="350"/>
        </pc:sldMkLst>
        <pc:spChg chg="mod">
          <ac:chgData name="Hoang The" userId="9f16f8d006165ab0" providerId="LiveId" clId="{15A0082A-4214-43C8-ABD2-35C7A0FF2F99}" dt="2024-09-20T13:17:08.534" v="2288" actId="20577"/>
          <ac:spMkLst>
            <pc:docMk/>
            <pc:sldMk cId="4058740028" sldId="350"/>
            <ac:spMk id="23" creationId="{105431ED-B376-06BC-3D5C-A4074BC7CFB0}"/>
          </ac:spMkLst>
        </pc:spChg>
        <pc:picChg chg="del">
          <ac:chgData name="Hoang The" userId="9f16f8d006165ab0" providerId="LiveId" clId="{15A0082A-4214-43C8-ABD2-35C7A0FF2F99}" dt="2024-09-20T13:14:05.594" v="2053" actId="478"/>
          <ac:picMkLst>
            <pc:docMk/>
            <pc:sldMk cId="4058740028" sldId="350"/>
            <ac:picMk id="3" creationId="{2FAF56E5-A7FE-F6D9-CC9D-B92FC6C0DAAA}"/>
          </ac:picMkLst>
        </pc:picChg>
        <pc:picChg chg="add mod">
          <ac:chgData name="Hoang The" userId="9f16f8d006165ab0" providerId="LiveId" clId="{15A0082A-4214-43C8-ABD2-35C7A0FF2F99}" dt="2024-09-20T13:15:47.421" v="2107" actId="1076"/>
          <ac:picMkLst>
            <pc:docMk/>
            <pc:sldMk cId="4058740028" sldId="350"/>
            <ac:picMk id="4" creationId="{B5F5AF74-67ED-9CE1-95B1-58B5144095BF}"/>
          </ac:picMkLst>
        </pc:picChg>
        <pc:picChg chg="del">
          <ac:chgData name="Hoang The" userId="9f16f8d006165ab0" providerId="LiveId" clId="{15A0082A-4214-43C8-ABD2-35C7A0FF2F99}" dt="2024-09-20T13:14:06.544" v="2054" actId="478"/>
          <ac:picMkLst>
            <pc:docMk/>
            <pc:sldMk cId="4058740028" sldId="350"/>
            <ac:picMk id="7" creationId="{90D7B299-A7EB-65BC-F1FE-1DD5ABFF1895}"/>
          </ac:picMkLst>
        </pc:picChg>
      </pc:sldChg>
      <pc:sldChg chg="addSp delSp modSp add del mod">
        <pc:chgData name="Hoang The" userId="9f16f8d006165ab0" providerId="LiveId" clId="{15A0082A-4214-43C8-ABD2-35C7A0FF2F99}" dt="2024-09-20T13:27:59" v="2562" actId="47"/>
        <pc:sldMkLst>
          <pc:docMk/>
          <pc:sldMk cId="1403587653" sldId="351"/>
        </pc:sldMkLst>
        <pc:spChg chg="mod">
          <ac:chgData name="Hoang The" userId="9f16f8d006165ab0" providerId="LiveId" clId="{15A0082A-4214-43C8-ABD2-35C7A0FF2F99}" dt="2024-09-20T13:27:56.967" v="2561" actId="21"/>
          <ac:spMkLst>
            <pc:docMk/>
            <pc:sldMk cId="1403587653" sldId="351"/>
            <ac:spMk id="20" creationId="{AA48FE7F-6FD8-D857-CD05-7B77A345BBDC}"/>
          </ac:spMkLst>
        </pc:spChg>
        <pc:spChg chg="mod">
          <ac:chgData name="Hoang The" userId="9f16f8d006165ab0" providerId="LiveId" clId="{15A0082A-4214-43C8-ABD2-35C7A0FF2F99}" dt="2024-09-20T13:26:07.502" v="2432" actId="2711"/>
          <ac:spMkLst>
            <pc:docMk/>
            <pc:sldMk cId="1403587653" sldId="351"/>
            <ac:spMk id="23" creationId="{105431ED-B376-06BC-3D5C-A4074BC7CFB0}"/>
          </ac:spMkLst>
        </pc:spChg>
        <pc:picChg chg="add mod">
          <ac:chgData name="Hoang The" userId="9f16f8d006165ab0" providerId="LiveId" clId="{15A0082A-4214-43C8-ABD2-35C7A0FF2F99}" dt="2024-09-20T13:25:08.439" v="2292" actId="1076"/>
          <ac:picMkLst>
            <pc:docMk/>
            <pc:sldMk cId="1403587653" sldId="351"/>
            <ac:picMk id="3" creationId="{0552FDC5-9F8D-B61D-4774-B97FFBF1DB8B}"/>
          </ac:picMkLst>
        </pc:picChg>
        <pc:picChg chg="del">
          <ac:chgData name="Hoang The" userId="9f16f8d006165ab0" providerId="LiveId" clId="{15A0082A-4214-43C8-ABD2-35C7A0FF2F99}" dt="2024-09-20T13:17:22.236" v="2289" actId="478"/>
          <ac:picMkLst>
            <pc:docMk/>
            <pc:sldMk cId="1403587653" sldId="351"/>
            <ac:picMk id="4" creationId="{B5F5AF74-67ED-9CE1-95B1-58B5144095BF}"/>
          </ac:picMkLst>
        </pc:picChg>
      </pc:sldChg>
      <pc:sldChg chg="modSp add mod">
        <pc:chgData name="Hoang The" userId="9f16f8d006165ab0" providerId="LiveId" clId="{15A0082A-4214-43C8-ABD2-35C7A0FF2F99}" dt="2024-09-20T13:28:01.722" v="2563"/>
        <pc:sldMkLst>
          <pc:docMk/>
          <pc:sldMk cId="157910442" sldId="352"/>
        </pc:sldMkLst>
        <pc:spChg chg="mod">
          <ac:chgData name="Hoang The" userId="9f16f8d006165ab0" providerId="LiveId" clId="{15A0082A-4214-43C8-ABD2-35C7A0FF2F99}" dt="2024-09-20T13:28:01.722" v="2563"/>
          <ac:spMkLst>
            <pc:docMk/>
            <pc:sldMk cId="157910442" sldId="352"/>
            <ac:spMk id="20" creationId="{AA48FE7F-6FD8-D857-CD05-7B77A345BBDC}"/>
          </ac:spMkLst>
        </pc:spChg>
        <pc:spChg chg="mod">
          <ac:chgData name="Hoang The" userId="9f16f8d006165ab0" providerId="LiveId" clId="{15A0082A-4214-43C8-ABD2-35C7A0FF2F99}" dt="2024-09-20T13:27:41.902" v="2556" actId="20577"/>
          <ac:spMkLst>
            <pc:docMk/>
            <pc:sldMk cId="157910442" sldId="352"/>
            <ac:spMk id="23" creationId="{105431ED-B376-06BC-3D5C-A4074BC7CFB0}"/>
          </ac:spMkLst>
        </pc:spChg>
        <pc:picChg chg="mod">
          <ac:chgData name="Hoang The" userId="9f16f8d006165ab0" providerId="LiveId" clId="{15A0082A-4214-43C8-ABD2-35C7A0FF2F99}" dt="2024-09-20T13:27:48.472" v="2559" actId="1076"/>
          <ac:picMkLst>
            <pc:docMk/>
            <pc:sldMk cId="157910442" sldId="352"/>
            <ac:picMk id="3" creationId="{0552FDC5-9F8D-B61D-4774-B97FFBF1DB8B}"/>
          </ac:picMkLst>
        </pc:picChg>
      </pc:sldChg>
      <pc:sldChg chg="addSp delSp modSp add mod">
        <pc:chgData name="Hoang The" userId="9f16f8d006165ab0" providerId="LiveId" clId="{15A0082A-4214-43C8-ABD2-35C7A0FF2F99}" dt="2024-09-20T13:33:04.506" v="2653" actId="1076"/>
        <pc:sldMkLst>
          <pc:docMk/>
          <pc:sldMk cId="500016515" sldId="353"/>
        </pc:sldMkLst>
        <pc:spChg chg="mod">
          <ac:chgData name="Hoang The" userId="9f16f8d006165ab0" providerId="LiveId" clId="{15A0082A-4214-43C8-ABD2-35C7A0FF2F99}" dt="2024-09-20T13:32:18.947" v="2650" actId="20577"/>
          <ac:spMkLst>
            <pc:docMk/>
            <pc:sldMk cId="500016515" sldId="353"/>
            <ac:spMk id="23" creationId="{105431ED-B376-06BC-3D5C-A4074BC7CFB0}"/>
          </ac:spMkLst>
        </pc:spChg>
        <pc:picChg chg="del">
          <ac:chgData name="Hoang The" userId="9f16f8d006165ab0" providerId="LiveId" clId="{15A0082A-4214-43C8-ABD2-35C7A0FF2F99}" dt="2024-09-20T13:28:04.941" v="2564" actId="478"/>
          <ac:picMkLst>
            <pc:docMk/>
            <pc:sldMk cId="500016515" sldId="353"/>
            <ac:picMk id="3" creationId="{0552FDC5-9F8D-B61D-4774-B97FFBF1DB8B}"/>
          </ac:picMkLst>
        </pc:picChg>
        <pc:picChg chg="add mod">
          <ac:chgData name="Hoang The" userId="9f16f8d006165ab0" providerId="LiveId" clId="{15A0082A-4214-43C8-ABD2-35C7A0FF2F99}" dt="2024-09-20T13:33:04.506" v="2653" actId="1076"/>
          <ac:picMkLst>
            <pc:docMk/>
            <pc:sldMk cId="500016515" sldId="353"/>
            <ac:picMk id="3" creationId="{563B1D8F-DE6A-624B-D23A-30AA6592F3AA}"/>
          </ac:picMkLst>
        </pc:picChg>
        <pc:picChg chg="add del mod modCrop">
          <ac:chgData name="Hoang The" userId="9f16f8d006165ab0" providerId="LiveId" clId="{15A0082A-4214-43C8-ABD2-35C7A0FF2F99}" dt="2024-09-20T13:31:03.543" v="2573" actId="478"/>
          <ac:picMkLst>
            <pc:docMk/>
            <pc:sldMk cId="500016515" sldId="353"/>
            <ac:picMk id="4" creationId="{6CC5CA4F-FAEA-C06D-D8F1-F1011D52FB93}"/>
          </ac:picMkLst>
        </pc:picChg>
        <pc:picChg chg="add del mod modCrop">
          <ac:chgData name="Hoang The" userId="9f16f8d006165ab0" providerId="LiveId" clId="{15A0082A-4214-43C8-ABD2-35C7A0FF2F99}" dt="2024-09-20T13:31:24.244" v="2577" actId="478"/>
          <ac:picMkLst>
            <pc:docMk/>
            <pc:sldMk cId="500016515" sldId="353"/>
            <ac:picMk id="6" creationId="{2970313F-6292-A6FF-EF7A-9C3A08CB6D56}"/>
          </ac:picMkLst>
        </pc:picChg>
      </pc:sldChg>
      <pc:sldChg chg="add">
        <pc:chgData name="Hoang The" userId="9f16f8d006165ab0" providerId="LiveId" clId="{15A0082A-4214-43C8-ABD2-35C7A0FF2F99}" dt="2024-09-20T15:22:33.756" v="2654" actId="2890"/>
        <pc:sldMkLst>
          <pc:docMk/>
          <pc:sldMk cId="3918950753" sldId="354"/>
        </pc:sldMkLst>
      </pc:sldChg>
      <pc:sldChg chg="addSp delSp modSp add mod ord">
        <pc:chgData name="Hoang The" userId="9f16f8d006165ab0" providerId="LiveId" clId="{15A0082A-4214-43C8-ABD2-35C7A0FF2F99}" dt="2024-09-20T16:20:23.720" v="2816" actId="1076"/>
        <pc:sldMkLst>
          <pc:docMk/>
          <pc:sldMk cId="913210369" sldId="355"/>
        </pc:sldMkLst>
        <pc:spChg chg="add mod">
          <ac:chgData name="Hoang The" userId="9f16f8d006165ab0" providerId="LiveId" clId="{15A0082A-4214-43C8-ABD2-35C7A0FF2F99}" dt="2024-09-20T16:20:07.774" v="2812" actId="20577"/>
          <ac:spMkLst>
            <pc:docMk/>
            <pc:sldMk cId="913210369" sldId="355"/>
            <ac:spMk id="5" creationId="{C4240F44-D89E-5826-A158-0A1F671BED1D}"/>
          </ac:spMkLst>
        </pc:spChg>
        <pc:spChg chg="mod">
          <ac:chgData name="Hoang The" userId="9f16f8d006165ab0" providerId="LiveId" clId="{15A0082A-4214-43C8-ABD2-35C7A0FF2F99}" dt="2024-09-20T16:20:14.910" v="2814" actId="20577"/>
          <ac:spMkLst>
            <pc:docMk/>
            <pc:sldMk cId="913210369" sldId="355"/>
            <ac:spMk id="20" creationId="{AA48FE7F-6FD8-D857-CD05-7B77A345BBDC}"/>
          </ac:spMkLst>
        </pc:spChg>
        <pc:spChg chg="mod">
          <ac:chgData name="Hoang The" userId="9f16f8d006165ab0" providerId="LiveId" clId="{15A0082A-4214-43C8-ABD2-35C7A0FF2F99}" dt="2024-09-20T16:18:04.740" v="2725" actId="20577"/>
          <ac:spMkLst>
            <pc:docMk/>
            <pc:sldMk cId="913210369" sldId="355"/>
            <ac:spMk id="23" creationId="{105431ED-B376-06BC-3D5C-A4074BC7CFB0}"/>
          </ac:spMkLst>
        </pc:spChg>
        <pc:picChg chg="del">
          <ac:chgData name="Hoang The" userId="9f16f8d006165ab0" providerId="LiveId" clId="{15A0082A-4214-43C8-ABD2-35C7A0FF2F99}" dt="2024-09-20T15:23:07.789" v="2664" actId="478"/>
          <ac:picMkLst>
            <pc:docMk/>
            <pc:sldMk cId="913210369" sldId="355"/>
            <ac:picMk id="3" creationId="{563B1D8F-DE6A-624B-D23A-30AA6592F3AA}"/>
          </ac:picMkLst>
        </pc:picChg>
        <pc:picChg chg="add del mod">
          <ac:chgData name="Hoang The" userId="9f16f8d006165ab0" providerId="LiveId" clId="{15A0082A-4214-43C8-ABD2-35C7A0FF2F99}" dt="2024-09-20T16:19:26.651" v="2730" actId="478"/>
          <ac:picMkLst>
            <pc:docMk/>
            <pc:sldMk cId="913210369" sldId="355"/>
            <ac:picMk id="4" creationId="{7CCDEAEC-BC11-873E-BBB5-65416A2341CC}"/>
          </ac:picMkLst>
        </pc:picChg>
        <pc:picChg chg="add mod">
          <ac:chgData name="Hoang The" userId="9f16f8d006165ab0" providerId="LiveId" clId="{15A0082A-4214-43C8-ABD2-35C7A0FF2F99}" dt="2024-09-20T16:20:23.720" v="2816" actId="1076"/>
          <ac:picMkLst>
            <pc:docMk/>
            <pc:sldMk cId="913210369" sldId="355"/>
            <ac:picMk id="7" creationId="{4C157DC9-05A7-EE4F-412C-2733A8375DD0}"/>
          </ac:picMkLst>
        </pc:picChg>
      </pc:sldChg>
      <pc:sldChg chg="add del">
        <pc:chgData name="Hoang The" userId="9f16f8d006165ab0" providerId="LiveId" clId="{15A0082A-4214-43C8-ABD2-35C7A0FF2F99}" dt="2024-09-20T16:19:28.817" v="2731" actId="47"/>
        <pc:sldMkLst>
          <pc:docMk/>
          <pc:sldMk cId="2359578805" sldId="356"/>
        </pc:sldMkLst>
      </pc:sldChg>
      <pc:sldChg chg="addSp delSp modSp add mod">
        <pc:chgData name="Hoang The" userId="9f16f8d006165ab0" providerId="LiveId" clId="{15A0082A-4214-43C8-ABD2-35C7A0FF2F99}" dt="2024-09-20T16:21:21.600" v="2870" actId="1076"/>
        <pc:sldMkLst>
          <pc:docMk/>
          <pc:sldMk cId="3662948088" sldId="356"/>
        </pc:sldMkLst>
        <pc:spChg chg="mod">
          <ac:chgData name="Hoang The" userId="9f16f8d006165ab0" providerId="LiveId" clId="{15A0082A-4214-43C8-ABD2-35C7A0FF2F99}" dt="2024-09-20T16:20:41.658" v="2865" actId="20577"/>
          <ac:spMkLst>
            <pc:docMk/>
            <pc:sldMk cId="3662948088" sldId="356"/>
            <ac:spMk id="5" creationId="{C4240F44-D89E-5826-A158-0A1F671BED1D}"/>
          </ac:spMkLst>
        </pc:spChg>
        <pc:picChg chg="add mod">
          <ac:chgData name="Hoang The" userId="9f16f8d006165ab0" providerId="LiveId" clId="{15A0082A-4214-43C8-ABD2-35C7A0FF2F99}" dt="2024-09-20T16:21:21.600" v="2870" actId="1076"/>
          <ac:picMkLst>
            <pc:docMk/>
            <pc:sldMk cId="3662948088" sldId="356"/>
            <ac:picMk id="3" creationId="{CD6B00EF-0EB8-EF48-F38B-EF4B58492243}"/>
          </ac:picMkLst>
        </pc:picChg>
        <pc:picChg chg="del">
          <ac:chgData name="Hoang The" userId="9f16f8d006165ab0" providerId="LiveId" clId="{15A0082A-4214-43C8-ABD2-35C7A0FF2F99}" dt="2024-09-20T16:20:43.524" v="2866" actId="478"/>
          <ac:picMkLst>
            <pc:docMk/>
            <pc:sldMk cId="3662948088" sldId="356"/>
            <ac:picMk id="7" creationId="{4C157DC9-05A7-EE4F-412C-2733A8375DD0}"/>
          </ac:picMkLst>
        </pc:picChg>
      </pc:sldChg>
      <pc:sldChg chg="addSp delSp modSp add mod ord">
        <pc:chgData name="Hoang The" userId="9f16f8d006165ab0" providerId="LiveId" clId="{15A0082A-4214-43C8-ABD2-35C7A0FF2F99}" dt="2024-09-20T16:37:58.880" v="3418" actId="1076"/>
        <pc:sldMkLst>
          <pc:docMk/>
          <pc:sldMk cId="3448737670" sldId="357"/>
        </pc:sldMkLst>
        <pc:spChg chg="mod">
          <ac:chgData name="Hoang The" userId="9f16f8d006165ab0" providerId="LiveId" clId="{15A0082A-4214-43C8-ABD2-35C7A0FF2F99}" dt="2024-09-20T16:37:02.449" v="3413" actId="20577"/>
          <ac:spMkLst>
            <pc:docMk/>
            <pc:sldMk cId="3448737670" sldId="357"/>
            <ac:spMk id="5" creationId="{C4240F44-D89E-5826-A158-0A1F671BED1D}"/>
          </ac:spMkLst>
        </pc:spChg>
        <pc:spChg chg="mod">
          <ac:chgData name="Hoang The" userId="9f16f8d006165ab0" providerId="LiveId" clId="{15A0082A-4214-43C8-ABD2-35C7A0FF2F99}" dt="2024-09-20T16:30:02.191" v="3279" actId="20577"/>
          <ac:spMkLst>
            <pc:docMk/>
            <pc:sldMk cId="3448737670" sldId="357"/>
            <ac:spMk id="20" creationId="{AA48FE7F-6FD8-D857-CD05-7B77A345BBDC}"/>
          </ac:spMkLst>
        </pc:spChg>
        <pc:picChg chg="del">
          <ac:chgData name="Hoang The" userId="9f16f8d006165ab0" providerId="LiveId" clId="{15A0082A-4214-43C8-ABD2-35C7A0FF2F99}" dt="2024-09-20T16:21:50.410" v="2912" actId="478"/>
          <ac:picMkLst>
            <pc:docMk/>
            <pc:sldMk cId="3448737670" sldId="357"/>
            <ac:picMk id="3" creationId="{CD6B00EF-0EB8-EF48-F38B-EF4B58492243}"/>
          </ac:picMkLst>
        </pc:picChg>
        <pc:picChg chg="add del mod">
          <ac:chgData name="Hoang The" userId="9f16f8d006165ab0" providerId="LiveId" clId="{15A0082A-4214-43C8-ABD2-35C7A0FF2F99}" dt="2024-09-20T16:36:57.030" v="3403" actId="478"/>
          <ac:picMkLst>
            <pc:docMk/>
            <pc:sldMk cId="3448737670" sldId="357"/>
            <ac:picMk id="4" creationId="{7B5F6193-83BA-521D-D67F-DFFC361F5970}"/>
          </ac:picMkLst>
        </pc:picChg>
        <pc:picChg chg="add mod modCrop">
          <ac:chgData name="Hoang The" userId="9f16f8d006165ab0" providerId="LiveId" clId="{15A0082A-4214-43C8-ABD2-35C7A0FF2F99}" dt="2024-09-20T16:37:58.880" v="3418" actId="1076"/>
          <ac:picMkLst>
            <pc:docMk/>
            <pc:sldMk cId="3448737670" sldId="357"/>
            <ac:picMk id="7" creationId="{1217406E-B50C-27CC-3876-B4550473605F}"/>
          </ac:picMkLst>
        </pc:picChg>
      </pc:sldChg>
      <pc:sldChg chg="addSp delSp modSp add mod">
        <pc:chgData name="Hoang The" userId="9f16f8d006165ab0" providerId="LiveId" clId="{15A0082A-4214-43C8-ABD2-35C7A0FF2F99}" dt="2024-09-20T16:44:47.179" v="3505" actId="20577"/>
        <pc:sldMkLst>
          <pc:docMk/>
          <pc:sldMk cId="4044993146" sldId="358"/>
        </pc:sldMkLst>
        <pc:spChg chg="mod">
          <ac:chgData name="Hoang The" userId="9f16f8d006165ab0" providerId="LiveId" clId="{15A0082A-4214-43C8-ABD2-35C7A0FF2F99}" dt="2024-09-20T16:40:41.460" v="3432" actId="113"/>
          <ac:spMkLst>
            <pc:docMk/>
            <pc:sldMk cId="4044993146" sldId="358"/>
            <ac:spMk id="5" creationId="{C4240F44-D89E-5826-A158-0A1F671BED1D}"/>
          </ac:spMkLst>
        </pc:spChg>
        <pc:spChg chg="mod">
          <ac:chgData name="Hoang The" userId="9f16f8d006165ab0" providerId="LiveId" clId="{15A0082A-4214-43C8-ABD2-35C7A0FF2F99}" dt="2024-09-20T16:44:47.179" v="3505" actId="20577"/>
          <ac:spMkLst>
            <pc:docMk/>
            <pc:sldMk cId="4044993146" sldId="358"/>
            <ac:spMk id="20" creationId="{AA48FE7F-6FD8-D857-CD05-7B77A345BBDC}"/>
          </ac:spMkLst>
        </pc:spChg>
        <pc:picChg chg="add del mod">
          <ac:chgData name="Hoang The" userId="9f16f8d006165ab0" providerId="LiveId" clId="{15A0082A-4214-43C8-ABD2-35C7A0FF2F99}" dt="2024-09-20T16:40:42.450" v="3433" actId="478"/>
          <ac:picMkLst>
            <pc:docMk/>
            <pc:sldMk cId="4044993146" sldId="358"/>
            <ac:picMk id="3" creationId="{A31FDACC-DBDB-B162-0910-B3BA60A5F89B}"/>
          </ac:picMkLst>
        </pc:picChg>
        <pc:picChg chg="del">
          <ac:chgData name="Hoang The" userId="9f16f8d006165ab0" providerId="LiveId" clId="{15A0082A-4214-43C8-ABD2-35C7A0FF2F99}" dt="2024-09-20T16:24:11.940" v="3083" actId="478"/>
          <ac:picMkLst>
            <pc:docMk/>
            <pc:sldMk cId="4044993146" sldId="358"/>
            <ac:picMk id="4" creationId="{7B5F6193-83BA-521D-D67F-DFFC361F5970}"/>
          </ac:picMkLst>
        </pc:picChg>
        <pc:picChg chg="add mod">
          <ac:chgData name="Hoang The" userId="9f16f8d006165ab0" providerId="LiveId" clId="{15A0082A-4214-43C8-ABD2-35C7A0FF2F99}" dt="2024-09-20T16:40:46.074" v="3435" actId="1076"/>
          <ac:picMkLst>
            <pc:docMk/>
            <pc:sldMk cId="4044993146" sldId="358"/>
            <ac:picMk id="6" creationId="{55A3CAB3-11B4-45B2-AC5F-FB8D6B84FD72}"/>
          </ac:picMkLst>
        </pc:picChg>
      </pc:sldChg>
      <pc:sldChg chg="addSp delSp modSp add mod">
        <pc:chgData name="Hoang The" userId="9f16f8d006165ab0" providerId="LiveId" clId="{15A0082A-4214-43C8-ABD2-35C7A0FF2F99}" dt="2024-09-20T16:36:31.612" v="3395" actId="22"/>
        <pc:sldMkLst>
          <pc:docMk/>
          <pc:sldMk cId="1612555830" sldId="359"/>
        </pc:sldMkLst>
        <pc:spChg chg="mod">
          <ac:chgData name="Hoang The" userId="9f16f8d006165ab0" providerId="LiveId" clId="{15A0082A-4214-43C8-ABD2-35C7A0FF2F99}" dt="2024-09-20T16:36:30.126" v="3393" actId="20577"/>
          <ac:spMkLst>
            <pc:docMk/>
            <pc:sldMk cId="1612555830" sldId="359"/>
            <ac:spMk id="5" creationId="{C4240F44-D89E-5826-A158-0A1F671BED1D}"/>
          </ac:spMkLst>
        </pc:spChg>
        <pc:picChg chg="add">
          <ac:chgData name="Hoang The" userId="9f16f8d006165ab0" providerId="LiveId" clId="{15A0082A-4214-43C8-ABD2-35C7A0FF2F99}" dt="2024-09-20T16:36:31.612" v="3395" actId="22"/>
          <ac:picMkLst>
            <pc:docMk/>
            <pc:sldMk cId="1612555830" sldId="359"/>
            <ac:picMk id="3" creationId="{678B53BE-0B7F-79BA-8DAC-F96F4A91C97D}"/>
          </ac:picMkLst>
        </pc:picChg>
        <pc:picChg chg="del">
          <ac:chgData name="Hoang The" userId="9f16f8d006165ab0" providerId="LiveId" clId="{15A0082A-4214-43C8-ABD2-35C7A0FF2F99}" dt="2024-09-20T16:36:30.760" v="3394" actId="478"/>
          <ac:picMkLst>
            <pc:docMk/>
            <pc:sldMk cId="1612555830" sldId="359"/>
            <ac:picMk id="4" creationId="{7B5F6193-83BA-521D-D67F-DFFC361F5970}"/>
          </ac:picMkLst>
        </pc:picChg>
      </pc:sldChg>
      <pc:sldChg chg="modSp add mod">
        <pc:chgData name="Hoang The" userId="9f16f8d006165ab0" providerId="LiveId" clId="{15A0082A-4214-43C8-ABD2-35C7A0FF2F99}" dt="2024-09-20T16:36:48.608" v="3399" actId="1076"/>
        <pc:sldMkLst>
          <pc:docMk/>
          <pc:sldMk cId="2569340617" sldId="360"/>
        </pc:sldMkLst>
        <pc:spChg chg="mod">
          <ac:chgData name="Hoang The" userId="9f16f8d006165ab0" providerId="LiveId" clId="{15A0082A-4214-43C8-ABD2-35C7A0FF2F99}" dt="2024-09-20T16:36:46.097" v="3398" actId="20577"/>
          <ac:spMkLst>
            <pc:docMk/>
            <pc:sldMk cId="2569340617" sldId="360"/>
            <ac:spMk id="5" creationId="{C4240F44-D89E-5826-A158-0A1F671BED1D}"/>
          </ac:spMkLst>
        </pc:spChg>
        <pc:picChg chg="mod">
          <ac:chgData name="Hoang The" userId="9f16f8d006165ab0" providerId="LiveId" clId="{15A0082A-4214-43C8-ABD2-35C7A0FF2F99}" dt="2024-09-20T16:36:48.608" v="3399" actId="1076"/>
          <ac:picMkLst>
            <pc:docMk/>
            <pc:sldMk cId="2569340617" sldId="360"/>
            <ac:picMk id="4" creationId="{7B5F6193-83BA-521D-D67F-DFFC361F5970}"/>
          </ac:picMkLst>
        </pc:picChg>
      </pc:sldChg>
      <pc:sldChg chg="addSp delSp modSp add mod">
        <pc:chgData name="Hoang The" userId="9f16f8d006165ab0" providerId="LiveId" clId="{15A0082A-4214-43C8-ABD2-35C7A0FF2F99}" dt="2024-09-20T16:44:56.908" v="3508"/>
        <pc:sldMkLst>
          <pc:docMk/>
          <pc:sldMk cId="2951864033" sldId="361"/>
        </pc:sldMkLst>
        <pc:spChg chg="mod">
          <ac:chgData name="Hoang The" userId="9f16f8d006165ab0" providerId="LiveId" clId="{15A0082A-4214-43C8-ABD2-35C7A0FF2F99}" dt="2024-09-20T16:43:19.352" v="3465" actId="113"/>
          <ac:spMkLst>
            <pc:docMk/>
            <pc:sldMk cId="2951864033" sldId="361"/>
            <ac:spMk id="5" creationId="{C4240F44-D89E-5826-A158-0A1F671BED1D}"/>
          </ac:spMkLst>
        </pc:spChg>
        <pc:spChg chg="mod">
          <ac:chgData name="Hoang The" userId="9f16f8d006165ab0" providerId="LiveId" clId="{15A0082A-4214-43C8-ABD2-35C7A0FF2F99}" dt="2024-09-20T16:44:56.908" v="3508"/>
          <ac:spMkLst>
            <pc:docMk/>
            <pc:sldMk cId="2951864033" sldId="361"/>
            <ac:spMk id="20" creationId="{AA48FE7F-6FD8-D857-CD05-7B77A345BBDC}"/>
          </ac:spMkLst>
        </pc:spChg>
        <pc:picChg chg="del mod">
          <ac:chgData name="Hoang The" userId="9f16f8d006165ab0" providerId="LiveId" clId="{15A0082A-4214-43C8-ABD2-35C7A0FF2F99}" dt="2024-09-20T16:41:14.838" v="3437" actId="478"/>
          <ac:picMkLst>
            <pc:docMk/>
            <pc:sldMk cId="2951864033" sldId="361"/>
            <ac:picMk id="3" creationId="{A31FDACC-DBDB-B162-0910-B3BA60A5F89B}"/>
          </ac:picMkLst>
        </pc:picChg>
        <pc:picChg chg="add mod">
          <ac:chgData name="Hoang The" userId="9f16f8d006165ab0" providerId="LiveId" clId="{15A0082A-4214-43C8-ABD2-35C7A0FF2F99}" dt="2024-09-20T16:42:09.421" v="3441" actId="1076"/>
          <ac:picMkLst>
            <pc:docMk/>
            <pc:sldMk cId="2951864033" sldId="361"/>
            <ac:picMk id="4" creationId="{E83F524C-1141-C45D-C38B-8EFC4E80A760}"/>
          </ac:picMkLst>
        </pc:picChg>
      </pc:sldChg>
      <pc:sldChg chg="addSp delSp modSp add mod">
        <pc:chgData name="Hoang The" userId="9f16f8d006165ab0" providerId="LiveId" clId="{15A0082A-4214-43C8-ABD2-35C7A0FF2F99}" dt="2024-09-20T16:44:53.529" v="3507"/>
        <pc:sldMkLst>
          <pc:docMk/>
          <pc:sldMk cId="2124538381" sldId="362"/>
        </pc:sldMkLst>
        <pc:spChg chg="mod">
          <ac:chgData name="Hoang The" userId="9f16f8d006165ab0" providerId="LiveId" clId="{15A0082A-4214-43C8-ABD2-35C7A0FF2F99}" dt="2024-09-20T16:39:49.264" v="3428" actId="113"/>
          <ac:spMkLst>
            <pc:docMk/>
            <pc:sldMk cId="2124538381" sldId="362"/>
            <ac:spMk id="5" creationId="{C4240F44-D89E-5826-A158-0A1F671BED1D}"/>
          </ac:spMkLst>
        </pc:spChg>
        <pc:spChg chg="mod">
          <ac:chgData name="Hoang The" userId="9f16f8d006165ab0" providerId="LiveId" clId="{15A0082A-4214-43C8-ABD2-35C7A0FF2F99}" dt="2024-09-20T16:44:53.529" v="3507"/>
          <ac:spMkLst>
            <pc:docMk/>
            <pc:sldMk cId="2124538381" sldId="362"/>
            <ac:spMk id="20" creationId="{AA48FE7F-6FD8-D857-CD05-7B77A345BBDC}"/>
          </ac:spMkLst>
        </pc:spChg>
        <pc:picChg chg="del">
          <ac:chgData name="Hoang The" userId="9f16f8d006165ab0" providerId="LiveId" clId="{15A0082A-4214-43C8-ABD2-35C7A0FF2F99}" dt="2024-09-20T16:39:43.389" v="3425" actId="478"/>
          <ac:picMkLst>
            <pc:docMk/>
            <pc:sldMk cId="2124538381" sldId="362"/>
            <ac:picMk id="3" creationId="{A31FDACC-DBDB-B162-0910-B3BA60A5F89B}"/>
          </ac:picMkLst>
        </pc:picChg>
        <pc:picChg chg="add mod">
          <ac:chgData name="Hoang The" userId="9f16f8d006165ab0" providerId="LiveId" clId="{15A0082A-4214-43C8-ABD2-35C7A0FF2F99}" dt="2024-09-20T16:39:47.540" v="3427" actId="1076"/>
          <ac:picMkLst>
            <pc:docMk/>
            <pc:sldMk cId="2124538381" sldId="362"/>
            <ac:picMk id="4" creationId="{2AE33C70-E064-EA5D-542D-0AA3A07C33D3}"/>
          </ac:picMkLst>
        </pc:picChg>
      </pc:sldChg>
      <pc:sldChg chg="modSp add mod">
        <pc:chgData name="Hoang The" userId="9f16f8d006165ab0" providerId="LiveId" clId="{15A0082A-4214-43C8-ABD2-35C7A0FF2F99}" dt="2024-09-20T16:44:51.062" v="3506"/>
        <pc:sldMkLst>
          <pc:docMk/>
          <pc:sldMk cId="4175108908" sldId="363"/>
        </pc:sldMkLst>
        <pc:spChg chg="mod">
          <ac:chgData name="Hoang The" userId="9f16f8d006165ab0" providerId="LiveId" clId="{15A0082A-4214-43C8-ABD2-35C7A0FF2F99}" dt="2024-09-20T16:44:51.062" v="3506"/>
          <ac:spMkLst>
            <pc:docMk/>
            <pc:sldMk cId="4175108908" sldId="363"/>
            <ac:spMk id="20" creationId="{AA48FE7F-6FD8-D857-CD05-7B77A345BBDC}"/>
          </ac:spMkLst>
        </pc:spChg>
      </pc:sldChg>
      <pc:sldChg chg="addSp delSp modSp add mod">
        <pc:chgData name="Hoang The" userId="9f16f8d006165ab0" providerId="LiveId" clId="{15A0082A-4214-43C8-ABD2-35C7A0FF2F99}" dt="2024-09-20T16:45:02.871" v="3509"/>
        <pc:sldMkLst>
          <pc:docMk/>
          <pc:sldMk cId="1493661876" sldId="364"/>
        </pc:sldMkLst>
        <pc:spChg chg="mod">
          <ac:chgData name="Hoang The" userId="9f16f8d006165ab0" providerId="LiveId" clId="{15A0082A-4214-43C8-ABD2-35C7A0FF2F99}" dt="2024-09-20T16:43:28.074" v="3479" actId="113"/>
          <ac:spMkLst>
            <pc:docMk/>
            <pc:sldMk cId="1493661876" sldId="364"/>
            <ac:spMk id="5" creationId="{C4240F44-D89E-5826-A158-0A1F671BED1D}"/>
          </ac:spMkLst>
        </pc:spChg>
        <pc:spChg chg="mod">
          <ac:chgData name="Hoang The" userId="9f16f8d006165ab0" providerId="LiveId" clId="{15A0082A-4214-43C8-ABD2-35C7A0FF2F99}" dt="2024-09-20T16:45:02.871" v="3509"/>
          <ac:spMkLst>
            <pc:docMk/>
            <pc:sldMk cId="1493661876" sldId="364"/>
            <ac:spMk id="20" creationId="{AA48FE7F-6FD8-D857-CD05-7B77A345BBDC}"/>
          </ac:spMkLst>
        </pc:spChg>
        <pc:picChg chg="add mod">
          <ac:chgData name="Hoang The" userId="9f16f8d006165ab0" providerId="LiveId" clId="{15A0082A-4214-43C8-ABD2-35C7A0FF2F99}" dt="2024-09-20T16:43:35.175" v="3483" actId="1076"/>
          <ac:picMkLst>
            <pc:docMk/>
            <pc:sldMk cId="1493661876" sldId="364"/>
            <ac:picMk id="3" creationId="{5520C4C2-98F2-7DF3-D459-6716F02822C7}"/>
          </ac:picMkLst>
        </pc:picChg>
        <pc:picChg chg="del">
          <ac:chgData name="Hoang The" userId="9f16f8d006165ab0" providerId="LiveId" clId="{15A0082A-4214-43C8-ABD2-35C7A0FF2F99}" dt="2024-09-20T16:43:29.054" v="3480" actId="478"/>
          <ac:picMkLst>
            <pc:docMk/>
            <pc:sldMk cId="1493661876" sldId="364"/>
            <ac:picMk id="4" creationId="{E83F524C-1141-C45D-C38B-8EFC4E80A760}"/>
          </ac:picMkLst>
        </pc:picChg>
      </pc:sldChg>
      <pc:sldChg chg="modSp add mod">
        <pc:chgData name="Hoang The" userId="9f16f8d006165ab0" providerId="LiveId" clId="{15A0082A-4214-43C8-ABD2-35C7A0FF2F99}" dt="2024-09-20T16:45:05.491" v="3510"/>
        <pc:sldMkLst>
          <pc:docMk/>
          <pc:sldMk cId="2903412330" sldId="365"/>
        </pc:sldMkLst>
        <pc:spChg chg="mod">
          <ac:chgData name="Hoang The" userId="9f16f8d006165ab0" providerId="LiveId" clId="{15A0082A-4214-43C8-ABD2-35C7A0FF2F99}" dt="2024-09-20T16:45:05.491" v="3510"/>
          <ac:spMkLst>
            <pc:docMk/>
            <pc:sldMk cId="2903412330" sldId="365"/>
            <ac:spMk id="20" creationId="{AA48FE7F-6FD8-D857-CD05-7B77A345BBDC}"/>
          </ac:spMkLst>
        </pc:spChg>
      </pc:sldChg>
      <pc:sldChg chg="delSp modSp add mod">
        <pc:chgData name="Hoang The" userId="9f16f8d006165ab0" providerId="LiveId" clId="{15A0082A-4214-43C8-ABD2-35C7A0FF2F99}" dt="2024-09-20T16:45:50.026" v="3535" actId="15"/>
        <pc:sldMkLst>
          <pc:docMk/>
          <pc:sldMk cId="2001531417" sldId="366"/>
        </pc:sldMkLst>
        <pc:spChg chg="mod">
          <ac:chgData name="Hoang The" userId="9f16f8d006165ab0" providerId="LiveId" clId="{15A0082A-4214-43C8-ABD2-35C7A0FF2F99}" dt="2024-09-20T16:45:50.026" v="3535" actId="15"/>
          <ac:spMkLst>
            <pc:docMk/>
            <pc:sldMk cId="2001531417" sldId="366"/>
            <ac:spMk id="5" creationId="{C4240F44-D89E-5826-A158-0A1F671BED1D}"/>
          </ac:spMkLst>
        </pc:spChg>
        <pc:spChg chg="mod">
          <ac:chgData name="Hoang The" userId="9f16f8d006165ab0" providerId="LiveId" clId="{15A0082A-4214-43C8-ABD2-35C7A0FF2F99}" dt="2024-09-20T16:45:13.735" v="3518" actId="20577"/>
          <ac:spMkLst>
            <pc:docMk/>
            <pc:sldMk cId="2001531417" sldId="366"/>
            <ac:spMk id="20" creationId="{AA48FE7F-6FD8-D857-CD05-7B77A345BBDC}"/>
          </ac:spMkLst>
        </pc:spChg>
        <pc:picChg chg="del">
          <ac:chgData name="Hoang The" userId="9f16f8d006165ab0" providerId="LiveId" clId="{15A0082A-4214-43C8-ABD2-35C7A0FF2F99}" dt="2024-09-20T16:45:23.653" v="3526" actId="478"/>
          <ac:picMkLst>
            <pc:docMk/>
            <pc:sldMk cId="2001531417" sldId="366"/>
            <ac:picMk id="3" creationId="{5520C4C2-98F2-7DF3-D459-6716F02822C7}"/>
          </ac:picMkLst>
        </pc:picChg>
      </pc:sldChg>
      <pc:sldChg chg="modSp add mod">
        <pc:chgData name="Hoang The" userId="9f16f8d006165ab0" providerId="LiveId" clId="{15A0082A-4214-43C8-ABD2-35C7A0FF2F99}" dt="2024-09-27T16:19:48.355" v="4650" actId="20577"/>
        <pc:sldMkLst>
          <pc:docMk/>
          <pc:sldMk cId="1347897167" sldId="367"/>
        </pc:sldMkLst>
        <pc:spChg chg="mod">
          <ac:chgData name="Hoang The" userId="9f16f8d006165ab0" providerId="LiveId" clId="{15A0082A-4214-43C8-ABD2-35C7A0FF2F99}" dt="2024-09-27T16:19:48.355" v="4650" actId="20577"/>
          <ac:spMkLst>
            <pc:docMk/>
            <pc:sldMk cId="1347897167" sldId="367"/>
            <ac:spMk id="5" creationId="{C4240F44-D89E-5826-A158-0A1F671BED1D}"/>
          </ac:spMkLst>
        </pc:spChg>
        <pc:spChg chg="mod">
          <ac:chgData name="Hoang The" userId="9f16f8d006165ab0" providerId="LiveId" clId="{15A0082A-4214-43C8-ABD2-35C7A0FF2F99}" dt="2024-09-20T16:46:13.223" v="3557" actId="20577"/>
          <ac:spMkLst>
            <pc:docMk/>
            <pc:sldMk cId="1347897167" sldId="367"/>
            <ac:spMk id="20" creationId="{AA48FE7F-6FD8-D857-CD05-7B77A345BBDC}"/>
          </ac:spMkLst>
        </pc:spChg>
      </pc:sldChg>
      <pc:sldChg chg="modSp add mod">
        <pc:chgData name="Hoang The" userId="9f16f8d006165ab0" providerId="LiveId" clId="{15A0082A-4214-43C8-ABD2-35C7A0FF2F99}" dt="2024-09-27T11:03:27.210" v="4026" actId="5793"/>
        <pc:sldMkLst>
          <pc:docMk/>
          <pc:sldMk cId="765752665" sldId="368"/>
        </pc:sldMkLst>
        <pc:spChg chg="mod">
          <ac:chgData name="Hoang The" userId="9f16f8d006165ab0" providerId="LiveId" clId="{15A0082A-4214-43C8-ABD2-35C7A0FF2F99}" dt="2024-09-27T11:03:27.210" v="4026" actId="5793"/>
          <ac:spMkLst>
            <pc:docMk/>
            <pc:sldMk cId="765752665" sldId="368"/>
            <ac:spMk id="5" creationId="{C4240F44-D89E-5826-A158-0A1F671BED1D}"/>
          </ac:spMkLst>
        </pc:spChg>
        <pc:spChg chg="mod">
          <ac:chgData name="Hoang The" userId="9f16f8d006165ab0" providerId="LiveId" clId="{15A0082A-4214-43C8-ABD2-35C7A0FF2F99}" dt="2024-09-27T10:53:15.158" v="3663" actId="20577"/>
          <ac:spMkLst>
            <pc:docMk/>
            <pc:sldMk cId="765752665" sldId="368"/>
            <ac:spMk id="20" creationId="{AA48FE7F-6FD8-D857-CD05-7B77A345BBDC}"/>
          </ac:spMkLst>
        </pc:spChg>
      </pc:sldChg>
      <pc:sldChg chg="new del">
        <pc:chgData name="Hoang The" userId="9f16f8d006165ab0" providerId="LiveId" clId="{15A0082A-4214-43C8-ABD2-35C7A0FF2F99}" dt="2024-09-27T10:44:08.677" v="3573" actId="47"/>
        <pc:sldMkLst>
          <pc:docMk/>
          <pc:sldMk cId="2928268718" sldId="368"/>
        </pc:sldMkLst>
      </pc:sldChg>
      <pc:sldChg chg="new del">
        <pc:chgData name="Hoang The" userId="9f16f8d006165ab0" providerId="LiveId" clId="{15A0082A-4214-43C8-ABD2-35C7A0FF2F99}" dt="2024-09-27T10:44:20.097" v="3575" actId="680"/>
        <pc:sldMkLst>
          <pc:docMk/>
          <pc:sldMk cId="3873408179" sldId="368"/>
        </pc:sldMkLst>
      </pc:sldChg>
      <pc:sldChg chg="modSp add mod">
        <pc:chgData name="Hoang The" userId="9f16f8d006165ab0" providerId="LiveId" clId="{15A0082A-4214-43C8-ABD2-35C7A0FF2F99}" dt="2024-09-27T15:56:16.354" v="4454" actId="20577"/>
        <pc:sldMkLst>
          <pc:docMk/>
          <pc:sldMk cId="1411506624" sldId="369"/>
        </pc:sldMkLst>
        <pc:spChg chg="mod">
          <ac:chgData name="Hoang The" userId="9f16f8d006165ab0" providerId="LiveId" clId="{15A0082A-4214-43C8-ABD2-35C7A0FF2F99}" dt="2024-09-27T15:56:16.354" v="4454" actId="20577"/>
          <ac:spMkLst>
            <pc:docMk/>
            <pc:sldMk cId="1411506624" sldId="369"/>
            <ac:spMk id="5" creationId="{C4240F44-D89E-5826-A158-0A1F671BED1D}"/>
          </ac:spMkLst>
        </pc:spChg>
        <pc:spChg chg="mod">
          <ac:chgData name="Hoang The" userId="9f16f8d006165ab0" providerId="LiveId" clId="{15A0082A-4214-43C8-ABD2-35C7A0FF2F99}" dt="2024-09-27T15:47:42.783" v="4053" actId="20577"/>
          <ac:spMkLst>
            <pc:docMk/>
            <pc:sldMk cId="1411506624" sldId="369"/>
            <ac:spMk id="20" creationId="{AA48FE7F-6FD8-D857-CD05-7B77A345BBDC}"/>
          </ac:spMkLst>
        </pc:spChg>
      </pc:sldChg>
      <pc:sldChg chg="modSp add mod">
        <pc:chgData name="Hoang The" userId="9f16f8d006165ab0" providerId="LiveId" clId="{15A0082A-4214-43C8-ABD2-35C7A0FF2F99}" dt="2024-09-27T15:56:00.963" v="4440" actId="20577"/>
        <pc:sldMkLst>
          <pc:docMk/>
          <pc:sldMk cId="906535074" sldId="370"/>
        </pc:sldMkLst>
        <pc:spChg chg="mod">
          <ac:chgData name="Hoang The" userId="9f16f8d006165ab0" providerId="LiveId" clId="{15A0082A-4214-43C8-ABD2-35C7A0FF2F99}" dt="2024-09-27T15:56:00.963" v="4440" actId="20577"/>
          <ac:spMkLst>
            <pc:docMk/>
            <pc:sldMk cId="906535074" sldId="370"/>
            <ac:spMk id="5" creationId="{C4240F44-D89E-5826-A158-0A1F671BED1D}"/>
          </ac:spMkLst>
        </pc:spChg>
        <pc:spChg chg="mod">
          <ac:chgData name="Hoang The" userId="9f16f8d006165ab0" providerId="LiveId" clId="{15A0082A-4214-43C8-ABD2-35C7A0FF2F99}" dt="2024-09-27T15:50:11.450" v="4226" actId="20577"/>
          <ac:spMkLst>
            <pc:docMk/>
            <pc:sldMk cId="906535074" sldId="370"/>
            <ac:spMk id="20" creationId="{AA48FE7F-6FD8-D857-CD05-7B77A345BBDC}"/>
          </ac:spMkLst>
        </pc:spChg>
      </pc:sldChg>
      <pc:sldChg chg="modSp add mod">
        <pc:chgData name="Hoang The" userId="9f16f8d006165ab0" providerId="LiveId" clId="{15A0082A-4214-43C8-ABD2-35C7A0FF2F99}" dt="2024-09-27T15:55:54.191" v="4432" actId="20577"/>
        <pc:sldMkLst>
          <pc:docMk/>
          <pc:sldMk cId="2843767441" sldId="371"/>
        </pc:sldMkLst>
        <pc:spChg chg="mod">
          <ac:chgData name="Hoang The" userId="9f16f8d006165ab0" providerId="LiveId" clId="{15A0082A-4214-43C8-ABD2-35C7A0FF2F99}" dt="2024-09-27T15:55:54.191" v="4432" actId="20577"/>
          <ac:spMkLst>
            <pc:docMk/>
            <pc:sldMk cId="2843767441" sldId="371"/>
            <ac:spMk id="5" creationId="{C4240F44-D89E-5826-A158-0A1F671BED1D}"/>
          </ac:spMkLst>
        </pc:spChg>
        <pc:spChg chg="mod">
          <ac:chgData name="Hoang The" userId="9f16f8d006165ab0" providerId="LiveId" clId="{15A0082A-4214-43C8-ABD2-35C7A0FF2F99}" dt="2024-09-27T15:54:40.483" v="4361" actId="20577"/>
          <ac:spMkLst>
            <pc:docMk/>
            <pc:sldMk cId="2843767441" sldId="371"/>
            <ac:spMk id="20" creationId="{AA48FE7F-6FD8-D857-CD05-7B77A345BBDC}"/>
          </ac:spMkLst>
        </pc:spChg>
      </pc:sldChg>
      <pc:sldChg chg="addSp modSp add mod">
        <pc:chgData name="Hoang The" userId="9f16f8d006165ab0" providerId="LiveId" clId="{15A0082A-4214-43C8-ABD2-35C7A0FF2F99}" dt="2024-09-27T16:03:56.764" v="4621" actId="20577"/>
        <pc:sldMkLst>
          <pc:docMk/>
          <pc:sldMk cId="2300812304" sldId="372"/>
        </pc:sldMkLst>
        <pc:spChg chg="add">
          <ac:chgData name="Hoang The" userId="9f16f8d006165ab0" providerId="LiveId" clId="{15A0082A-4214-43C8-ABD2-35C7A0FF2F99}" dt="2024-09-27T16:01:05.337" v="4580"/>
          <ac:spMkLst>
            <pc:docMk/>
            <pc:sldMk cId="2300812304" sldId="372"/>
            <ac:spMk id="2" creationId="{EB89A172-F4D4-E7CB-BFD2-BF76A5725856}"/>
          </ac:spMkLst>
        </pc:spChg>
        <pc:spChg chg="add">
          <ac:chgData name="Hoang The" userId="9f16f8d006165ab0" providerId="LiveId" clId="{15A0082A-4214-43C8-ABD2-35C7A0FF2F99}" dt="2024-09-27T16:03:49.578" v="4616"/>
          <ac:spMkLst>
            <pc:docMk/>
            <pc:sldMk cId="2300812304" sldId="372"/>
            <ac:spMk id="3" creationId="{6241B9D6-2502-9DAB-AB1A-6119A66B492A}"/>
          </ac:spMkLst>
        </pc:spChg>
        <pc:spChg chg="mod">
          <ac:chgData name="Hoang The" userId="9f16f8d006165ab0" providerId="LiveId" clId="{15A0082A-4214-43C8-ABD2-35C7A0FF2F99}" dt="2024-09-27T16:03:56.764" v="4621" actId="20577"/>
          <ac:spMkLst>
            <pc:docMk/>
            <pc:sldMk cId="2300812304" sldId="372"/>
            <ac:spMk id="5" creationId="{C4240F44-D89E-5826-A158-0A1F671BED1D}"/>
          </ac:spMkLst>
        </pc:spChg>
        <pc:spChg chg="mod">
          <ac:chgData name="Hoang The" userId="9f16f8d006165ab0" providerId="LiveId" clId="{15A0082A-4214-43C8-ABD2-35C7A0FF2F99}" dt="2024-09-27T15:58:32.616" v="4461" actId="20577"/>
          <ac:spMkLst>
            <pc:docMk/>
            <pc:sldMk cId="2300812304" sldId="372"/>
            <ac:spMk id="20" creationId="{AA48FE7F-6FD8-D857-CD05-7B77A345BBDC}"/>
          </ac:spMkLst>
        </pc:spChg>
      </pc:sldChg>
      <pc:sldChg chg="addSp delSp modSp add mod">
        <pc:chgData name="Hoang The" userId="9f16f8d006165ab0" providerId="LiveId" clId="{15A0082A-4214-43C8-ABD2-35C7A0FF2F99}" dt="2024-09-27T16:03:26.696" v="4613" actId="14100"/>
        <pc:sldMkLst>
          <pc:docMk/>
          <pc:sldMk cId="2879299553" sldId="373"/>
        </pc:sldMkLst>
        <pc:spChg chg="del mod">
          <ac:chgData name="Hoang The" userId="9f16f8d006165ab0" providerId="LiveId" clId="{15A0082A-4214-43C8-ABD2-35C7A0FF2F99}" dt="2024-09-27T16:02:45.759" v="4604" actId="478"/>
          <ac:spMkLst>
            <pc:docMk/>
            <pc:sldMk cId="2879299553" sldId="373"/>
            <ac:spMk id="5" creationId="{C4240F44-D89E-5826-A158-0A1F671BED1D}"/>
          </ac:spMkLst>
        </pc:spChg>
        <pc:spChg chg="mod">
          <ac:chgData name="Hoang The" userId="9f16f8d006165ab0" providerId="LiveId" clId="{15A0082A-4214-43C8-ABD2-35C7A0FF2F99}" dt="2024-09-27T16:01:58.307" v="4600" actId="20577"/>
          <ac:spMkLst>
            <pc:docMk/>
            <pc:sldMk cId="2879299553" sldId="373"/>
            <ac:spMk id="20" creationId="{AA48FE7F-6FD8-D857-CD05-7B77A345BBDC}"/>
          </ac:spMkLst>
        </pc:spChg>
        <pc:graphicFrameChg chg="add mod modGraphic">
          <ac:chgData name="Hoang The" userId="9f16f8d006165ab0" providerId="LiveId" clId="{15A0082A-4214-43C8-ABD2-35C7A0FF2F99}" dt="2024-09-27T16:03:26.696" v="4613" actId="14100"/>
          <ac:graphicFrameMkLst>
            <pc:docMk/>
            <pc:sldMk cId="2879299553" sldId="373"/>
            <ac:graphicFrameMk id="2" creationId="{AFEDCB3C-0E1D-F901-66C3-3A81F7E29D53}"/>
          </ac:graphicFrameMkLst>
        </pc:graphicFrameChg>
      </pc:sldChg>
      <pc:sldChg chg="addSp delSp modSp add mod">
        <pc:chgData name="Hoang The" userId="9f16f8d006165ab0" providerId="LiveId" clId="{15A0082A-4214-43C8-ABD2-35C7A0FF2F99}" dt="2024-09-27T16:16:44.290" v="4643" actId="20577"/>
        <pc:sldMkLst>
          <pc:docMk/>
          <pc:sldMk cId="1607273670" sldId="374"/>
        </pc:sldMkLst>
        <pc:spChg chg="del">
          <ac:chgData name="Hoang The" userId="9f16f8d006165ab0" providerId="LiveId" clId="{15A0082A-4214-43C8-ABD2-35C7A0FF2F99}" dt="2024-09-27T16:16:15.434" v="4634" actId="478"/>
          <ac:spMkLst>
            <pc:docMk/>
            <pc:sldMk cId="1607273670" sldId="374"/>
            <ac:spMk id="5" creationId="{C4240F44-D89E-5826-A158-0A1F671BED1D}"/>
          </ac:spMkLst>
        </pc:spChg>
        <pc:spChg chg="mod">
          <ac:chgData name="Hoang The" userId="9f16f8d006165ab0" providerId="LiveId" clId="{15A0082A-4214-43C8-ABD2-35C7A0FF2F99}" dt="2024-09-27T16:16:11.931" v="4633" actId="20577"/>
          <ac:spMkLst>
            <pc:docMk/>
            <pc:sldMk cId="1607273670" sldId="374"/>
            <ac:spMk id="20" creationId="{AA48FE7F-6FD8-D857-CD05-7B77A345BBDC}"/>
          </ac:spMkLst>
        </pc:spChg>
        <pc:graphicFrameChg chg="add mod modGraphic">
          <ac:chgData name="Hoang The" userId="9f16f8d006165ab0" providerId="LiveId" clId="{15A0082A-4214-43C8-ABD2-35C7A0FF2F99}" dt="2024-09-27T16:16:44.290" v="4643" actId="20577"/>
          <ac:graphicFrameMkLst>
            <pc:docMk/>
            <pc:sldMk cId="1607273670" sldId="374"/>
            <ac:graphicFrameMk id="2" creationId="{65F7F6CC-2016-05F5-A5E0-660564D8B9FD}"/>
          </ac:graphicFrameMkLst>
        </pc:graphicFrameChg>
      </pc:sldChg>
      <pc:sldChg chg="addSp delSp modSp add mod">
        <pc:chgData name="Hoang The" userId="9f16f8d006165ab0" providerId="LiveId" clId="{15A0082A-4214-43C8-ABD2-35C7A0FF2F99}" dt="2024-09-27T16:21:41.018" v="4669" actId="1076"/>
        <pc:sldMkLst>
          <pc:docMk/>
          <pc:sldMk cId="2233976689" sldId="375"/>
        </pc:sldMkLst>
        <pc:spChg chg="del">
          <ac:chgData name="Hoang The" userId="9f16f8d006165ab0" providerId="LiveId" clId="{15A0082A-4214-43C8-ABD2-35C7A0FF2F99}" dt="2024-09-27T16:20:00.278" v="4651" actId="478"/>
          <ac:spMkLst>
            <pc:docMk/>
            <pc:sldMk cId="2233976689" sldId="375"/>
            <ac:spMk id="5" creationId="{C4240F44-D89E-5826-A158-0A1F671BED1D}"/>
          </ac:spMkLst>
        </pc:spChg>
        <pc:spChg chg="del">
          <ac:chgData name="Hoang The" userId="9f16f8d006165ab0" providerId="LiveId" clId="{15A0082A-4214-43C8-ABD2-35C7A0FF2F99}" dt="2024-09-27T16:21:30.478" v="4668" actId="478"/>
          <ac:spMkLst>
            <pc:docMk/>
            <pc:sldMk cId="2233976689" sldId="375"/>
            <ac:spMk id="21" creationId="{7B30C405-A241-CF15-CE6B-F0DB15CFD46F}"/>
          </ac:spMkLst>
        </pc:spChg>
        <pc:spChg chg="del">
          <ac:chgData name="Hoang The" userId="9f16f8d006165ab0" providerId="LiveId" clId="{15A0082A-4214-43C8-ABD2-35C7A0FF2F99}" dt="2024-09-27T16:21:27.526" v="4667" actId="478"/>
          <ac:spMkLst>
            <pc:docMk/>
            <pc:sldMk cId="2233976689" sldId="375"/>
            <ac:spMk id="22" creationId="{3D9FAE61-F262-25E3-74B7-FA1C3EF4076A}"/>
          </ac:spMkLst>
        </pc:spChg>
        <pc:graphicFrameChg chg="add mod modGraphic">
          <ac:chgData name="Hoang The" userId="9f16f8d006165ab0" providerId="LiveId" clId="{15A0082A-4214-43C8-ABD2-35C7A0FF2F99}" dt="2024-09-27T16:21:41.018" v="4669" actId="1076"/>
          <ac:graphicFrameMkLst>
            <pc:docMk/>
            <pc:sldMk cId="2233976689" sldId="375"/>
            <ac:graphicFrameMk id="2" creationId="{555C0A88-5DBB-6CF7-EA3A-E460E93BF707}"/>
          </ac:graphicFrameMkLst>
        </pc:graphicFrameChg>
      </pc:sldChg>
      <pc:sldChg chg="addSp modSp add mod ord">
        <pc:chgData name="Hoang The" userId="9f16f8d006165ab0" providerId="LiveId" clId="{15A0082A-4214-43C8-ABD2-35C7A0FF2F99}" dt="2024-09-27T16:53:21.763" v="4751" actId="20577"/>
        <pc:sldMkLst>
          <pc:docMk/>
          <pc:sldMk cId="121657532" sldId="376"/>
        </pc:sldMkLst>
        <pc:spChg chg="add">
          <ac:chgData name="Hoang The" userId="9f16f8d006165ab0" providerId="LiveId" clId="{15A0082A-4214-43C8-ABD2-35C7A0FF2F99}" dt="2024-09-27T16:40:05.069" v="4726"/>
          <ac:spMkLst>
            <pc:docMk/>
            <pc:sldMk cId="121657532" sldId="376"/>
            <ac:spMk id="2" creationId="{F1B6FC24-470B-F171-8F39-1BC282C2B624}"/>
          </ac:spMkLst>
        </pc:spChg>
        <pc:spChg chg="add">
          <ac:chgData name="Hoang The" userId="9f16f8d006165ab0" providerId="LiveId" clId="{15A0082A-4214-43C8-ABD2-35C7A0FF2F99}" dt="2024-09-27T16:40:14.996" v="4731"/>
          <ac:spMkLst>
            <pc:docMk/>
            <pc:sldMk cId="121657532" sldId="376"/>
            <ac:spMk id="3" creationId="{11C6017A-329A-7D4C-FFB3-DDFBF17EFE47}"/>
          </ac:spMkLst>
        </pc:spChg>
        <pc:spChg chg="add">
          <ac:chgData name="Hoang The" userId="9f16f8d006165ab0" providerId="LiveId" clId="{15A0082A-4214-43C8-ABD2-35C7A0FF2F99}" dt="2024-09-27T16:40:24.066" v="4735"/>
          <ac:spMkLst>
            <pc:docMk/>
            <pc:sldMk cId="121657532" sldId="376"/>
            <ac:spMk id="4" creationId="{C8CE3E08-3497-FA42-B25F-1CDEC5EBB07D}"/>
          </ac:spMkLst>
        </pc:spChg>
        <pc:spChg chg="mod">
          <ac:chgData name="Hoang The" userId="9f16f8d006165ab0" providerId="LiveId" clId="{15A0082A-4214-43C8-ABD2-35C7A0FF2F99}" dt="2024-09-27T16:53:21.763" v="4751" actId="20577"/>
          <ac:spMkLst>
            <pc:docMk/>
            <pc:sldMk cId="121657532" sldId="376"/>
            <ac:spMk id="5" creationId="{C4240F44-D89E-5826-A158-0A1F671BED1D}"/>
          </ac:spMkLst>
        </pc:spChg>
        <pc:spChg chg="add">
          <ac:chgData name="Hoang The" userId="9f16f8d006165ab0" providerId="LiveId" clId="{15A0082A-4214-43C8-ABD2-35C7A0FF2F99}" dt="2024-09-27T16:40:39.090" v="4739"/>
          <ac:spMkLst>
            <pc:docMk/>
            <pc:sldMk cId="121657532" sldId="376"/>
            <ac:spMk id="6" creationId="{9918E6F8-DD17-F993-BDD6-55B318EDC96C}"/>
          </ac:spMkLst>
        </pc:spChg>
        <pc:spChg chg="add">
          <ac:chgData name="Hoang The" userId="9f16f8d006165ab0" providerId="LiveId" clId="{15A0082A-4214-43C8-ABD2-35C7A0FF2F99}" dt="2024-09-27T16:40:49.499" v="4742"/>
          <ac:spMkLst>
            <pc:docMk/>
            <pc:sldMk cId="121657532" sldId="376"/>
            <ac:spMk id="7" creationId="{490A797D-8A24-C4F4-6436-C1415B96C452}"/>
          </ac:spMkLst>
        </pc:spChg>
        <pc:spChg chg="add">
          <ac:chgData name="Hoang The" userId="9f16f8d006165ab0" providerId="LiveId" clId="{15A0082A-4214-43C8-ABD2-35C7A0FF2F99}" dt="2024-09-27T16:40:57.573" v="4745"/>
          <ac:spMkLst>
            <pc:docMk/>
            <pc:sldMk cId="121657532" sldId="376"/>
            <ac:spMk id="8" creationId="{E5B7387D-CF56-ED92-B83D-D617432C5CA3}"/>
          </ac:spMkLst>
        </pc:spChg>
        <pc:spChg chg="mod">
          <ac:chgData name="Hoang The" userId="9f16f8d006165ab0" providerId="LiveId" clId="{15A0082A-4214-43C8-ABD2-35C7A0FF2F99}" dt="2024-09-27T16:39:53.441" v="4725" actId="20577"/>
          <ac:spMkLst>
            <pc:docMk/>
            <pc:sldMk cId="121657532" sldId="376"/>
            <ac:spMk id="20" creationId="{AA48FE7F-6FD8-D857-CD05-7B77A345BBDC}"/>
          </ac:spMkLst>
        </pc:spChg>
      </pc:sldChg>
      <pc:sldChg chg="add del">
        <pc:chgData name="Hoang The" userId="9f16f8d006165ab0" providerId="LiveId" clId="{15A0082A-4214-43C8-ABD2-35C7A0FF2F99}" dt="2024-09-27T16:39:18.935" v="4671" actId="47"/>
        <pc:sldMkLst>
          <pc:docMk/>
          <pc:sldMk cId="2238827041" sldId="376"/>
        </pc:sldMkLst>
      </pc:sldChg>
      <pc:sldChg chg="modSp add mod">
        <pc:chgData name="Hoang The" userId="9f16f8d006165ab0" providerId="LiveId" clId="{15A0082A-4214-43C8-ABD2-35C7A0FF2F99}" dt="2024-09-27T16:54:48.973" v="4797" actId="20577"/>
        <pc:sldMkLst>
          <pc:docMk/>
          <pc:sldMk cId="3878135405" sldId="377"/>
        </pc:sldMkLst>
        <pc:spChg chg="mod">
          <ac:chgData name="Hoang The" userId="9f16f8d006165ab0" providerId="LiveId" clId="{15A0082A-4214-43C8-ABD2-35C7A0FF2F99}" dt="2024-09-27T16:54:48.973" v="4797" actId="20577"/>
          <ac:spMkLst>
            <pc:docMk/>
            <pc:sldMk cId="3878135405" sldId="377"/>
            <ac:spMk id="5" creationId="{C4240F44-D89E-5826-A158-0A1F671BED1D}"/>
          </ac:spMkLst>
        </pc:spChg>
        <pc:spChg chg="mod">
          <ac:chgData name="Hoang The" userId="9f16f8d006165ab0" providerId="LiveId" clId="{15A0082A-4214-43C8-ABD2-35C7A0FF2F99}" dt="2024-09-27T16:53:34.281" v="4768" actId="20577"/>
          <ac:spMkLst>
            <pc:docMk/>
            <pc:sldMk cId="3878135405" sldId="377"/>
            <ac:spMk id="20" creationId="{AA48FE7F-6FD8-D857-CD05-7B77A345BBDC}"/>
          </ac:spMkLst>
        </pc:spChg>
      </pc:sldChg>
      <pc:sldChg chg="modSp add mod">
        <pc:chgData name="Hoang The" userId="9f16f8d006165ab0" providerId="LiveId" clId="{15A0082A-4214-43C8-ABD2-35C7A0FF2F99}" dt="2024-09-27T16:55:57.989" v="4935" actId="20577"/>
        <pc:sldMkLst>
          <pc:docMk/>
          <pc:sldMk cId="2744527926" sldId="378"/>
        </pc:sldMkLst>
        <pc:spChg chg="mod">
          <ac:chgData name="Hoang The" userId="9f16f8d006165ab0" providerId="LiveId" clId="{15A0082A-4214-43C8-ABD2-35C7A0FF2F99}" dt="2024-09-27T16:55:57.989" v="4935" actId="20577"/>
          <ac:spMkLst>
            <pc:docMk/>
            <pc:sldMk cId="2744527926" sldId="378"/>
            <ac:spMk id="5" creationId="{C4240F44-D89E-5826-A158-0A1F671BED1D}"/>
          </ac:spMkLst>
        </pc:spChg>
        <pc:spChg chg="mod">
          <ac:chgData name="Hoang The" userId="9f16f8d006165ab0" providerId="LiveId" clId="{15A0082A-4214-43C8-ABD2-35C7A0FF2F99}" dt="2024-09-27T16:55:32.160" v="4851" actId="20577"/>
          <ac:spMkLst>
            <pc:docMk/>
            <pc:sldMk cId="2744527926" sldId="378"/>
            <ac:spMk id="20" creationId="{AA48FE7F-6FD8-D857-CD05-7B77A345BBDC}"/>
          </ac:spMkLst>
        </pc:spChg>
      </pc:sldChg>
      <pc:sldChg chg="modSp add mod">
        <pc:chgData name="Hoang The" userId="9f16f8d006165ab0" providerId="LiveId" clId="{15A0082A-4214-43C8-ABD2-35C7A0FF2F99}" dt="2024-09-27T16:57:33.397" v="5012" actId="20577"/>
        <pc:sldMkLst>
          <pc:docMk/>
          <pc:sldMk cId="2243470075" sldId="379"/>
        </pc:sldMkLst>
        <pc:spChg chg="mod">
          <ac:chgData name="Hoang The" userId="9f16f8d006165ab0" providerId="LiveId" clId="{15A0082A-4214-43C8-ABD2-35C7A0FF2F99}" dt="2024-09-27T16:57:33.397" v="5012" actId="20577"/>
          <ac:spMkLst>
            <pc:docMk/>
            <pc:sldMk cId="2243470075" sldId="379"/>
            <ac:spMk id="5" creationId="{C4240F44-D89E-5826-A158-0A1F671BED1D}"/>
          </ac:spMkLst>
        </pc:spChg>
        <pc:spChg chg="mod">
          <ac:chgData name="Hoang The" userId="9f16f8d006165ab0" providerId="LiveId" clId="{15A0082A-4214-43C8-ABD2-35C7A0FF2F99}" dt="2024-09-27T16:56:20.459" v="4977" actId="20577"/>
          <ac:spMkLst>
            <pc:docMk/>
            <pc:sldMk cId="2243470075" sldId="379"/>
            <ac:spMk id="20" creationId="{AA48FE7F-6FD8-D857-CD05-7B77A345BBDC}"/>
          </ac:spMkLst>
        </pc:spChg>
      </pc:sldChg>
      <pc:sldChg chg="addSp modSp add mod">
        <pc:chgData name="Hoang The" userId="9f16f8d006165ab0" providerId="LiveId" clId="{15A0082A-4214-43C8-ABD2-35C7A0FF2F99}" dt="2024-09-27T16:58:36.985" v="5022"/>
        <pc:sldMkLst>
          <pc:docMk/>
          <pc:sldMk cId="27683937" sldId="380"/>
        </pc:sldMkLst>
        <pc:spChg chg="add">
          <ac:chgData name="Hoang The" userId="9f16f8d006165ab0" providerId="LiveId" clId="{15A0082A-4214-43C8-ABD2-35C7A0FF2F99}" dt="2024-09-27T16:58:34.930" v="5020"/>
          <ac:spMkLst>
            <pc:docMk/>
            <pc:sldMk cId="27683937" sldId="380"/>
            <ac:spMk id="2" creationId="{0632E6E6-399B-2EDB-09C9-155DA9751452}"/>
          </ac:spMkLst>
        </pc:spChg>
        <pc:spChg chg="mod">
          <ac:chgData name="Hoang The" userId="9f16f8d006165ab0" providerId="LiveId" clId="{15A0082A-4214-43C8-ABD2-35C7A0FF2F99}" dt="2024-09-27T16:58:36.985" v="5022"/>
          <ac:spMkLst>
            <pc:docMk/>
            <pc:sldMk cId="27683937" sldId="380"/>
            <ac:spMk id="5" creationId="{C4240F44-D89E-5826-A158-0A1F671BED1D}"/>
          </ac:spMkLst>
        </pc:spChg>
        <pc:spChg chg="mod">
          <ac:chgData name="Hoang The" userId="9f16f8d006165ab0" providerId="LiveId" clId="{15A0082A-4214-43C8-ABD2-35C7A0FF2F99}" dt="2024-09-27T16:58:02.512" v="5016"/>
          <ac:spMkLst>
            <pc:docMk/>
            <pc:sldMk cId="27683937" sldId="380"/>
            <ac:spMk id="20" creationId="{AA48FE7F-6FD8-D857-CD05-7B77A345BBDC}"/>
          </ac:spMkLst>
        </pc:spChg>
      </pc:sldChg>
      <pc:sldChg chg="addSp delSp modSp add mod">
        <pc:chgData name="Hoang The" userId="9f16f8d006165ab0" providerId="LiveId" clId="{15A0082A-4214-43C8-ABD2-35C7A0FF2F99}" dt="2024-09-27T17:00:52.358" v="5042" actId="14734"/>
        <pc:sldMkLst>
          <pc:docMk/>
          <pc:sldMk cId="648862863" sldId="381"/>
        </pc:sldMkLst>
        <pc:spChg chg="del">
          <ac:chgData name="Hoang The" userId="9f16f8d006165ab0" providerId="LiveId" clId="{15A0082A-4214-43C8-ABD2-35C7A0FF2F99}" dt="2024-09-27T17:00:11.800" v="5031" actId="478"/>
          <ac:spMkLst>
            <pc:docMk/>
            <pc:sldMk cId="648862863" sldId="381"/>
            <ac:spMk id="5" creationId="{C4240F44-D89E-5826-A158-0A1F671BED1D}"/>
          </ac:spMkLst>
        </pc:spChg>
        <pc:spChg chg="mod">
          <ac:chgData name="Hoang The" userId="9f16f8d006165ab0" providerId="LiveId" clId="{15A0082A-4214-43C8-ABD2-35C7A0FF2F99}" dt="2024-09-27T17:00:08.204" v="5030" actId="20577"/>
          <ac:spMkLst>
            <pc:docMk/>
            <pc:sldMk cId="648862863" sldId="381"/>
            <ac:spMk id="20" creationId="{AA48FE7F-6FD8-D857-CD05-7B77A345BBDC}"/>
          </ac:spMkLst>
        </pc:spChg>
        <pc:graphicFrameChg chg="add mod modGraphic">
          <ac:chgData name="Hoang The" userId="9f16f8d006165ab0" providerId="LiveId" clId="{15A0082A-4214-43C8-ABD2-35C7A0FF2F99}" dt="2024-09-27T17:00:52.358" v="5042" actId="14734"/>
          <ac:graphicFrameMkLst>
            <pc:docMk/>
            <pc:sldMk cId="648862863" sldId="381"/>
            <ac:graphicFrameMk id="2" creationId="{5C6C1478-2702-83AC-EB1C-B540FC11E502}"/>
          </ac:graphicFrameMkLst>
        </pc:graphicFrameChg>
      </pc:sldChg>
    </pc:docChg>
  </pc:docChgLst>
  <pc:docChgLst>
    <pc:chgData name="Hoang The" userId="9f16f8d006165ab0" providerId="LiveId" clId="{177F2F02-2DAD-4A22-A376-A079125CDC48}"/>
    <pc:docChg chg="undo custSel addSld delSld modSld sldOrd">
      <pc:chgData name="Hoang The" userId="9f16f8d006165ab0" providerId="LiveId" clId="{177F2F02-2DAD-4A22-A376-A079125CDC48}" dt="2024-10-11T17:28:14.372" v="1150" actId="478"/>
      <pc:docMkLst>
        <pc:docMk/>
      </pc:docMkLst>
      <pc:sldChg chg="modSp mod">
        <pc:chgData name="Hoang The" userId="9f16f8d006165ab0" providerId="LiveId" clId="{177F2F02-2DAD-4A22-A376-A079125CDC48}" dt="2024-10-03T14:51:42.410" v="34" actId="20577"/>
        <pc:sldMkLst>
          <pc:docMk/>
          <pc:sldMk cId="862656488" sldId="267"/>
        </pc:sldMkLst>
        <pc:spChg chg="mod">
          <ac:chgData name="Hoang The" userId="9f16f8d006165ab0" providerId="LiveId" clId="{177F2F02-2DAD-4A22-A376-A079125CDC48}" dt="2024-10-03T14:51:42.410" v="34" actId="20577"/>
          <ac:spMkLst>
            <pc:docMk/>
            <pc:sldMk cId="862656488" sldId="267"/>
            <ac:spMk id="8" creationId="{85AEE1CE-5FD0-9308-886B-7A750A00DEC6}"/>
          </ac:spMkLst>
        </pc:spChg>
      </pc:sldChg>
      <pc:sldChg chg="del">
        <pc:chgData name="Hoang The" userId="9f16f8d006165ab0" providerId="LiveId" clId="{177F2F02-2DAD-4A22-A376-A079125CDC48}" dt="2024-10-08T15:47:47.973" v="36" actId="47"/>
        <pc:sldMkLst>
          <pc:docMk/>
          <pc:sldMk cId="2328787287" sldId="331"/>
        </pc:sldMkLst>
      </pc:sldChg>
      <pc:sldChg chg="del">
        <pc:chgData name="Hoang The" userId="9f16f8d006165ab0" providerId="LiveId" clId="{177F2F02-2DAD-4A22-A376-A079125CDC48}" dt="2024-10-03T14:52:02.279" v="35" actId="2696"/>
        <pc:sldMkLst>
          <pc:docMk/>
          <pc:sldMk cId="966628082" sldId="332"/>
        </pc:sldMkLst>
      </pc:sldChg>
      <pc:sldChg chg="modSp mod">
        <pc:chgData name="Hoang The" userId="9f16f8d006165ab0" providerId="LiveId" clId="{177F2F02-2DAD-4A22-A376-A079125CDC48}" dt="2024-10-08T16:13:37.827" v="153" actId="20577"/>
        <pc:sldMkLst>
          <pc:docMk/>
          <pc:sldMk cId="3645492487" sldId="333"/>
        </pc:sldMkLst>
        <pc:spChg chg="mod">
          <ac:chgData name="Hoang The" userId="9f16f8d006165ab0" providerId="LiveId" clId="{177F2F02-2DAD-4A22-A376-A079125CDC48}" dt="2024-10-08T15:49:13.551" v="37" actId="20577"/>
          <ac:spMkLst>
            <pc:docMk/>
            <pc:sldMk cId="3645492487" sldId="333"/>
            <ac:spMk id="2" creationId="{631305F2-4D75-4D76-BA59-F00627AB838F}"/>
          </ac:spMkLst>
        </pc:spChg>
        <pc:spChg chg="mod">
          <ac:chgData name="Hoang The" userId="9f16f8d006165ab0" providerId="LiveId" clId="{177F2F02-2DAD-4A22-A376-A079125CDC48}" dt="2024-10-08T16:13:37.827" v="153" actId="20577"/>
          <ac:spMkLst>
            <pc:docMk/>
            <pc:sldMk cId="3645492487" sldId="333"/>
            <ac:spMk id="3" creationId="{88CB4E0E-ECE5-4628-8AFC-87C9EFB0840C}"/>
          </ac:spMkLst>
        </pc:spChg>
      </pc:sldChg>
      <pc:sldChg chg="del">
        <pc:chgData name="Hoang The" userId="9f16f8d006165ab0" providerId="LiveId" clId="{177F2F02-2DAD-4A22-A376-A079125CDC48}" dt="2024-10-03T14:52:02.279" v="35" actId="2696"/>
        <pc:sldMkLst>
          <pc:docMk/>
          <pc:sldMk cId="201228371" sldId="334"/>
        </pc:sldMkLst>
      </pc:sldChg>
      <pc:sldChg chg="addSp modSp add mod">
        <pc:chgData name="Hoang The" userId="9f16f8d006165ab0" providerId="LiveId" clId="{177F2F02-2DAD-4A22-A376-A079125CDC48}" dt="2024-10-10T16:01:14.529" v="471" actId="20577"/>
        <pc:sldMkLst>
          <pc:docMk/>
          <pc:sldMk cId="512568810" sldId="334"/>
        </pc:sldMkLst>
        <pc:spChg chg="mod">
          <ac:chgData name="Hoang The" userId="9f16f8d006165ab0" providerId="LiveId" clId="{177F2F02-2DAD-4A22-A376-A079125CDC48}" dt="2024-10-10T14:54:08.264" v="166" actId="113"/>
          <ac:spMkLst>
            <pc:docMk/>
            <pc:sldMk cId="512568810" sldId="334"/>
            <ac:spMk id="2" creationId="{631305F2-4D75-4D76-BA59-F00627AB838F}"/>
          </ac:spMkLst>
        </pc:spChg>
        <pc:spChg chg="mod">
          <ac:chgData name="Hoang The" userId="9f16f8d006165ab0" providerId="LiveId" clId="{177F2F02-2DAD-4A22-A376-A079125CDC48}" dt="2024-10-10T16:01:14.529" v="471" actId="20577"/>
          <ac:spMkLst>
            <pc:docMk/>
            <pc:sldMk cId="512568810" sldId="334"/>
            <ac:spMk id="3" creationId="{88CB4E0E-ECE5-4628-8AFC-87C9EFB0840C}"/>
          </ac:spMkLst>
        </pc:spChg>
        <pc:picChg chg="add mod">
          <ac:chgData name="Hoang The" userId="9f16f8d006165ab0" providerId="LiveId" clId="{177F2F02-2DAD-4A22-A376-A079125CDC48}" dt="2024-10-10T14:57:35.569" v="202" actId="207"/>
          <ac:picMkLst>
            <pc:docMk/>
            <pc:sldMk cId="512568810" sldId="334"/>
            <ac:picMk id="5" creationId="{6BB50090-8704-DC63-6B3C-8A2662D0182C}"/>
          </ac:picMkLst>
        </pc:picChg>
      </pc:sldChg>
      <pc:sldChg chg="addSp delSp modSp add mod">
        <pc:chgData name="Hoang The" userId="9f16f8d006165ab0" providerId="LiveId" clId="{177F2F02-2DAD-4A22-A376-A079125CDC48}" dt="2024-10-10T15:05:17.475" v="242" actId="27636"/>
        <pc:sldMkLst>
          <pc:docMk/>
          <pc:sldMk cId="152633774" sldId="335"/>
        </pc:sldMkLst>
        <pc:spChg chg="mod">
          <ac:chgData name="Hoang The" userId="9f16f8d006165ab0" providerId="LiveId" clId="{177F2F02-2DAD-4A22-A376-A079125CDC48}" dt="2024-10-10T14:58:22.831" v="209"/>
          <ac:spMkLst>
            <pc:docMk/>
            <pc:sldMk cId="152633774" sldId="335"/>
            <ac:spMk id="2" creationId="{631305F2-4D75-4D76-BA59-F00627AB838F}"/>
          </ac:spMkLst>
        </pc:spChg>
        <pc:spChg chg="mod">
          <ac:chgData name="Hoang The" userId="9f16f8d006165ab0" providerId="LiveId" clId="{177F2F02-2DAD-4A22-A376-A079125CDC48}" dt="2024-10-10T15:05:17.475" v="242" actId="27636"/>
          <ac:spMkLst>
            <pc:docMk/>
            <pc:sldMk cId="152633774" sldId="335"/>
            <ac:spMk id="3" creationId="{88CB4E0E-ECE5-4628-8AFC-87C9EFB0840C}"/>
          </ac:spMkLst>
        </pc:spChg>
        <pc:picChg chg="del">
          <ac:chgData name="Hoang The" userId="9f16f8d006165ab0" providerId="LiveId" clId="{177F2F02-2DAD-4A22-A376-A079125CDC48}" dt="2024-10-10T14:59:55.134" v="228" actId="478"/>
          <ac:picMkLst>
            <pc:docMk/>
            <pc:sldMk cId="152633774" sldId="335"/>
            <ac:picMk id="5" creationId="{6BB50090-8704-DC63-6B3C-8A2662D0182C}"/>
          </ac:picMkLst>
        </pc:picChg>
        <pc:picChg chg="add mod">
          <ac:chgData name="Hoang The" userId="9f16f8d006165ab0" providerId="LiveId" clId="{177F2F02-2DAD-4A22-A376-A079125CDC48}" dt="2024-10-10T15:04:39.464" v="232" actId="732"/>
          <ac:picMkLst>
            <pc:docMk/>
            <pc:sldMk cId="152633774" sldId="335"/>
            <ac:picMk id="1026" creationId="{2D8B1BF1-DCC9-8AA4-2F38-8C86583294FD}"/>
          </ac:picMkLst>
        </pc:picChg>
        <pc:picChg chg="add mod">
          <ac:chgData name="Hoang The" userId="9f16f8d006165ab0" providerId="LiveId" clId="{177F2F02-2DAD-4A22-A376-A079125CDC48}" dt="2024-10-10T15:05:14.228" v="240" actId="1076"/>
          <ac:picMkLst>
            <pc:docMk/>
            <pc:sldMk cId="152633774" sldId="335"/>
            <ac:picMk id="1028" creationId="{C7383F73-786F-F1DA-129A-E6647409BDF7}"/>
          </ac:picMkLst>
        </pc:picChg>
      </pc:sldChg>
      <pc:sldChg chg="del">
        <pc:chgData name="Hoang The" userId="9f16f8d006165ab0" providerId="LiveId" clId="{177F2F02-2DAD-4A22-A376-A079125CDC48}" dt="2024-10-03T14:52:02.279" v="35" actId="2696"/>
        <pc:sldMkLst>
          <pc:docMk/>
          <pc:sldMk cId="2232322710" sldId="335"/>
        </pc:sldMkLst>
      </pc:sldChg>
      <pc:sldChg chg="delSp modSp add mod">
        <pc:chgData name="Hoang The" userId="9f16f8d006165ab0" providerId="LiveId" clId="{177F2F02-2DAD-4A22-A376-A079125CDC48}" dt="2024-10-10T15:39:04.493" v="372" actId="20577"/>
        <pc:sldMkLst>
          <pc:docMk/>
          <pc:sldMk cId="1475484939" sldId="336"/>
        </pc:sldMkLst>
        <pc:spChg chg="mod">
          <ac:chgData name="Hoang The" userId="9f16f8d006165ab0" providerId="LiveId" clId="{177F2F02-2DAD-4A22-A376-A079125CDC48}" dt="2024-10-10T15:39:04.493" v="372" actId="20577"/>
          <ac:spMkLst>
            <pc:docMk/>
            <pc:sldMk cId="1475484939" sldId="336"/>
            <ac:spMk id="2" creationId="{631305F2-4D75-4D76-BA59-F00627AB838F}"/>
          </ac:spMkLst>
        </pc:spChg>
        <pc:spChg chg="mod">
          <ac:chgData name="Hoang The" userId="9f16f8d006165ab0" providerId="LiveId" clId="{177F2F02-2DAD-4A22-A376-A079125CDC48}" dt="2024-10-10T15:36:36.797" v="356" actId="14100"/>
          <ac:spMkLst>
            <pc:docMk/>
            <pc:sldMk cId="1475484939" sldId="336"/>
            <ac:spMk id="3" creationId="{88CB4E0E-ECE5-4628-8AFC-87C9EFB0840C}"/>
          </ac:spMkLst>
        </pc:spChg>
        <pc:picChg chg="del">
          <ac:chgData name="Hoang The" userId="9f16f8d006165ab0" providerId="LiveId" clId="{177F2F02-2DAD-4A22-A376-A079125CDC48}" dt="2024-10-10T15:13:57.854" v="246" actId="478"/>
          <ac:picMkLst>
            <pc:docMk/>
            <pc:sldMk cId="1475484939" sldId="336"/>
            <ac:picMk id="1028" creationId="{C7383F73-786F-F1DA-129A-E6647409BDF7}"/>
          </ac:picMkLst>
        </pc:picChg>
      </pc:sldChg>
      <pc:sldChg chg="del">
        <pc:chgData name="Hoang The" userId="9f16f8d006165ab0" providerId="LiveId" clId="{177F2F02-2DAD-4A22-A376-A079125CDC48}" dt="2024-10-03T14:52:02.279" v="35" actId="2696"/>
        <pc:sldMkLst>
          <pc:docMk/>
          <pc:sldMk cId="3361967653" sldId="337"/>
        </pc:sldMkLst>
      </pc:sldChg>
      <pc:sldChg chg="addSp delSp modSp add mod ord">
        <pc:chgData name="Hoang The" userId="9f16f8d006165ab0" providerId="LiveId" clId="{177F2F02-2DAD-4A22-A376-A079125CDC48}" dt="2024-10-11T16:49:50.899" v="702"/>
        <pc:sldMkLst>
          <pc:docMk/>
          <pc:sldMk cId="3716871050" sldId="337"/>
        </pc:sldMkLst>
        <pc:spChg chg="del mod">
          <ac:chgData name="Hoang The" userId="9f16f8d006165ab0" providerId="LiveId" clId="{177F2F02-2DAD-4A22-A376-A079125CDC48}" dt="2024-10-10T15:16:30.333" v="270"/>
          <ac:spMkLst>
            <pc:docMk/>
            <pc:sldMk cId="3716871050" sldId="337"/>
            <ac:spMk id="3" creationId="{88CB4E0E-ECE5-4628-8AFC-87C9EFB0840C}"/>
          </ac:spMkLst>
        </pc:spChg>
        <pc:spChg chg="add del mod">
          <ac:chgData name="Hoang The" userId="9f16f8d006165ab0" providerId="LiveId" clId="{177F2F02-2DAD-4A22-A376-A079125CDC48}" dt="2024-10-10T15:19:18.473" v="281" actId="478"/>
          <ac:spMkLst>
            <pc:docMk/>
            <pc:sldMk cId="3716871050" sldId="337"/>
            <ac:spMk id="4" creationId="{A9702E79-EE4E-B2F0-090D-21F4DB0AACB3}"/>
          </ac:spMkLst>
        </pc:spChg>
        <pc:spChg chg="add del">
          <ac:chgData name="Hoang The" userId="9f16f8d006165ab0" providerId="LiveId" clId="{177F2F02-2DAD-4A22-A376-A079125CDC48}" dt="2024-10-10T15:18:40.742" v="276" actId="478"/>
          <ac:spMkLst>
            <pc:docMk/>
            <pc:sldMk cId="3716871050" sldId="337"/>
            <ac:spMk id="5" creationId="{C35CB576-58AD-278A-EAC9-14E9CEA9DB07}"/>
          </ac:spMkLst>
        </pc:spChg>
        <pc:spChg chg="add del">
          <ac:chgData name="Hoang The" userId="9f16f8d006165ab0" providerId="LiveId" clId="{177F2F02-2DAD-4A22-A376-A079125CDC48}" dt="2024-10-10T15:18:48.127" v="278" actId="478"/>
          <ac:spMkLst>
            <pc:docMk/>
            <pc:sldMk cId="3716871050" sldId="337"/>
            <ac:spMk id="6" creationId="{8A17BFC7-9B55-7412-407A-751A7E650674}"/>
          </ac:spMkLst>
        </pc:spChg>
        <pc:spChg chg="add del">
          <ac:chgData name="Hoang The" userId="9f16f8d006165ab0" providerId="LiveId" clId="{177F2F02-2DAD-4A22-A376-A079125CDC48}" dt="2024-10-10T15:19:10.405" v="280" actId="478"/>
          <ac:spMkLst>
            <pc:docMk/>
            <pc:sldMk cId="3716871050" sldId="337"/>
            <ac:spMk id="7" creationId="{AA400D7B-9159-8DB4-46DC-FAF9326864CA}"/>
          </ac:spMkLst>
        </pc:spChg>
        <pc:picChg chg="add mod">
          <ac:chgData name="Hoang The" userId="9f16f8d006165ab0" providerId="LiveId" clId="{177F2F02-2DAD-4A22-A376-A079125CDC48}" dt="2024-10-10T15:19:53.238" v="283" actId="1076"/>
          <ac:picMkLst>
            <pc:docMk/>
            <pc:sldMk cId="3716871050" sldId="337"/>
            <ac:picMk id="9" creationId="{10C6134D-1159-BFE5-E85B-ADC3B74AACCF}"/>
          </ac:picMkLst>
        </pc:picChg>
        <pc:picChg chg="add del mod">
          <ac:chgData name="Hoang The" userId="9f16f8d006165ab0" providerId="LiveId" clId="{177F2F02-2DAD-4A22-A376-A079125CDC48}" dt="2024-10-10T15:18:18.788" v="273" actId="478"/>
          <ac:picMkLst>
            <pc:docMk/>
            <pc:sldMk cId="3716871050" sldId="337"/>
            <ac:picMk id="2050" creationId="{42158FF1-635E-72EB-67D5-D7F59145CE72}"/>
          </ac:picMkLst>
        </pc:picChg>
      </pc:sldChg>
      <pc:sldChg chg="delSp modSp add mod">
        <pc:chgData name="Hoang The" userId="9f16f8d006165ab0" providerId="LiveId" clId="{177F2F02-2DAD-4A22-A376-A079125CDC48}" dt="2024-10-10T15:24:25.573" v="321" actId="114"/>
        <pc:sldMkLst>
          <pc:docMk/>
          <pc:sldMk cId="166693365" sldId="338"/>
        </pc:sldMkLst>
        <pc:spChg chg="mod">
          <ac:chgData name="Hoang The" userId="9f16f8d006165ab0" providerId="LiveId" clId="{177F2F02-2DAD-4A22-A376-A079125CDC48}" dt="2024-10-10T15:21:27.976" v="292"/>
          <ac:spMkLst>
            <pc:docMk/>
            <pc:sldMk cId="166693365" sldId="338"/>
            <ac:spMk id="2" creationId="{631305F2-4D75-4D76-BA59-F00627AB838F}"/>
          </ac:spMkLst>
        </pc:spChg>
        <pc:spChg chg="mod">
          <ac:chgData name="Hoang The" userId="9f16f8d006165ab0" providerId="LiveId" clId="{177F2F02-2DAD-4A22-A376-A079125CDC48}" dt="2024-10-10T15:24:25.573" v="321" actId="114"/>
          <ac:spMkLst>
            <pc:docMk/>
            <pc:sldMk cId="166693365" sldId="338"/>
            <ac:spMk id="3" creationId="{88CB4E0E-ECE5-4628-8AFC-87C9EFB0840C}"/>
          </ac:spMkLst>
        </pc:spChg>
        <pc:picChg chg="del">
          <ac:chgData name="Hoang The" userId="9f16f8d006165ab0" providerId="LiveId" clId="{177F2F02-2DAD-4A22-A376-A079125CDC48}" dt="2024-10-10T15:21:20.080" v="287" actId="478"/>
          <ac:picMkLst>
            <pc:docMk/>
            <pc:sldMk cId="166693365" sldId="338"/>
            <ac:picMk id="1028" creationId="{C7383F73-786F-F1DA-129A-E6647409BDF7}"/>
          </ac:picMkLst>
        </pc:picChg>
      </pc:sldChg>
      <pc:sldChg chg="del">
        <pc:chgData name="Hoang The" userId="9f16f8d006165ab0" providerId="LiveId" clId="{177F2F02-2DAD-4A22-A376-A079125CDC48}" dt="2024-10-03T14:52:02.279" v="35" actId="2696"/>
        <pc:sldMkLst>
          <pc:docMk/>
          <pc:sldMk cId="2217003251" sldId="338"/>
        </pc:sldMkLst>
      </pc:sldChg>
      <pc:sldChg chg="del">
        <pc:chgData name="Hoang The" userId="9f16f8d006165ab0" providerId="LiveId" clId="{177F2F02-2DAD-4A22-A376-A079125CDC48}" dt="2024-10-03T14:52:02.279" v="35" actId="2696"/>
        <pc:sldMkLst>
          <pc:docMk/>
          <pc:sldMk cId="1300041757" sldId="339"/>
        </pc:sldMkLst>
      </pc:sldChg>
      <pc:sldChg chg="modSp add mod">
        <pc:chgData name="Hoang The" userId="9f16f8d006165ab0" providerId="LiveId" clId="{177F2F02-2DAD-4A22-A376-A079125CDC48}" dt="2024-10-10T15:23:29.849" v="308" actId="113"/>
        <pc:sldMkLst>
          <pc:docMk/>
          <pc:sldMk cId="2666307991" sldId="339"/>
        </pc:sldMkLst>
        <pc:spChg chg="mod">
          <ac:chgData name="Hoang The" userId="9f16f8d006165ab0" providerId="LiveId" clId="{177F2F02-2DAD-4A22-A376-A079125CDC48}" dt="2024-10-10T15:23:29.849" v="308" actId="113"/>
          <ac:spMkLst>
            <pc:docMk/>
            <pc:sldMk cId="2666307991" sldId="339"/>
            <ac:spMk id="3" creationId="{88CB4E0E-ECE5-4628-8AFC-87C9EFB0840C}"/>
          </ac:spMkLst>
        </pc:spChg>
      </pc:sldChg>
      <pc:sldChg chg="add del">
        <pc:chgData name="Hoang The" userId="9f16f8d006165ab0" providerId="LiveId" clId="{177F2F02-2DAD-4A22-A376-A079125CDC48}" dt="2024-10-11T16:04:58.207" v="473" actId="47"/>
        <pc:sldMkLst>
          <pc:docMk/>
          <pc:sldMk cId="578998270" sldId="340"/>
        </pc:sldMkLst>
      </pc:sldChg>
      <pc:sldChg chg="modSp add mod ord">
        <pc:chgData name="Hoang The" userId="9f16f8d006165ab0" providerId="LiveId" clId="{177F2F02-2DAD-4A22-A376-A079125CDC48}" dt="2024-10-11T17:01:46.973" v="781" actId="15"/>
        <pc:sldMkLst>
          <pc:docMk/>
          <pc:sldMk cId="2396971879" sldId="340"/>
        </pc:sldMkLst>
        <pc:spChg chg="mod">
          <ac:chgData name="Hoang The" userId="9f16f8d006165ab0" providerId="LiveId" clId="{177F2F02-2DAD-4A22-A376-A079125CDC48}" dt="2024-10-11T16:59:18.057" v="769" actId="20577"/>
          <ac:spMkLst>
            <pc:docMk/>
            <pc:sldMk cId="2396971879" sldId="340"/>
            <ac:spMk id="2" creationId="{631305F2-4D75-4D76-BA59-F00627AB838F}"/>
          </ac:spMkLst>
        </pc:spChg>
        <pc:spChg chg="mod">
          <ac:chgData name="Hoang The" userId="9f16f8d006165ab0" providerId="LiveId" clId="{177F2F02-2DAD-4A22-A376-A079125CDC48}" dt="2024-10-11T17:01:46.973" v="781" actId="15"/>
          <ac:spMkLst>
            <pc:docMk/>
            <pc:sldMk cId="2396971879" sldId="340"/>
            <ac:spMk id="3" creationId="{88CB4E0E-ECE5-4628-8AFC-87C9EFB0840C}"/>
          </ac:spMkLst>
        </pc:spChg>
      </pc:sldChg>
      <pc:sldChg chg="del">
        <pc:chgData name="Hoang The" userId="9f16f8d006165ab0" providerId="LiveId" clId="{177F2F02-2DAD-4A22-A376-A079125CDC48}" dt="2024-10-03T14:52:02.279" v="35" actId="2696"/>
        <pc:sldMkLst>
          <pc:docMk/>
          <pc:sldMk cId="1370048379" sldId="341"/>
        </pc:sldMkLst>
      </pc:sldChg>
      <pc:sldChg chg="modSp add del mod ord">
        <pc:chgData name="Hoang The" userId="9f16f8d006165ab0" providerId="LiveId" clId="{177F2F02-2DAD-4A22-A376-A079125CDC48}" dt="2024-10-11T17:11:58.233" v="906" actId="47"/>
        <pc:sldMkLst>
          <pc:docMk/>
          <pc:sldMk cId="2999530725" sldId="341"/>
        </pc:sldMkLst>
        <pc:spChg chg="mod">
          <ac:chgData name="Hoang The" userId="9f16f8d006165ab0" providerId="LiveId" clId="{177F2F02-2DAD-4A22-A376-A079125CDC48}" dt="2024-10-11T16:06:17.347" v="537" actId="12"/>
          <ac:spMkLst>
            <pc:docMk/>
            <pc:sldMk cId="2999530725" sldId="341"/>
            <ac:spMk id="3" creationId="{88CB4E0E-ECE5-4628-8AFC-87C9EFB0840C}"/>
          </ac:spMkLst>
        </pc:spChg>
      </pc:sldChg>
      <pc:sldChg chg="modSp add del mod ord">
        <pc:chgData name="Hoang The" userId="9f16f8d006165ab0" providerId="LiveId" clId="{177F2F02-2DAD-4A22-A376-A079125CDC48}" dt="2024-10-11T17:11:58.233" v="906" actId="47"/>
        <pc:sldMkLst>
          <pc:docMk/>
          <pc:sldMk cId="3118637806" sldId="342"/>
        </pc:sldMkLst>
        <pc:spChg chg="mod">
          <ac:chgData name="Hoang The" userId="9f16f8d006165ab0" providerId="LiveId" clId="{177F2F02-2DAD-4A22-A376-A079125CDC48}" dt="2024-10-11T16:06:34.525" v="547" actId="12"/>
          <ac:spMkLst>
            <pc:docMk/>
            <pc:sldMk cId="3118637806" sldId="342"/>
            <ac:spMk id="3" creationId="{88CB4E0E-ECE5-4628-8AFC-87C9EFB0840C}"/>
          </ac:spMkLst>
        </pc:spChg>
      </pc:sldChg>
      <pc:sldChg chg="del">
        <pc:chgData name="Hoang The" userId="9f16f8d006165ab0" providerId="LiveId" clId="{177F2F02-2DAD-4A22-A376-A079125CDC48}" dt="2024-10-03T14:52:02.279" v="35" actId="2696"/>
        <pc:sldMkLst>
          <pc:docMk/>
          <pc:sldMk cId="3240577259" sldId="342"/>
        </pc:sldMkLst>
      </pc:sldChg>
      <pc:sldChg chg="del">
        <pc:chgData name="Hoang The" userId="9f16f8d006165ab0" providerId="LiveId" clId="{177F2F02-2DAD-4A22-A376-A079125CDC48}" dt="2024-10-03T14:52:02.279" v="35" actId="2696"/>
        <pc:sldMkLst>
          <pc:docMk/>
          <pc:sldMk cId="1392611276" sldId="343"/>
        </pc:sldMkLst>
      </pc:sldChg>
      <pc:sldChg chg="modSp add del mod ord">
        <pc:chgData name="Hoang The" userId="9f16f8d006165ab0" providerId="LiveId" clId="{177F2F02-2DAD-4A22-A376-A079125CDC48}" dt="2024-10-11T17:11:58.233" v="906" actId="47"/>
        <pc:sldMkLst>
          <pc:docMk/>
          <pc:sldMk cId="1642068600" sldId="343"/>
        </pc:sldMkLst>
        <pc:spChg chg="mod">
          <ac:chgData name="Hoang The" userId="9f16f8d006165ab0" providerId="LiveId" clId="{177F2F02-2DAD-4A22-A376-A079125CDC48}" dt="2024-10-11T16:15:11.203" v="615" actId="20577"/>
          <ac:spMkLst>
            <pc:docMk/>
            <pc:sldMk cId="1642068600" sldId="343"/>
            <ac:spMk id="3" creationId="{88CB4E0E-ECE5-4628-8AFC-87C9EFB0840C}"/>
          </ac:spMkLst>
        </pc:spChg>
      </pc:sldChg>
      <pc:sldChg chg="modSp add del mod ord">
        <pc:chgData name="Hoang The" userId="9f16f8d006165ab0" providerId="LiveId" clId="{177F2F02-2DAD-4A22-A376-A079125CDC48}" dt="2024-10-11T17:11:58.233" v="906" actId="47"/>
        <pc:sldMkLst>
          <pc:docMk/>
          <pc:sldMk cId="2294278808" sldId="344"/>
        </pc:sldMkLst>
        <pc:spChg chg="mod">
          <ac:chgData name="Hoang The" userId="9f16f8d006165ab0" providerId="LiveId" clId="{177F2F02-2DAD-4A22-A376-A079125CDC48}" dt="2024-10-11T16:07:13.544" v="565" actId="12"/>
          <ac:spMkLst>
            <pc:docMk/>
            <pc:sldMk cId="2294278808" sldId="344"/>
            <ac:spMk id="3" creationId="{88CB4E0E-ECE5-4628-8AFC-87C9EFB0840C}"/>
          </ac:spMkLst>
        </pc:spChg>
      </pc:sldChg>
      <pc:sldChg chg="del">
        <pc:chgData name="Hoang The" userId="9f16f8d006165ab0" providerId="LiveId" clId="{177F2F02-2DAD-4A22-A376-A079125CDC48}" dt="2024-10-03T14:52:02.279" v="35" actId="2696"/>
        <pc:sldMkLst>
          <pc:docMk/>
          <pc:sldMk cId="3658074832" sldId="344"/>
        </pc:sldMkLst>
      </pc:sldChg>
      <pc:sldChg chg="modSp add del mod ord">
        <pc:chgData name="Hoang The" userId="9f16f8d006165ab0" providerId="LiveId" clId="{177F2F02-2DAD-4A22-A376-A079125CDC48}" dt="2024-10-11T17:11:58.233" v="906" actId="47"/>
        <pc:sldMkLst>
          <pc:docMk/>
          <pc:sldMk cId="398803218" sldId="345"/>
        </pc:sldMkLst>
        <pc:spChg chg="mod">
          <ac:chgData name="Hoang The" userId="9f16f8d006165ab0" providerId="LiveId" clId="{177F2F02-2DAD-4A22-A376-A079125CDC48}" dt="2024-10-11T16:07:29.424" v="572" actId="12"/>
          <ac:spMkLst>
            <pc:docMk/>
            <pc:sldMk cId="398803218" sldId="345"/>
            <ac:spMk id="3" creationId="{88CB4E0E-ECE5-4628-8AFC-87C9EFB0840C}"/>
          </ac:spMkLst>
        </pc:spChg>
      </pc:sldChg>
      <pc:sldChg chg="del">
        <pc:chgData name="Hoang The" userId="9f16f8d006165ab0" providerId="LiveId" clId="{177F2F02-2DAD-4A22-A376-A079125CDC48}" dt="2024-10-03T14:52:02.279" v="35" actId="2696"/>
        <pc:sldMkLst>
          <pc:docMk/>
          <pc:sldMk cId="675508863" sldId="345"/>
        </pc:sldMkLst>
      </pc:sldChg>
      <pc:sldChg chg="del">
        <pc:chgData name="Hoang The" userId="9f16f8d006165ab0" providerId="LiveId" clId="{177F2F02-2DAD-4A22-A376-A079125CDC48}" dt="2024-10-03T14:52:02.279" v="35" actId="2696"/>
        <pc:sldMkLst>
          <pc:docMk/>
          <pc:sldMk cId="749746661" sldId="346"/>
        </pc:sldMkLst>
      </pc:sldChg>
      <pc:sldChg chg="modSp add del mod ord">
        <pc:chgData name="Hoang The" userId="9f16f8d006165ab0" providerId="LiveId" clId="{177F2F02-2DAD-4A22-A376-A079125CDC48}" dt="2024-10-11T17:11:58.233" v="906" actId="47"/>
        <pc:sldMkLst>
          <pc:docMk/>
          <pc:sldMk cId="2232199794" sldId="346"/>
        </pc:sldMkLst>
        <pc:spChg chg="mod">
          <ac:chgData name="Hoang The" userId="9f16f8d006165ab0" providerId="LiveId" clId="{177F2F02-2DAD-4A22-A376-A079125CDC48}" dt="2024-10-11T16:08:06.494" v="587" actId="113"/>
          <ac:spMkLst>
            <pc:docMk/>
            <pc:sldMk cId="2232199794" sldId="346"/>
            <ac:spMk id="2" creationId="{631305F2-4D75-4D76-BA59-F00627AB838F}"/>
          </ac:spMkLst>
        </pc:spChg>
        <pc:spChg chg="mod">
          <ac:chgData name="Hoang The" userId="9f16f8d006165ab0" providerId="LiveId" clId="{177F2F02-2DAD-4A22-A376-A079125CDC48}" dt="2024-10-11T16:09:20.703" v="598" actId="27636"/>
          <ac:spMkLst>
            <pc:docMk/>
            <pc:sldMk cId="2232199794" sldId="346"/>
            <ac:spMk id="3" creationId="{88CB4E0E-ECE5-4628-8AFC-87C9EFB0840C}"/>
          </ac:spMkLst>
        </pc:spChg>
      </pc:sldChg>
      <pc:sldChg chg="addSp delSp modSp add mod">
        <pc:chgData name="Hoang The" userId="9f16f8d006165ab0" providerId="LiveId" clId="{177F2F02-2DAD-4A22-A376-A079125CDC48}" dt="2024-10-11T16:53:33.360" v="753" actId="20577"/>
        <pc:sldMkLst>
          <pc:docMk/>
          <pc:sldMk cId="731969743" sldId="347"/>
        </pc:sldMkLst>
        <pc:spChg chg="mod">
          <ac:chgData name="Hoang The" userId="9f16f8d006165ab0" providerId="LiveId" clId="{177F2F02-2DAD-4A22-A376-A079125CDC48}" dt="2024-10-11T16:53:33.360" v="753" actId="20577"/>
          <ac:spMkLst>
            <pc:docMk/>
            <pc:sldMk cId="731969743" sldId="347"/>
            <ac:spMk id="3" creationId="{88CB4E0E-ECE5-4628-8AFC-87C9EFB0840C}"/>
          </ac:spMkLst>
        </pc:spChg>
        <pc:spChg chg="add">
          <ac:chgData name="Hoang The" userId="9f16f8d006165ab0" providerId="LiveId" clId="{177F2F02-2DAD-4A22-A376-A079125CDC48}" dt="2024-10-11T16:39:05.326" v="637"/>
          <ac:spMkLst>
            <pc:docMk/>
            <pc:sldMk cId="731969743" sldId="347"/>
            <ac:spMk id="4" creationId="{FDC913E4-EE49-479D-EF78-608BCD90CAAD}"/>
          </ac:spMkLst>
        </pc:spChg>
        <pc:spChg chg="add del mod">
          <ac:chgData name="Hoang The" userId="9f16f8d006165ab0" providerId="LiveId" clId="{177F2F02-2DAD-4A22-A376-A079125CDC48}" dt="2024-10-11T16:39:25.975" v="639" actId="478"/>
          <ac:spMkLst>
            <pc:docMk/>
            <pc:sldMk cId="731969743" sldId="347"/>
            <ac:spMk id="5" creationId="{C8FE558F-2E69-F474-FCB8-EF91208EF9E5}"/>
          </ac:spMkLst>
        </pc:spChg>
        <pc:picChg chg="add mod modCrop">
          <ac:chgData name="Hoang The" userId="9f16f8d006165ab0" providerId="LiveId" clId="{177F2F02-2DAD-4A22-A376-A079125CDC48}" dt="2024-10-11T16:40:18.291" v="646" actId="1076"/>
          <ac:picMkLst>
            <pc:docMk/>
            <pc:sldMk cId="731969743" sldId="347"/>
            <ac:picMk id="7" creationId="{6872A4B0-8179-2189-3824-04D2D2DE4CE1}"/>
          </ac:picMkLst>
        </pc:picChg>
        <pc:picChg chg="add del mod">
          <ac:chgData name="Hoang The" userId="9f16f8d006165ab0" providerId="LiveId" clId="{177F2F02-2DAD-4A22-A376-A079125CDC48}" dt="2024-10-11T16:38:48.797" v="636" actId="478"/>
          <ac:picMkLst>
            <pc:docMk/>
            <pc:sldMk cId="731969743" sldId="347"/>
            <ac:picMk id="3074" creationId="{1E3D8ED3-0E77-59C8-944C-8F3FF9941943}"/>
          </ac:picMkLst>
        </pc:picChg>
      </pc:sldChg>
      <pc:sldChg chg="del">
        <pc:chgData name="Hoang The" userId="9f16f8d006165ab0" providerId="LiveId" clId="{177F2F02-2DAD-4A22-A376-A079125CDC48}" dt="2024-10-03T14:52:02.279" v="35" actId="2696"/>
        <pc:sldMkLst>
          <pc:docMk/>
          <pc:sldMk cId="1176774368" sldId="347"/>
        </pc:sldMkLst>
      </pc:sldChg>
      <pc:sldChg chg="add del">
        <pc:chgData name="Hoang The" userId="9f16f8d006165ab0" providerId="LiveId" clId="{177F2F02-2DAD-4A22-A376-A079125CDC48}" dt="2024-10-11T16:44:15.745" v="649" actId="47"/>
        <pc:sldMkLst>
          <pc:docMk/>
          <pc:sldMk cId="1081205856" sldId="348"/>
        </pc:sldMkLst>
      </pc:sldChg>
      <pc:sldChg chg="modSp add del mod">
        <pc:chgData name="Hoang The" userId="9f16f8d006165ab0" providerId="LiveId" clId="{177F2F02-2DAD-4A22-A376-A079125CDC48}" dt="2024-10-11T16:43:00.620" v="647" actId="47"/>
        <pc:sldMkLst>
          <pc:docMk/>
          <pc:sldMk cId="2201096942" sldId="348"/>
        </pc:sldMkLst>
        <pc:spChg chg="mod">
          <ac:chgData name="Hoang The" userId="9f16f8d006165ab0" providerId="LiveId" clId="{177F2F02-2DAD-4A22-A376-A079125CDC48}" dt="2024-10-11T16:09:36.663" v="604" actId="113"/>
          <ac:spMkLst>
            <pc:docMk/>
            <pc:sldMk cId="2201096942" sldId="348"/>
            <ac:spMk id="3" creationId="{88CB4E0E-ECE5-4628-8AFC-87C9EFB0840C}"/>
          </ac:spMkLst>
        </pc:spChg>
      </pc:sldChg>
      <pc:sldChg chg="addSp modSp add mod ord">
        <pc:chgData name="Hoang The" userId="9f16f8d006165ab0" providerId="LiveId" clId="{177F2F02-2DAD-4A22-A376-A079125CDC48}" dt="2024-10-11T16:49:32.255" v="700"/>
        <pc:sldMkLst>
          <pc:docMk/>
          <pc:sldMk cId="2411495439" sldId="348"/>
        </pc:sldMkLst>
        <pc:spChg chg="mod">
          <ac:chgData name="Hoang The" userId="9f16f8d006165ab0" providerId="LiveId" clId="{177F2F02-2DAD-4A22-A376-A079125CDC48}" dt="2024-10-11T16:46:15.690" v="665"/>
          <ac:spMkLst>
            <pc:docMk/>
            <pc:sldMk cId="2411495439" sldId="348"/>
            <ac:spMk id="2" creationId="{631305F2-4D75-4D76-BA59-F00627AB838F}"/>
          </ac:spMkLst>
        </pc:spChg>
        <pc:spChg chg="mod">
          <ac:chgData name="Hoang The" userId="9f16f8d006165ab0" providerId="LiveId" clId="{177F2F02-2DAD-4A22-A376-A079125CDC48}" dt="2024-10-11T16:46:43.711" v="674" actId="27636"/>
          <ac:spMkLst>
            <pc:docMk/>
            <pc:sldMk cId="2411495439" sldId="348"/>
            <ac:spMk id="3" creationId="{88CB4E0E-ECE5-4628-8AFC-87C9EFB0840C}"/>
          </ac:spMkLst>
        </pc:spChg>
        <pc:picChg chg="add mod">
          <ac:chgData name="Hoang The" userId="9f16f8d006165ab0" providerId="LiveId" clId="{177F2F02-2DAD-4A22-A376-A079125CDC48}" dt="2024-10-11T16:49:23.658" v="698" actId="1076"/>
          <ac:picMkLst>
            <pc:docMk/>
            <pc:sldMk cId="2411495439" sldId="348"/>
            <ac:picMk id="5" creationId="{E3CFF2B4-A948-9716-851A-4643ACC79433}"/>
          </ac:picMkLst>
        </pc:picChg>
      </pc:sldChg>
      <pc:sldChg chg="del">
        <pc:chgData name="Hoang The" userId="9f16f8d006165ab0" providerId="LiveId" clId="{177F2F02-2DAD-4A22-A376-A079125CDC48}" dt="2024-10-03T14:52:02.279" v="35" actId="2696"/>
        <pc:sldMkLst>
          <pc:docMk/>
          <pc:sldMk cId="3950327595" sldId="348"/>
        </pc:sldMkLst>
      </pc:sldChg>
      <pc:sldChg chg="addSp modSp add mod">
        <pc:chgData name="Hoang The" userId="9f16f8d006165ab0" providerId="LiveId" clId="{177F2F02-2DAD-4A22-A376-A079125CDC48}" dt="2024-10-11T16:48:20.529" v="694" actId="1076"/>
        <pc:sldMkLst>
          <pc:docMk/>
          <pc:sldMk cId="315185877" sldId="349"/>
        </pc:sldMkLst>
        <pc:spChg chg="mod">
          <ac:chgData name="Hoang The" userId="9f16f8d006165ab0" providerId="LiveId" clId="{177F2F02-2DAD-4A22-A376-A079125CDC48}" dt="2024-10-11T16:46:58.190" v="683"/>
          <ac:spMkLst>
            <pc:docMk/>
            <pc:sldMk cId="315185877" sldId="349"/>
            <ac:spMk id="2" creationId="{631305F2-4D75-4D76-BA59-F00627AB838F}"/>
          </ac:spMkLst>
        </pc:spChg>
        <pc:spChg chg="mod">
          <ac:chgData name="Hoang The" userId="9f16f8d006165ab0" providerId="LiveId" clId="{177F2F02-2DAD-4A22-A376-A079125CDC48}" dt="2024-10-11T16:47:16.983" v="689" actId="12"/>
          <ac:spMkLst>
            <pc:docMk/>
            <pc:sldMk cId="315185877" sldId="349"/>
            <ac:spMk id="3" creationId="{88CB4E0E-ECE5-4628-8AFC-87C9EFB0840C}"/>
          </ac:spMkLst>
        </pc:spChg>
        <pc:picChg chg="add mod">
          <ac:chgData name="Hoang The" userId="9f16f8d006165ab0" providerId="LiveId" clId="{177F2F02-2DAD-4A22-A376-A079125CDC48}" dt="2024-10-11T16:48:20.529" v="694" actId="1076"/>
          <ac:picMkLst>
            <pc:docMk/>
            <pc:sldMk cId="315185877" sldId="349"/>
            <ac:picMk id="5" creationId="{C8E17CB9-6A49-2E85-BB73-C1B8F244B519}"/>
          </ac:picMkLst>
        </pc:picChg>
      </pc:sldChg>
      <pc:sldChg chg="del">
        <pc:chgData name="Hoang The" userId="9f16f8d006165ab0" providerId="LiveId" clId="{177F2F02-2DAD-4A22-A376-A079125CDC48}" dt="2024-10-03T14:52:02.279" v="35" actId="2696"/>
        <pc:sldMkLst>
          <pc:docMk/>
          <pc:sldMk cId="2625474173" sldId="349"/>
        </pc:sldMkLst>
      </pc:sldChg>
      <pc:sldChg chg="delSp modSp add mod">
        <pc:chgData name="Hoang The" userId="9f16f8d006165ab0" providerId="LiveId" clId="{177F2F02-2DAD-4A22-A376-A079125CDC48}" dt="2024-10-11T16:51:05.140" v="736" actId="113"/>
        <pc:sldMkLst>
          <pc:docMk/>
          <pc:sldMk cId="281271926" sldId="350"/>
        </pc:sldMkLst>
        <pc:spChg chg="mod">
          <ac:chgData name="Hoang The" userId="9f16f8d006165ab0" providerId="LiveId" clId="{177F2F02-2DAD-4A22-A376-A079125CDC48}" dt="2024-10-11T16:50:37.249" v="725" actId="20577"/>
          <ac:spMkLst>
            <pc:docMk/>
            <pc:sldMk cId="281271926" sldId="350"/>
            <ac:spMk id="2" creationId="{631305F2-4D75-4D76-BA59-F00627AB838F}"/>
          </ac:spMkLst>
        </pc:spChg>
        <pc:spChg chg="mod">
          <ac:chgData name="Hoang The" userId="9f16f8d006165ab0" providerId="LiveId" clId="{177F2F02-2DAD-4A22-A376-A079125CDC48}" dt="2024-10-11T16:51:05.140" v="736" actId="113"/>
          <ac:spMkLst>
            <pc:docMk/>
            <pc:sldMk cId="281271926" sldId="350"/>
            <ac:spMk id="3" creationId="{88CB4E0E-ECE5-4628-8AFC-87C9EFB0840C}"/>
          </ac:spMkLst>
        </pc:spChg>
        <pc:picChg chg="del">
          <ac:chgData name="Hoang The" userId="9f16f8d006165ab0" providerId="LiveId" clId="{177F2F02-2DAD-4A22-A376-A079125CDC48}" dt="2024-10-11T16:50:39.732" v="726" actId="478"/>
          <ac:picMkLst>
            <pc:docMk/>
            <pc:sldMk cId="281271926" sldId="350"/>
            <ac:picMk id="5" creationId="{E3CFF2B4-A948-9716-851A-4643ACC79433}"/>
          </ac:picMkLst>
        </pc:picChg>
      </pc:sldChg>
      <pc:sldChg chg="del">
        <pc:chgData name="Hoang The" userId="9f16f8d006165ab0" providerId="LiveId" clId="{177F2F02-2DAD-4A22-A376-A079125CDC48}" dt="2024-10-03T14:52:02.279" v="35" actId="2696"/>
        <pc:sldMkLst>
          <pc:docMk/>
          <pc:sldMk cId="4058740028" sldId="350"/>
        </pc:sldMkLst>
      </pc:sldChg>
      <pc:sldChg chg="addSp delSp modSp add mod">
        <pc:chgData name="Hoang The" userId="9f16f8d006165ab0" providerId="LiveId" clId="{177F2F02-2DAD-4A22-A376-A079125CDC48}" dt="2024-10-11T16:55:25.659" v="766" actId="1076"/>
        <pc:sldMkLst>
          <pc:docMk/>
          <pc:sldMk cId="4187927195" sldId="351"/>
        </pc:sldMkLst>
        <pc:spChg chg="del">
          <ac:chgData name="Hoang The" userId="9f16f8d006165ab0" providerId="LiveId" clId="{177F2F02-2DAD-4A22-A376-A079125CDC48}" dt="2024-10-11T16:54:34.335" v="757" actId="478"/>
          <ac:spMkLst>
            <pc:docMk/>
            <pc:sldMk cId="4187927195" sldId="351"/>
            <ac:spMk id="3" creationId="{88CB4E0E-ECE5-4628-8AFC-87C9EFB0840C}"/>
          </ac:spMkLst>
        </pc:spChg>
        <pc:spChg chg="add del mod">
          <ac:chgData name="Hoang The" userId="9f16f8d006165ab0" providerId="LiveId" clId="{177F2F02-2DAD-4A22-A376-A079125CDC48}" dt="2024-10-11T16:54:39.136" v="758" actId="478"/>
          <ac:spMkLst>
            <pc:docMk/>
            <pc:sldMk cId="4187927195" sldId="351"/>
            <ac:spMk id="9" creationId="{1B237418-F3D0-3E5F-ACA9-4993E8FAF6F2}"/>
          </ac:spMkLst>
        </pc:spChg>
        <pc:picChg chg="add mod modCrop">
          <ac:chgData name="Hoang The" userId="9f16f8d006165ab0" providerId="LiveId" clId="{177F2F02-2DAD-4A22-A376-A079125CDC48}" dt="2024-10-11T16:55:21.160" v="765" actId="1076"/>
          <ac:picMkLst>
            <pc:docMk/>
            <pc:sldMk cId="4187927195" sldId="351"/>
            <ac:picMk id="6" creationId="{EFE96288-8DF0-0154-4021-969D4D58FF32}"/>
          </ac:picMkLst>
        </pc:picChg>
        <pc:picChg chg="del">
          <ac:chgData name="Hoang The" userId="9f16f8d006165ab0" providerId="LiveId" clId="{177F2F02-2DAD-4A22-A376-A079125CDC48}" dt="2024-10-11T16:54:23.373" v="755" actId="478"/>
          <ac:picMkLst>
            <pc:docMk/>
            <pc:sldMk cId="4187927195" sldId="351"/>
            <ac:picMk id="7" creationId="{6872A4B0-8179-2189-3824-04D2D2DE4CE1}"/>
          </ac:picMkLst>
        </pc:picChg>
        <pc:picChg chg="add mod">
          <ac:chgData name="Hoang The" userId="9f16f8d006165ab0" providerId="LiveId" clId="{177F2F02-2DAD-4A22-A376-A079125CDC48}" dt="2024-10-11T16:55:25.659" v="766" actId="1076"/>
          <ac:picMkLst>
            <pc:docMk/>
            <pc:sldMk cId="4187927195" sldId="351"/>
            <ac:picMk id="10" creationId="{275EFCE1-5DCD-AC6F-1CD0-D51E1B63C0AB}"/>
          </ac:picMkLst>
        </pc:picChg>
      </pc:sldChg>
      <pc:sldChg chg="del">
        <pc:chgData name="Hoang The" userId="9f16f8d006165ab0" providerId="LiveId" clId="{177F2F02-2DAD-4A22-A376-A079125CDC48}" dt="2024-10-03T14:52:02.279" v="35" actId="2696"/>
        <pc:sldMkLst>
          <pc:docMk/>
          <pc:sldMk cId="157910442" sldId="352"/>
        </pc:sldMkLst>
      </pc:sldChg>
      <pc:sldChg chg="add del">
        <pc:chgData name="Hoang The" userId="9f16f8d006165ab0" providerId="LiveId" clId="{177F2F02-2DAD-4A22-A376-A079125CDC48}" dt="2024-10-11T17:11:58.233" v="906" actId="47"/>
        <pc:sldMkLst>
          <pc:docMk/>
          <pc:sldMk cId="2945021948" sldId="352"/>
        </pc:sldMkLst>
      </pc:sldChg>
      <pc:sldChg chg="addSp modSp add mod">
        <pc:chgData name="Hoang The" userId="9f16f8d006165ab0" providerId="LiveId" clId="{177F2F02-2DAD-4A22-A376-A079125CDC48}" dt="2024-10-11T17:08:49.098" v="885" actId="1076"/>
        <pc:sldMkLst>
          <pc:docMk/>
          <pc:sldMk cId="68011884" sldId="353"/>
        </pc:sldMkLst>
        <pc:spChg chg="mod">
          <ac:chgData name="Hoang The" userId="9f16f8d006165ab0" providerId="LiveId" clId="{177F2F02-2DAD-4A22-A376-A079125CDC48}" dt="2024-10-11T17:03:24.824" v="819" actId="20577"/>
          <ac:spMkLst>
            <pc:docMk/>
            <pc:sldMk cId="68011884" sldId="353"/>
            <ac:spMk id="2" creationId="{631305F2-4D75-4D76-BA59-F00627AB838F}"/>
          </ac:spMkLst>
        </pc:spChg>
        <pc:spChg chg="mod">
          <ac:chgData name="Hoang The" userId="9f16f8d006165ab0" providerId="LiveId" clId="{177F2F02-2DAD-4A22-A376-A079125CDC48}" dt="2024-10-11T17:08:38.141" v="882" actId="14100"/>
          <ac:spMkLst>
            <pc:docMk/>
            <pc:sldMk cId="68011884" sldId="353"/>
            <ac:spMk id="3" creationId="{88CB4E0E-ECE5-4628-8AFC-87C9EFB0840C}"/>
          </ac:spMkLst>
        </pc:spChg>
        <pc:picChg chg="add mod">
          <ac:chgData name="Hoang The" userId="9f16f8d006165ab0" providerId="LiveId" clId="{177F2F02-2DAD-4A22-A376-A079125CDC48}" dt="2024-10-11T17:08:38.141" v="882" actId="14100"/>
          <ac:picMkLst>
            <pc:docMk/>
            <pc:sldMk cId="68011884" sldId="353"/>
            <ac:picMk id="4098" creationId="{A72A3971-E1DC-141E-0E52-B168F277A5F0}"/>
          </ac:picMkLst>
        </pc:picChg>
        <pc:picChg chg="add mod">
          <ac:chgData name="Hoang The" userId="9f16f8d006165ab0" providerId="LiveId" clId="{177F2F02-2DAD-4A22-A376-A079125CDC48}" dt="2024-10-11T17:08:49.098" v="885" actId="1076"/>
          <ac:picMkLst>
            <pc:docMk/>
            <pc:sldMk cId="68011884" sldId="353"/>
            <ac:picMk id="4100" creationId="{CF9C3E3C-8980-72EC-FD51-5156379A3DF3}"/>
          </ac:picMkLst>
        </pc:picChg>
      </pc:sldChg>
      <pc:sldChg chg="del">
        <pc:chgData name="Hoang The" userId="9f16f8d006165ab0" providerId="LiveId" clId="{177F2F02-2DAD-4A22-A376-A079125CDC48}" dt="2024-10-03T14:52:02.279" v="35" actId="2696"/>
        <pc:sldMkLst>
          <pc:docMk/>
          <pc:sldMk cId="500016515" sldId="353"/>
        </pc:sldMkLst>
      </pc:sldChg>
      <pc:sldChg chg="modSp add mod">
        <pc:chgData name="Hoang The" userId="9f16f8d006165ab0" providerId="LiveId" clId="{177F2F02-2DAD-4A22-A376-A079125CDC48}" dt="2024-10-11T17:12:48.784" v="912" actId="113"/>
        <pc:sldMkLst>
          <pc:docMk/>
          <pc:sldMk cId="1657964807" sldId="354"/>
        </pc:sldMkLst>
        <pc:spChg chg="mod">
          <ac:chgData name="Hoang The" userId="9f16f8d006165ab0" providerId="LiveId" clId="{177F2F02-2DAD-4A22-A376-A079125CDC48}" dt="2024-10-11T17:12:48.784" v="912" actId="113"/>
          <ac:spMkLst>
            <pc:docMk/>
            <pc:sldMk cId="1657964807" sldId="354"/>
            <ac:spMk id="3" creationId="{88CB4E0E-ECE5-4628-8AFC-87C9EFB0840C}"/>
          </ac:spMkLst>
        </pc:spChg>
      </pc:sldChg>
      <pc:sldChg chg="del">
        <pc:chgData name="Hoang The" userId="9f16f8d006165ab0" providerId="LiveId" clId="{177F2F02-2DAD-4A22-A376-A079125CDC48}" dt="2024-10-08T15:55:06.905" v="73" actId="47"/>
        <pc:sldMkLst>
          <pc:docMk/>
          <pc:sldMk cId="3918950753" sldId="354"/>
        </pc:sldMkLst>
      </pc:sldChg>
      <pc:sldChg chg="del">
        <pc:chgData name="Hoang The" userId="9f16f8d006165ab0" providerId="LiveId" clId="{177F2F02-2DAD-4A22-A376-A079125CDC48}" dt="2024-10-03T14:52:02.279" v="35" actId="2696"/>
        <pc:sldMkLst>
          <pc:docMk/>
          <pc:sldMk cId="913210369" sldId="355"/>
        </pc:sldMkLst>
      </pc:sldChg>
      <pc:sldChg chg="add del">
        <pc:chgData name="Hoang The" userId="9f16f8d006165ab0" providerId="LiveId" clId="{177F2F02-2DAD-4A22-A376-A079125CDC48}" dt="2024-10-08T15:55:02.718" v="72" actId="47"/>
        <pc:sldMkLst>
          <pc:docMk/>
          <pc:sldMk cId="2147131423" sldId="355"/>
        </pc:sldMkLst>
      </pc:sldChg>
      <pc:sldChg chg="addSp delSp modSp add mod">
        <pc:chgData name="Hoang The" userId="9f16f8d006165ab0" providerId="LiveId" clId="{177F2F02-2DAD-4A22-A376-A079125CDC48}" dt="2024-10-11T17:11:08.035" v="898" actId="1076"/>
        <pc:sldMkLst>
          <pc:docMk/>
          <pc:sldMk cId="4104158297" sldId="355"/>
        </pc:sldMkLst>
        <pc:spChg chg="mod">
          <ac:chgData name="Hoang The" userId="9f16f8d006165ab0" providerId="LiveId" clId="{177F2F02-2DAD-4A22-A376-A079125CDC48}" dt="2024-10-11T17:06:10.318" v="850" actId="20577"/>
          <ac:spMkLst>
            <pc:docMk/>
            <pc:sldMk cId="4104158297" sldId="355"/>
            <ac:spMk id="2" creationId="{631305F2-4D75-4D76-BA59-F00627AB838F}"/>
          </ac:spMkLst>
        </pc:spChg>
        <pc:spChg chg="mod">
          <ac:chgData name="Hoang The" userId="9f16f8d006165ab0" providerId="LiveId" clId="{177F2F02-2DAD-4A22-A376-A079125CDC48}" dt="2024-10-11T17:09:43.563" v="893" actId="20577"/>
          <ac:spMkLst>
            <pc:docMk/>
            <pc:sldMk cId="4104158297" sldId="355"/>
            <ac:spMk id="3" creationId="{88CB4E0E-ECE5-4628-8AFC-87C9EFB0840C}"/>
          </ac:spMkLst>
        </pc:spChg>
        <pc:spChg chg="add del">
          <ac:chgData name="Hoang The" userId="9f16f8d006165ab0" providerId="LiveId" clId="{177F2F02-2DAD-4A22-A376-A079125CDC48}" dt="2024-10-11T17:10:56.187" v="895" actId="478"/>
          <ac:spMkLst>
            <pc:docMk/>
            <pc:sldMk cId="4104158297" sldId="355"/>
            <ac:spMk id="4" creationId="{B67680BD-0699-68F6-24D8-7848FC30E074}"/>
          </ac:spMkLst>
        </pc:spChg>
        <pc:picChg chg="add mod">
          <ac:chgData name="Hoang The" userId="9f16f8d006165ab0" providerId="LiveId" clId="{177F2F02-2DAD-4A22-A376-A079125CDC48}" dt="2024-10-11T17:11:08.035" v="898" actId="1076"/>
          <ac:picMkLst>
            <pc:docMk/>
            <pc:sldMk cId="4104158297" sldId="355"/>
            <ac:picMk id="6148" creationId="{AD4F6FE1-748B-CC4C-AF0B-8C213284EA7D}"/>
          </ac:picMkLst>
        </pc:picChg>
      </pc:sldChg>
      <pc:sldChg chg="del">
        <pc:chgData name="Hoang The" userId="9f16f8d006165ab0" providerId="LiveId" clId="{177F2F02-2DAD-4A22-A376-A079125CDC48}" dt="2024-10-03T14:52:02.279" v="35" actId="2696"/>
        <pc:sldMkLst>
          <pc:docMk/>
          <pc:sldMk cId="3662948088" sldId="356"/>
        </pc:sldMkLst>
      </pc:sldChg>
      <pc:sldChg chg="modSp add mod">
        <pc:chgData name="Hoang The" userId="9f16f8d006165ab0" providerId="LiveId" clId="{177F2F02-2DAD-4A22-A376-A079125CDC48}" dt="2024-10-11T17:12:52.581" v="913" actId="113"/>
        <pc:sldMkLst>
          <pc:docMk/>
          <pc:sldMk cId="4190009711" sldId="356"/>
        </pc:sldMkLst>
        <pc:spChg chg="mod">
          <ac:chgData name="Hoang The" userId="9f16f8d006165ab0" providerId="LiveId" clId="{177F2F02-2DAD-4A22-A376-A079125CDC48}" dt="2024-10-11T17:12:52.581" v="913" actId="113"/>
          <ac:spMkLst>
            <pc:docMk/>
            <pc:sldMk cId="4190009711" sldId="356"/>
            <ac:spMk id="3" creationId="{88CB4E0E-ECE5-4628-8AFC-87C9EFB0840C}"/>
          </ac:spMkLst>
        </pc:spChg>
      </pc:sldChg>
      <pc:sldChg chg="modSp add mod">
        <pc:chgData name="Hoang The" userId="9f16f8d006165ab0" providerId="LiveId" clId="{177F2F02-2DAD-4A22-A376-A079125CDC48}" dt="2024-10-11T17:12:43.902" v="911" actId="113"/>
        <pc:sldMkLst>
          <pc:docMk/>
          <pc:sldMk cId="3447535276" sldId="357"/>
        </pc:sldMkLst>
        <pc:spChg chg="mod">
          <ac:chgData name="Hoang The" userId="9f16f8d006165ab0" providerId="LiveId" clId="{177F2F02-2DAD-4A22-A376-A079125CDC48}" dt="2024-10-11T17:12:43.902" v="911" actId="113"/>
          <ac:spMkLst>
            <pc:docMk/>
            <pc:sldMk cId="3447535276" sldId="357"/>
            <ac:spMk id="3" creationId="{88CB4E0E-ECE5-4628-8AFC-87C9EFB0840C}"/>
          </ac:spMkLst>
        </pc:spChg>
      </pc:sldChg>
      <pc:sldChg chg="del">
        <pc:chgData name="Hoang The" userId="9f16f8d006165ab0" providerId="LiveId" clId="{177F2F02-2DAD-4A22-A376-A079125CDC48}" dt="2024-10-03T14:52:02.279" v="35" actId="2696"/>
        <pc:sldMkLst>
          <pc:docMk/>
          <pc:sldMk cId="3448737670" sldId="357"/>
        </pc:sldMkLst>
      </pc:sldChg>
      <pc:sldChg chg="modSp add mod">
        <pc:chgData name="Hoang The" userId="9f16f8d006165ab0" providerId="LiveId" clId="{177F2F02-2DAD-4A22-A376-A079125CDC48}" dt="2024-10-11T17:13:22.538" v="919" actId="12"/>
        <pc:sldMkLst>
          <pc:docMk/>
          <pc:sldMk cId="1924372461" sldId="358"/>
        </pc:sldMkLst>
        <pc:spChg chg="mod">
          <ac:chgData name="Hoang The" userId="9f16f8d006165ab0" providerId="LiveId" clId="{177F2F02-2DAD-4A22-A376-A079125CDC48}" dt="2024-10-11T17:13:22.538" v="919" actId="12"/>
          <ac:spMkLst>
            <pc:docMk/>
            <pc:sldMk cId="1924372461" sldId="358"/>
            <ac:spMk id="3" creationId="{88CB4E0E-ECE5-4628-8AFC-87C9EFB0840C}"/>
          </ac:spMkLst>
        </pc:spChg>
      </pc:sldChg>
      <pc:sldChg chg="del">
        <pc:chgData name="Hoang The" userId="9f16f8d006165ab0" providerId="LiveId" clId="{177F2F02-2DAD-4A22-A376-A079125CDC48}" dt="2024-10-03T14:52:02.279" v="35" actId="2696"/>
        <pc:sldMkLst>
          <pc:docMk/>
          <pc:sldMk cId="4044993146" sldId="358"/>
        </pc:sldMkLst>
      </pc:sldChg>
      <pc:sldChg chg="modSp add mod">
        <pc:chgData name="Hoang The" userId="9f16f8d006165ab0" providerId="LiveId" clId="{177F2F02-2DAD-4A22-A376-A079125CDC48}" dt="2024-10-11T17:14:25.884" v="954" actId="12"/>
        <pc:sldMkLst>
          <pc:docMk/>
          <pc:sldMk cId="1190094885" sldId="359"/>
        </pc:sldMkLst>
        <pc:spChg chg="mod">
          <ac:chgData name="Hoang The" userId="9f16f8d006165ab0" providerId="LiveId" clId="{177F2F02-2DAD-4A22-A376-A079125CDC48}" dt="2024-10-11T17:13:57.344" v="948" actId="20577"/>
          <ac:spMkLst>
            <pc:docMk/>
            <pc:sldMk cId="1190094885" sldId="359"/>
            <ac:spMk id="2" creationId="{631305F2-4D75-4D76-BA59-F00627AB838F}"/>
          </ac:spMkLst>
        </pc:spChg>
        <pc:spChg chg="mod">
          <ac:chgData name="Hoang The" userId="9f16f8d006165ab0" providerId="LiveId" clId="{177F2F02-2DAD-4A22-A376-A079125CDC48}" dt="2024-10-11T17:14:25.884" v="954" actId="12"/>
          <ac:spMkLst>
            <pc:docMk/>
            <pc:sldMk cId="1190094885" sldId="359"/>
            <ac:spMk id="3" creationId="{88CB4E0E-ECE5-4628-8AFC-87C9EFB0840C}"/>
          </ac:spMkLst>
        </pc:spChg>
      </pc:sldChg>
      <pc:sldChg chg="del">
        <pc:chgData name="Hoang The" userId="9f16f8d006165ab0" providerId="LiveId" clId="{177F2F02-2DAD-4A22-A376-A079125CDC48}" dt="2024-10-03T14:52:02.279" v="35" actId="2696"/>
        <pc:sldMkLst>
          <pc:docMk/>
          <pc:sldMk cId="1612555830" sldId="359"/>
        </pc:sldMkLst>
      </pc:sldChg>
      <pc:sldChg chg="addSp modSp add mod">
        <pc:chgData name="Hoang The" userId="9f16f8d006165ab0" providerId="LiveId" clId="{177F2F02-2DAD-4A22-A376-A079125CDC48}" dt="2024-10-11T17:16:49.203" v="971" actId="1076"/>
        <pc:sldMkLst>
          <pc:docMk/>
          <pc:sldMk cId="1379914429" sldId="360"/>
        </pc:sldMkLst>
        <pc:spChg chg="mod">
          <ac:chgData name="Hoang The" userId="9f16f8d006165ab0" providerId="LiveId" clId="{177F2F02-2DAD-4A22-A376-A079125CDC48}" dt="2024-10-11T17:15:10.152" v="957" actId="20577"/>
          <ac:spMkLst>
            <pc:docMk/>
            <pc:sldMk cId="1379914429" sldId="360"/>
            <ac:spMk id="2" creationId="{631305F2-4D75-4D76-BA59-F00627AB838F}"/>
          </ac:spMkLst>
        </pc:spChg>
        <pc:spChg chg="mod">
          <ac:chgData name="Hoang The" userId="9f16f8d006165ab0" providerId="LiveId" clId="{177F2F02-2DAD-4A22-A376-A079125CDC48}" dt="2024-10-11T17:15:45.757" v="968" actId="20577"/>
          <ac:spMkLst>
            <pc:docMk/>
            <pc:sldMk cId="1379914429" sldId="360"/>
            <ac:spMk id="3" creationId="{88CB4E0E-ECE5-4628-8AFC-87C9EFB0840C}"/>
          </ac:spMkLst>
        </pc:spChg>
        <pc:picChg chg="add mod">
          <ac:chgData name="Hoang The" userId="9f16f8d006165ab0" providerId="LiveId" clId="{177F2F02-2DAD-4A22-A376-A079125CDC48}" dt="2024-10-11T17:16:49.203" v="971" actId="1076"/>
          <ac:picMkLst>
            <pc:docMk/>
            <pc:sldMk cId="1379914429" sldId="360"/>
            <ac:picMk id="7170" creationId="{B572AD5F-26B9-4BB3-4C5C-C89FAD84A634}"/>
          </ac:picMkLst>
        </pc:picChg>
      </pc:sldChg>
      <pc:sldChg chg="del">
        <pc:chgData name="Hoang The" userId="9f16f8d006165ab0" providerId="LiveId" clId="{177F2F02-2DAD-4A22-A376-A079125CDC48}" dt="2024-10-03T14:52:02.279" v="35" actId="2696"/>
        <pc:sldMkLst>
          <pc:docMk/>
          <pc:sldMk cId="2569340617" sldId="360"/>
        </pc:sldMkLst>
      </pc:sldChg>
      <pc:sldChg chg="modSp add mod">
        <pc:chgData name="Hoang The" userId="9f16f8d006165ab0" providerId="LiveId" clId="{177F2F02-2DAD-4A22-A376-A079125CDC48}" dt="2024-10-11T17:17:38.085" v="985" actId="12"/>
        <pc:sldMkLst>
          <pc:docMk/>
          <pc:sldMk cId="2496104833" sldId="361"/>
        </pc:sldMkLst>
        <pc:spChg chg="mod">
          <ac:chgData name="Hoang The" userId="9f16f8d006165ab0" providerId="LiveId" clId="{177F2F02-2DAD-4A22-A376-A079125CDC48}" dt="2024-10-11T17:17:38.085" v="985" actId="12"/>
          <ac:spMkLst>
            <pc:docMk/>
            <pc:sldMk cId="2496104833" sldId="361"/>
            <ac:spMk id="3" creationId="{88CB4E0E-ECE5-4628-8AFC-87C9EFB0840C}"/>
          </ac:spMkLst>
        </pc:spChg>
      </pc:sldChg>
      <pc:sldChg chg="del">
        <pc:chgData name="Hoang The" userId="9f16f8d006165ab0" providerId="LiveId" clId="{177F2F02-2DAD-4A22-A376-A079125CDC48}" dt="2024-10-03T14:52:02.279" v="35" actId="2696"/>
        <pc:sldMkLst>
          <pc:docMk/>
          <pc:sldMk cId="2951864033" sldId="361"/>
        </pc:sldMkLst>
      </pc:sldChg>
      <pc:sldChg chg="del">
        <pc:chgData name="Hoang The" userId="9f16f8d006165ab0" providerId="LiveId" clId="{177F2F02-2DAD-4A22-A376-A079125CDC48}" dt="2024-10-03T14:52:02.279" v="35" actId="2696"/>
        <pc:sldMkLst>
          <pc:docMk/>
          <pc:sldMk cId="2124538381" sldId="362"/>
        </pc:sldMkLst>
      </pc:sldChg>
      <pc:sldChg chg="modSp add mod">
        <pc:chgData name="Hoang The" userId="9f16f8d006165ab0" providerId="LiveId" clId="{177F2F02-2DAD-4A22-A376-A079125CDC48}" dt="2024-10-11T17:18:16.540" v="999" actId="12"/>
        <pc:sldMkLst>
          <pc:docMk/>
          <pc:sldMk cId="4067759689" sldId="362"/>
        </pc:sldMkLst>
        <pc:spChg chg="mod">
          <ac:chgData name="Hoang The" userId="9f16f8d006165ab0" providerId="LiveId" clId="{177F2F02-2DAD-4A22-A376-A079125CDC48}" dt="2024-10-11T17:18:16.540" v="999" actId="12"/>
          <ac:spMkLst>
            <pc:docMk/>
            <pc:sldMk cId="4067759689" sldId="362"/>
            <ac:spMk id="3" creationId="{88CB4E0E-ECE5-4628-8AFC-87C9EFB0840C}"/>
          </ac:spMkLst>
        </pc:spChg>
      </pc:sldChg>
      <pc:sldChg chg="modSp add mod">
        <pc:chgData name="Hoang The" userId="9f16f8d006165ab0" providerId="LiveId" clId="{177F2F02-2DAD-4A22-A376-A079125CDC48}" dt="2024-10-11T17:18:50.661" v="1011" actId="21"/>
        <pc:sldMkLst>
          <pc:docMk/>
          <pc:sldMk cId="1731080592" sldId="363"/>
        </pc:sldMkLst>
        <pc:spChg chg="mod">
          <ac:chgData name="Hoang The" userId="9f16f8d006165ab0" providerId="LiveId" clId="{177F2F02-2DAD-4A22-A376-A079125CDC48}" dt="2024-10-11T17:18:50.661" v="1011" actId="21"/>
          <ac:spMkLst>
            <pc:docMk/>
            <pc:sldMk cId="1731080592" sldId="363"/>
            <ac:spMk id="3" creationId="{88CB4E0E-ECE5-4628-8AFC-87C9EFB0840C}"/>
          </ac:spMkLst>
        </pc:spChg>
      </pc:sldChg>
      <pc:sldChg chg="del">
        <pc:chgData name="Hoang The" userId="9f16f8d006165ab0" providerId="LiveId" clId="{177F2F02-2DAD-4A22-A376-A079125CDC48}" dt="2024-10-03T14:52:02.279" v="35" actId="2696"/>
        <pc:sldMkLst>
          <pc:docMk/>
          <pc:sldMk cId="4175108908" sldId="363"/>
        </pc:sldMkLst>
      </pc:sldChg>
      <pc:sldChg chg="modSp add mod">
        <pc:chgData name="Hoang The" userId="9f16f8d006165ab0" providerId="LiveId" clId="{177F2F02-2DAD-4A22-A376-A079125CDC48}" dt="2024-10-11T17:19:19.568" v="1019" actId="12"/>
        <pc:sldMkLst>
          <pc:docMk/>
          <pc:sldMk cId="800111525" sldId="364"/>
        </pc:sldMkLst>
        <pc:spChg chg="mod">
          <ac:chgData name="Hoang The" userId="9f16f8d006165ab0" providerId="LiveId" clId="{177F2F02-2DAD-4A22-A376-A079125CDC48}" dt="2024-10-11T17:19:19.568" v="1019" actId="12"/>
          <ac:spMkLst>
            <pc:docMk/>
            <pc:sldMk cId="800111525" sldId="364"/>
            <ac:spMk id="3" creationId="{88CB4E0E-ECE5-4628-8AFC-87C9EFB0840C}"/>
          </ac:spMkLst>
        </pc:spChg>
      </pc:sldChg>
      <pc:sldChg chg="del">
        <pc:chgData name="Hoang The" userId="9f16f8d006165ab0" providerId="LiveId" clId="{177F2F02-2DAD-4A22-A376-A079125CDC48}" dt="2024-10-03T14:52:02.279" v="35" actId="2696"/>
        <pc:sldMkLst>
          <pc:docMk/>
          <pc:sldMk cId="1493661876" sldId="364"/>
        </pc:sldMkLst>
      </pc:sldChg>
      <pc:sldChg chg="del">
        <pc:chgData name="Hoang The" userId="9f16f8d006165ab0" providerId="LiveId" clId="{177F2F02-2DAD-4A22-A376-A079125CDC48}" dt="2024-10-03T14:52:02.279" v="35" actId="2696"/>
        <pc:sldMkLst>
          <pc:docMk/>
          <pc:sldMk cId="2903412330" sldId="365"/>
        </pc:sldMkLst>
      </pc:sldChg>
      <pc:sldChg chg="modSp add mod">
        <pc:chgData name="Hoang The" userId="9f16f8d006165ab0" providerId="LiveId" clId="{177F2F02-2DAD-4A22-A376-A079125CDC48}" dt="2024-10-11T17:19:13.604" v="1018" actId="12"/>
        <pc:sldMkLst>
          <pc:docMk/>
          <pc:sldMk cId="4116565197" sldId="365"/>
        </pc:sldMkLst>
        <pc:spChg chg="mod">
          <ac:chgData name="Hoang The" userId="9f16f8d006165ab0" providerId="LiveId" clId="{177F2F02-2DAD-4A22-A376-A079125CDC48}" dt="2024-10-11T17:19:13.604" v="1018" actId="12"/>
          <ac:spMkLst>
            <pc:docMk/>
            <pc:sldMk cId="4116565197" sldId="365"/>
            <ac:spMk id="3" creationId="{88CB4E0E-ECE5-4628-8AFC-87C9EFB0840C}"/>
          </ac:spMkLst>
        </pc:spChg>
      </pc:sldChg>
      <pc:sldChg chg="modSp add mod">
        <pc:chgData name="Hoang The" userId="9f16f8d006165ab0" providerId="LiveId" clId="{177F2F02-2DAD-4A22-A376-A079125CDC48}" dt="2024-10-11T17:20:44.501" v="1029" actId="12"/>
        <pc:sldMkLst>
          <pc:docMk/>
          <pc:sldMk cId="37191320" sldId="366"/>
        </pc:sldMkLst>
        <pc:spChg chg="mod">
          <ac:chgData name="Hoang The" userId="9f16f8d006165ab0" providerId="LiveId" clId="{177F2F02-2DAD-4A22-A376-A079125CDC48}" dt="2024-10-11T17:20:06.185" v="1022" actId="20577"/>
          <ac:spMkLst>
            <pc:docMk/>
            <pc:sldMk cId="37191320" sldId="366"/>
            <ac:spMk id="2" creationId="{631305F2-4D75-4D76-BA59-F00627AB838F}"/>
          </ac:spMkLst>
        </pc:spChg>
        <pc:spChg chg="mod">
          <ac:chgData name="Hoang The" userId="9f16f8d006165ab0" providerId="LiveId" clId="{177F2F02-2DAD-4A22-A376-A079125CDC48}" dt="2024-10-11T17:20:44.501" v="1029" actId="12"/>
          <ac:spMkLst>
            <pc:docMk/>
            <pc:sldMk cId="37191320" sldId="366"/>
            <ac:spMk id="3" creationId="{88CB4E0E-ECE5-4628-8AFC-87C9EFB0840C}"/>
          </ac:spMkLst>
        </pc:spChg>
      </pc:sldChg>
      <pc:sldChg chg="del">
        <pc:chgData name="Hoang The" userId="9f16f8d006165ab0" providerId="LiveId" clId="{177F2F02-2DAD-4A22-A376-A079125CDC48}" dt="2024-10-03T14:52:02.279" v="35" actId="2696"/>
        <pc:sldMkLst>
          <pc:docMk/>
          <pc:sldMk cId="2001531417" sldId="366"/>
        </pc:sldMkLst>
      </pc:sldChg>
      <pc:sldChg chg="modSp add mod">
        <pc:chgData name="Hoang The" userId="9f16f8d006165ab0" providerId="LiveId" clId="{177F2F02-2DAD-4A22-A376-A079125CDC48}" dt="2024-10-11T17:24:39.344" v="1065" actId="20577"/>
        <pc:sldMkLst>
          <pc:docMk/>
          <pc:sldMk cId="21847888" sldId="367"/>
        </pc:sldMkLst>
        <pc:spChg chg="mod">
          <ac:chgData name="Hoang The" userId="9f16f8d006165ab0" providerId="LiveId" clId="{177F2F02-2DAD-4A22-A376-A079125CDC48}" dt="2024-10-11T17:21:12.047" v="1032" actId="20577"/>
          <ac:spMkLst>
            <pc:docMk/>
            <pc:sldMk cId="21847888" sldId="367"/>
            <ac:spMk id="2" creationId="{631305F2-4D75-4D76-BA59-F00627AB838F}"/>
          </ac:spMkLst>
        </pc:spChg>
        <pc:spChg chg="mod">
          <ac:chgData name="Hoang The" userId="9f16f8d006165ab0" providerId="LiveId" clId="{177F2F02-2DAD-4A22-A376-A079125CDC48}" dt="2024-10-11T17:24:39.344" v="1065" actId="20577"/>
          <ac:spMkLst>
            <pc:docMk/>
            <pc:sldMk cId="21847888" sldId="367"/>
            <ac:spMk id="3" creationId="{88CB4E0E-ECE5-4628-8AFC-87C9EFB0840C}"/>
          </ac:spMkLst>
        </pc:spChg>
      </pc:sldChg>
      <pc:sldChg chg="del">
        <pc:chgData name="Hoang The" userId="9f16f8d006165ab0" providerId="LiveId" clId="{177F2F02-2DAD-4A22-A376-A079125CDC48}" dt="2024-10-03T14:52:02.279" v="35" actId="2696"/>
        <pc:sldMkLst>
          <pc:docMk/>
          <pc:sldMk cId="1347897167" sldId="367"/>
        </pc:sldMkLst>
      </pc:sldChg>
      <pc:sldChg chg="del">
        <pc:chgData name="Hoang The" userId="9f16f8d006165ab0" providerId="LiveId" clId="{177F2F02-2DAD-4A22-A376-A079125CDC48}" dt="2024-10-03T14:52:02.279" v="35" actId="2696"/>
        <pc:sldMkLst>
          <pc:docMk/>
          <pc:sldMk cId="765752665" sldId="368"/>
        </pc:sldMkLst>
      </pc:sldChg>
      <pc:sldChg chg="addSp delSp modSp add mod">
        <pc:chgData name="Hoang The" userId="9f16f8d006165ab0" providerId="LiveId" clId="{177F2F02-2DAD-4A22-A376-A079125CDC48}" dt="2024-10-11T17:22:59.826" v="1059"/>
        <pc:sldMkLst>
          <pc:docMk/>
          <pc:sldMk cId="1937665519" sldId="368"/>
        </pc:sldMkLst>
        <pc:spChg chg="mod">
          <ac:chgData name="Hoang The" userId="9f16f8d006165ab0" providerId="LiveId" clId="{177F2F02-2DAD-4A22-A376-A079125CDC48}" dt="2024-10-11T17:22:15.192" v="1053" actId="20577"/>
          <ac:spMkLst>
            <pc:docMk/>
            <pc:sldMk cId="1937665519" sldId="368"/>
            <ac:spMk id="2" creationId="{631305F2-4D75-4D76-BA59-F00627AB838F}"/>
          </ac:spMkLst>
        </pc:spChg>
        <pc:spChg chg="del mod">
          <ac:chgData name="Hoang The" userId="9f16f8d006165ab0" providerId="LiveId" clId="{177F2F02-2DAD-4A22-A376-A079125CDC48}" dt="2024-10-11T17:22:31.753" v="1055"/>
          <ac:spMkLst>
            <pc:docMk/>
            <pc:sldMk cId="1937665519" sldId="368"/>
            <ac:spMk id="3" creationId="{88CB4E0E-ECE5-4628-8AFC-87C9EFB0840C}"/>
          </ac:spMkLst>
        </pc:spChg>
        <pc:graphicFrameChg chg="add mod modGraphic">
          <ac:chgData name="Hoang The" userId="9f16f8d006165ab0" providerId="LiveId" clId="{177F2F02-2DAD-4A22-A376-A079125CDC48}" dt="2024-10-11T17:22:59.826" v="1059"/>
          <ac:graphicFrameMkLst>
            <pc:docMk/>
            <pc:sldMk cId="1937665519" sldId="368"/>
            <ac:graphicFrameMk id="4" creationId="{DF734E15-F704-22CE-FC40-2B9922D9D43A}"/>
          </ac:graphicFrameMkLst>
        </pc:graphicFrameChg>
      </pc:sldChg>
      <pc:sldChg chg="modSp add mod">
        <pc:chgData name="Hoang The" userId="9f16f8d006165ab0" providerId="LiveId" clId="{177F2F02-2DAD-4A22-A376-A079125CDC48}" dt="2024-10-11T17:24:15.802" v="1062" actId="20577"/>
        <pc:sldMkLst>
          <pc:docMk/>
          <pc:sldMk cId="1139979349" sldId="369"/>
        </pc:sldMkLst>
        <pc:spChg chg="mod">
          <ac:chgData name="Hoang The" userId="9f16f8d006165ab0" providerId="LiveId" clId="{177F2F02-2DAD-4A22-A376-A079125CDC48}" dt="2024-10-11T17:24:15.802" v="1062" actId="20577"/>
          <ac:spMkLst>
            <pc:docMk/>
            <pc:sldMk cId="1139979349" sldId="369"/>
            <ac:spMk id="3" creationId="{88CB4E0E-ECE5-4628-8AFC-87C9EFB0840C}"/>
          </ac:spMkLst>
        </pc:spChg>
      </pc:sldChg>
      <pc:sldChg chg="del">
        <pc:chgData name="Hoang The" userId="9f16f8d006165ab0" providerId="LiveId" clId="{177F2F02-2DAD-4A22-A376-A079125CDC48}" dt="2024-10-03T14:52:02.279" v="35" actId="2696"/>
        <pc:sldMkLst>
          <pc:docMk/>
          <pc:sldMk cId="1411506624" sldId="369"/>
        </pc:sldMkLst>
      </pc:sldChg>
      <pc:sldChg chg="del">
        <pc:chgData name="Hoang The" userId="9f16f8d006165ab0" providerId="LiveId" clId="{177F2F02-2DAD-4A22-A376-A079125CDC48}" dt="2024-10-03T14:52:02.279" v="35" actId="2696"/>
        <pc:sldMkLst>
          <pc:docMk/>
          <pc:sldMk cId="906535074" sldId="370"/>
        </pc:sldMkLst>
      </pc:sldChg>
      <pc:sldChg chg="add">
        <pc:chgData name="Hoang The" userId="9f16f8d006165ab0" providerId="LiveId" clId="{177F2F02-2DAD-4A22-A376-A079125CDC48}" dt="2024-10-11T17:25:09.350" v="1066" actId="2890"/>
        <pc:sldMkLst>
          <pc:docMk/>
          <pc:sldMk cId="1129083951" sldId="370"/>
        </pc:sldMkLst>
      </pc:sldChg>
      <pc:sldChg chg="del">
        <pc:chgData name="Hoang The" userId="9f16f8d006165ab0" providerId="LiveId" clId="{177F2F02-2DAD-4A22-A376-A079125CDC48}" dt="2024-10-03T14:52:02.279" v="35" actId="2696"/>
        <pc:sldMkLst>
          <pc:docMk/>
          <pc:sldMk cId="2843767441" sldId="371"/>
        </pc:sldMkLst>
      </pc:sldChg>
      <pc:sldChg chg="addSp delSp modSp add mod">
        <pc:chgData name="Hoang The" userId="9f16f8d006165ab0" providerId="LiveId" clId="{177F2F02-2DAD-4A22-A376-A079125CDC48}" dt="2024-10-11T17:26:15.877" v="1082" actId="113"/>
        <pc:sldMkLst>
          <pc:docMk/>
          <pc:sldMk cId="2870651903" sldId="371"/>
        </pc:sldMkLst>
        <pc:spChg chg="mod">
          <ac:chgData name="Hoang The" userId="9f16f8d006165ab0" providerId="LiveId" clId="{177F2F02-2DAD-4A22-A376-A079125CDC48}" dt="2024-10-11T17:25:43.006" v="1071" actId="20577"/>
          <ac:spMkLst>
            <pc:docMk/>
            <pc:sldMk cId="2870651903" sldId="371"/>
            <ac:spMk id="2" creationId="{631305F2-4D75-4D76-BA59-F00627AB838F}"/>
          </ac:spMkLst>
        </pc:spChg>
        <pc:spChg chg="add mod">
          <ac:chgData name="Hoang The" userId="9f16f8d006165ab0" providerId="LiveId" clId="{177F2F02-2DAD-4A22-A376-A079125CDC48}" dt="2024-10-11T17:26:15.877" v="1082" actId="113"/>
          <ac:spMkLst>
            <pc:docMk/>
            <pc:sldMk cId="2870651903" sldId="371"/>
            <ac:spMk id="5" creationId="{6CB924EA-478A-9D14-CA24-460F75BB5E27}"/>
          </ac:spMkLst>
        </pc:spChg>
        <pc:graphicFrameChg chg="del">
          <ac:chgData name="Hoang The" userId="9f16f8d006165ab0" providerId="LiveId" clId="{177F2F02-2DAD-4A22-A376-A079125CDC48}" dt="2024-10-11T17:25:49.786" v="1072" actId="478"/>
          <ac:graphicFrameMkLst>
            <pc:docMk/>
            <pc:sldMk cId="2870651903" sldId="371"/>
            <ac:graphicFrameMk id="4" creationId="{DF734E15-F704-22CE-FC40-2B9922D9D43A}"/>
          </ac:graphicFrameMkLst>
        </pc:graphicFrameChg>
      </pc:sldChg>
      <pc:sldChg chg="delSp modSp add mod ord">
        <pc:chgData name="Hoang The" userId="9f16f8d006165ab0" providerId="LiveId" clId="{177F2F02-2DAD-4A22-A376-A079125CDC48}" dt="2024-10-11T17:28:14.372" v="1150" actId="478"/>
        <pc:sldMkLst>
          <pc:docMk/>
          <pc:sldMk cId="263983027" sldId="372"/>
        </pc:sldMkLst>
        <pc:spChg chg="mod">
          <ac:chgData name="Hoang The" userId="9f16f8d006165ab0" providerId="LiveId" clId="{177F2F02-2DAD-4A22-A376-A079125CDC48}" dt="2024-10-11T17:28:10.323" v="1149" actId="20577"/>
          <ac:spMkLst>
            <pc:docMk/>
            <pc:sldMk cId="263983027" sldId="372"/>
            <ac:spMk id="8" creationId="{85AEE1CE-5FD0-9308-886B-7A750A00DEC6}"/>
          </ac:spMkLst>
        </pc:spChg>
        <pc:spChg chg="del">
          <ac:chgData name="Hoang The" userId="9f16f8d006165ab0" providerId="LiveId" clId="{177F2F02-2DAD-4A22-A376-A079125CDC48}" dt="2024-10-11T17:28:14.372" v="1150" actId="478"/>
          <ac:spMkLst>
            <pc:docMk/>
            <pc:sldMk cId="263983027" sldId="372"/>
            <ac:spMk id="9" creationId="{EE869C6F-AAC7-0EDE-1BC6-3004C0433A3B}"/>
          </ac:spMkLst>
        </pc:spChg>
      </pc:sldChg>
      <pc:sldChg chg="del">
        <pc:chgData name="Hoang The" userId="9f16f8d006165ab0" providerId="LiveId" clId="{177F2F02-2DAD-4A22-A376-A079125CDC48}" dt="2024-10-03T14:52:02.279" v="35" actId="2696"/>
        <pc:sldMkLst>
          <pc:docMk/>
          <pc:sldMk cId="2300812304" sldId="372"/>
        </pc:sldMkLst>
      </pc:sldChg>
      <pc:sldChg chg="del">
        <pc:chgData name="Hoang The" userId="9f16f8d006165ab0" providerId="LiveId" clId="{177F2F02-2DAD-4A22-A376-A079125CDC48}" dt="2024-10-03T14:52:02.279" v="35" actId="2696"/>
        <pc:sldMkLst>
          <pc:docMk/>
          <pc:sldMk cId="2879299553" sldId="373"/>
        </pc:sldMkLst>
      </pc:sldChg>
      <pc:sldChg chg="del">
        <pc:chgData name="Hoang The" userId="9f16f8d006165ab0" providerId="LiveId" clId="{177F2F02-2DAD-4A22-A376-A079125CDC48}" dt="2024-10-03T14:52:02.279" v="35" actId="2696"/>
        <pc:sldMkLst>
          <pc:docMk/>
          <pc:sldMk cId="1607273670" sldId="374"/>
        </pc:sldMkLst>
      </pc:sldChg>
      <pc:sldChg chg="del">
        <pc:chgData name="Hoang The" userId="9f16f8d006165ab0" providerId="LiveId" clId="{177F2F02-2DAD-4A22-A376-A079125CDC48}" dt="2024-10-03T14:52:02.279" v="35" actId="2696"/>
        <pc:sldMkLst>
          <pc:docMk/>
          <pc:sldMk cId="2233976689" sldId="375"/>
        </pc:sldMkLst>
      </pc:sldChg>
      <pc:sldChg chg="del">
        <pc:chgData name="Hoang The" userId="9f16f8d006165ab0" providerId="LiveId" clId="{177F2F02-2DAD-4A22-A376-A079125CDC48}" dt="2024-10-03T14:52:02.279" v="35" actId="2696"/>
        <pc:sldMkLst>
          <pc:docMk/>
          <pc:sldMk cId="121657532" sldId="376"/>
        </pc:sldMkLst>
      </pc:sldChg>
      <pc:sldChg chg="del">
        <pc:chgData name="Hoang The" userId="9f16f8d006165ab0" providerId="LiveId" clId="{177F2F02-2DAD-4A22-A376-A079125CDC48}" dt="2024-10-03T14:52:02.279" v="35" actId="2696"/>
        <pc:sldMkLst>
          <pc:docMk/>
          <pc:sldMk cId="3878135405" sldId="377"/>
        </pc:sldMkLst>
      </pc:sldChg>
      <pc:sldChg chg="del">
        <pc:chgData name="Hoang The" userId="9f16f8d006165ab0" providerId="LiveId" clId="{177F2F02-2DAD-4A22-A376-A079125CDC48}" dt="2024-10-03T14:52:02.279" v="35" actId="2696"/>
        <pc:sldMkLst>
          <pc:docMk/>
          <pc:sldMk cId="2744527926" sldId="378"/>
        </pc:sldMkLst>
      </pc:sldChg>
      <pc:sldChg chg="del">
        <pc:chgData name="Hoang The" userId="9f16f8d006165ab0" providerId="LiveId" clId="{177F2F02-2DAD-4A22-A376-A079125CDC48}" dt="2024-10-03T14:52:02.279" v="35" actId="2696"/>
        <pc:sldMkLst>
          <pc:docMk/>
          <pc:sldMk cId="2243470075" sldId="379"/>
        </pc:sldMkLst>
      </pc:sldChg>
      <pc:sldChg chg="del">
        <pc:chgData name="Hoang The" userId="9f16f8d006165ab0" providerId="LiveId" clId="{177F2F02-2DAD-4A22-A376-A079125CDC48}" dt="2024-10-03T14:52:02.279" v="35" actId="2696"/>
        <pc:sldMkLst>
          <pc:docMk/>
          <pc:sldMk cId="27683937" sldId="380"/>
        </pc:sldMkLst>
      </pc:sldChg>
      <pc:sldChg chg="del">
        <pc:chgData name="Hoang The" userId="9f16f8d006165ab0" providerId="LiveId" clId="{177F2F02-2DAD-4A22-A376-A079125CDC48}" dt="2024-10-03T14:52:02.279" v="35" actId="2696"/>
        <pc:sldMkLst>
          <pc:docMk/>
          <pc:sldMk cId="648862863" sldId="381"/>
        </pc:sldMkLst>
      </pc:sldChg>
    </pc:docChg>
  </pc:docChgLst>
  <pc:docChgLst>
    <pc:chgData name="Hoang The" userId="9f16f8d006165ab0" providerId="LiveId" clId="{8ACDCCBD-F577-43A4-81CB-414C9F77C123}"/>
    <pc:docChg chg="delSld modSld">
      <pc:chgData name="Hoang The" userId="9f16f8d006165ab0" providerId="LiveId" clId="{8ACDCCBD-F577-43A4-81CB-414C9F77C123}" dt="2024-08-19T14:41:08.940" v="2" actId="20577"/>
      <pc:docMkLst>
        <pc:docMk/>
      </pc:docMkLst>
      <pc:sldChg chg="modSp mod">
        <pc:chgData name="Hoang The" userId="9f16f8d006165ab0" providerId="LiveId" clId="{8ACDCCBD-F577-43A4-81CB-414C9F77C123}" dt="2024-08-19T14:41:08.940" v="2" actId="20577"/>
        <pc:sldMkLst>
          <pc:docMk/>
          <pc:sldMk cId="1980478605" sldId="277"/>
        </pc:sldMkLst>
        <pc:spChg chg="mod">
          <ac:chgData name="Hoang The" userId="9f16f8d006165ab0" providerId="LiveId" clId="{8ACDCCBD-F577-43A4-81CB-414C9F77C123}" dt="2024-08-19T14:41:08.940" v="2" actId="20577"/>
          <ac:spMkLst>
            <pc:docMk/>
            <pc:sldMk cId="1980478605" sldId="277"/>
            <ac:spMk id="2" creationId="{85AEE1CE-5FD0-9308-886B-7A750A00DEC6}"/>
          </ac:spMkLst>
        </pc:spChg>
      </pc:sldChg>
      <pc:sldChg chg="del">
        <pc:chgData name="Hoang The" userId="9f16f8d006165ab0" providerId="LiveId" clId="{8ACDCCBD-F577-43A4-81CB-414C9F77C123}" dt="2024-08-19T14:41:02.346" v="0" actId="47"/>
        <pc:sldMkLst>
          <pc:docMk/>
          <pc:sldMk cId="1645421403" sldId="325"/>
        </pc:sldMkLst>
      </pc:sldChg>
      <pc:sldChg chg="del">
        <pc:chgData name="Hoang The" userId="9f16f8d006165ab0" providerId="LiveId" clId="{8ACDCCBD-F577-43A4-81CB-414C9F77C123}" dt="2024-08-19T14:41:02.346" v="0" actId="47"/>
        <pc:sldMkLst>
          <pc:docMk/>
          <pc:sldMk cId="555546765" sldId="326"/>
        </pc:sldMkLst>
      </pc:sldChg>
      <pc:sldChg chg="del">
        <pc:chgData name="Hoang The" userId="9f16f8d006165ab0" providerId="LiveId" clId="{8ACDCCBD-F577-43A4-81CB-414C9F77C123}" dt="2024-08-19T14:41:02.346" v="0" actId="47"/>
        <pc:sldMkLst>
          <pc:docMk/>
          <pc:sldMk cId="3615308220" sldId="327"/>
        </pc:sldMkLst>
      </pc:sldChg>
      <pc:sldChg chg="del">
        <pc:chgData name="Hoang The" userId="9f16f8d006165ab0" providerId="LiveId" clId="{8ACDCCBD-F577-43A4-81CB-414C9F77C123}" dt="2024-08-19T14:41:02.346" v="0" actId="47"/>
        <pc:sldMkLst>
          <pc:docMk/>
          <pc:sldMk cId="2861856772" sldId="328"/>
        </pc:sldMkLst>
      </pc:sldChg>
    </pc:docChg>
  </pc:docChgLst>
  <pc:docChgLst>
    <pc:chgData name="Hoang The" userId="9f16f8d006165ab0" providerId="LiveId" clId="{071055CD-5FC7-46E0-8633-0ECDEEB62A80}"/>
    <pc:docChg chg="undo custSel addSld modSld sldOrd">
      <pc:chgData name="Hoang The" userId="9f16f8d006165ab0" providerId="LiveId" clId="{071055CD-5FC7-46E0-8633-0ECDEEB62A80}" dt="2024-08-16T16:40:51.754" v="396" actId="1076"/>
      <pc:docMkLst>
        <pc:docMk/>
      </pc:docMkLst>
      <pc:sldChg chg="ord">
        <pc:chgData name="Hoang The" userId="9f16f8d006165ab0" providerId="LiveId" clId="{071055CD-5FC7-46E0-8633-0ECDEEB62A80}" dt="2024-08-16T16:09:32.238" v="2"/>
        <pc:sldMkLst>
          <pc:docMk/>
          <pc:sldMk cId="1980478605" sldId="277"/>
        </pc:sldMkLst>
      </pc:sldChg>
      <pc:sldChg chg="modSp mod">
        <pc:chgData name="Hoang The" userId="9f16f8d006165ab0" providerId="LiveId" clId="{071055CD-5FC7-46E0-8633-0ECDEEB62A80}" dt="2024-08-16T16:21:10.264" v="242" actId="20577"/>
        <pc:sldMkLst>
          <pc:docMk/>
          <pc:sldMk cId="4107828750" sldId="285"/>
        </pc:sldMkLst>
        <pc:spChg chg="mod">
          <ac:chgData name="Hoang The" userId="9f16f8d006165ab0" providerId="LiveId" clId="{071055CD-5FC7-46E0-8633-0ECDEEB62A80}" dt="2024-08-16T16:21:10.264" v="242" actId="20577"/>
          <ac:spMkLst>
            <pc:docMk/>
            <pc:sldMk cId="4107828750" sldId="285"/>
            <ac:spMk id="3" creationId="{88CB4E0E-ECE5-4628-8AFC-87C9EFB0840C}"/>
          </ac:spMkLst>
        </pc:spChg>
      </pc:sldChg>
      <pc:sldChg chg="delSp modSp new mod">
        <pc:chgData name="Hoang The" userId="9f16f8d006165ab0" providerId="LiveId" clId="{071055CD-5FC7-46E0-8633-0ECDEEB62A80}" dt="2024-08-16T16:12:22.593" v="53" actId="20577"/>
        <pc:sldMkLst>
          <pc:docMk/>
          <pc:sldMk cId="1645421403" sldId="325"/>
        </pc:sldMkLst>
        <pc:spChg chg="mod">
          <ac:chgData name="Hoang The" userId="9f16f8d006165ab0" providerId="LiveId" clId="{071055CD-5FC7-46E0-8633-0ECDEEB62A80}" dt="2024-08-16T16:12:22.593" v="53" actId="20577"/>
          <ac:spMkLst>
            <pc:docMk/>
            <pc:sldMk cId="1645421403" sldId="325"/>
            <ac:spMk id="2" creationId="{A6706895-7523-B11D-9B01-01446EE524CA}"/>
          </ac:spMkLst>
        </pc:spChg>
        <pc:spChg chg="del">
          <ac:chgData name="Hoang The" userId="9f16f8d006165ab0" providerId="LiveId" clId="{071055CD-5FC7-46E0-8633-0ECDEEB62A80}" dt="2024-08-16T16:10:04.326" v="27" actId="478"/>
          <ac:spMkLst>
            <pc:docMk/>
            <pc:sldMk cId="1645421403" sldId="325"/>
            <ac:spMk id="3" creationId="{FFFD2120-B662-0241-E39F-F86F36804C9C}"/>
          </ac:spMkLst>
        </pc:spChg>
      </pc:sldChg>
      <pc:sldChg chg="delSp modSp new mod">
        <pc:chgData name="Hoang The" userId="9f16f8d006165ab0" providerId="LiveId" clId="{071055CD-5FC7-46E0-8633-0ECDEEB62A80}" dt="2024-08-16T16:12:56.688" v="87" actId="478"/>
        <pc:sldMkLst>
          <pc:docMk/>
          <pc:sldMk cId="555546765" sldId="326"/>
        </pc:sldMkLst>
        <pc:spChg chg="mod">
          <ac:chgData name="Hoang The" userId="9f16f8d006165ab0" providerId="LiveId" clId="{071055CD-5FC7-46E0-8633-0ECDEEB62A80}" dt="2024-08-16T16:12:44.528" v="86" actId="20577"/>
          <ac:spMkLst>
            <pc:docMk/>
            <pc:sldMk cId="555546765" sldId="326"/>
            <ac:spMk id="2" creationId="{8F2E64F9-9533-4B8E-CF28-C8C33ABB71F5}"/>
          </ac:spMkLst>
        </pc:spChg>
        <pc:spChg chg="del">
          <ac:chgData name="Hoang The" userId="9f16f8d006165ab0" providerId="LiveId" clId="{071055CD-5FC7-46E0-8633-0ECDEEB62A80}" dt="2024-08-16T16:12:56.688" v="87" actId="478"/>
          <ac:spMkLst>
            <pc:docMk/>
            <pc:sldMk cId="555546765" sldId="326"/>
            <ac:spMk id="3" creationId="{43EC063D-CD97-194A-B5E1-FFEC827BD8D0}"/>
          </ac:spMkLst>
        </pc:spChg>
      </pc:sldChg>
      <pc:sldChg chg="modSp add mod ord">
        <pc:chgData name="Hoang The" userId="9f16f8d006165ab0" providerId="LiveId" clId="{071055CD-5FC7-46E0-8633-0ECDEEB62A80}" dt="2024-08-16T16:17:31.639" v="135"/>
        <pc:sldMkLst>
          <pc:docMk/>
          <pc:sldMk cId="3615308220" sldId="327"/>
        </pc:sldMkLst>
        <pc:spChg chg="mod">
          <ac:chgData name="Hoang The" userId="9f16f8d006165ab0" providerId="LiveId" clId="{071055CD-5FC7-46E0-8633-0ECDEEB62A80}" dt="2024-08-16T16:13:13.564" v="99" actId="20577"/>
          <ac:spMkLst>
            <pc:docMk/>
            <pc:sldMk cId="3615308220" sldId="327"/>
            <ac:spMk id="2" creationId="{8F2E64F9-9533-4B8E-CF28-C8C33ABB71F5}"/>
          </ac:spMkLst>
        </pc:spChg>
      </pc:sldChg>
      <pc:sldChg chg="modSp add mod">
        <pc:chgData name="Hoang The" userId="9f16f8d006165ab0" providerId="LiveId" clId="{071055CD-5FC7-46E0-8633-0ECDEEB62A80}" dt="2024-08-16T16:15:06.661" v="133" actId="20577"/>
        <pc:sldMkLst>
          <pc:docMk/>
          <pc:sldMk cId="2861856772" sldId="328"/>
        </pc:sldMkLst>
        <pc:spChg chg="mod">
          <ac:chgData name="Hoang The" userId="9f16f8d006165ab0" providerId="LiveId" clId="{071055CD-5FC7-46E0-8633-0ECDEEB62A80}" dt="2024-08-16T16:15:06.661" v="133" actId="20577"/>
          <ac:spMkLst>
            <pc:docMk/>
            <pc:sldMk cId="2861856772" sldId="328"/>
            <ac:spMk id="2" creationId="{8F2E64F9-9533-4B8E-CF28-C8C33ABB71F5}"/>
          </ac:spMkLst>
        </pc:spChg>
      </pc:sldChg>
      <pc:sldChg chg="addSp delSp modSp add mod modClrScheme chgLayout">
        <pc:chgData name="Hoang The" userId="9f16f8d006165ab0" providerId="LiveId" clId="{071055CD-5FC7-46E0-8633-0ECDEEB62A80}" dt="2024-08-16T16:31:07.948" v="312" actId="20577"/>
        <pc:sldMkLst>
          <pc:docMk/>
          <pc:sldMk cId="3368344023" sldId="329"/>
        </pc:sldMkLst>
        <pc:spChg chg="mod">
          <ac:chgData name="Hoang The" userId="9f16f8d006165ab0" providerId="LiveId" clId="{071055CD-5FC7-46E0-8633-0ECDEEB62A80}" dt="2024-08-16T16:30:09.398" v="302" actId="26606"/>
          <ac:spMkLst>
            <pc:docMk/>
            <pc:sldMk cId="3368344023" sldId="329"/>
            <ac:spMk id="2" creationId="{631305F2-4D75-4D76-BA59-F00627AB838F}"/>
          </ac:spMkLst>
        </pc:spChg>
        <pc:spChg chg="mod ord">
          <ac:chgData name="Hoang The" userId="9f16f8d006165ab0" providerId="LiveId" clId="{071055CD-5FC7-46E0-8633-0ECDEEB62A80}" dt="2024-08-16T16:31:07.948" v="312" actId="20577"/>
          <ac:spMkLst>
            <pc:docMk/>
            <pc:sldMk cId="3368344023" sldId="329"/>
            <ac:spMk id="3" creationId="{88CB4E0E-ECE5-4628-8AFC-87C9EFB0840C}"/>
          </ac:spMkLst>
        </pc:spChg>
        <pc:spChg chg="add del mod">
          <ac:chgData name="Hoang The" userId="9f16f8d006165ab0" providerId="LiveId" clId="{071055CD-5FC7-46E0-8633-0ECDEEB62A80}" dt="2024-08-16T16:30:09.398" v="302" actId="26606"/>
          <ac:spMkLst>
            <pc:docMk/>
            <pc:sldMk cId="3368344023" sldId="329"/>
            <ac:spMk id="1031" creationId="{27F6658B-F864-E16E-7DF6-6B4C46415ECB}"/>
          </ac:spMkLst>
        </pc:spChg>
        <pc:spChg chg="add del mod">
          <ac:chgData name="Hoang The" userId="9f16f8d006165ab0" providerId="LiveId" clId="{071055CD-5FC7-46E0-8633-0ECDEEB62A80}" dt="2024-08-16T16:30:09.398" v="302" actId="26606"/>
          <ac:spMkLst>
            <pc:docMk/>
            <pc:sldMk cId="3368344023" sldId="329"/>
            <ac:spMk id="1033" creationId="{9D4A5CD0-8041-364F-059E-F7BFDE7011FC}"/>
          </ac:spMkLst>
        </pc:spChg>
        <pc:picChg chg="add del mod">
          <ac:chgData name="Hoang The" userId="9f16f8d006165ab0" providerId="LiveId" clId="{071055CD-5FC7-46E0-8633-0ECDEEB62A80}" dt="2024-08-16T16:30:09.398" v="302" actId="26606"/>
          <ac:picMkLst>
            <pc:docMk/>
            <pc:sldMk cId="3368344023" sldId="329"/>
            <ac:picMk id="1026" creationId="{D701AC6A-44C3-D590-F276-D7EF7FC0AE11}"/>
          </ac:picMkLst>
        </pc:picChg>
        <pc:picChg chg="add mod">
          <ac:chgData name="Hoang The" userId="9f16f8d006165ab0" providerId="LiveId" clId="{071055CD-5FC7-46E0-8633-0ECDEEB62A80}" dt="2024-08-16T16:30:49.092" v="311" actId="1076"/>
          <ac:picMkLst>
            <pc:docMk/>
            <pc:sldMk cId="3368344023" sldId="329"/>
            <ac:picMk id="1028" creationId="{7FEFAD78-3C38-E595-DC4C-7F0DC91D6789}"/>
          </ac:picMkLst>
        </pc:picChg>
      </pc:sldChg>
      <pc:sldChg chg="addSp delSp modSp add mod">
        <pc:chgData name="Hoang The" userId="9f16f8d006165ab0" providerId="LiveId" clId="{071055CD-5FC7-46E0-8633-0ECDEEB62A80}" dt="2024-08-16T16:34:36.529" v="328" actId="1076"/>
        <pc:sldMkLst>
          <pc:docMk/>
          <pc:sldMk cId="416996027" sldId="330"/>
        </pc:sldMkLst>
        <pc:spChg chg="add del mod">
          <ac:chgData name="Hoang The" userId="9f16f8d006165ab0" providerId="LiveId" clId="{071055CD-5FC7-46E0-8633-0ECDEEB62A80}" dt="2024-08-16T16:34:17.986" v="326" actId="478"/>
          <ac:spMkLst>
            <pc:docMk/>
            <pc:sldMk cId="416996027" sldId="330"/>
            <ac:spMk id="3" creationId="{88CB4E0E-ECE5-4628-8AFC-87C9EFB0840C}"/>
          </ac:spMkLst>
        </pc:spChg>
        <pc:spChg chg="add del">
          <ac:chgData name="Hoang The" userId="9f16f8d006165ab0" providerId="LiveId" clId="{071055CD-5FC7-46E0-8633-0ECDEEB62A80}" dt="2024-08-16T16:34:17.986" v="326" actId="478"/>
          <ac:spMkLst>
            <pc:docMk/>
            <pc:sldMk cId="416996027" sldId="330"/>
            <ac:spMk id="4" creationId="{18653E02-4AF7-DB15-1ED6-A8CE5D98397D}"/>
          </ac:spMkLst>
        </pc:spChg>
        <pc:spChg chg="add mod">
          <ac:chgData name="Hoang The" userId="9f16f8d006165ab0" providerId="LiveId" clId="{071055CD-5FC7-46E0-8633-0ECDEEB62A80}" dt="2024-08-16T16:34:16.838" v="325" actId="478"/>
          <ac:spMkLst>
            <pc:docMk/>
            <pc:sldMk cId="416996027" sldId="330"/>
            <ac:spMk id="5" creationId="{210F6A10-B331-90DA-06ED-A0C378301510}"/>
          </ac:spMkLst>
        </pc:spChg>
        <pc:picChg chg="del">
          <ac:chgData name="Hoang The" userId="9f16f8d006165ab0" providerId="LiveId" clId="{071055CD-5FC7-46E0-8633-0ECDEEB62A80}" dt="2024-08-16T16:31:40.790" v="318" actId="478"/>
          <ac:picMkLst>
            <pc:docMk/>
            <pc:sldMk cId="416996027" sldId="330"/>
            <ac:picMk id="1028" creationId="{7FEFAD78-3C38-E595-DC4C-7F0DC91D6789}"/>
          </ac:picMkLst>
        </pc:picChg>
        <pc:picChg chg="add mod">
          <ac:chgData name="Hoang The" userId="9f16f8d006165ab0" providerId="LiveId" clId="{071055CD-5FC7-46E0-8633-0ECDEEB62A80}" dt="2024-08-16T16:34:36.529" v="328" actId="1076"/>
          <ac:picMkLst>
            <pc:docMk/>
            <pc:sldMk cId="416996027" sldId="330"/>
            <ac:picMk id="2052" creationId="{29ADA6CC-75C8-793F-F0F1-A0AADFC449E0}"/>
          </ac:picMkLst>
        </pc:picChg>
      </pc:sldChg>
      <pc:sldChg chg="addSp delSp modSp add mod">
        <pc:chgData name="Hoang The" userId="9f16f8d006165ab0" providerId="LiveId" clId="{071055CD-5FC7-46E0-8633-0ECDEEB62A80}" dt="2024-08-16T16:35:33.171" v="338" actId="113"/>
        <pc:sldMkLst>
          <pc:docMk/>
          <pc:sldMk cId="632775677" sldId="331"/>
        </pc:sldMkLst>
        <pc:spChg chg="mod">
          <ac:chgData name="Hoang The" userId="9f16f8d006165ab0" providerId="LiveId" clId="{071055CD-5FC7-46E0-8633-0ECDEEB62A80}" dt="2024-08-16T16:35:33.171" v="338" actId="113"/>
          <ac:spMkLst>
            <pc:docMk/>
            <pc:sldMk cId="632775677" sldId="331"/>
            <ac:spMk id="3" creationId="{88CB4E0E-ECE5-4628-8AFC-87C9EFB0840C}"/>
          </ac:spMkLst>
        </pc:spChg>
        <pc:picChg chg="del">
          <ac:chgData name="Hoang The" userId="9f16f8d006165ab0" providerId="LiveId" clId="{071055CD-5FC7-46E0-8633-0ECDEEB62A80}" dt="2024-08-16T16:35:00.961" v="330" actId="478"/>
          <ac:picMkLst>
            <pc:docMk/>
            <pc:sldMk cId="632775677" sldId="331"/>
            <ac:picMk id="2052" creationId="{29ADA6CC-75C8-793F-F0F1-A0AADFC449E0}"/>
          </ac:picMkLst>
        </pc:picChg>
        <pc:picChg chg="add mod">
          <ac:chgData name="Hoang The" userId="9f16f8d006165ab0" providerId="LiveId" clId="{071055CD-5FC7-46E0-8633-0ECDEEB62A80}" dt="2024-08-16T16:35:05.492" v="332" actId="1076"/>
          <ac:picMkLst>
            <pc:docMk/>
            <pc:sldMk cId="632775677" sldId="331"/>
            <ac:picMk id="3074" creationId="{F806D115-B193-870B-DDAC-A88BE35E0494}"/>
          </ac:picMkLst>
        </pc:picChg>
      </pc:sldChg>
      <pc:sldChg chg="addSp delSp modSp add mod">
        <pc:chgData name="Hoang The" userId="9f16f8d006165ab0" providerId="LiveId" clId="{071055CD-5FC7-46E0-8633-0ECDEEB62A80}" dt="2024-08-16T16:37:24.543" v="348" actId="1076"/>
        <pc:sldMkLst>
          <pc:docMk/>
          <pc:sldMk cId="2774444058" sldId="332"/>
        </pc:sldMkLst>
        <pc:spChg chg="mod">
          <ac:chgData name="Hoang The" userId="9f16f8d006165ab0" providerId="LiveId" clId="{071055CD-5FC7-46E0-8633-0ECDEEB62A80}" dt="2024-08-16T16:36:46.775" v="345" actId="113"/>
          <ac:spMkLst>
            <pc:docMk/>
            <pc:sldMk cId="2774444058" sldId="332"/>
            <ac:spMk id="3" creationId="{88CB4E0E-ECE5-4628-8AFC-87C9EFB0840C}"/>
          </ac:spMkLst>
        </pc:spChg>
        <pc:picChg chg="del">
          <ac:chgData name="Hoang The" userId="9f16f8d006165ab0" providerId="LiveId" clId="{071055CD-5FC7-46E0-8633-0ECDEEB62A80}" dt="2024-08-16T16:37:18.786" v="346" actId="478"/>
          <ac:picMkLst>
            <pc:docMk/>
            <pc:sldMk cId="2774444058" sldId="332"/>
            <ac:picMk id="3074" creationId="{F806D115-B193-870B-DDAC-A88BE35E0494}"/>
          </ac:picMkLst>
        </pc:picChg>
        <pc:picChg chg="add mod">
          <ac:chgData name="Hoang The" userId="9f16f8d006165ab0" providerId="LiveId" clId="{071055CD-5FC7-46E0-8633-0ECDEEB62A80}" dt="2024-08-16T16:37:24.543" v="348" actId="1076"/>
          <ac:picMkLst>
            <pc:docMk/>
            <pc:sldMk cId="2774444058" sldId="332"/>
            <ac:picMk id="4098" creationId="{E378A30C-4B94-ADB4-CD87-6273FF93CE09}"/>
          </ac:picMkLst>
        </pc:picChg>
      </pc:sldChg>
      <pc:sldChg chg="addSp delSp modSp add mod">
        <pc:chgData name="Hoang The" userId="9f16f8d006165ab0" providerId="LiveId" clId="{071055CD-5FC7-46E0-8633-0ECDEEB62A80}" dt="2024-08-16T16:38:15.272" v="358" actId="1076"/>
        <pc:sldMkLst>
          <pc:docMk/>
          <pc:sldMk cId="1731920520" sldId="333"/>
        </pc:sldMkLst>
        <pc:spChg chg="mod">
          <ac:chgData name="Hoang The" userId="9f16f8d006165ab0" providerId="LiveId" clId="{071055CD-5FC7-46E0-8633-0ECDEEB62A80}" dt="2024-08-16T16:37:57.725" v="355" actId="113"/>
          <ac:spMkLst>
            <pc:docMk/>
            <pc:sldMk cId="1731920520" sldId="333"/>
            <ac:spMk id="3" creationId="{88CB4E0E-ECE5-4628-8AFC-87C9EFB0840C}"/>
          </ac:spMkLst>
        </pc:spChg>
        <pc:picChg chg="del">
          <ac:chgData name="Hoang The" userId="9f16f8d006165ab0" providerId="LiveId" clId="{071055CD-5FC7-46E0-8633-0ECDEEB62A80}" dt="2024-08-16T16:38:00.514" v="356" actId="478"/>
          <ac:picMkLst>
            <pc:docMk/>
            <pc:sldMk cId="1731920520" sldId="333"/>
            <ac:picMk id="4098" creationId="{E378A30C-4B94-ADB4-CD87-6273FF93CE09}"/>
          </ac:picMkLst>
        </pc:picChg>
        <pc:picChg chg="add mod">
          <ac:chgData name="Hoang The" userId="9f16f8d006165ab0" providerId="LiveId" clId="{071055CD-5FC7-46E0-8633-0ECDEEB62A80}" dt="2024-08-16T16:38:15.272" v="358" actId="1076"/>
          <ac:picMkLst>
            <pc:docMk/>
            <pc:sldMk cId="1731920520" sldId="333"/>
            <ac:picMk id="5122" creationId="{8BD9C8D0-B922-4C47-C402-7C99A7032FD6}"/>
          </ac:picMkLst>
        </pc:picChg>
      </pc:sldChg>
      <pc:sldChg chg="addSp delSp modSp add mod">
        <pc:chgData name="Hoang The" userId="9f16f8d006165ab0" providerId="LiveId" clId="{071055CD-5FC7-46E0-8633-0ECDEEB62A80}" dt="2024-08-16T16:40:51.754" v="396" actId="1076"/>
        <pc:sldMkLst>
          <pc:docMk/>
          <pc:sldMk cId="1675482437" sldId="334"/>
        </pc:sldMkLst>
        <pc:spChg chg="mod">
          <ac:chgData name="Hoang The" userId="9f16f8d006165ab0" providerId="LiveId" clId="{071055CD-5FC7-46E0-8633-0ECDEEB62A80}" dt="2024-08-16T16:39:59.609" v="383" actId="113"/>
          <ac:spMkLst>
            <pc:docMk/>
            <pc:sldMk cId="1675482437" sldId="334"/>
            <ac:spMk id="3" creationId="{88CB4E0E-ECE5-4628-8AFC-87C9EFB0840C}"/>
          </ac:spMkLst>
        </pc:spChg>
        <pc:spChg chg="add mod">
          <ac:chgData name="Hoang The" userId="9f16f8d006165ab0" providerId="LiveId" clId="{071055CD-5FC7-46E0-8633-0ECDEEB62A80}" dt="2024-08-16T16:39:15.245" v="367" actId="27636"/>
          <ac:spMkLst>
            <pc:docMk/>
            <pc:sldMk cId="1675482437" sldId="334"/>
            <ac:spMk id="4" creationId="{A6CB5422-8E3D-A7AF-701B-2BC10B506F5E}"/>
          </ac:spMkLst>
        </pc:spChg>
        <pc:picChg chg="del">
          <ac:chgData name="Hoang The" userId="9f16f8d006165ab0" providerId="LiveId" clId="{071055CD-5FC7-46E0-8633-0ECDEEB62A80}" dt="2024-08-16T16:40:05.590" v="385" actId="478"/>
          <ac:picMkLst>
            <pc:docMk/>
            <pc:sldMk cId="1675482437" sldId="334"/>
            <ac:picMk id="5122" creationId="{8BD9C8D0-B922-4C47-C402-7C99A7032FD6}"/>
          </ac:picMkLst>
        </pc:picChg>
        <pc:picChg chg="add mod">
          <ac:chgData name="Hoang The" userId="9f16f8d006165ab0" providerId="LiveId" clId="{071055CD-5FC7-46E0-8633-0ECDEEB62A80}" dt="2024-08-16T16:40:51.754" v="396" actId="1076"/>
          <ac:picMkLst>
            <pc:docMk/>
            <pc:sldMk cId="1675482437" sldId="334"/>
            <ac:picMk id="7170" creationId="{86C8163B-0E5A-2CA1-942A-B4F06E2F3A14}"/>
          </ac:picMkLst>
        </pc:picChg>
      </pc:sldChg>
      <pc:sldChg chg="addSp delSp modSp add mod">
        <pc:chgData name="Hoang The" userId="9f16f8d006165ab0" providerId="LiveId" clId="{071055CD-5FC7-46E0-8633-0ECDEEB62A80}" dt="2024-08-16T16:40:33.592" v="393" actId="1076"/>
        <pc:sldMkLst>
          <pc:docMk/>
          <pc:sldMk cId="1267862366" sldId="335"/>
        </pc:sldMkLst>
        <pc:spChg chg="mod">
          <ac:chgData name="Hoang The" userId="9f16f8d006165ab0" providerId="LiveId" clId="{071055CD-5FC7-46E0-8633-0ECDEEB62A80}" dt="2024-08-16T16:40:14.671" v="390" actId="113"/>
          <ac:spMkLst>
            <pc:docMk/>
            <pc:sldMk cId="1267862366" sldId="335"/>
            <ac:spMk id="3" creationId="{88CB4E0E-ECE5-4628-8AFC-87C9EFB0840C}"/>
          </ac:spMkLst>
        </pc:spChg>
        <pc:picChg chg="del">
          <ac:chgData name="Hoang The" userId="9f16f8d006165ab0" providerId="LiveId" clId="{071055CD-5FC7-46E0-8633-0ECDEEB62A80}" dt="2024-08-16T16:40:16.008" v="391" actId="478"/>
          <ac:picMkLst>
            <pc:docMk/>
            <pc:sldMk cId="1267862366" sldId="335"/>
            <ac:picMk id="5122" creationId="{8BD9C8D0-B922-4C47-C402-7C99A7032FD6}"/>
          </ac:picMkLst>
        </pc:picChg>
        <pc:picChg chg="add mod">
          <ac:chgData name="Hoang The" userId="9f16f8d006165ab0" providerId="LiveId" clId="{071055CD-5FC7-46E0-8633-0ECDEEB62A80}" dt="2024-08-16T16:40:33.592" v="393" actId="1076"/>
          <ac:picMkLst>
            <pc:docMk/>
            <pc:sldMk cId="1267862366" sldId="335"/>
            <ac:picMk id="6146" creationId="{5E8FC543-8537-FAD0-7C2B-0461DAF0C43B}"/>
          </ac:picMkLst>
        </pc:picChg>
      </pc:sldChg>
    </pc:docChg>
  </pc:docChgLst>
  <pc:docChgLst>
    <pc:chgData name="Hoang The" userId="9f16f8d006165ab0" providerId="LiveId" clId="{7F9498BA-75D7-4E45-B082-8B1EFEE1B768}"/>
    <pc:docChg chg="undo redo custSel addSld delSld modSld sldOrd">
      <pc:chgData name="Hoang The" userId="9f16f8d006165ab0" providerId="LiveId" clId="{7F9498BA-75D7-4E45-B082-8B1EFEE1B768}" dt="2024-09-08T14:40:46.555" v="4904" actId="47"/>
      <pc:docMkLst>
        <pc:docMk/>
      </pc:docMkLst>
      <pc:sldChg chg="addSp delSp modSp mod">
        <pc:chgData name="Hoang The" userId="9f16f8d006165ab0" providerId="LiveId" clId="{7F9498BA-75D7-4E45-B082-8B1EFEE1B768}" dt="2024-09-08T14:40:30.154" v="4903" actId="5793"/>
        <pc:sldMkLst>
          <pc:docMk/>
          <pc:sldMk cId="862656488" sldId="267"/>
        </pc:sldMkLst>
        <pc:spChg chg="del">
          <ac:chgData name="Hoang The" userId="9f16f8d006165ab0" providerId="LiveId" clId="{7F9498BA-75D7-4E45-B082-8B1EFEE1B768}" dt="2024-09-08T14:40:11.423" v="4897" actId="478"/>
          <ac:spMkLst>
            <pc:docMk/>
            <pc:sldMk cId="862656488" sldId="267"/>
            <ac:spMk id="2" creationId="{631305F2-4D75-4D76-BA59-F00627AB838F}"/>
          </ac:spMkLst>
        </pc:spChg>
        <pc:spChg chg="del mod">
          <ac:chgData name="Hoang The" userId="9f16f8d006165ab0" providerId="LiveId" clId="{7F9498BA-75D7-4E45-B082-8B1EFEE1B768}" dt="2024-09-08T14:40:11.423" v="4897" actId="478"/>
          <ac:spMkLst>
            <pc:docMk/>
            <pc:sldMk cId="862656488" sldId="267"/>
            <ac:spMk id="3" creationId="{88CB4E0E-ECE5-4628-8AFC-87C9EFB0840C}"/>
          </ac:spMkLst>
        </pc:spChg>
        <pc:spChg chg="add del mod">
          <ac:chgData name="Hoang The" userId="9f16f8d006165ab0" providerId="LiveId" clId="{7F9498BA-75D7-4E45-B082-8B1EFEE1B768}" dt="2024-09-08T14:40:17.111" v="4899" actId="478"/>
          <ac:spMkLst>
            <pc:docMk/>
            <pc:sldMk cId="862656488" sldId="267"/>
            <ac:spMk id="5" creationId="{7672B89E-C6DB-D99B-DDF8-3359185BADB9}"/>
          </ac:spMkLst>
        </pc:spChg>
        <pc:spChg chg="add del mod">
          <ac:chgData name="Hoang The" userId="9f16f8d006165ab0" providerId="LiveId" clId="{7F9498BA-75D7-4E45-B082-8B1EFEE1B768}" dt="2024-09-08T14:40:21.948" v="4900" actId="478"/>
          <ac:spMkLst>
            <pc:docMk/>
            <pc:sldMk cId="862656488" sldId="267"/>
            <ac:spMk id="7" creationId="{95C57C65-89C0-7D2A-F3C9-973AF875889E}"/>
          </ac:spMkLst>
        </pc:spChg>
        <pc:spChg chg="add mod">
          <ac:chgData name="Hoang The" userId="9f16f8d006165ab0" providerId="LiveId" clId="{7F9498BA-75D7-4E45-B082-8B1EFEE1B768}" dt="2024-09-08T14:40:11.751" v="4898"/>
          <ac:spMkLst>
            <pc:docMk/>
            <pc:sldMk cId="862656488" sldId="267"/>
            <ac:spMk id="8" creationId="{85AEE1CE-5FD0-9308-886B-7A750A00DEC6}"/>
          </ac:spMkLst>
        </pc:spChg>
        <pc:spChg chg="add mod">
          <ac:chgData name="Hoang The" userId="9f16f8d006165ab0" providerId="LiveId" clId="{7F9498BA-75D7-4E45-B082-8B1EFEE1B768}" dt="2024-09-08T14:40:30.154" v="4903" actId="5793"/>
          <ac:spMkLst>
            <pc:docMk/>
            <pc:sldMk cId="862656488" sldId="267"/>
            <ac:spMk id="9" creationId="{EE869C6F-AAC7-0EDE-1BC6-3004C0433A3B}"/>
          </ac:spMkLst>
        </pc:spChg>
      </pc:sldChg>
      <pc:sldChg chg="addSp delSp modSp del mod">
        <pc:chgData name="Hoang The" userId="9f16f8d006165ab0" providerId="LiveId" clId="{7F9498BA-75D7-4E45-B082-8B1EFEE1B768}" dt="2024-09-08T14:40:46.555" v="4904" actId="47"/>
        <pc:sldMkLst>
          <pc:docMk/>
          <pc:sldMk cId="1980478605" sldId="277"/>
        </pc:sldMkLst>
        <pc:spChg chg="del mod">
          <ac:chgData name="Hoang The" userId="9f16f8d006165ab0" providerId="LiveId" clId="{7F9498BA-75D7-4E45-B082-8B1EFEE1B768}" dt="2024-09-08T14:40:03.275" v="4896" actId="21"/>
          <ac:spMkLst>
            <pc:docMk/>
            <pc:sldMk cId="1980478605" sldId="277"/>
            <ac:spMk id="2" creationId="{85AEE1CE-5FD0-9308-886B-7A750A00DEC6}"/>
          </ac:spMkLst>
        </pc:spChg>
        <pc:spChg chg="del">
          <ac:chgData name="Hoang The" userId="9f16f8d006165ab0" providerId="LiveId" clId="{7F9498BA-75D7-4E45-B082-8B1EFEE1B768}" dt="2024-09-08T14:40:03.275" v="4896" actId="21"/>
          <ac:spMkLst>
            <pc:docMk/>
            <pc:sldMk cId="1980478605" sldId="277"/>
            <ac:spMk id="3" creationId="{EE869C6F-AAC7-0EDE-1BC6-3004C0433A3B}"/>
          </ac:spMkLst>
        </pc:spChg>
        <pc:spChg chg="add mod">
          <ac:chgData name="Hoang The" userId="9f16f8d006165ab0" providerId="LiveId" clId="{7F9498BA-75D7-4E45-B082-8B1EFEE1B768}" dt="2024-09-08T14:40:03.275" v="4896" actId="21"/>
          <ac:spMkLst>
            <pc:docMk/>
            <pc:sldMk cId="1980478605" sldId="277"/>
            <ac:spMk id="5" creationId="{D281F3C2-C4EC-5A8E-1E68-3D6AF94807F9}"/>
          </ac:spMkLst>
        </pc:spChg>
        <pc:spChg chg="add mod">
          <ac:chgData name="Hoang The" userId="9f16f8d006165ab0" providerId="LiveId" clId="{7F9498BA-75D7-4E45-B082-8B1EFEE1B768}" dt="2024-09-08T14:40:03.275" v="4896" actId="21"/>
          <ac:spMkLst>
            <pc:docMk/>
            <pc:sldMk cId="1980478605" sldId="277"/>
            <ac:spMk id="7" creationId="{17B25323-79FC-93E7-C594-BCDDFE35A1BE}"/>
          </ac:spMkLst>
        </pc:spChg>
      </pc:sldChg>
      <pc:sldChg chg="modSp del mod">
        <pc:chgData name="Hoang The" userId="9f16f8d006165ab0" providerId="LiveId" clId="{7F9498BA-75D7-4E45-B082-8B1EFEE1B768}" dt="2024-09-05T14:29:42.769" v="67" actId="47"/>
        <pc:sldMkLst>
          <pc:docMk/>
          <pc:sldMk cId="3729224377" sldId="278"/>
        </pc:sldMkLst>
        <pc:spChg chg="mod">
          <ac:chgData name="Hoang The" userId="9f16f8d006165ab0" providerId="LiveId" clId="{7F9498BA-75D7-4E45-B082-8B1EFEE1B768}" dt="2024-09-05T14:29:26.215" v="66"/>
          <ac:spMkLst>
            <pc:docMk/>
            <pc:sldMk cId="3729224377" sldId="278"/>
            <ac:spMk id="2" creationId="{631305F2-4D75-4D76-BA59-F00627AB838F}"/>
          </ac:spMkLst>
        </pc:spChg>
      </pc:sldChg>
      <pc:sldChg chg="del">
        <pc:chgData name="Hoang The" userId="9f16f8d006165ab0" providerId="LiveId" clId="{7F9498BA-75D7-4E45-B082-8B1EFEE1B768}" dt="2024-09-05T14:31:06.841" v="68" actId="47"/>
        <pc:sldMkLst>
          <pc:docMk/>
          <pc:sldMk cId="3116968679" sldId="291"/>
        </pc:sldMkLst>
      </pc:sldChg>
      <pc:sldChg chg="addSp delSp modSp mod">
        <pc:chgData name="Hoang The" userId="9f16f8d006165ab0" providerId="LiveId" clId="{7F9498BA-75D7-4E45-B082-8B1EFEE1B768}" dt="2024-09-07T01:58:46.236" v="4894" actId="113"/>
        <pc:sldMkLst>
          <pc:docMk/>
          <pc:sldMk cId="2360141310" sldId="300"/>
        </pc:sldMkLst>
        <pc:spChg chg="mod">
          <ac:chgData name="Hoang The" userId="9f16f8d006165ab0" providerId="LiveId" clId="{7F9498BA-75D7-4E45-B082-8B1EFEE1B768}" dt="2024-09-05T14:32:41.727" v="181" actId="20577"/>
          <ac:spMkLst>
            <pc:docMk/>
            <pc:sldMk cId="2360141310" sldId="300"/>
            <ac:spMk id="20" creationId="{AA48FE7F-6FD8-D857-CD05-7B77A345BBDC}"/>
          </ac:spMkLst>
        </pc:spChg>
        <pc:spChg chg="mod">
          <ac:chgData name="Hoang The" userId="9f16f8d006165ab0" providerId="LiveId" clId="{7F9498BA-75D7-4E45-B082-8B1EFEE1B768}" dt="2024-09-07T01:58:46.236" v="4894" actId="113"/>
          <ac:spMkLst>
            <pc:docMk/>
            <pc:sldMk cId="2360141310" sldId="300"/>
            <ac:spMk id="23" creationId="{105431ED-B376-06BC-3D5C-A4074BC7CFB0}"/>
          </ac:spMkLst>
        </pc:spChg>
        <pc:spChg chg="del">
          <ac:chgData name="Hoang The" userId="9f16f8d006165ab0" providerId="LiveId" clId="{7F9498BA-75D7-4E45-B082-8B1EFEE1B768}" dt="2024-09-05T14:48:38.273" v="183" actId="478"/>
          <ac:spMkLst>
            <pc:docMk/>
            <pc:sldMk cId="2360141310" sldId="300"/>
            <ac:spMk id="25" creationId="{39ED2592-C330-6E98-612E-74F1188C944E}"/>
          </ac:spMkLst>
        </pc:spChg>
        <pc:spChg chg="del">
          <ac:chgData name="Hoang The" userId="9f16f8d006165ab0" providerId="LiveId" clId="{7F9498BA-75D7-4E45-B082-8B1EFEE1B768}" dt="2024-09-05T14:48:38.273" v="183" actId="478"/>
          <ac:spMkLst>
            <pc:docMk/>
            <pc:sldMk cId="2360141310" sldId="300"/>
            <ac:spMk id="26" creationId="{F40B904C-275B-7D6F-8089-28ED075C9F42}"/>
          </ac:spMkLst>
        </pc:spChg>
        <pc:spChg chg="del">
          <ac:chgData name="Hoang The" userId="9f16f8d006165ab0" providerId="LiveId" clId="{7F9498BA-75D7-4E45-B082-8B1EFEE1B768}" dt="2024-09-05T14:48:38.273" v="183" actId="478"/>
          <ac:spMkLst>
            <pc:docMk/>
            <pc:sldMk cId="2360141310" sldId="300"/>
            <ac:spMk id="27" creationId="{3382D799-5B82-396B-5C09-FD14ABA75DD8}"/>
          </ac:spMkLst>
        </pc:spChg>
        <pc:spChg chg="del">
          <ac:chgData name="Hoang The" userId="9f16f8d006165ab0" providerId="LiveId" clId="{7F9498BA-75D7-4E45-B082-8B1EFEE1B768}" dt="2024-09-05T14:48:38.273" v="183" actId="478"/>
          <ac:spMkLst>
            <pc:docMk/>
            <pc:sldMk cId="2360141310" sldId="300"/>
            <ac:spMk id="28" creationId="{695D252E-96AE-D3A5-39F4-1B3CD3C74279}"/>
          </ac:spMkLst>
        </pc:spChg>
        <pc:spChg chg="del">
          <ac:chgData name="Hoang The" userId="9f16f8d006165ab0" providerId="LiveId" clId="{7F9498BA-75D7-4E45-B082-8B1EFEE1B768}" dt="2024-09-05T14:48:38.273" v="183" actId="478"/>
          <ac:spMkLst>
            <pc:docMk/>
            <pc:sldMk cId="2360141310" sldId="300"/>
            <ac:spMk id="29" creationId="{896A4C5F-CA02-14B9-E06A-2C309DDC84FE}"/>
          </ac:spMkLst>
        </pc:spChg>
        <pc:spChg chg="del">
          <ac:chgData name="Hoang The" userId="9f16f8d006165ab0" providerId="LiveId" clId="{7F9498BA-75D7-4E45-B082-8B1EFEE1B768}" dt="2024-09-05T14:48:38.273" v="183" actId="478"/>
          <ac:spMkLst>
            <pc:docMk/>
            <pc:sldMk cId="2360141310" sldId="300"/>
            <ac:spMk id="30" creationId="{085432D0-8102-7907-F624-ED0FB35FE7E3}"/>
          </ac:spMkLst>
        </pc:spChg>
        <pc:spChg chg="del">
          <ac:chgData name="Hoang The" userId="9f16f8d006165ab0" providerId="LiveId" clId="{7F9498BA-75D7-4E45-B082-8B1EFEE1B768}" dt="2024-09-05T14:48:38.273" v="183" actId="478"/>
          <ac:spMkLst>
            <pc:docMk/>
            <pc:sldMk cId="2360141310" sldId="300"/>
            <ac:spMk id="31" creationId="{073237F2-65B6-E357-0710-5E28FE9A43F1}"/>
          </ac:spMkLst>
        </pc:spChg>
        <pc:picChg chg="add mod">
          <ac:chgData name="Hoang The" userId="9f16f8d006165ab0" providerId="LiveId" clId="{7F9498BA-75D7-4E45-B082-8B1EFEE1B768}" dt="2024-09-07T01:58:15.230" v="4883" actId="1076"/>
          <ac:picMkLst>
            <pc:docMk/>
            <pc:sldMk cId="2360141310" sldId="300"/>
            <ac:picMk id="2" creationId="{8C5AF52F-CDCF-4113-4970-A19308841046}"/>
          </ac:picMkLst>
        </pc:picChg>
        <pc:picChg chg="del">
          <ac:chgData name="Hoang The" userId="9f16f8d006165ab0" providerId="LiveId" clId="{7F9498BA-75D7-4E45-B082-8B1EFEE1B768}" dt="2024-09-05T14:32:46.675" v="182" actId="478"/>
          <ac:picMkLst>
            <pc:docMk/>
            <pc:sldMk cId="2360141310" sldId="300"/>
            <ac:picMk id="24" creationId="{39050309-145C-3624-A350-C4A99B921639}"/>
          </ac:picMkLst>
        </pc:picChg>
        <pc:picChg chg="add del">
          <ac:chgData name="Hoang The" userId="9f16f8d006165ab0" providerId="LiveId" clId="{7F9498BA-75D7-4E45-B082-8B1EFEE1B768}" dt="2024-09-05T14:56:19.758" v="220" actId="478"/>
          <ac:picMkLst>
            <pc:docMk/>
            <pc:sldMk cId="2360141310" sldId="300"/>
            <ac:picMk id="1026" creationId="{9FDB6C8F-3CEA-2247-EEF6-C384907CEBDA}"/>
          </ac:picMkLst>
        </pc:picChg>
        <pc:picChg chg="add del mod">
          <ac:chgData name="Hoang The" userId="9f16f8d006165ab0" providerId="LiveId" clId="{7F9498BA-75D7-4E45-B082-8B1EFEE1B768}" dt="2024-09-07T01:58:10.595" v="4881" actId="478"/>
          <ac:picMkLst>
            <pc:docMk/>
            <pc:sldMk cId="2360141310" sldId="300"/>
            <ac:picMk id="1026" creationId="{F3C03963-04FE-6236-6EAB-545CEDEB58D4}"/>
          </ac:picMkLst>
        </pc:picChg>
        <pc:picChg chg="add del mod">
          <ac:chgData name="Hoang The" userId="9f16f8d006165ab0" providerId="LiveId" clId="{7F9498BA-75D7-4E45-B082-8B1EFEE1B768}" dt="2024-09-07T01:56:15.972" v="4774" actId="478"/>
          <ac:picMkLst>
            <pc:docMk/>
            <pc:sldMk cId="2360141310" sldId="300"/>
            <ac:picMk id="1028" creationId="{2A273A12-E774-9F78-222F-BAE3796690E5}"/>
          </ac:picMkLst>
        </pc:picChg>
      </pc:sldChg>
      <pc:sldChg chg="del">
        <pc:chgData name="Hoang The" userId="9f16f8d006165ab0" providerId="LiveId" clId="{7F9498BA-75D7-4E45-B082-8B1EFEE1B768}" dt="2024-09-05T14:31:06.841" v="68" actId="47"/>
        <pc:sldMkLst>
          <pc:docMk/>
          <pc:sldMk cId="848112327" sldId="301"/>
        </pc:sldMkLst>
      </pc:sldChg>
      <pc:sldChg chg="addSp modSp add mod">
        <pc:chgData name="Hoang The" userId="9f16f8d006165ab0" providerId="LiveId" clId="{7F9498BA-75D7-4E45-B082-8B1EFEE1B768}" dt="2024-09-05T15:10:23.118" v="771" actId="20577"/>
        <pc:sldMkLst>
          <pc:docMk/>
          <pc:sldMk cId="1639170963" sldId="301"/>
        </pc:sldMkLst>
        <pc:spChg chg="mod">
          <ac:chgData name="Hoang The" userId="9f16f8d006165ab0" providerId="LiveId" clId="{7F9498BA-75D7-4E45-B082-8B1EFEE1B768}" dt="2024-09-05T15:10:23.118" v="771" actId="20577"/>
          <ac:spMkLst>
            <pc:docMk/>
            <pc:sldMk cId="1639170963" sldId="301"/>
            <ac:spMk id="23" creationId="{105431ED-B376-06BC-3D5C-A4074BC7CFB0}"/>
          </ac:spMkLst>
        </pc:spChg>
        <pc:picChg chg="add mod">
          <ac:chgData name="Hoang The" userId="9f16f8d006165ab0" providerId="LiveId" clId="{7F9498BA-75D7-4E45-B082-8B1EFEE1B768}" dt="2024-09-05T15:01:06.109" v="248" actId="1076"/>
          <ac:picMkLst>
            <pc:docMk/>
            <pc:sldMk cId="1639170963" sldId="301"/>
            <ac:picMk id="2050" creationId="{7EAACCAE-1583-1888-FFD7-AC0D56AF37DE}"/>
          </ac:picMkLst>
        </pc:picChg>
      </pc:sldChg>
      <pc:sldChg chg="new del">
        <pc:chgData name="Hoang The" userId="9f16f8d006165ab0" providerId="LiveId" clId="{7F9498BA-75D7-4E45-B082-8B1EFEE1B768}" dt="2024-09-05T14:31:19.194" v="75" actId="47"/>
        <pc:sldMkLst>
          <pc:docMk/>
          <pc:sldMk cId="1849704300" sldId="301"/>
        </pc:sldMkLst>
      </pc:sldChg>
      <pc:sldChg chg="new del">
        <pc:chgData name="Hoang The" userId="9f16f8d006165ab0" providerId="LiveId" clId="{7F9498BA-75D7-4E45-B082-8B1EFEE1B768}" dt="2024-09-05T14:31:19.194" v="75" actId="47"/>
        <pc:sldMkLst>
          <pc:docMk/>
          <pc:sldMk cId="793213933" sldId="302"/>
        </pc:sldMkLst>
      </pc:sldChg>
      <pc:sldChg chg="del">
        <pc:chgData name="Hoang The" userId="9f16f8d006165ab0" providerId="LiveId" clId="{7F9498BA-75D7-4E45-B082-8B1EFEE1B768}" dt="2024-09-05T14:31:06.841" v="68" actId="47"/>
        <pc:sldMkLst>
          <pc:docMk/>
          <pc:sldMk cId="1784472540" sldId="302"/>
        </pc:sldMkLst>
      </pc:sldChg>
      <pc:sldChg chg="addSp modSp add mod">
        <pc:chgData name="Hoang The" userId="9f16f8d006165ab0" providerId="LiveId" clId="{7F9498BA-75D7-4E45-B082-8B1EFEE1B768}" dt="2024-09-05T15:16:40.047" v="1090" actId="1076"/>
        <pc:sldMkLst>
          <pc:docMk/>
          <pc:sldMk cId="4063627231" sldId="302"/>
        </pc:sldMkLst>
        <pc:spChg chg="mod">
          <ac:chgData name="Hoang The" userId="9f16f8d006165ab0" providerId="LiveId" clId="{7F9498BA-75D7-4E45-B082-8B1EFEE1B768}" dt="2024-09-05T15:15:14.148" v="1077" actId="20577"/>
          <ac:spMkLst>
            <pc:docMk/>
            <pc:sldMk cId="4063627231" sldId="302"/>
            <ac:spMk id="23" creationId="{105431ED-B376-06BC-3D5C-A4074BC7CFB0}"/>
          </ac:spMkLst>
        </pc:spChg>
        <pc:picChg chg="add mod">
          <ac:chgData name="Hoang The" userId="9f16f8d006165ab0" providerId="LiveId" clId="{7F9498BA-75D7-4E45-B082-8B1EFEE1B768}" dt="2024-09-05T15:16:40.047" v="1090" actId="1076"/>
          <ac:picMkLst>
            <pc:docMk/>
            <pc:sldMk cId="4063627231" sldId="302"/>
            <ac:picMk id="3074" creationId="{696B5D6C-2068-5A0B-246C-C2E95922FA03}"/>
          </ac:picMkLst>
        </pc:picChg>
      </pc:sldChg>
      <pc:sldChg chg="addSp delSp modSp add mod ord">
        <pc:chgData name="Hoang The" userId="9f16f8d006165ab0" providerId="LiveId" clId="{7F9498BA-75D7-4E45-B082-8B1EFEE1B768}" dt="2024-09-05T15:22:54.521" v="1161" actId="1076"/>
        <pc:sldMkLst>
          <pc:docMk/>
          <pc:sldMk cId="2766368035" sldId="303"/>
        </pc:sldMkLst>
        <pc:spChg chg="mod">
          <ac:chgData name="Hoang The" userId="9f16f8d006165ab0" providerId="LiveId" clId="{7F9498BA-75D7-4E45-B082-8B1EFEE1B768}" dt="2024-09-05T15:19:39.364" v="1135"/>
          <ac:spMkLst>
            <pc:docMk/>
            <pc:sldMk cId="2766368035" sldId="303"/>
            <ac:spMk id="20" creationId="{AA48FE7F-6FD8-D857-CD05-7B77A345BBDC}"/>
          </ac:spMkLst>
        </pc:spChg>
        <pc:spChg chg="mod">
          <ac:chgData name="Hoang The" userId="9f16f8d006165ab0" providerId="LiveId" clId="{7F9498BA-75D7-4E45-B082-8B1EFEE1B768}" dt="2024-09-05T15:19:29.257" v="1129" actId="21"/>
          <ac:spMkLst>
            <pc:docMk/>
            <pc:sldMk cId="2766368035" sldId="303"/>
            <ac:spMk id="23" creationId="{105431ED-B376-06BC-3D5C-A4074BC7CFB0}"/>
          </ac:spMkLst>
        </pc:spChg>
        <pc:picChg chg="del">
          <ac:chgData name="Hoang The" userId="9f16f8d006165ab0" providerId="LiveId" clId="{7F9498BA-75D7-4E45-B082-8B1EFEE1B768}" dt="2024-09-05T15:17:40.974" v="1107" actId="478"/>
          <ac:picMkLst>
            <pc:docMk/>
            <pc:sldMk cId="2766368035" sldId="303"/>
            <ac:picMk id="1028" creationId="{2A273A12-E774-9F78-222F-BAE3796690E5}"/>
          </ac:picMkLst>
        </pc:picChg>
        <pc:picChg chg="add del mod">
          <ac:chgData name="Hoang The" userId="9f16f8d006165ab0" providerId="LiveId" clId="{7F9498BA-75D7-4E45-B082-8B1EFEE1B768}" dt="2024-09-05T15:22:42.047" v="1158" actId="478"/>
          <ac:picMkLst>
            <pc:docMk/>
            <pc:sldMk cId="2766368035" sldId="303"/>
            <ac:picMk id="4098" creationId="{6BCB2624-FB04-F4D6-7948-5BF73D8C1928}"/>
          </ac:picMkLst>
        </pc:picChg>
        <pc:picChg chg="add mod">
          <ac:chgData name="Hoang The" userId="9f16f8d006165ab0" providerId="LiveId" clId="{7F9498BA-75D7-4E45-B082-8B1EFEE1B768}" dt="2024-09-05T15:22:54.521" v="1161" actId="1076"/>
          <ac:picMkLst>
            <pc:docMk/>
            <pc:sldMk cId="2766368035" sldId="303"/>
            <ac:picMk id="4100" creationId="{5451F339-72EF-7F66-54B0-BE14B7140152}"/>
          </ac:picMkLst>
        </pc:picChg>
      </pc:sldChg>
      <pc:sldChg chg="new del">
        <pc:chgData name="Hoang The" userId="9f16f8d006165ab0" providerId="LiveId" clId="{7F9498BA-75D7-4E45-B082-8B1EFEE1B768}" dt="2024-09-05T14:31:19.194" v="75" actId="47"/>
        <pc:sldMkLst>
          <pc:docMk/>
          <pc:sldMk cId="3721637748" sldId="303"/>
        </pc:sldMkLst>
      </pc:sldChg>
      <pc:sldChg chg="addSp delSp modSp add mod">
        <pc:chgData name="Hoang The" userId="9f16f8d006165ab0" providerId="LiveId" clId="{7F9498BA-75D7-4E45-B082-8B1EFEE1B768}" dt="2024-09-05T15:38:25.150" v="1221" actId="1076"/>
        <pc:sldMkLst>
          <pc:docMk/>
          <pc:sldMk cId="644692642" sldId="304"/>
        </pc:sldMkLst>
        <pc:spChg chg="mod">
          <ac:chgData name="Hoang The" userId="9f16f8d006165ab0" providerId="LiveId" clId="{7F9498BA-75D7-4E45-B082-8B1EFEE1B768}" dt="2024-09-05T15:19:46.847" v="1142"/>
          <ac:spMkLst>
            <pc:docMk/>
            <pc:sldMk cId="644692642" sldId="304"/>
            <ac:spMk id="20" creationId="{AA48FE7F-6FD8-D857-CD05-7B77A345BBDC}"/>
          </ac:spMkLst>
        </pc:spChg>
        <pc:spChg chg="mod">
          <ac:chgData name="Hoang The" userId="9f16f8d006165ab0" providerId="LiveId" clId="{7F9498BA-75D7-4E45-B082-8B1EFEE1B768}" dt="2024-09-05T15:38:17.593" v="1219" actId="14100"/>
          <ac:spMkLst>
            <pc:docMk/>
            <pc:sldMk cId="644692642" sldId="304"/>
            <ac:spMk id="23" creationId="{105431ED-B376-06BC-3D5C-A4074BC7CFB0}"/>
          </ac:spMkLst>
        </pc:spChg>
        <pc:picChg chg="add del mod">
          <ac:chgData name="Hoang The" userId="9f16f8d006165ab0" providerId="LiveId" clId="{7F9498BA-75D7-4E45-B082-8B1EFEE1B768}" dt="2024-09-05T15:37:39.285" v="1213" actId="478"/>
          <ac:picMkLst>
            <pc:docMk/>
            <pc:sldMk cId="644692642" sldId="304"/>
            <ac:picMk id="6146" creationId="{A9D2061D-6904-CA08-FD5F-B3CD9465538D}"/>
          </ac:picMkLst>
        </pc:picChg>
        <pc:picChg chg="add mod">
          <ac:chgData name="Hoang The" userId="9f16f8d006165ab0" providerId="LiveId" clId="{7F9498BA-75D7-4E45-B082-8B1EFEE1B768}" dt="2024-09-05T15:38:25.150" v="1221" actId="1076"/>
          <ac:picMkLst>
            <pc:docMk/>
            <pc:sldMk cId="644692642" sldId="304"/>
            <ac:picMk id="6148" creationId="{74F67BB8-DD42-76D8-AED6-D4E6956D0722}"/>
          </ac:picMkLst>
        </pc:picChg>
      </pc:sldChg>
      <pc:sldChg chg="new del">
        <pc:chgData name="Hoang The" userId="9f16f8d006165ab0" providerId="LiveId" clId="{7F9498BA-75D7-4E45-B082-8B1EFEE1B768}" dt="2024-09-05T14:31:19.194" v="75" actId="47"/>
        <pc:sldMkLst>
          <pc:docMk/>
          <pc:sldMk cId="1028041581" sldId="304"/>
        </pc:sldMkLst>
      </pc:sldChg>
      <pc:sldChg chg="new del">
        <pc:chgData name="Hoang The" userId="9f16f8d006165ab0" providerId="LiveId" clId="{7F9498BA-75D7-4E45-B082-8B1EFEE1B768}" dt="2024-09-05T14:31:19.194" v="75" actId="47"/>
        <pc:sldMkLst>
          <pc:docMk/>
          <pc:sldMk cId="866061153" sldId="305"/>
        </pc:sldMkLst>
      </pc:sldChg>
      <pc:sldChg chg="del">
        <pc:chgData name="Hoang The" userId="9f16f8d006165ab0" providerId="LiveId" clId="{7F9498BA-75D7-4E45-B082-8B1EFEE1B768}" dt="2024-09-05T14:31:06.841" v="68" actId="47"/>
        <pc:sldMkLst>
          <pc:docMk/>
          <pc:sldMk cId="2544109193" sldId="305"/>
        </pc:sldMkLst>
      </pc:sldChg>
      <pc:sldChg chg="addSp modSp add mod">
        <pc:chgData name="Hoang The" userId="9f16f8d006165ab0" providerId="LiveId" clId="{7F9498BA-75D7-4E45-B082-8B1EFEE1B768}" dt="2024-09-05T15:44:40.435" v="1241" actId="1076"/>
        <pc:sldMkLst>
          <pc:docMk/>
          <pc:sldMk cId="3513381012" sldId="305"/>
        </pc:sldMkLst>
        <pc:spChg chg="add mod">
          <ac:chgData name="Hoang The" userId="9f16f8d006165ab0" providerId="LiveId" clId="{7F9498BA-75D7-4E45-B082-8B1EFEE1B768}" dt="2024-09-05T15:44:40.435" v="1241" actId="1076"/>
          <ac:spMkLst>
            <pc:docMk/>
            <pc:sldMk cId="3513381012" sldId="305"/>
            <ac:spMk id="2" creationId="{E55D7FF2-900D-FCE3-A2F6-709E941632DE}"/>
          </ac:spMkLst>
        </pc:spChg>
        <pc:spChg chg="add mod">
          <ac:chgData name="Hoang The" userId="9f16f8d006165ab0" providerId="LiveId" clId="{7F9498BA-75D7-4E45-B082-8B1EFEE1B768}" dt="2024-09-05T15:44:33.068" v="1238" actId="1076"/>
          <ac:spMkLst>
            <pc:docMk/>
            <pc:sldMk cId="3513381012" sldId="305"/>
            <ac:spMk id="4" creationId="{2B172DF1-BFAE-149B-9723-3D4503D9A562}"/>
          </ac:spMkLst>
        </pc:spChg>
        <pc:spChg chg="mod">
          <ac:chgData name="Hoang The" userId="9f16f8d006165ab0" providerId="LiveId" clId="{7F9498BA-75D7-4E45-B082-8B1EFEE1B768}" dt="2024-09-05T15:20:08.586" v="1146"/>
          <ac:spMkLst>
            <pc:docMk/>
            <pc:sldMk cId="3513381012" sldId="305"/>
            <ac:spMk id="20" creationId="{AA48FE7F-6FD8-D857-CD05-7B77A345BBDC}"/>
          </ac:spMkLst>
        </pc:spChg>
        <pc:spChg chg="mod">
          <ac:chgData name="Hoang The" userId="9f16f8d006165ab0" providerId="LiveId" clId="{7F9498BA-75D7-4E45-B082-8B1EFEE1B768}" dt="2024-09-05T15:43:34.018" v="1230" actId="14100"/>
          <ac:spMkLst>
            <pc:docMk/>
            <pc:sldMk cId="3513381012" sldId="305"/>
            <ac:spMk id="23" creationId="{105431ED-B376-06BC-3D5C-A4074BC7CFB0}"/>
          </ac:spMkLst>
        </pc:spChg>
        <pc:picChg chg="add mod">
          <ac:chgData name="Hoang The" userId="9f16f8d006165ab0" providerId="LiveId" clId="{7F9498BA-75D7-4E45-B082-8B1EFEE1B768}" dt="2024-09-05T15:44:19.621" v="1236"/>
          <ac:picMkLst>
            <pc:docMk/>
            <pc:sldMk cId="3513381012" sldId="305"/>
            <ac:picMk id="3" creationId="{7AD50EC0-C82E-BEB9-3626-B0D4A00F2AC4}"/>
          </ac:picMkLst>
        </pc:picChg>
        <pc:picChg chg="add mod">
          <ac:chgData name="Hoang The" userId="9f16f8d006165ab0" providerId="LiveId" clId="{7F9498BA-75D7-4E45-B082-8B1EFEE1B768}" dt="2024-09-05T15:44:35.194" v="1240" actId="1076"/>
          <ac:picMkLst>
            <pc:docMk/>
            <pc:sldMk cId="3513381012" sldId="305"/>
            <ac:picMk id="7170" creationId="{5DFA9270-9179-0E6A-D955-EF0D7868F341}"/>
          </ac:picMkLst>
        </pc:picChg>
      </pc:sldChg>
      <pc:sldChg chg="new del">
        <pc:chgData name="Hoang The" userId="9f16f8d006165ab0" providerId="LiveId" clId="{7F9498BA-75D7-4E45-B082-8B1EFEE1B768}" dt="2024-09-05T14:31:19.194" v="75" actId="47"/>
        <pc:sldMkLst>
          <pc:docMk/>
          <pc:sldMk cId="1073967142" sldId="306"/>
        </pc:sldMkLst>
      </pc:sldChg>
      <pc:sldChg chg="addSp delSp modSp add mod">
        <pc:chgData name="Hoang The" userId="9f16f8d006165ab0" providerId="LiveId" clId="{7F9498BA-75D7-4E45-B082-8B1EFEE1B768}" dt="2024-09-05T15:35:33.499" v="1210" actId="1076"/>
        <pc:sldMkLst>
          <pc:docMk/>
          <pc:sldMk cId="2260356403" sldId="306"/>
        </pc:sldMkLst>
        <pc:spChg chg="mod">
          <ac:chgData name="Hoang The" userId="9f16f8d006165ab0" providerId="LiveId" clId="{7F9498BA-75D7-4E45-B082-8B1EFEE1B768}" dt="2024-09-05T15:26:11.474" v="1175" actId="20577"/>
          <ac:spMkLst>
            <pc:docMk/>
            <pc:sldMk cId="2260356403" sldId="306"/>
            <ac:spMk id="20" creationId="{AA48FE7F-6FD8-D857-CD05-7B77A345BBDC}"/>
          </ac:spMkLst>
        </pc:spChg>
        <pc:spChg chg="mod">
          <ac:chgData name="Hoang The" userId="9f16f8d006165ab0" providerId="LiveId" clId="{7F9498BA-75D7-4E45-B082-8B1EFEE1B768}" dt="2024-09-05T15:33:13.506" v="1190" actId="20577"/>
          <ac:spMkLst>
            <pc:docMk/>
            <pc:sldMk cId="2260356403" sldId="306"/>
            <ac:spMk id="23" creationId="{105431ED-B376-06BC-3D5C-A4074BC7CFB0}"/>
          </ac:spMkLst>
        </pc:spChg>
        <pc:picChg chg="del">
          <ac:chgData name="Hoang The" userId="9f16f8d006165ab0" providerId="LiveId" clId="{7F9498BA-75D7-4E45-B082-8B1EFEE1B768}" dt="2024-09-05T15:26:15.128" v="1176" actId="478"/>
          <ac:picMkLst>
            <pc:docMk/>
            <pc:sldMk cId="2260356403" sldId="306"/>
            <ac:picMk id="4100" creationId="{5451F339-72EF-7F66-54B0-BE14B7140152}"/>
          </ac:picMkLst>
        </pc:picChg>
        <pc:picChg chg="add mod">
          <ac:chgData name="Hoang The" userId="9f16f8d006165ab0" providerId="LiveId" clId="{7F9498BA-75D7-4E45-B082-8B1EFEE1B768}" dt="2024-09-05T15:35:30.024" v="1209" actId="1076"/>
          <ac:picMkLst>
            <pc:docMk/>
            <pc:sldMk cId="2260356403" sldId="306"/>
            <ac:picMk id="5122" creationId="{ACAEB39C-9388-4FE8-3838-88A3384BAC27}"/>
          </ac:picMkLst>
        </pc:picChg>
        <pc:picChg chg="add del mod">
          <ac:chgData name="Hoang The" userId="9f16f8d006165ab0" providerId="LiveId" clId="{7F9498BA-75D7-4E45-B082-8B1EFEE1B768}" dt="2024-09-05T15:34:49.862" v="1201" actId="478"/>
          <ac:picMkLst>
            <pc:docMk/>
            <pc:sldMk cId="2260356403" sldId="306"/>
            <ac:picMk id="5124" creationId="{5A4411EC-1E9B-2632-7E3F-79A632DAD8A5}"/>
          </ac:picMkLst>
        </pc:picChg>
        <pc:picChg chg="add mod">
          <ac:chgData name="Hoang The" userId="9f16f8d006165ab0" providerId="LiveId" clId="{7F9498BA-75D7-4E45-B082-8B1EFEE1B768}" dt="2024-09-05T15:35:33.499" v="1210" actId="1076"/>
          <ac:picMkLst>
            <pc:docMk/>
            <pc:sldMk cId="2260356403" sldId="306"/>
            <ac:picMk id="5126" creationId="{D8E5E043-DC2A-52F2-2333-FB783BB74835}"/>
          </ac:picMkLst>
        </pc:picChg>
      </pc:sldChg>
      <pc:sldChg chg="addSp delSp modSp add mod">
        <pc:chgData name="Hoang The" userId="9f16f8d006165ab0" providerId="LiveId" clId="{7F9498BA-75D7-4E45-B082-8B1EFEE1B768}" dt="2024-09-06T12:52:52.322" v="2060" actId="14100"/>
        <pc:sldMkLst>
          <pc:docMk/>
          <pc:sldMk cId="901554730" sldId="307"/>
        </pc:sldMkLst>
        <pc:spChg chg="del">
          <ac:chgData name="Hoang The" userId="9f16f8d006165ab0" providerId="LiveId" clId="{7F9498BA-75D7-4E45-B082-8B1EFEE1B768}" dt="2024-09-05T15:49:34.509" v="1253" actId="478"/>
          <ac:spMkLst>
            <pc:docMk/>
            <pc:sldMk cId="901554730" sldId="307"/>
            <ac:spMk id="2" creationId="{E55D7FF2-900D-FCE3-A2F6-709E941632DE}"/>
          </ac:spMkLst>
        </pc:spChg>
        <pc:spChg chg="add">
          <ac:chgData name="Hoang The" userId="9f16f8d006165ab0" providerId="LiveId" clId="{7F9498BA-75D7-4E45-B082-8B1EFEE1B768}" dt="2024-09-05T15:49:36.278" v="1254"/>
          <ac:spMkLst>
            <pc:docMk/>
            <pc:sldMk cId="901554730" sldId="307"/>
            <ac:spMk id="3" creationId="{2DA047A0-78C8-EBBC-F807-58370600CE80}"/>
          </ac:spMkLst>
        </pc:spChg>
        <pc:spChg chg="del">
          <ac:chgData name="Hoang The" userId="9f16f8d006165ab0" providerId="LiveId" clId="{7F9498BA-75D7-4E45-B082-8B1EFEE1B768}" dt="2024-09-05T15:49:34.509" v="1253" actId="478"/>
          <ac:spMkLst>
            <pc:docMk/>
            <pc:sldMk cId="901554730" sldId="307"/>
            <ac:spMk id="4" creationId="{2B172DF1-BFAE-149B-9723-3D4503D9A562}"/>
          </ac:spMkLst>
        </pc:spChg>
        <pc:spChg chg="add">
          <ac:chgData name="Hoang The" userId="9f16f8d006165ab0" providerId="LiveId" clId="{7F9498BA-75D7-4E45-B082-8B1EFEE1B768}" dt="2024-09-05T15:51:50.807" v="1264"/>
          <ac:spMkLst>
            <pc:docMk/>
            <pc:sldMk cId="901554730" sldId="307"/>
            <ac:spMk id="5" creationId="{2592EFC7-32D8-6D16-9891-4714E1E919EF}"/>
          </ac:spMkLst>
        </pc:spChg>
        <pc:spChg chg="mod">
          <ac:chgData name="Hoang The" userId="9f16f8d006165ab0" providerId="LiveId" clId="{7F9498BA-75D7-4E45-B082-8B1EFEE1B768}" dt="2024-09-05T15:49:20.104" v="1251" actId="20577"/>
          <ac:spMkLst>
            <pc:docMk/>
            <pc:sldMk cId="901554730" sldId="307"/>
            <ac:spMk id="20" creationId="{AA48FE7F-6FD8-D857-CD05-7B77A345BBDC}"/>
          </ac:spMkLst>
        </pc:spChg>
        <pc:spChg chg="mod">
          <ac:chgData name="Hoang The" userId="9f16f8d006165ab0" providerId="LiveId" clId="{7F9498BA-75D7-4E45-B082-8B1EFEE1B768}" dt="2024-09-06T12:52:52.322" v="2060" actId="14100"/>
          <ac:spMkLst>
            <pc:docMk/>
            <pc:sldMk cId="901554730" sldId="307"/>
            <ac:spMk id="23" creationId="{105431ED-B376-06BC-3D5C-A4074BC7CFB0}"/>
          </ac:spMkLst>
        </pc:spChg>
        <pc:picChg chg="add del mod">
          <ac:chgData name="Hoang The" userId="9f16f8d006165ab0" providerId="LiveId" clId="{7F9498BA-75D7-4E45-B082-8B1EFEE1B768}" dt="2024-09-05T15:57:40.075" v="1304" actId="478"/>
          <ac:picMkLst>
            <pc:docMk/>
            <pc:sldMk cId="901554730" sldId="307"/>
            <ac:picMk id="6" creationId="{63FCA086-1759-1A65-CFC0-4D24F77C334D}"/>
          </ac:picMkLst>
        </pc:picChg>
        <pc:picChg chg="del">
          <ac:chgData name="Hoang The" userId="9f16f8d006165ab0" providerId="LiveId" clId="{7F9498BA-75D7-4E45-B082-8B1EFEE1B768}" dt="2024-09-05T15:49:31.824" v="1252" actId="478"/>
          <ac:picMkLst>
            <pc:docMk/>
            <pc:sldMk cId="901554730" sldId="307"/>
            <ac:picMk id="7170" creationId="{5DFA9270-9179-0E6A-D955-EF0D7868F341}"/>
          </ac:picMkLst>
        </pc:picChg>
        <pc:picChg chg="add del mod">
          <ac:chgData name="Hoang The" userId="9f16f8d006165ab0" providerId="LiveId" clId="{7F9498BA-75D7-4E45-B082-8B1EFEE1B768}" dt="2024-09-05T15:56:17.092" v="1292" actId="21"/>
          <ac:picMkLst>
            <pc:docMk/>
            <pc:sldMk cId="901554730" sldId="307"/>
            <ac:picMk id="8196" creationId="{63FCA086-1759-1A65-CFC0-4D24F77C334D}"/>
          </ac:picMkLst>
        </pc:picChg>
      </pc:sldChg>
      <pc:sldChg chg="del">
        <pc:chgData name="Hoang The" userId="9f16f8d006165ab0" providerId="LiveId" clId="{7F9498BA-75D7-4E45-B082-8B1EFEE1B768}" dt="2024-09-05T14:31:06.841" v="68" actId="47"/>
        <pc:sldMkLst>
          <pc:docMk/>
          <pc:sldMk cId="3966331987" sldId="307"/>
        </pc:sldMkLst>
      </pc:sldChg>
      <pc:sldChg chg="addSp modSp add mod">
        <pc:chgData name="Hoang The" userId="9f16f8d006165ab0" providerId="LiveId" clId="{7F9498BA-75D7-4E45-B082-8B1EFEE1B768}" dt="2024-09-06T16:16:46.808" v="3307" actId="255"/>
        <pc:sldMkLst>
          <pc:docMk/>
          <pc:sldMk cId="878940949" sldId="308"/>
        </pc:sldMkLst>
        <pc:spChg chg="mod">
          <ac:chgData name="Hoang The" userId="9f16f8d006165ab0" providerId="LiveId" clId="{7F9498BA-75D7-4E45-B082-8B1EFEE1B768}" dt="2024-09-06T12:50:25.084" v="2018" actId="20577"/>
          <ac:spMkLst>
            <pc:docMk/>
            <pc:sldMk cId="878940949" sldId="308"/>
            <ac:spMk id="20" creationId="{AA48FE7F-6FD8-D857-CD05-7B77A345BBDC}"/>
          </ac:spMkLst>
        </pc:spChg>
        <pc:spChg chg="mod">
          <ac:chgData name="Hoang The" userId="9f16f8d006165ab0" providerId="LiveId" clId="{7F9498BA-75D7-4E45-B082-8B1EFEE1B768}" dt="2024-09-06T16:16:46.808" v="3307" actId="255"/>
          <ac:spMkLst>
            <pc:docMk/>
            <pc:sldMk cId="878940949" sldId="308"/>
            <ac:spMk id="23" creationId="{105431ED-B376-06BC-3D5C-A4074BC7CFB0}"/>
          </ac:spMkLst>
        </pc:spChg>
        <pc:picChg chg="add mod">
          <ac:chgData name="Hoang The" userId="9f16f8d006165ab0" providerId="LiveId" clId="{7F9498BA-75D7-4E45-B082-8B1EFEE1B768}" dt="2024-09-06T12:05:57.897" v="1996" actId="1076"/>
          <ac:picMkLst>
            <pc:docMk/>
            <pc:sldMk cId="878940949" sldId="308"/>
            <ac:picMk id="9218" creationId="{C5C48390-8A1B-E4EF-2E76-47B2C9297268}"/>
          </ac:picMkLst>
        </pc:picChg>
      </pc:sldChg>
      <pc:sldChg chg="del">
        <pc:chgData name="Hoang The" userId="9f16f8d006165ab0" providerId="LiveId" clId="{7F9498BA-75D7-4E45-B082-8B1EFEE1B768}" dt="2024-09-05T14:31:06.841" v="68" actId="47"/>
        <pc:sldMkLst>
          <pc:docMk/>
          <pc:sldMk cId="1528808102" sldId="308"/>
        </pc:sldMkLst>
      </pc:sldChg>
      <pc:sldChg chg="addSp modSp add mod">
        <pc:chgData name="Hoang The" userId="9f16f8d006165ab0" providerId="LiveId" clId="{7F9498BA-75D7-4E45-B082-8B1EFEE1B768}" dt="2024-09-05T15:58:56.952" v="1315" actId="1076"/>
        <pc:sldMkLst>
          <pc:docMk/>
          <pc:sldMk cId="803276968" sldId="309"/>
        </pc:sldMkLst>
        <pc:spChg chg="mod">
          <ac:chgData name="Hoang The" userId="9f16f8d006165ab0" providerId="LiveId" clId="{7F9498BA-75D7-4E45-B082-8B1EFEE1B768}" dt="2024-09-05T15:57:46.908" v="1307" actId="5793"/>
          <ac:spMkLst>
            <pc:docMk/>
            <pc:sldMk cId="803276968" sldId="309"/>
            <ac:spMk id="23" creationId="{105431ED-B376-06BC-3D5C-A4074BC7CFB0}"/>
          </ac:spMkLst>
        </pc:spChg>
        <pc:picChg chg="add mod">
          <ac:chgData name="Hoang The" userId="9f16f8d006165ab0" providerId="LiveId" clId="{7F9498BA-75D7-4E45-B082-8B1EFEE1B768}" dt="2024-09-05T15:58:56.952" v="1315" actId="1076"/>
          <ac:picMkLst>
            <pc:docMk/>
            <pc:sldMk cId="803276968" sldId="309"/>
            <ac:picMk id="2" creationId="{D0DBAB29-5203-37EF-8D45-677F18EA732A}"/>
          </ac:picMkLst>
        </pc:picChg>
      </pc:sldChg>
      <pc:sldChg chg="del">
        <pc:chgData name="Hoang The" userId="9f16f8d006165ab0" providerId="LiveId" clId="{7F9498BA-75D7-4E45-B082-8B1EFEE1B768}" dt="2024-09-05T14:31:06.841" v="68" actId="47"/>
        <pc:sldMkLst>
          <pc:docMk/>
          <pc:sldMk cId="4057895877" sldId="309"/>
        </pc:sldMkLst>
      </pc:sldChg>
      <pc:sldChg chg="del">
        <pc:chgData name="Hoang The" userId="9f16f8d006165ab0" providerId="LiveId" clId="{7F9498BA-75D7-4E45-B082-8B1EFEE1B768}" dt="2024-09-05T14:31:06.841" v="68" actId="47"/>
        <pc:sldMkLst>
          <pc:docMk/>
          <pc:sldMk cId="1962693100" sldId="310"/>
        </pc:sldMkLst>
      </pc:sldChg>
      <pc:sldChg chg="addSp delSp modSp add mod">
        <pc:chgData name="Hoang The" userId="9f16f8d006165ab0" providerId="LiveId" clId="{7F9498BA-75D7-4E45-B082-8B1EFEE1B768}" dt="2024-09-06T15:54:51.767" v="3196" actId="20577"/>
        <pc:sldMkLst>
          <pc:docMk/>
          <pc:sldMk cId="2826537934" sldId="310"/>
        </pc:sldMkLst>
        <pc:spChg chg="add">
          <ac:chgData name="Hoang The" userId="9f16f8d006165ab0" providerId="LiveId" clId="{7F9498BA-75D7-4E45-B082-8B1EFEE1B768}" dt="2024-09-06T13:05:58.111" v="2129"/>
          <ac:spMkLst>
            <pc:docMk/>
            <pc:sldMk cId="2826537934" sldId="310"/>
            <ac:spMk id="2" creationId="{34F40DFC-B976-6CFC-0AF7-CA9B9ADF7D9F}"/>
          </ac:spMkLst>
        </pc:spChg>
        <pc:spChg chg="add">
          <ac:chgData name="Hoang The" userId="9f16f8d006165ab0" providerId="LiveId" clId="{7F9498BA-75D7-4E45-B082-8B1EFEE1B768}" dt="2024-09-06T13:06:03.302" v="2130"/>
          <ac:spMkLst>
            <pc:docMk/>
            <pc:sldMk cId="2826537934" sldId="310"/>
            <ac:spMk id="3" creationId="{D9AD41A9-35A3-39B3-52E2-0BBF2B18884C}"/>
          </ac:spMkLst>
        </pc:spChg>
        <pc:spChg chg="add mod">
          <ac:chgData name="Hoang The" userId="9f16f8d006165ab0" providerId="LiveId" clId="{7F9498BA-75D7-4E45-B082-8B1EFEE1B768}" dt="2024-09-06T13:21:53.663" v="2235" actId="1036"/>
          <ac:spMkLst>
            <pc:docMk/>
            <pc:sldMk cId="2826537934" sldId="310"/>
            <ac:spMk id="8" creationId="{F1130F02-BC0E-1D3A-FCA5-9D44EF960A49}"/>
          </ac:spMkLst>
        </pc:spChg>
        <pc:spChg chg="mod">
          <ac:chgData name="Hoang The" userId="9f16f8d006165ab0" providerId="LiveId" clId="{7F9498BA-75D7-4E45-B082-8B1EFEE1B768}" dt="2024-09-06T12:50:31.366" v="2036" actId="20577"/>
          <ac:spMkLst>
            <pc:docMk/>
            <pc:sldMk cId="2826537934" sldId="310"/>
            <ac:spMk id="20" creationId="{AA48FE7F-6FD8-D857-CD05-7B77A345BBDC}"/>
          </ac:spMkLst>
        </pc:spChg>
        <pc:spChg chg="mod">
          <ac:chgData name="Hoang The" userId="9f16f8d006165ab0" providerId="LiveId" clId="{7F9498BA-75D7-4E45-B082-8B1EFEE1B768}" dt="2024-09-06T15:54:51.767" v="3196" actId="20577"/>
          <ac:spMkLst>
            <pc:docMk/>
            <pc:sldMk cId="2826537934" sldId="310"/>
            <ac:spMk id="23" creationId="{105431ED-B376-06BC-3D5C-A4074BC7CFB0}"/>
          </ac:spMkLst>
        </pc:spChg>
        <pc:picChg chg="add mod">
          <ac:chgData name="Hoang The" userId="9f16f8d006165ab0" providerId="LiveId" clId="{7F9498BA-75D7-4E45-B082-8B1EFEE1B768}" dt="2024-09-06T13:21:24.448" v="2218" actId="1076"/>
          <ac:picMkLst>
            <pc:docMk/>
            <pc:sldMk cId="2826537934" sldId="310"/>
            <ac:picMk id="5" creationId="{5CEB3809-3892-8B27-DBDE-A240DB3C0552}"/>
          </ac:picMkLst>
        </pc:picChg>
        <pc:picChg chg="add mod">
          <ac:chgData name="Hoang The" userId="9f16f8d006165ab0" providerId="LiveId" clId="{7F9498BA-75D7-4E45-B082-8B1EFEE1B768}" dt="2024-09-06T13:21:29.597" v="2220" actId="1076"/>
          <ac:picMkLst>
            <pc:docMk/>
            <pc:sldMk cId="2826537934" sldId="310"/>
            <ac:picMk id="7" creationId="{C26460DA-611F-D3E5-9140-4099C5332484}"/>
          </ac:picMkLst>
        </pc:picChg>
        <pc:picChg chg="del">
          <ac:chgData name="Hoang The" userId="9f16f8d006165ab0" providerId="LiveId" clId="{7F9498BA-75D7-4E45-B082-8B1EFEE1B768}" dt="2024-09-06T12:49:44.284" v="2000" actId="478"/>
          <ac:picMkLst>
            <pc:docMk/>
            <pc:sldMk cId="2826537934" sldId="310"/>
            <ac:picMk id="9218" creationId="{C5C48390-8A1B-E4EF-2E76-47B2C9297268}"/>
          </ac:picMkLst>
        </pc:picChg>
        <pc:picChg chg="add del mod">
          <ac:chgData name="Hoang The" userId="9f16f8d006165ab0" providerId="LiveId" clId="{7F9498BA-75D7-4E45-B082-8B1EFEE1B768}" dt="2024-09-06T12:52:38.469" v="2057" actId="478"/>
          <ac:picMkLst>
            <pc:docMk/>
            <pc:sldMk cId="2826537934" sldId="310"/>
            <ac:picMk id="11266" creationId="{970ABF6F-FF06-F118-5E70-127181CD0798}"/>
          </ac:picMkLst>
        </pc:picChg>
        <pc:picChg chg="add del mod">
          <ac:chgData name="Hoang The" userId="9f16f8d006165ab0" providerId="LiveId" clId="{7F9498BA-75D7-4E45-B082-8B1EFEE1B768}" dt="2024-09-06T13:20:08.786" v="2205" actId="478"/>
          <ac:picMkLst>
            <pc:docMk/>
            <pc:sldMk cId="2826537934" sldId="310"/>
            <ac:picMk id="11270" creationId="{A3595568-4D4F-6764-D816-4AA12C7961A5}"/>
          </ac:picMkLst>
        </pc:picChg>
      </pc:sldChg>
      <pc:sldChg chg="addSp delSp modSp add mod ord">
        <pc:chgData name="Hoang The" userId="9f16f8d006165ab0" providerId="LiveId" clId="{7F9498BA-75D7-4E45-B082-8B1EFEE1B768}" dt="2024-09-06T16:00:45.716" v="3232" actId="1076"/>
        <pc:sldMkLst>
          <pc:docMk/>
          <pc:sldMk cId="425694427" sldId="311"/>
        </pc:sldMkLst>
        <pc:spChg chg="mod">
          <ac:chgData name="Hoang The" userId="9f16f8d006165ab0" providerId="LiveId" clId="{7F9498BA-75D7-4E45-B082-8B1EFEE1B768}" dt="2024-09-06T15:58:48.979" v="3221" actId="20577"/>
          <ac:spMkLst>
            <pc:docMk/>
            <pc:sldMk cId="425694427" sldId="311"/>
            <ac:spMk id="20" creationId="{AA48FE7F-6FD8-D857-CD05-7B77A345BBDC}"/>
          </ac:spMkLst>
        </pc:spChg>
        <pc:spChg chg="mod">
          <ac:chgData name="Hoang The" userId="9f16f8d006165ab0" providerId="LiveId" clId="{7F9498BA-75D7-4E45-B082-8B1EFEE1B768}" dt="2024-09-06T15:58:52.761" v="3222" actId="20577"/>
          <ac:spMkLst>
            <pc:docMk/>
            <pc:sldMk cId="425694427" sldId="311"/>
            <ac:spMk id="23" creationId="{105431ED-B376-06BC-3D5C-A4074BC7CFB0}"/>
          </ac:spMkLst>
        </pc:spChg>
        <pc:picChg chg="del">
          <ac:chgData name="Hoang The" userId="9f16f8d006165ab0" providerId="LiveId" clId="{7F9498BA-75D7-4E45-B082-8B1EFEE1B768}" dt="2024-09-06T15:57:46.701" v="3197" actId="478"/>
          <ac:picMkLst>
            <pc:docMk/>
            <pc:sldMk cId="425694427" sldId="311"/>
            <ac:picMk id="11266" creationId="{970ABF6F-FF06-F118-5E70-127181CD0798}"/>
          </ac:picMkLst>
        </pc:picChg>
        <pc:picChg chg="add del">
          <ac:chgData name="Hoang The" userId="9f16f8d006165ab0" providerId="LiveId" clId="{7F9498BA-75D7-4E45-B082-8B1EFEE1B768}" dt="2024-09-06T16:00:09.846" v="3226" actId="478"/>
          <ac:picMkLst>
            <pc:docMk/>
            <pc:sldMk cId="425694427" sldId="311"/>
            <ac:picMk id="16386" creationId="{E69B6D11-AA9A-8C34-8318-53BC3CFE7813}"/>
          </ac:picMkLst>
        </pc:picChg>
        <pc:picChg chg="add del">
          <ac:chgData name="Hoang The" userId="9f16f8d006165ab0" providerId="LiveId" clId="{7F9498BA-75D7-4E45-B082-8B1EFEE1B768}" dt="2024-09-06T16:00:35.942" v="3228" actId="478"/>
          <ac:picMkLst>
            <pc:docMk/>
            <pc:sldMk cId="425694427" sldId="311"/>
            <ac:picMk id="16388" creationId="{677F0EB8-1292-16DD-E874-CEEB27ACC5FF}"/>
          </ac:picMkLst>
        </pc:picChg>
        <pc:picChg chg="add mod">
          <ac:chgData name="Hoang The" userId="9f16f8d006165ab0" providerId="LiveId" clId="{7F9498BA-75D7-4E45-B082-8B1EFEE1B768}" dt="2024-09-06T16:00:45.716" v="3232" actId="1076"/>
          <ac:picMkLst>
            <pc:docMk/>
            <pc:sldMk cId="425694427" sldId="311"/>
            <ac:picMk id="16390" creationId="{96F38518-594C-7ECE-B8C2-D16626010F46}"/>
          </ac:picMkLst>
        </pc:picChg>
      </pc:sldChg>
      <pc:sldChg chg="del">
        <pc:chgData name="Hoang The" userId="9f16f8d006165ab0" providerId="LiveId" clId="{7F9498BA-75D7-4E45-B082-8B1EFEE1B768}" dt="2024-09-05T14:31:06.841" v="68" actId="47"/>
        <pc:sldMkLst>
          <pc:docMk/>
          <pc:sldMk cId="2535977467" sldId="311"/>
        </pc:sldMkLst>
      </pc:sldChg>
      <pc:sldChg chg="addSp delSp modSp add mod">
        <pc:chgData name="Hoang The" userId="9f16f8d006165ab0" providerId="LiveId" clId="{7F9498BA-75D7-4E45-B082-8B1EFEE1B768}" dt="2024-09-06T16:37:11.535" v="3659" actId="1076"/>
        <pc:sldMkLst>
          <pc:docMk/>
          <pc:sldMk cId="1648026974" sldId="312"/>
        </pc:sldMkLst>
        <pc:spChg chg="mod">
          <ac:chgData name="Hoang The" userId="9f16f8d006165ab0" providerId="LiveId" clId="{7F9498BA-75D7-4E45-B082-8B1EFEE1B768}" dt="2024-09-06T15:16:10.905" v="2499" actId="20577"/>
          <ac:spMkLst>
            <pc:docMk/>
            <pc:sldMk cId="1648026974" sldId="312"/>
            <ac:spMk id="20" creationId="{AA48FE7F-6FD8-D857-CD05-7B77A345BBDC}"/>
          </ac:spMkLst>
        </pc:spChg>
        <pc:spChg chg="mod">
          <ac:chgData name="Hoang The" userId="9f16f8d006165ab0" providerId="LiveId" clId="{7F9498BA-75D7-4E45-B082-8B1EFEE1B768}" dt="2024-09-06T16:36:58.522" v="3656" actId="14100"/>
          <ac:spMkLst>
            <pc:docMk/>
            <pc:sldMk cId="1648026974" sldId="312"/>
            <ac:spMk id="23" creationId="{105431ED-B376-06BC-3D5C-A4074BC7CFB0}"/>
          </ac:spMkLst>
        </pc:spChg>
        <pc:picChg chg="add del mod">
          <ac:chgData name="Hoang The" userId="9f16f8d006165ab0" providerId="LiveId" clId="{7F9498BA-75D7-4E45-B082-8B1EFEE1B768}" dt="2024-09-06T16:34:24.478" v="3471" actId="478"/>
          <ac:picMkLst>
            <pc:docMk/>
            <pc:sldMk cId="1648026974" sldId="312"/>
            <ac:picMk id="3" creationId="{F577A2B6-80F4-7654-37B1-6DB3117B86F7}"/>
          </ac:picMkLst>
        </pc:picChg>
        <pc:picChg chg="add mod modCrop">
          <ac:chgData name="Hoang The" userId="9f16f8d006165ab0" providerId="LiveId" clId="{7F9498BA-75D7-4E45-B082-8B1EFEE1B768}" dt="2024-09-06T16:37:11.535" v="3659" actId="1076"/>
          <ac:picMkLst>
            <pc:docMk/>
            <pc:sldMk cId="1648026974" sldId="312"/>
            <ac:picMk id="5" creationId="{746A5B66-A0B1-FF4C-F8D1-8162295E26FD}"/>
          </ac:picMkLst>
        </pc:picChg>
        <pc:picChg chg="add mod modCrop">
          <ac:chgData name="Hoang The" userId="9f16f8d006165ab0" providerId="LiveId" clId="{7F9498BA-75D7-4E45-B082-8B1EFEE1B768}" dt="2024-09-06T16:37:11.535" v="3659" actId="1076"/>
          <ac:picMkLst>
            <pc:docMk/>
            <pc:sldMk cId="1648026974" sldId="312"/>
            <ac:picMk id="7" creationId="{0E0E73BF-97FD-811B-A7E8-0F18002C5F4C}"/>
          </ac:picMkLst>
        </pc:picChg>
      </pc:sldChg>
      <pc:sldChg chg="del">
        <pc:chgData name="Hoang The" userId="9f16f8d006165ab0" providerId="LiveId" clId="{7F9498BA-75D7-4E45-B082-8B1EFEE1B768}" dt="2024-09-05T14:31:06.841" v="68" actId="47"/>
        <pc:sldMkLst>
          <pc:docMk/>
          <pc:sldMk cId="2602622797" sldId="312"/>
        </pc:sldMkLst>
      </pc:sldChg>
      <pc:sldChg chg="del">
        <pc:chgData name="Hoang The" userId="9f16f8d006165ab0" providerId="LiveId" clId="{7F9498BA-75D7-4E45-B082-8B1EFEE1B768}" dt="2024-09-05T14:31:06.841" v="68" actId="47"/>
        <pc:sldMkLst>
          <pc:docMk/>
          <pc:sldMk cId="575172779" sldId="313"/>
        </pc:sldMkLst>
      </pc:sldChg>
      <pc:sldChg chg="addSp delSp modSp add mod ord">
        <pc:chgData name="Hoang The" userId="9f16f8d006165ab0" providerId="LiveId" clId="{7F9498BA-75D7-4E45-B082-8B1EFEE1B768}" dt="2024-09-06T15:54:25.365" v="3191" actId="5793"/>
        <pc:sldMkLst>
          <pc:docMk/>
          <pc:sldMk cId="3763915713" sldId="313"/>
        </pc:sldMkLst>
        <pc:spChg chg="add del">
          <ac:chgData name="Hoang The" userId="9f16f8d006165ab0" providerId="LiveId" clId="{7F9498BA-75D7-4E45-B082-8B1EFEE1B768}" dt="2024-09-06T14:58:29.664" v="2243" actId="22"/>
          <ac:spMkLst>
            <pc:docMk/>
            <pc:sldMk cId="3763915713" sldId="313"/>
            <ac:spMk id="3" creationId="{ACA5BA55-43D9-2951-147E-5E3B6BE6C9B2}"/>
          </ac:spMkLst>
        </pc:spChg>
        <pc:spChg chg="add mod">
          <ac:chgData name="Hoang The" userId="9f16f8d006165ab0" providerId="LiveId" clId="{7F9498BA-75D7-4E45-B082-8B1EFEE1B768}" dt="2024-09-06T15:50:53.089" v="3153" actId="20577"/>
          <ac:spMkLst>
            <pc:docMk/>
            <pc:sldMk cId="3763915713" sldId="313"/>
            <ac:spMk id="5" creationId="{6F3AF304-6EA2-7FA0-14B8-C4A7121943C5}"/>
          </ac:spMkLst>
        </pc:spChg>
        <pc:spChg chg="add">
          <ac:chgData name="Hoang The" userId="9f16f8d006165ab0" providerId="LiveId" clId="{7F9498BA-75D7-4E45-B082-8B1EFEE1B768}" dt="2024-09-06T15:41:36.208" v="2827"/>
          <ac:spMkLst>
            <pc:docMk/>
            <pc:sldMk cId="3763915713" sldId="313"/>
            <ac:spMk id="6" creationId="{E8366D01-102B-6D69-7C26-8360C32126C6}"/>
          </ac:spMkLst>
        </pc:spChg>
        <pc:spChg chg="mod">
          <ac:chgData name="Hoang The" userId="9f16f8d006165ab0" providerId="LiveId" clId="{7F9498BA-75D7-4E45-B082-8B1EFEE1B768}" dt="2024-09-06T15:53:14.686" v="3184" actId="20577"/>
          <ac:spMkLst>
            <pc:docMk/>
            <pc:sldMk cId="3763915713" sldId="313"/>
            <ac:spMk id="20" creationId="{AA48FE7F-6FD8-D857-CD05-7B77A345BBDC}"/>
          </ac:spMkLst>
        </pc:spChg>
        <pc:spChg chg="mod">
          <ac:chgData name="Hoang The" userId="9f16f8d006165ab0" providerId="LiveId" clId="{7F9498BA-75D7-4E45-B082-8B1EFEE1B768}" dt="2024-09-06T15:54:25.365" v="3191" actId="5793"/>
          <ac:spMkLst>
            <pc:docMk/>
            <pc:sldMk cId="3763915713" sldId="313"/>
            <ac:spMk id="23" creationId="{105431ED-B376-06BC-3D5C-A4074BC7CFB0}"/>
          </ac:spMkLst>
        </pc:spChg>
        <pc:picChg chg="add del mod">
          <ac:chgData name="Hoang The" userId="9f16f8d006165ab0" providerId="LiveId" clId="{7F9498BA-75D7-4E45-B082-8B1EFEE1B768}" dt="2024-09-06T15:53:55.342" v="3186" actId="1076"/>
          <ac:picMkLst>
            <pc:docMk/>
            <pc:sldMk cId="3763915713" sldId="313"/>
            <ac:picMk id="12290" creationId="{07DE376E-159D-BF8B-B608-35A3700E1AEE}"/>
          </ac:picMkLst>
        </pc:picChg>
        <pc:picChg chg="add">
          <ac:chgData name="Hoang The" userId="9f16f8d006165ab0" providerId="LiveId" clId="{7F9498BA-75D7-4E45-B082-8B1EFEE1B768}" dt="2024-09-06T15:06:04.030" v="2446"/>
          <ac:picMkLst>
            <pc:docMk/>
            <pc:sldMk cId="3763915713" sldId="313"/>
            <ac:picMk id="12292" creationId="{DD9D71F1-CEEA-E57F-4B7C-59A187CBD1FD}"/>
          </ac:picMkLst>
        </pc:picChg>
      </pc:sldChg>
      <pc:sldChg chg="del">
        <pc:chgData name="Hoang The" userId="9f16f8d006165ab0" providerId="LiveId" clId="{7F9498BA-75D7-4E45-B082-8B1EFEE1B768}" dt="2024-09-05T14:31:06.841" v="68" actId="47"/>
        <pc:sldMkLst>
          <pc:docMk/>
          <pc:sldMk cId="1808795622" sldId="314"/>
        </pc:sldMkLst>
      </pc:sldChg>
      <pc:sldChg chg="addSp modSp add mod ord">
        <pc:chgData name="Hoang The" userId="9f16f8d006165ab0" providerId="LiveId" clId="{7F9498BA-75D7-4E45-B082-8B1EFEE1B768}" dt="2024-09-06T13:18:57.953" v="2204" actId="207"/>
        <pc:sldMkLst>
          <pc:docMk/>
          <pc:sldMk cId="2834757742" sldId="314"/>
        </pc:sldMkLst>
        <pc:spChg chg="add mod">
          <ac:chgData name="Hoang The" userId="9f16f8d006165ab0" providerId="LiveId" clId="{7F9498BA-75D7-4E45-B082-8B1EFEE1B768}" dt="2024-09-06T13:18:57.953" v="2204" actId="207"/>
          <ac:spMkLst>
            <pc:docMk/>
            <pc:sldMk cId="2834757742" sldId="314"/>
            <ac:spMk id="6" creationId="{6955B00D-28D4-65ED-C494-6FCF29556E51}"/>
          </ac:spMkLst>
        </pc:spChg>
        <pc:spChg chg="mod">
          <ac:chgData name="Hoang The" userId="9f16f8d006165ab0" providerId="LiveId" clId="{7F9498BA-75D7-4E45-B082-8B1EFEE1B768}" dt="2024-09-06T13:16:34.086" v="2185" actId="14100"/>
          <ac:spMkLst>
            <pc:docMk/>
            <pc:sldMk cId="2834757742" sldId="314"/>
            <ac:spMk id="23" creationId="{105431ED-B376-06BC-3D5C-A4074BC7CFB0}"/>
          </ac:spMkLst>
        </pc:spChg>
        <pc:picChg chg="add mod modCrop">
          <ac:chgData name="Hoang The" userId="9f16f8d006165ab0" providerId="LiveId" clId="{7F9498BA-75D7-4E45-B082-8B1EFEE1B768}" dt="2024-09-06T13:18:14.662" v="2200" actId="1076"/>
          <ac:picMkLst>
            <pc:docMk/>
            <pc:sldMk cId="2834757742" sldId="314"/>
            <ac:picMk id="3" creationId="{E1232533-318B-3338-F167-DE5557BC7801}"/>
          </ac:picMkLst>
        </pc:picChg>
        <pc:picChg chg="add mod">
          <ac:chgData name="Hoang The" userId="9f16f8d006165ab0" providerId="LiveId" clId="{7F9498BA-75D7-4E45-B082-8B1EFEE1B768}" dt="2024-09-06T13:18:19.322" v="2201" actId="1076"/>
          <ac:picMkLst>
            <pc:docMk/>
            <pc:sldMk cId="2834757742" sldId="314"/>
            <ac:picMk id="5" creationId="{BAA3F25A-7283-74E2-1B99-BCCFE4A0CCFD}"/>
          </ac:picMkLst>
        </pc:picChg>
      </pc:sldChg>
      <pc:sldChg chg="del">
        <pc:chgData name="Hoang The" userId="9f16f8d006165ab0" providerId="LiveId" clId="{7F9498BA-75D7-4E45-B082-8B1EFEE1B768}" dt="2024-09-05T14:31:06.841" v="68" actId="47"/>
        <pc:sldMkLst>
          <pc:docMk/>
          <pc:sldMk cId="477078015" sldId="315"/>
        </pc:sldMkLst>
      </pc:sldChg>
      <pc:sldChg chg="addSp modSp add mod">
        <pc:chgData name="Hoang The" userId="9f16f8d006165ab0" providerId="LiveId" clId="{7F9498BA-75D7-4E45-B082-8B1EFEE1B768}" dt="2024-09-06T15:54:32.348" v="3192" actId="5793"/>
        <pc:sldMkLst>
          <pc:docMk/>
          <pc:sldMk cId="1980209852" sldId="315"/>
        </pc:sldMkLst>
        <pc:spChg chg="mod">
          <ac:chgData name="Hoang The" userId="9f16f8d006165ab0" providerId="LiveId" clId="{7F9498BA-75D7-4E45-B082-8B1EFEE1B768}" dt="2024-09-06T15:54:32.348" v="3192" actId="5793"/>
          <ac:spMkLst>
            <pc:docMk/>
            <pc:sldMk cId="1980209852" sldId="315"/>
            <ac:spMk id="23" creationId="{105431ED-B376-06BC-3D5C-A4074BC7CFB0}"/>
          </ac:spMkLst>
        </pc:spChg>
        <pc:picChg chg="add mod">
          <ac:chgData name="Hoang The" userId="9f16f8d006165ab0" providerId="LiveId" clId="{7F9498BA-75D7-4E45-B082-8B1EFEE1B768}" dt="2024-09-06T13:15:55.938" v="2177" actId="1076"/>
          <ac:picMkLst>
            <pc:docMk/>
            <pc:sldMk cId="1980209852" sldId="315"/>
            <ac:picMk id="3" creationId="{5A8BE395-DA75-8282-0ABA-EA86733F9C39}"/>
          </ac:picMkLst>
        </pc:picChg>
        <pc:picChg chg="add mod">
          <ac:chgData name="Hoang The" userId="9f16f8d006165ab0" providerId="LiveId" clId="{7F9498BA-75D7-4E45-B082-8B1EFEE1B768}" dt="2024-09-06T13:16:04.996" v="2180" actId="1076"/>
          <ac:picMkLst>
            <pc:docMk/>
            <pc:sldMk cId="1980209852" sldId="315"/>
            <ac:picMk id="5" creationId="{8FC0D1B1-9191-C646-9302-FA04CDD949B4}"/>
          </ac:picMkLst>
        </pc:picChg>
      </pc:sldChg>
      <pc:sldChg chg="new del">
        <pc:chgData name="Hoang The" userId="9f16f8d006165ab0" providerId="LiveId" clId="{7F9498BA-75D7-4E45-B082-8B1EFEE1B768}" dt="2024-09-06T15:25:47.083" v="2516" actId="47"/>
        <pc:sldMkLst>
          <pc:docMk/>
          <pc:sldMk cId="552500928" sldId="316"/>
        </pc:sldMkLst>
      </pc:sldChg>
      <pc:sldChg chg="addSp delSp modSp add mod">
        <pc:chgData name="Hoang The" userId="9f16f8d006165ab0" providerId="LiveId" clId="{7F9498BA-75D7-4E45-B082-8B1EFEE1B768}" dt="2024-09-06T16:12:35.578" v="3283" actId="20577"/>
        <pc:sldMkLst>
          <pc:docMk/>
          <pc:sldMk cId="717545027" sldId="316"/>
        </pc:sldMkLst>
        <pc:spChg chg="add mod">
          <ac:chgData name="Hoang The" userId="9f16f8d006165ab0" providerId="LiveId" clId="{7F9498BA-75D7-4E45-B082-8B1EFEE1B768}" dt="2024-09-06T15:28:30.158" v="2573" actId="255"/>
          <ac:spMkLst>
            <pc:docMk/>
            <pc:sldMk cId="717545027" sldId="316"/>
            <ac:spMk id="3" creationId="{BE983699-34FE-12D4-3E10-EE1F46FE95F1}"/>
          </ac:spMkLst>
        </pc:spChg>
        <pc:spChg chg="add">
          <ac:chgData name="Hoang The" userId="9f16f8d006165ab0" providerId="LiveId" clId="{7F9498BA-75D7-4E45-B082-8B1EFEE1B768}" dt="2024-09-06T15:33:17.294" v="2669"/>
          <ac:spMkLst>
            <pc:docMk/>
            <pc:sldMk cId="717545027" sldId="316"/>
            <ac:spMk id="6" creationId="{F466E716-0094-53D4-E5FE-0F7A8954E3DE}"/>
          </ac:spMkLst>
        </pc:spChg>
        <pc:spChg chg="add mod">
          <ac:chgData name="Hoang The" userId="9f16f8d006165ab0" providerId="LiveId" clId="{7F9498BA-75D7-4E45-B082-8B1EFEE1B768}" dt="2024-09-06T15:36:23.764" v="2742" actId="20577"/>
          <ac:spMkLst>
            <pc:docMk/>
            <pc:sldMk cId="717545027" sldId="316"/>
            <ac:spMk id="8" creationId="{B2E3ABD2-81F3-C60F-1E48-258BD9C9E286}"/>
          </ac:spMkLst>
        </pc:spChg>
        <pc:spChg chg="mod">
          <ac:chgData name="Hoang The" userId="9f16f8d006165ab0" providerId="LiveId" clId="{7F9498BA-75D7-4E45-B082-8B1EFEE1B768}" dt="2024-09-06T16:12:35.578" v="3283" actId="20577"/>
          <ac:spMkLst>
            <pc:docMk/>
            <pc:sldMk cId="717545027" sldId="316"/>
            <ac:spMk id="20" creationId="{AA48FE7F-6FD8-D857-CD05-7B77A345BBDC}"/>
          </ac:spMkLst>
        </pc:spChg>
        <pc:picChg chg="del">
          <ac:chgData name="Hoang The" userId="9f16f8d006165ab0" providerId="LiveId" clId="{7F9498BA-75D7-4E45-B082-8B1EFEE1B768}" dt="2024-09-06T15:25:55.740" v="2529" actId="478"/>
          <ac:picMkLst>
            <pc:docMk/>
            <pc:sldMk cId="717545027" sldId="316"/>
            <ac:picMk id="2" creationId="{D0DBAB29-5203-37EF-8D45-677F18EA732A}"/>
          </ac:picMkLst>
        </pc:picChg>
        <pc:picChg chg="add mod">
          <ac:chgData name="Hoang The" userId="9f16f8d006165ab0" providerId="LiveId" clId="{7F9498BA-75D7-4E45-B082-8B1EFEE1B768}" dt="2024-09-06T15:33:14.881" v="2668" actId="1076"/>
          <ac:picMkLst>
            <pc:docMk/>
            <pc:sldMk cId="717545027" sldId="316"/>
            <ac:picMk id="5" creationId="{A3AA0943-8590-452B-78B8-479F92629EE9}"/>
          </ac:picMkLst>
        </pc:picChg>
      </pc:sldChg>
      <pc:sldChg chg="del">
        <pc:chgData name="Hoang The" userId="9f16f8d006165ab0" providerId="LiveId" clId="{7F9498BA-75D7-4E45-B082-8B1EFEE1B768}" dt="2024-09-05T14:31:06.841" v="68" actId="47"/>
        <pc:sldMkLst>
          <pc:docMk/>
          <pc:sldMk cId="1947677952" sldId="316"/>
        </pc:sldMkLst>
      </pc:sldChg>
      <pc:sldChg chg="del">
        <pc:chgData name="Hoang The" userId="9f16f8d006165ab0" providerId="LiveId" clId="{7F9498BA-75D7-4E45-B082-8B1EFEE1B768}" dt="2024-09-05T14:31:06.841" v="68" actId="47"/>
        <pc:sldMkLst>
          <pc:docMk/>
          <pc:sldMk cId="1149076521" sldId="317"/>
        </pc:sldMkLst>
      </pc:sldChg>
      <pc:sldChg chg="addSp delSp modSp add mod">
        <pc:chgData name="Hoang The" userId="9f16f8d006165ab0" providerId="LiveId" clId="{7F9498BA-75D7-4E45-B082-8B1EFEE1B768}" dt="2024-09-06T16:12:39.220" v="3284"/>
        <pc:sldMkLst>
          <pc:docMk/>
          <pc:sldMk cId="4171327531" sldId="317"/>
        </pc:sldMkLst>
        <pc:spChg chg="mod">
          <ac:chgData name="Hoang The" userId="9f16f8d006165ab0" providerId="LiveId" clId="{7F9498BA-75D7-4E45-B082-8B1EFEE1B768}" dt="2024-09-06T15:31:43.643" v="2667" actId="20577"/>
          <ac:spMkLst>
            <pc:docMk/>
            <pc:sldMk cId="4171327531" sldId="317"/>
            <ac:spMk id="3" creationId="{BE983699-34FE-12D4-3E10-EE1F46FE95F1}"/>
          </ac:spMkLst>
        </pc:spChg>
        <pc:spChg chg="add mod">
          <ac:chgData name="Hoang The" userId="9f16f8d006165ab0" providerId="LiveId" clId="{7F9498BA-75D7-4E45-B082-8B1EFEE1B768}" dt="2024-09-06T15:36:26.462" v="2743" actId="20577"/>
          <ac:spMkLst>
            <pc:docMk/>
            <pc:sldMk cId="4171327531" sldId="317"/>
            <ac:spMk id="6" creationId="{1026DEA9-12D5-9395-54EA-8BF0E5AD56C2}"/>
          </ac:spMkLst>
        </pc:spChg>
        <pc:spChg chg="add">
          <ac:chgData name="Hoang The" userId="9f16f8d006165ab0" providerId="LiveId" clId="{7F9498BA-75D7-4E45-B082-8B1EFEE1B768}" dt="2024-09-06T15:34:28.294" v="2687"/>
          <ac:spMkLst>
            <pc:docMk/>
            <pc:sldMk cId="4171327531" sldId="317"/>
            <ac:spMk id="7" creationId="{E47F43C3-1B13-12DE-BEC9-BB6303F303F9}"/>
          </ac:spMkLst>
        </pc:spChg>
        <pc:spChg chg="mod">
          <ac:chgData name="Hoang The" userId="9f16f8d006165ab0" providerId="LiveId" clId="{7F9498BA-75D7-4E45-B082-8B1EFEE1B768}" dt="2024-09-06T16:12:39.220" v="3284"/>
          <ac:spMkLst>
            <pc:docMk/>
            <pc:sldMk cId="4171327531" sldId="317"/>
            <ac:spMk id="20" creationId="{AA48FE7F-6FD8-D857-CD05-7B77A345BBDC}"/>
          </ac:spMkLst>
        </pc:spChg>
        <pc:picChg chg="add mod">
          <ac:chgData name="Hoang The" userId="9f16f8d006165ab0" providerId="LiveId" clId="{7F9498BA-75D7-4E45-B082-8B1EFEE1B768}" dt="2024-09-06T15:30:23.648" v="2647" actId="1076"/>
          <ac:picMkLst>
            <pc:docMk/>
            <pc:sldMk cId="4171327531" sldId="317"/>
            <ac:picMk id="4" creationId="{2A040AB0-3F96-07B7-40CD-32A49505E727}"/>
          </ac:picMkLst>
        </pc:picChg>
        <pc:picChg chg="del">
          <ac:chgData name="Hoang The" userId="9f16f8d006165ab0" providerId="LiveId" clId="{7F9498BA-75D7-4E45-B082-8B1EFEE1B768}" dt="2024-09-06T15:30:08.613" v="2645" actId="478"/>
          <ac:picMkLst>
            <pc:docMk/>
            <pc:sldMk cId="4171327531" sldId="317"/>
            <ac:picMk id="5" creationId="{A3AA0943-8590-452B-78B8-479F92629EE9}"/>
          </ac:picMkLst>
        </pc:picChg>
      </pc:sldChg>
      <pc:sldChg chg="addSp delSp modSp add mod">
        <pc:chgData name="Hoang The" userId="9f16f8d006165ab0" providerId="LiveId" clId="{7F9498BA-75D7-4E45-B082-8B1EFEE1B768}" dt="2024-09-06T16:12:41.267" v="3285"/>
        <pc:sldMkLst>
          <pc:docMk/>
          <pc:sldMk cId="692491734" sldId="318"/>
        </pc:sldMkLst>
        <pc:spChg chg="mod">
          <ac:chgData name="Hoang The" userId="9f16f8d006165ab0" providerId="LiveId" clId="{7F9498BA-75D7-4E45-B082-8B1EFEE1B768}" dt="2024-09-06T15:31:39.100" v="2666" actId="20577"/>
          <ac:spMkLst>
            <pc:docMk/>
            <pc:sldMk cId="692491734" sldId="318"/>
            <ac:spMk id="3" creationId="{BE983699-34FE-12D4-3E10-EE1F46FE95F1}"/>
          </ac:spMkLst>
        </pc:spChg>
        <pc:spChg chg="add mod">
          <ac:chgData name="Hoang The" userId="9f16f8d006165ab0" providerId="LiveId" clId="{7F9498BA-75D7-4E45-B082-8B1EFEE1B768}" dt="2024-09-06T15:36:28.682" v="2744" actId="20577"/>
          <ac:spMkLst>
            <pc:docMk/>
            <pc:sldMk cId="692491734" sldId="318"/>
            <ac:spMk id="6" creationId="{C3C09F69-CF48-4F29-E64E-CA50584CB628}"/>
          </ac:spMkLst>
        </pc:spChg>
        <pc:spChg chg="mod">
          <ac:chgData name="Hoang The" userId="9f16f8d006165ab0" providerId="LiveId" clId="{7F9498BA-75D7-4E45-B082-8B1EFEE1B768}" dt="2024-09-06T16:12:41.267" v="3285"/>
          <ac:spMkLst>
            <pc:docMk/>
            <pc:sldMk cId="692491734" sldId="318"/>
            <ac:spMk id="20" creationId="{AA48FE7F-6FD8-D857-CD05-7B77A345BBDC}"/>
          </ac:spMkLst>
        </pc:spChg>
        <pc:picChg chg="del">
          <ac:chgData name="Hoang The" userId="9f16f8d006165ab0" providerId="LiveId" clId="{7F9498BA-75D7-4E45-B082-8B1EFEE1B768}" dt="2024-09-06T15:31:09.797" v="2650" actId="478"/>
          <ac:picMkLst>
            <pc:docMk/>
            <pc:sldMk cId="692491734" sldId="318"/>
            <ac:picMk id="4" creationId="{2A040AB0-3F96-07B7-40CD-32A49505E727}"/>
          </ac:picMkLst>
        </pc:picChg>
        <pc:picChg chg="add mod">
          <ac:chgData name="Hoang The" userId="9f16f8d006165ab0" providerId="LiveId" clId="{7F9498BA-75D7-4E45-B082-8B1EFEE1B768}" dt="2024-09-06T15:31:11.861" v="2652" actId="1076"/>
          <ac:picMkLst>
            <pc:docMk/>
            <pc:sldMk cId="692491734" sldId="318"/>
            <ac:picMk id="5" creationId="{9B399A0E-6E54-154D-A88C-F668F3970319}"/>
          </ac:picMkLst>
        </pc:picChg>
      </pc:sldChg>
      <pc:sldChg chg="del">
        <pc:chgData name="Hoang The" userId="9f16f8d006165ab0" providerId="LiveId" clId="{7F9498BA-75D7-4E45-B082-8B1EFEE1B768}" dt="2024-09-05T14:31:06.841" v="68" actId="47"/>
        <pc:sldMkLst>
          <pc:docMk/>
          <pc:sldMk cId="2661623280" sldId="318"/>
        </pc:sldMkLst>
      </pc:sldChg>
      <pc:sldChg chg="addSp delSp modSp add mod">
        <pc:chgData name="Hoang The" userId="9f16f8d006165ab0" providerId="LiveId" clId="{7F9498BA-75D7-4E45-B082-8B1EFEE1B768}" dt="2024-09-06T16:38:49.612" v="3708" actId="14100"/>
        <pc:sldMkLst>
          <pc:docMk/>
          <pc:sldMk cId="9491317" sldId="319"/>
        </pc:sldMkLst>
        <pc:spChg chg="del">
          <ac:chgData name="Hoang The" userId="9f16f8d006165ab0" providerId="LiveId" clId="{7F9498BA-75D7-4E45-B082-8B1EFEE1B768}" dt="2024-09-06T15:54:08.161" v="3190" actId="478"/>
          <ac:spMkLst>
            <pc:docMk/>
            <pc:sldMk cId="9491317" sldId="319"/>
            <ac:spMk id="5" creationId="{6F3AF304-6EA2-7FA0-14B8-C4A7121943C5}"/>
          </ac:spMkLst>
        </pc:spChg>
        <pc:spChg chg="mod">
          <ac:chgData name="Hoang The" userId="9f16f8d006165ab0" providerId="LiveId" clId="{7F9498BA-75D7-4E45-B082-8B1EFEE1B768}" dt="2024-09-06T16:38:49.612" v="3708" actId="14100"/>
          <ac:spMkLst>
            <pc:docMk/>
            <pc:sldMk cId="9491317" sldId="319"/>
            <ac:spMk id="23" creationId="{105431ED-B376-06BC-3D5C-A4074BC7CFB0}"/>
          </ac:spMkLst>
        </pc:spChg>
        <pc:picChg chg="del">
          <ac:chgData name="Hoang The" userId="9f16f8d006165ab0" providerId="LiveId" clId="{7F9498BA-75D7-4E45-B082-8B1EFEE1B768}" dt="2024-09-06T15:54:05.005" v="3189" actId="478"/>
          <ac:picMkLst>
            <pc:docMk/>
            <pc:sldMk cId="9491317" sldId="319"/>
            <ac:picMk id="12290" creationId="{07DE376E-159D-BF8B-B608-35A3700E1AEE}"/>
          </ac:picMkLst>
        </pc:picChg>
        <pc:picChg chg="add mod">
          <ac:chgData name="Hoang The" userId="9f16f8d006165ab0" providerId="LiveId" clId="{7F9498BA-75D7-4E45-B082-8B1EFEE1B768}" dt="2024-09-06T16:38:43.007" v="3707" actId="1076"/>
          <ac:picMkLst>
            <pc:docMk/>
            <pc:sldMk cId="9491317" sldId="319"/>
            <ac:picMk id="18434" creationId="{EA0CCBDB-7555-5B69-0CCF-ACB5F87D031E}"/>
          </ac:picMkLst>
        </pc:picChg>
      </pc:sldChg>
      <pc:sldChg chg="del">
        <pc:chgData name="Hoang The" userId="9f16f8d006165ab0" providerId="LiveId" clId="{7F9498BA-75D7-4E45-B082-8B1EFEE1B768}" dt="2024-09-05T14:31:06.841" v="68" actId="47"/>
        <pc:sldMkLst>
          <pc:docMk/>
          <pc:sldMk cId="1734464795" sldId="319"/>
        </pc:sldMkLst>
      </pc:sldChg>
      <pc:sldChg chg="delSp modSp add mod">
        <pc:chgData name="Hoang The" userId="9f16f8d006165ab0" providerId="LiveId" clId="{7F9498BA-75D7-4E45-B082-8B1EFEE1B768}" dt="2024-09-06T16:18:14.532" v="3310" actId="113"/>
        <pc:sldMkLst>
          <pc:docMk/>
          <pc:sldMk cId="319747150" sldId="320"/>
        </pc:sldMkLst>
        <pc:spChg chg="mod">
          <ac:chgData name="Hoang The" userId="9f16f8d006165ab0" providerId="LiveId" clId="{7F9498BA-75D7-4E45-B082-8B1EFEE1B768}" dt="2024-09-06T16:08:18.810" v="3239"/>
          <ac:spMkLst>
            <pc:docMk/>
            <pc:sldMk cId="319747150" sldId="320"/>
            <ac:spMk id="20" creationId="{AA48FE7F-6FD8-D857-CD05-7B77A345BBDC}"/>
          </ac:spMkLst>
        </pc:spChg>
        <pc:spChg chg="mod">
          <ac:chgData name="Hoang The" userId="9f16f8d006165ab0" providerId="LiveId" clId="{7F9498BA-75D7-4E45-B082-8B1EFEE1B768}" dt="2024-09-06T16:18:14.532" v="3310" actId="113"/>
          <ac:spMkLst>
            <pc:docMk/>
            <pc:sldMk cId="319747150" sldId="320"/>
            <ac:spMk id="23" creationId="{105431ED-B376-06BC-3D5C-A4074BC7CFB0}"/>
          </ac:spMkLst>
        </pc:spChg>
        <pc:picChg chg="del">
          <ac:chgData name="Hoang The" userId="9f16f8d006165ab0" providerId="LiveId" clId="{7F9498BA-75D7-4E45-B082-8B1EFEE1B768}" dt="2024-09-06T16:08:43.579" v="3243" actId="478"/>
          <ac:picMkLst>
            <pc:docMk/>
            <pc:sldMk cId="319747150" sldId="320"/>
            <ac:picMk id="3" creationId="{F577A2B6-80F4-7654-37B1-6DB3117B86F7}"/>
          </ac:picMkLst>
        </pc:picChg>
      </pc:sldChg>
      <pc:sldChg chg="del">
        <pc:chgData name="Hoang The" userId="9f16f8d006165ab0" providerId="LiveId" clId="{7F9498BA-75D7-4E45-B082-8B1EFEE1B768}" dt="2024-09-05T14:31:06.841" v="68" actId="47"/>
        <pc:sldMkLst>
          <pc:docMk/>
          <pc:sldMk cId="3442420844" sldId="320"/>
        </pc:sldMkLst>
      </pc:sldChg>
      <pc:sldChg chg="del">
        <pc:chgData name="Hoang The" userId="9f16f8d006165ab0" providerId="LiveId" clId="{7F9498BA-75D7-4E45-B082-8B1EFEE1B768}" dt="2024-09-05T14:31:06.841" v="68" actId="47"/>
        <pc:sldMkLst>
          <pc:docMk/>
          <pc:sldMk cId="1026518352" sldId="321"/>
        </pc:sldMkLst>
      </pc:sldChg>
      <pc:sldChg chg="modSp add mod">
        <pc:chgData name="Hoang The" userId="9f16f8d006165ab0" providerId="LiveId" clId="{7F9498BA-75D7-4E45-B082-8B1EFEE1B768}" dt="2024-09-06T16:11:01.360" v="3258" actId="14100"/>
        <pc:sldMkLst>
          <pc:docMk/>
          <pc:sldMk cId="3586621427" sldId="321"/>
        </pc:sldMkLst>
        <pc:spChg chg="mod">
          <ac:chgData name="Hoang The" userId="9f16f8d006165ab0" providerId="LiveId" clId="{7F9498BA-75D7-4E45-B082-8B1EFEE1B768}" dt="2024-09-06T16:10:24.051" v="3253" actId="20577"/>
          <ac:spMkLst>
            <pc:docMk/>
            <pc:sldMk cId="3586621427" sldId="321"/>
            <ac:spMk id="20" creationId="{AA48FE7F-6FD8-D857-CD05-7B77A345BBDC}"/>
          </ac:spMkLst>
        </pc:spChg>
        <pc:spChg chg="mod">
          <ac:chgData name="Hoang The" userId="9f16f8d006165ab0" providerId="LiveId" clId="{7F9498BA-75D7-4E45-B082-8B1EFEE1B768}" dt="2024-09-06T16:11:01.360" v="3258" actId="14100"/>
          <ac:spMkLst>
            <pc:docMk/>
            <pc:sldMk cId="3586621427" sldId="321"/>
            <ac:spMk id="23" creationId="{105431ED-B376-06BC-3D5C-A4074BC7CFB0}"/>
          </ac:spMkLst>
        </pc:spChg>
      </pc:sldChg>
      <pc:sldChg chg="del">
        <pc:chgData name="Hoang The" userId="9f16f8d006165ab0" providerId="LiveId" clId="{7F9498BA-75D7-4E45-B082-8B1EFEE1B768}" dt="2024-09-05T14:31:06.841" v="68" actId="47"/>
        <pc:sldMkLst>
          <pc:docMk/>
          <pc:sldMk cId="1386809469" sldId="322"/>
        </pc:sldMkLst>
      </pc:sldChg>
      <pc:sldChg chg="delSp modSp add mod">
        <pc:chgData name="Hoang The" userId="9f16f8d006165ab0" providerId="LiveId" clId="{7F9498BA-75D7-4E45-B082-8B1EFEE1B768}" dt="2024-09-06T16:13:43.468" v="3291" actId="114"/>
        <pc:sldMkLst>
          <pc:docMk/>
          <pc:sldMk cId="2106474783" sldId="322"/>
        </pc:sldMkLst>
        <pc:spChg chg="mod">
          <ac:chgData name="Hoang The" userId="9f16f8d006165ab0" providerId="LiveId" clId="{7F9498BA-75D7-4E45-B082-8B1EFEE1B768}" dt="2024-09-06T16:13:43.468" v="3291" actId="114"/>
          <ac:spMkLst>
            <pc:docMk/>
            <pc:sldMk cId="2106474783" sldId="322"/>
            <ac:spMk id="3" creationId="{BE983699-34FE-12D4-3E10-EE1F46FE95F1}"/>
          </ac:spMkLst>
        </pc:spChg>
        <pc:spChg chg="del">
          <ac:chgData name="Hoang The" userId="9f16f8d006165ab0" providerId="LiveId" clId="{7F9498BA-75D7-4E45-B082-8B1EFEE1B768}" dt="2024-09-06T16:12:08.446" v="3279" actId="478"/>
          <ac:spMkLst>
            <pc:docMk/>
            <pc:sldMk cId="2106474783" sldId="322"/>
            <ac:spMk id="6" creationId="{C3C09F69-CF48-4F29-E64E-CA50584CB628}"/>
          </ac:spMkLst>
        </pc:spChg>
        <pc:spChg chg="mod">
          <ac:chgData name="Hoang The" userId="9f16f8d006165ab0" providerId="LiveId" clId="{7F9498BA-75D7-4E45-B082-8B1EFEE1B768}" dt="2024-09-06T16:11:54.992" v="3275" actId="20577"/>
          <ac:spMkLst>
            <pc:docMk/>
            <pc:sldMk cId="2106474783" sldId="322"/>
            <ac:spMk id="20" creationId="{AA48FE7F-6FD8-D857-CD05-7B77A345BBDC}"/>
          </ac:spMkLst>
        </pc:spChg>
        <pc:picChg chg="del">
          <ac:chgData name="Hoang The" userId="9f16f8d006165ab0" providerId="LiveId" clId="{7F9498BA-75D7-4E45-B082-8B1EFEE1B768}" dt="2024-09-06T16:11:57.290" v="3276" actId="478"/>
          <ac:picMkLst>
            <pc:docMk/>
            <pc:sldMk cId="2106474783" sldId="322"/>
            <ac:picMk id="5" creationId="{9B399A0E-6E54-154D-A88C-F668F3970319}"/>
          </ac:picMkLst>
        </pc:picChg>
      </pc:sldChg>
      <pc:sldChg chg="modSp add mod">
        <pc:chgData name="Hoang The" userId="9f16f8d006165ab0" providerId="LiveId" clId="{7F9498BA-75D7-4E45-B082-8B1EFEE1B768}" dt="2024-09-06T16:21:31.710" v="3351" actId="5793"/>
        <pc:sldMkLst>
          <pc:docMk/>
          <pc:sldMk cId="1562599838" sldId="323"/>
        </pc:sldMkLst>
        <pc:spChg chg="mod">
          <ac:chgData name="Hoang The" userId="9f16f8d006165ab0" providerId="LiveId" clId="{7F9498BA-75D7-4E45-B082-8B1EFEE1B768}" dt="2024-09-06T16:19:22.689" v="3334" actId="20577"/>
          <ac:spMkLst>
            <pc:docMk/>
            <pc:sldMk cId="1562599838" sldId="323"/>
            <ac:spMk id="20" creationId="{AA48FE7F-6FD8-D857-CD05-7B77A345BBDC}"/>
          </ac:spMkLst>
        </pc:spChg>
        <pc:spChg chg="mod">
          <ac:chgData name="Hoang The" userId="9f16f8d006165ab0" providerId="LiveId" clId="{7F9498BA-75D7-4E45-B082-8B1EFEE1B768}" dt="2024-09-06T16:21:31.710" v="3351" actId="5793"/>
          <ac:spMkLst>
            <pc:docMk/>
            <pc:sldMk cId="1562599838" sldId="323"/>
            <ac:spMk id="23" creationId="{105431ED-B376-06BC-3D5C-A4074BC7CFB0}"/>
          </ac:spMkLst>
        </pc:spChg>
      </pc:sldChg>
      <pc:sldChg chg="del">
        <pc:chgData name="Hoang The" userId="9f16f8d006165ab0" providerId="LiveId" clId="{7F9498BA-75D7-4E45-B082-8B1EFEE1B768}" dt="2024-09-05T14:31:06.841" v="68" actId="47"/>
        <pc:sldMkLst>
          <pc:docMk/>
          <pc:sldMk cId="2613003371" sldId="323"/>
        </pc:sldMkLst>
      </pc:sldChg>
      <pc:sldChg chg="del">
        <pc:chgData name="Hoang The" userId="9f16f8d006165ab0" providerId="LiveId" clId="{7F9498BA-75D7-4E45-B082-8B1EFEE1B768}" dt="2024-09-05T14:31:06.841" v="68" actId="47"/>
        <pc:sldMkLst>
          <pc:docMk/>
          <pc:sldMk cId="1186982231" sldId="324"/>
        </pc:sldMkLst>
      </pc:sldChg>
      <pc:sldChg chg="addSp modSp add mod">
        <pc:chgData name="Hoang The" userId="9f16f8d006165ab0" providerId="LiveId" clId="{7F9498BA-75D7-4E45-B082-8B1EFEE1B768}" dt="2024-09-06T16:33:12.926" v="3469" actId="1076"/>
        <pc:sldMkLst>
          <pc:docMk/>
          <pc:sldMk cId="1462461291" sldId="324"/>
        </pc:sldMkLst>
        <pc:spChg chg="mod">
          <ac:chgData name="Hoang The" userId="9f16f8d006165ab0" providerId="LiveId" clId="{7F9498BA-75D7-4E45-B082-8B1EFEE1B768}" dt="2024-09-06T16:26:58.476" v="3460" actId="20577"/>
          <ac:spMkLst>
            <pc:docMk/>
            <pc:sldMk cId="1462461291" sldId="324"/>
            <ac:spMk id="20" creationId="{AA48FE7F-6FD8-D857-CD05-7B77A345BBDC}"/>
          </ac:spMkLst>
        </pc:spChg>
        <pc:spChg chg="mod">
          <ac:chgData name="Hoang The" userId="9f16f8d006165ab0" providerId="LiveId" clId="{7F9498BA-75D7-4E45-B082-8B1EFEE1B768}" dt="2024-09-06T16:25:38.827" v="3418" actId="14100"/>
          <ac:spMkLst>
            <pc:docMk/>
            <pc:sldMk cId="1462461291" sldId="324"/>
            <ac:spMk id="23" creationId="{105431ED-B376-06BC-3D5C-A4074BC7CFB0}"/>
          </ac:spMkLst>
        </pc:spChg>
        <pc:picChg chg="add mod">
          <ac:chgData name="Hoang The" userId="9f16f8d006165ab0" providerId="LiveId" clId="{7F9498BA-75D7-4E45-B082-8B1EFEE1B768}" dt="2024-09-06T16:33:12.926" v="3469" actId="1076"/>
          <ac:picMkLst>
            <pc:docMk/>
            <pc:sldMk cId="1462461291" sldId="324"/>
            <ac:picMk id="17410" creationId="{6B338F14-1B54-53CE-BFAA-5FA9BA1A916A}"/>
          </ac:picMkLst>
        </pc:picChg>
      </pc:sldChg>
      <pc:sldChg chg="new del">
        <pc:chgData name="Hoang The" userId="9f16f8d006165ab0" providerId="LiveId" clId="{7F9498BA-75D7-4E45-B082-8B1EFEE1B768}" dt="2024-09-06T16:24:08.002" v="3367" actId="47"/>
        <pc:sldMkLst>
          <pc:docMk/>
          <pc:sldMk cId="2450373869" sldId="324"/>
        </pc:sldMkLst>
      </pc:sldChg>
      <pc:sldChg chg="addSp delSp modSp add mod">
        <pc:chgData name="Hoang The" userId="9f16f8d006165ab0" providerId="LiveId" clId="{7F9498BA-75D7-4E45-B082-8B1EFEE1B768}" dt="2024-09-06T16:54:36.980" v="3881" actId="1076"/>
        <pc:sldMkLst>
          <pc:docMk/>
          <pc:sldMk cId="1039600857" sldId="325"/>
        </pc:sldMkLst>
        <pc:spChg chg="mod">
          <ac:chgData name="Hoang The" userId="9f16f8d006165ab0" providerId="LiveId" clId="{7F9498BA-75D7-4E45-B082-8B1EFEE1B768}" dt="2024-09-06T16:26:24.399" v="3438" actId="20577"/>
          <ac:spMkLst>
            <pc:docMk/>
            <pc:sldMk cId="1039600857" sldId="325"/>
            <ac:spMk id="20" creationId="{AA48FE7F-6FD8-D857-CD05-7B77A345BBDC}"/>
          </ac:spMkLst>
        </pc:spChg>
        <pc:spChg chg="mod">
          <ac:chgData name="Hoang The" userId="9f16f8d006165ab0" providerId="LiveId" clId="{7F9498BA-75D7-4E45-B082-8B1EFEE1B768}" dt="2024-09-06T16:26:36.408" v="3444" actId="113"/>
          <ac:spMkLst>
            <pc:docMk/>
            <pc:sldMk cId="1039600857" sldId="325"/>
            <ac:spMk id="23" creationId="{105431ED-B376-06BC-3D5C-A4074BC7CFB0}"/>
          </ac:spMkLst>
        </pc:spChg>
        <pc:picChg chg="add del">
          <ac:chgData name="Hoang The" userId="9f16f8d006165ab0" providerId="LiveId" clId="{7F9498BA-75D7-4E45-B082-8B1EFEE1B768}" dt="2024-09-06T16:54:24.552" v="3878" actId="478"/>
          <ac:picMkLst>
            <pc:docMk/>
            <pc:sldMk cId="1039600857" sldId="325"/>
            <ac:picMk id="21506" creationId="{BA25C934-4F4A-EAF9-A71E-2C794EE40661}"/>
          </ac:picMkLst>
        </pc:picChg>
        <pc:picChg chg="add mod">
          <ac:chgData name="Hoang The" userId="9f16f8d006165ab0" providerId="LiveId" clId="{7F9498BA-75D7-4E45-B082-8B1EFEE1B768}" dt="2024-09-06T16:54:36.980" v="3881" actId="1076"/>
          <ac:picMkLst>
            <pc:docMk/>
            <pc:sldMk cId="1039600857" sldId="325"/>
            <ac:picMk id="21508" creationId="{FF30E504-36A1-917A-05E5-71EB99A36906}"/>
          </ac:picMkLst>
        </pc:picChg>
      </pc:sldChg>
      <pc:sldChg chg="del">
        <pc:chgData name="Hoang The" userId="9f16f8d006165ab0" providerId="LiveId" clId="{7F9498BA-75D7-4E45-B082-8B1EFEE1B768}" dt="2024-09-05T14:31:06.841" v="68" actId="47"/>
        <pc:sldMkLst>
          <pc:docMk/>
          <pc:sldMk cId="4071375811" sldId="325"/>
        </pc:sldMkLst>
      </pc:sldChg>
      <pc:sldChg chg="del">
        <pc:chgData name="Hoang The" userId="9f16f8d006165ab0" providerId="LiveId" clId="{7F9498BA-75D7-4E45-B082-8B1EFEE1B768}" dt="2024-09-05T14:31:06.841" v="68" actId="47"/>
        <pc:sldMkLst>
          <pc:docMk/>
          <pc:sldMk cId="2474834308" sldId="326"/>
        </pc:sldMkLst>
      </pc:sldChg>
      <pc:sldChg chg="modSp add del mod">
        <pc:chgData name="Hoang The" userId="9f16f8d006165ab0" providerId="LiveId" clId="{7F9498BA-75D7-4E45-B082-8B1EFEE1B768}" dt="2024-09-07T01:20:08.621" v="4294" actId="47"/>
        <pc:sldMkLst>
          <pc:docMk/>
          <pc:sldMk cId="4155032838" sldId="326"/>
        </pc:sldMkLst>
        <pc:spChg chg="mod">
          <ac:chgData name="Hoang The" userId="9f16f8d006165ab0" providerId="LiveId" clId="{7F9498BA-75D7-4E45-B082-8B1EFEE1B768}" dt="2024-09-06T16:40:40.010" v="3772" actId="20577"/>
          <ac:spMkLst>
            <pc:docMk/>
            <pc:sldMk cId="4155032838" sldId="326"/>
            <ac:spMk id="20" creationId="{AA48FE7F-6FD8-D857-CD05-7B77A345BBDC}"/>
          </ac:spMkLst>
        </pc:spChg>
        <pc:spChg chg="mod">
          <ac:chgData name="Hoang The" userId="9f16f8d006165ab0" providerId="LiveId" clId="{7F9498BA-75D7-4E45-B082-8B1EFEE1B768}" dt="2024-09-06T16:47:20.977" v="3842" actId="14100"/>
          <ac:spMkLst>
            <pc:docMk/>
            <pc:sldMk cId="4155032838" sldId="326"/>
            <ac:spMk id="23" creationId="{105431ED-B376-06BC-3D5C-A4074BC7CFB0}"/>
          </ac:spMkLst>
        </pc:spChg>
      </pc:sldChg>
      <pc:sldChg chg="del">
        <pc:chgData name="Hoang The" userId="9f16f8d006165ab0" providerId="LiveId" clId="{7F9498BA-75D7-4E45-B082-8B1EFEE1B768}" dt="2024-09-05T14:31:06.841" v="68" actId="47"/>
        <pc:sldMkLst>
          <pc:docMk/>
          <pc:sldMk cId="96110263" sldId="327"/>
        </pc:sldMkLst>
      </pc:sldChg>
      <pc:sldChg chg="addSp delSp modSp add mod ord">
        <pc:chgData name="Hoang The" userId="9f16f8d006165ab0" providerId="LiveId" clId="{7F9498BA-75D7-4E45-B082-8B1EFEE1B768}" dt="2024-09-06T16:44:39.030" v="3839" actId="1076"/>
        <pc:sldMkLst>
          <pc:docMk/>
          <pc:sldMk cId="3626312587" sldId="327"/>
        </pc:sldMkLst>
        <pc:spChg chg="add del">
          <ac:chgData name="Hoang The" userId="9f16f8d006165ab0" providerId="LiveId" clId="{7F9498BA-75D7-4E45-B082-8B1EFEE1B768}" dt="2024-09-06T16:41:27.907" v="3790" actId="478"/>
          <ac:spMkLst>
            <pc:docMk/>
            <pc:sldMk cId="3626312587" sldId="327"/>
            <ac:spMk id="2" creationId="{8F6117CA-23B0-8093-7957-11A15AF6BED7}"/>
          </ac:spMkLst>
        </pc:spChg>
        <pc:spChg chg="mod">
          <ac:chgData name="Hoang The" userId="9f16f8d006165ab0" providerId="LiveId" clId="{7F9498BA-75D7-4E45-B082-8B1EFEE1B768}" dt="2024-09-06T16:40:46.442" v="3788" actId="20577"/>
          <ac:spMkLst>
            <pc:docMk/>
            <pc:sldMk cId="3626312587" sldId="327"/>
            <ac:spMk id="20" creationId="{AA48FE7F-6FD8-D857-CD05-7B77A345BBDC}"/>
          </ac:spMkLst>
        </pc:spChg>
        <pc:spChg chg="mod">
          <ac:chgData name="Hoang The" userId="9f16f8d006165ab0" providerId="LiveId" clId="{7F9498BA-75D7-4E45-B082-8B1EFEE1B768}" dt="2024-09-06T16:41:45.675" v="3795" actId="27636"/>
          <ac:spMkLst>
            <pc:docMk/>
            <pc:sldMk cId="3626312587" sldId="327"/>
            <ac:spMk id="23" creationId="{105431ED-B376-06BC-3D5C-A4074BC7CFB0}"/>
          </ac:spMkLst>
        </pc:spChg>
        <pc:picChg chg="add mod">
          <ac:chgData name="Hoang The" userId="9f16f8d006165ab0" providerId="LiveId" clId="{7F9498BA-75D7-4E45-B082-8B1EFEE1B768}" dt="2024-09-06T16:44:39.030" v="3839" actId="1076"/>
          <ac:picMkLst>
            <pc:docMk/>
            <pc:sldMk cId="3626312587" sldId="327"/>
            <ac:picMk id="20482" creationId="{D9CB65F6-E0B2-C24F-AD0C-F50CA09D482F}"/>
          </ac:picMkLst>
        </pc:picChg>
      </pc:sldChg>
      <pc:sldChg chg="del">
        <pc:chgData name="Hoang The" userId="9f16f8d006165ab0" providerId="LiveId" clId="{7F9498BA-75D7-4E45-B082-8B1EFEE1B768}" dt="2024-09-05T14:31:06.841" v="68" actId="47"/>
        <pc:sldMkLst>
          <pc:docMk/>
          <pc:sldMk cId="749238747" sldId="328"/>
        </pc:sldMkLst>
      </pc:sldChg>
      <pc:sldChg chg="addSp delSp modSp add mod">
        <pc:chgData name="Hoang The" userId="9f16f8d006165ab0" providerId="LiveId" clId="{7F9498BA-75D7-4E45-B082-8B1EFEE1B768}" dt="2024-09-07T01:20:47.550" v="4295" actId="14100"/>
        <pc:sldMkLst>
          <pc:docMk/>
          <pc:sldMk cId="1290020975" sldId="328"/>
        </pc:sldMkLst>
        <pc:spChg chg="add del mod">
          <ac:chgData name="Hoang The" userId="9f16f8d006165ab0" providerId="LiveId" clId="{7F9498BA-75D7-4E45-B082-8B1EFEE1B768}" dt="2024-09-06T16:53:14.466" v="3876" actId="478"/>
          <ac:spMkLst>
            <pc:docMk/>
            <pc:sldMk cId="1290020975" sldId="328"/>
            <ac:spMk id="3" creationId="{09FBDF72-E256-342A-C4D9-91C249159096}"/>
          </ac:spMkLst>
        </pc:spChg>
        <pc:spChg chg="mod">
          <ac:chgData name="Hoang The" userId="9f16f8d006165ab0" providerId="LiveId" clId="{7F9498BA-75D7-4E45-B082-8B1EFEE1B768}" dt="2024-09-06T16:42:00.904" v="3809" actId="20577"/>
          <ac:spMkLst>
            <pc:docMk/>
            <pc:sldMk cId="1290020975" sldId="328"/>
            <ac:spMk id="20" creationId="{AA48FE7F-6FD8-D857-CD05-7B77A345BBDC}"/>
          </ac:spMkLst>
        </pc:spChg>
        <pc:spChg chg="mod">
          <ac:chgData name="Hoang The" userId="9f16f8d006165ab0" providerId="LiveId" clId="{7F9498BA-75D7-4E45-B082-8B1EFEE1B768}" dt="2024-09-07T01:20:47.550" v="4295" actId="14100"/>
          <ac:spMkLst>
            <pc:docMk/>
            <pc:sldMk cId="1290020975" sldId="328"/>
            <ac:spMk id="23" creationId="{105431ED-B376-06BC-3D5C-A4074BC7CFB0}"/>
          </ac:spMkLst>
        </pc:spChg>
        <pc:picChg chg="add del mod">
          <ac:chgData name="Hoang The" userId="9f16f8d006165ab0" providerId="LiveId" clId="{7F9498BA-75D7-4E45-B082-8B1EFEE1B768}" dt="2024-09-06T16:59:19.282" v="3885" actId="478"/>
          <ac:picMkLst>
            <pc:docMk/>
            <pc:sldMk cId="1290020975" sldId="328"/>
            <ac:picMk id="22530" creationId="{84B0BD33-FB7C-1FF0-0340-2CD798F130E6}"/>
          </ac:picMkLst>
        </pc:picChg>
      </pc:sldChg>
      <pc:sldChg chg="addSp delSp modSp add mod">
        <pc:chgData name="Hoang The" userId="9f16f8d006165ab0" providerId="LiveId" clId="{7F9498BA-75D7-4E45-B082-8B1EFEE1B768}" dt="2024-09-06T16:47:56.542" v="3844" actId="20577"/>
        <pc:sldMkLst>
          <pc:docMk/>
          <pc:sldMk cId="905230831" sldId="329"/>
        </pc:sldMkLst>
        <pc:spChg chg="mod">
          <ac:chgData name="Hoang The" userId="9f16f8d006165ab0" providerId="LiveId" clId="{7F9498BA-75D7-4E45-B082-8B1EFEE1B768}" dt="2024-09-06T16:47:56.542" v="3844" actId="20577"/>
          <ac:spMkLst>
            <pc:docMk/>
            <pc:sldMk cId="905230831" sldId="329"/>
            <ac:spMk id="23" creationId="{105431ED-B376-06BC-3D5C-A4074BC7CFB0}"/>
          </ac:spMkLst>
        </pc:spChg>
        <pc:picChg chg="add del mod">
          <ac:chgData name="Hoang The" userId="9f16f8d006165ab0" providerId="LiveId" clId="{7F9498BA-75D7-4E45-B082-8B1EFEE1B768}" dt="2024-09-06T16:44:09.421" v="3834" actId="21"/>
          <ac:picMkLst>
            <pc:docMk/>
            <pc:sldMk cId="905230831" sldId="329"/>
            <ac:picMk id="20482" creationId="{D9CB65F6-E0B2-C24F-AD0C-F50CA09D482F}"/>
          </ac:picMkLst>
        </pc:picChg>
      </pc:sldChg>
      <pc:sldChg chg="add del">
        <pc:chgData name="Hoang The" userId="9f16f8d006165ab0" providerId="LiveId" clId="{7F9498BA-75D7-4E45-B082-8B1EFEE1B768}" dt="2024-09-06T16:42:27.141" v="3816" actId="47"/>
        <pc:sldMkLst>
          <pc:docMk/>
          <pc:sldMk cId="969677483" sldId="329"/>
        </pc:sldMkLst>
      </pc:sldChg>
      <pc:sldChg chg="del">
        <pc:chgData name="Hoang The" userId="9f16f8d006165ab0" providerId="LiveId" clId="{7F9498BA-75D7-4E45-B082-8B1EFEE1B768}" dt="2024-09-05T14:31:06.841" v="68" actId="47"/>
        <pc:sldMkLst>
          <pc:docMk/>
          <pc:sldMk cId="1507263211" sldId="329"/>
        </pc:sldMkLst>
      </pc:sldChg>
      <pc:sldChg chg="del">
        <pc:chgData name="Hoang The" userId="9f16f8d006165ab0" providerId="LiveId" clId="{7F9498BA-75D7-4E45-B082-8B1EFEE1B768}" dt="2024-09-05T14:31:06.841" v="68" actId="47"/>
        <pc:sldMkLst>
          <pc:docMk/>
          <pc:sldMk cId="1593863762" sldId="330"/>
        </pc:sldMkLst>
      </pc:sldChg>
      <pc:sldChg chg="modSp add mod">
        <pc:chgData name="Hoang The" userId="9f16f8d006165ab0" providerId="LiveId" clId="{7F9498BA-75D7-4E45-B082-8B1EFEE1B768}" dt="2024-09-06T16:51:06.184" v="3870" actId="113"/>
        <pc:sldMkLst>
          <pc:docMk/>
          <pc:sldMk cId="2015116654" sldId="330"/>
        </pc:sldMkLst>
        <pc:spChg chg="mod">
          <ac:chgData name="Hoang The" userId="9f16f8d006165ab0" providerId="LiveId" clId="{7F9498BA-75D7-4E45-B082-8B1EFEE1B768}" dt="2024-09-06T16:48:08.215" v="3849"/>
          <ac:spMkLst>
            <pc:docMk/>
            <pc:sldMk cId="2015116654" sldId="330"/>
            <ac:spMk id="20" creationId="{AA48FE7F-6FD8-D857-CD05-7B77A345BBDC}"/>
          </ac:spMkLst>
        </pc:spChg>
        <pc:spChg chg="mod">
          <ac:chgData name="Hoang The" userId="9f16f8d006165ab0" providerId="LiveId" clId="{7F9498BA-75D7-4E45-B082-8B1EFEE1B768}" dt="2024-09-06T16:51:06.184" v="3870" actId="113"/>
          <ac:spMkLst>
            <pc:docMk/>
            <pc:sldMk cId="2015116654" sldId="330"/>
            <ac:spMk id="23" creationId="{105431ED-B376-06BC-3D5C-A4074BC7CFB0}"/>
          </ac:spMkLst>
        </pc:spChg>
      </pc:sldChg>
      <pc:sldChg chg="modSp add mod ord">
        <pc:chgData name="Hoang The" userId="9f16f8d006165ab0" providerId="LiveId" clId="{7F9498BA-75D7-4E45-B082-8B1EFEE1B768}" dt="2024-09-07T01:45:52.316" v="4772"/>
        <pc:sldMkLst>
          <pc:docMk/>
          <pc:sldMk cId="2328787287" sldId="331"/>
        </pc:sldMkLst>
        <pc:spChg chg="mod">
          <ac:chgData name="Hoang The" userId="9f16f8d006165ab0" providerId="LiveId" clId="{7F9498BA-75D7-4E45-B082-8B1EFEE1B768}" dt="2024-09-07T01:19:38.146" v="4290" actId="20577"/>
          <ac:spMkLst>
            <pc:docMk/>
            <pc:sldMk cId="2328787287" sldId="331"/>
            <ac:spMk id="20" creationId="{AA48FE7F-6FD8-D857-CD05-7B77A345BBDC}"/>
          </ac:spMkLst>
        </pc:spChg>
        <pc:spChg chg="mod">
          <ac:chgData name="Hoang The" userId="9f16f8d006165ab0" providerId="LiveId" clId="{7F9498BA-75D7-4E45-B082-8B1EFEE1B768}" dt="2024-09-07T01:14:11.885" v="3984" actId="20577"/>
          <ac:spMkLst>
            <pc:docMk/>
            <pc:sldMk cId="2328787287" sldId="331"/>
            <ac:spMk id="23" creationId="{105431ED-B376-06BC-3D5C-A4074BC7CFB0}"/>
          </ac:spMkLst>
        </pc:spChg>
      </pc:sldChg>
      <pc:sldChg chg="modSp add mod">
        <pc:chgData name="Hoang The" userId="9f16f8d006165ab0" providerId="LiveId" clId="{7F9498BA-75D7-4E45-B082-8B1EFEE1B768}" dt="2024-09-07T01:46:01.246" v="4773" actId="20577"/>
        <pc:sldMkLst>
          <pc:docMk/>
          <pc:sldMk cId="966628082" sldId="332"/>
        </pc:sldMkLst>
        <pc:spChg chg="mod">
          <ac:chgData name="Hoang The" userId="9f16f8d006165ab0" providerId="LiveId" clId="{7F9498BA-75D7-4E45-B082-8B1EFEE1B768}" dt="2024-09-07T01:46:01.246" v="4773" actId="20577"/>
          <ac:spMkLst>
            <pc:docMk/>
            <pc:sldMk cId="966628082" sldId="332"/>
            <ac:spMk id="20" creationId="{AA48FE7F-6FD8-D857-CD05-7B77A345BBDC}"/>
          </ac:spMkLst>
        </pc:spChg>
        <pc:spChg chg="mod">
          <ac:chgData name="Hoang The" userId="9f16f8d006165ab0" providerId="LiveId" clId="{7F9498BA-75D7-4E45-B082-8B1EFEE1B768}" dt="2024-09-07T01:45:35.623" v="4770" actId="20577"/>
          <ac:spMkLst>
            <pc:docMk/>
            <pc:sldMk cId="966628082" sldId="332"/>
            <ac:spMk id="23" creationId="{105431ED-B376-06BC-3D5C-A4074BC7CFB0}"/>
          </ac:spMkLst>
        </pc:spChg>
      </pc:sldChg>
      <pc:sldChg chg="add">
        <pc:chgData name="Hoang The" userId="9f16f8d006165ab0" providerId="LiveId" clId="{7F9498BA-75D7-4E45-B082-8B1EFEE1B768}" dt="2024-09-08T14:39:57.645" v="4895" actId="2890"/>
        <pc:sldMkLst>
          <pc:docMk/>
          <pc:sldMk cId="3645492487" sldId="333"/>
        </pc:sldMkLst>
      </pc:sldChg>
    </pc:docChg>
  </pc:docChgLst>
  <pc:docChgLst>
    <pc:chgData name="Hoang The" userId="9f16f8d006165ab0" providerId="LiveId" clId="{AE6A5151-3D14-4C32-8DFF-64A7C219B738}"/>
    <pc:docChg chg="undo custSel addSld delSld modSld sldOrd">
      <pc:chgData name="Hoang The" userId="9f16f8d006165ab0" providerId="LiveId" clId="{AE6A5151-3D14-4C32-8DFF-64A7C219B738}" dt="2024-09-16T15:05:45.863" v="1192" actId="1076"/>
      <pc:docMkLst>
        <pc:docMk/>
      </pc:docMkLst>
      <pc:sldChg chg="modSp mod">
        <pc:chgData name="Hoang The" userId="9f16f8d006165ab0" providerId="LiveId" clId="{AE6A5151-3D14-4C32-8DFF-64A7C219B738}" dt="2024-09-16T15:01:04.641" v="1134"/>
        <pc:sldMkLst>
          <pc:docMk/>
          <pc:sldMk cId="862656488" sldId="267"/>
        </pc:sldMkLst>
        <pc:spChg chg="mod">
          <ac:chgData name="Hoang The" userId="9f16f8d006165ab0" providerId="LiveId" clId="{AE6A5151-3D14-4C32-8DFF-64A7C219B738}" dt="2024-09-09T15:16:24.714" v="69" actId="20577"/>
          <ac:spMkLst>
            <pc:docMk/>
            <pc:sldMk cId="862656488" sldId="267"/>
            <ac:spMk id="8" creationId="{85AEE1CE-5FD0-9308-886B-7A750A00DEC6}"/>
          </ac:spMkLst>
        </pc:spChg>
        <pc:spChg chg="mod">
          <ac:chgData name="Hoang The" userId="9f16f8d006165ab0" providerId="LiveId" clId="{AE6A5151-3D14-4C32-8DFF-64A7C219B738}" dt="2024-09-16T15:01:04.641" v="1134"/>
          <ac:spMkLst>
            <pc:docMk/>
            <pc:sldMk cId="862656488" sldId="267"/>
            <ac:spMk id="9" creationId="{EE869C6F-AAC7-0EDE-1BC6-3004C0433A3B}"/>
          </ac:spMkLst>
        </pc:spChg>
      </pc:sldChg>
      <pc:sldChg chg="del">
        <pc:chgData name="Hoang The" userId="9f16f8d006165ab0" providerId="LiveId" clId="{AE6A5151-3D14-4C32-8DFF-64A7C219B738}" dt="2024-09-09T15:14:55.896" v="0" actId="47"/>
        <pc:sldMkLst>
          <pc:docMk/>
          <pc:sldMk cId="2360141310" sldId="300"/>
        </pc:sldMkLst>
      </pc:sldChg>
      <pc:sldChg chg="del">
        <pc:chgData name="Hoang The" userId="9f16f8d006165ab0" providerId="LiveId" clId="{AE6A5151-3D14-4C32-8DFF-64A7C219B738}" dt="2024-09-09T15:14:55.896" v="0" actId="47"/>
        <pc:sldMkLst>
          <pc:docMk/>
          <pc:sldMk cId="1639170963" sldId="301"/>
        </pc:sldMkLst>
      </pc:sldChg>
      <pc:sldChg chg="del">
        <pc:chgData name="Hoang The" userId="9f16f8d006165ab0" providerId="LiveId" clId="{AE6A5151-3D14-4C32-8DFF-64A7C219B738}" dt="2024-09-09T15:14:55.896" v="0" actId="47"/>
        <pc:sldMkLst>
          <pc:docMk/>
          <pc:sldMk cId="4063627231" sldId="302"/>
        </pc:sldMkLst>
      </pc:sldChg>
      <pc:sldChg chg="del">
        <pc:chgData name="Hoang The" userId="9f16f8d006165ab0" providerId="LiveId" clId="{AE6A5151-3D14-4C32-8DFF-64A7C219B738}" dt="2024-09-09T15:14:55.896" v="0" actId="47"/>
        <pc:sldMkLst>
          <pc:docMk/>
          <pc:sldMk cId="2766368035" sldId="303"/>
        </pc:sldMkLst>
      </pc:sldChg>
      <pc:sldChg chg="del">
        <pc:chgData name="Hoang The" userId="9f16f8d006165ab0" providerId="LiveId" clId="{AE6A5151-3D14-4C32-8DFF-64A7C219B738}" dt="2024-09-09T15:14:55.896" v="0" actId="47"/>
        <pc:sldMkLst>
          <pc:docMk/>
          <pc:sldMk cId="644692642" sldId="304"/>
        </pc:sldMkLst>
      </pc:sldChg>
      <pc:sldChg chg="del">
        <pc:chgData name="Hoang The" userId="9f16f8d006165ab0" providerId="LiveId" clId="{AE6A5151-3D14-4C32-8DFF-64A7C219B738}" dt="2024-09-09T15:14:55.896" v="0" actId="47"/>
        <pc:sldMkLst>
          <pc:docMk/>
          <pc:sldMk cId="3513381012" sldId="305"/>
        </pc:sldMkLst>
      </pc:sldChg>
      <pc:sldChg chg="del">
        <pc:chgData name="Hoang The" userId="9f16f8d006165ab0" providerId="LiveId" clId="{AE6A5151-3D14-4C32-8DFF-64A7C219B738}" dt="2024-09-09T15:14:55.896" v="0" actId="47"/>
        <pc:sldMkLst>
          <pc:docMk/>
          <pc:sldMk cId="2260356403" sldId="306"/>
        </pc:sldMkLst>
      </pc:sldChg>
      <pc:sldChg chg="del">
        <pc:chgData name="Hoang The" userId="9f16f8d006165ab0" providerId="LiveId" clId="{AE6A5151-3D14-4C32-8DFF-64A7C219B738}" dt="2024-09-09T15:14:55.896" v="0" actId="47"/>
        <pc:sldMkLst>
          <pc:docMk/>
          <pc:sldMk cId="901554730" sldId="307"/>
        </pc:sldMkLst>
      </pc:sldChg>
      <pc:sldChg chg="del">
        <pc:chgData name="Hoang The" userId="9f16f8d006165ab0" providerId="LiveId" clId="{AE6A5151-3D14-4C32-8DFF-64A7C219B738}" dt="2024-09-09T15:14:55.896" v="0" actId="47"/>
        <pc:sldMkLst>
          <pc:docMk/>
          <pc:sldMk cId="878940949" sldId="308"/>
        </pc:sldMkLst>
      </pc:sldChg>
      <pc:sldChg chg="del">
        <pc:chgData name="Hoang The" userId="9f16f8d006165ab0" providerId="LiveId" clId="{AE6A5151-3D14-4C32-8DFF-64A7C219B738}" dt="2024-09-09T15:14:55.896" v="0" actId="47"/>
        <pc:sldMkLst>
          <pc:docMk/>
          <pc:sldMk cId="803276968" sldId="309"/>
        </pc:sldMkLst>
      </pc:sldChg>
      <pc:sldChg chg="del">
        <pc:chgData name="Hoang The" userId="9f16f8d006165ab0" providerId="LiveId" clId="{AE6A5151-3D14-4C32-8DFF-64A7C219B738}" dt="2024-09-09T15:14:55.896" v="0" actId="47"/>
        <pc:sldMkLst>
          <pc:docMk/>
          <pc:sldMk cId="2826537934" sldId="310"/>
        </pc:sldMkLst>
      </pc:sldChg>
      <pc:sldChg chg="del">
        <pc:chgData name="Hoang The" userId="9f16f8d006165ab0" providerId="LiveId" clId="{AE6A5151-3D14-4C32-8DFF-64A7C219B738}" dt="2024-09-09T15:14:55.896" v="0" actId="47"/>
        <pc:sldMkLst>
          <pc:docMk/>
          <pc:sldMk cId="425694427" sldId="311"/>
        </pc:sldMkLst>
      </pc:sldChg>
      <pc:sldChg chg="del">
        <pc:chgData name="Hoang The" userId="9f16f8d006165ab0" providerId="LiveId" clId="{AE6A5151-3D14-4C32-8DFF-64A7C219B738}" dt="2024-09-09T15:14:55.896" v="0" actId="47"/>
        <pc:sldMkLst>
          <pc:docMk/>
          <pc:sldMk cId="1648026974" sldId="312"/>
        </pc:sldMkLst>
      </pc:sldChg>
      <pc:sldChg chg="del">
        <pc:chgData name="Hoang The" userId="9f16f8d006165ab0" providerId="LiveId" clId="{AE6A5151-3D14-4C32-8DFF-64A7C219B738}" dt="2024-09-09T15:14:55.896" v="0" actId="47"/>
        <pc:sldMkLst>
          <pc:docMk/>
          <pc:sldMk cId="3763915713" sldId="313"/>
        </pc:sldMkLst>
      </pc:sldChg>
      <pc:sldChg chg="del">
        <pc:chgData name="Hoang The" userId="9f16f8d006165ab0" providerId="LiveId" clId="{AE6A5151-3D14-4C32-8DFF-64A7C219B738}" dt="2024-09-09T15:14:55.896" v="0" actId="47"/>
        <pc:sldMkLst>
          <pc:docMk/>
          <pc:sldMk cId="2834757742" sldId="314"/>
        </pc:sldMkLst>
      </pc:sldChg>
      <pc:sldChg chg="del">
        <pc:chgData name="Hoang The" userId="9f16f8d006165ab0" providerId="LiveId" clId="{AE6A5151-3D14-4C32-8DFF-64A7C219B738}" dt="2024-09-09T15:14:55.896" v="0" actId="47"/>
        <pc:sldMkLst>
          <pc:docMk/>
          <pc:sldMk cId="1980209852" sldId="315"/>
        </pc:sldMkLst>
      </pc:sldChg>
      <pc:sldChg chg="del">
        <pc:chgData name="Hoang The" userId="9f16f8d006165ab0" providerId="LiveId" clId="{AE6A5151-3D14-4C32-8DFF-64A7C219B738}" dt="2024-09-09T15:14:55.896" v="0" actId="47"/>
        <pc:sldMkLst>
          <pc:docMk/>
          <pc:sldMk cId="717545027" sldId="316"/>
        </pc:sldMkLst>
      </pc:sldChg>
      <pc:sldChg chg="del">
        <pc:chgData name="Hoang The" userId="9f16f8d006165ab0" providerId="LiveId" clId="{AE6A5151-3D14-4C32-8DFF-64A7C219B738}" dt="2024-09-09T15:14:55.896" v="0" actId="47"/>
        <pc:sldMkLst>
          <pc:docMk/>
          <pc:sldMk cId="4171327531" sldId="317"/>
        </pc:sldMkLst>
      </pc:sldChg>
      <pc:sldChg chg="del">
        <pc:chgData name="Hoang The" userId="9f16f8d006165ab0" providerId="LiveId" clId="{AE6A5151-3D14-4C32-8DFF-64A7C219B738}" dt="2024-09-09T15:14:55.896" v="0" actId="47"/>
        <pc:sldMkLst>
          <pc:docMk/>
          <pc:sldMk cId="692491734" sldId="318"/>
        </pc:sldMkLst>
      </pc:sldChg>
      <pc:sldChg chg="del">
        <pc:chgData name="Hoang The" userId="9f16f8d006165ab0" providerId="LiveId" clId="{AE6A5151-3D14-4C32-8DFF-64A7C219B738}" dt="2024-09-09T15:14:55.896" v="0" actId="47"/>
        <pc:sldMkLst>
          <pc:docMk/>
          <pc:sldMk cId="9491317" sldId="319"/>
        </pc:sldMkLst>
      </pc:sldChg>
      <pc:sldChg chg="del">
        <pc:chgData name="Hoang The" userId="9f16f8d006165ab0" providerId="LiveId" clId="{AE6A5151-3D14-4C32-8DFF-64A7C219B738}" dt="2024-09-09T15:14:55.896" v="0" actId="47"/>
        <pc:sldMkLst>
          <pc:docMk/>
          <pc:sldMk cId="319747150" sldId="320"/>
        </pc:sldMkLst>
      </pc:sldChg>
      <pc:sldChg chg="del">
        <pc:chgData name="Hoang The" userId="9f16f8d006165ab0" providerId="LiveId" clId="{AE6A5151-3D14-4C32-8DFF-64A7C219B738}" dt="2024-09-09T15:14:55.896" v="0" actId="47"/>
        <pc:sldMkLst>
          <pc:docMk/>
          <pc:sldMk cId="3586621427" sldId="321"/>
        </pc:sldMkLst>
      </pc:sldChg>
      <pc:sldChg chg="del">
        <pc:chgData name="Hoang The" userId="9f16f8d006165ab0" providerId="LiveId" clId="{AE6A5151-3D14-4C32-8DFF-64A7C219B738}" dt="2024-09-09T15:14:55.896" v="0" actId="47"/>
        <pc:sldMkLst>
          <pc:docMk/>
          <pc:sldMk cId="2106474783" sldId="322"/>
        </pc:sldMkLst>
      </pc:sldChg>
      <pc:sldChg chg="del">
        <pc:chgData name="Hoang The" userId="9f16f8d006165ab0" providerId="LiveId" clId="{AE6A5151-3D14-4C32-8DFF-64A7C219B738}" dt="2024-09-09T15:14:55.896" v="0" actId="47"/>
        <pc:sldMkLst>
          <pc:docMk/>
          <pc:sldMk cId="1562599838" sldId="323"/>
        </pc:sldMkLst>
      </pc:sldChg>
      <pc:sldChg chg="del">
        <pc:chgData name="Hoang The" userId="9f16f8d006165ab0" providerId="LiveId" clId="{AE6A5151-3D14-4C32-8DFF-64A7C219B738}" dt="2024-09-09T15:14:55.896" v="0" actId="47"/>
        <pc:sldMkLst>
          <pc:docMk/>
          <pc:sldMk cId="1462461291" sldId="324"/>
        </pc:sldMkLst>
      </pc:sldChg>
      <pc:sldChg chg="del">
        <pc:chgData name="Hoang The" userId="9f16f8d006165ab0" providerId="LiveId" clId="{AE6A5151-3D14-4C32-8DFF-64A7C219B738}" dt="2024-09-09T15:14:55.896" v="0" actId="47"/>
        <pc:sldMkLst>
          <pc:docMk/>
          <pc:sldMk cId="1039600857" sldId="325"/>
        </pc:sldMkLst>
      </pc:sldChg>
      <pc:sldChg chg="del">
        <pc:chgData name="Hoang The" userId="9f16f8d006165ab0" providerId="LiveId" clId="{AE6A5151-3D14-4C32-8DFF-64A7C219B738}" dt="2024-09-09T15:14:55.896" v="0" actId="47"/>
        <pc:sldMkLst>
          <pc:docMk/>
          <pc:sldMk cId="4155032838" sldId="326"/>
        </pc:sldMkLst>
      </pc:sldChg>
      <pc:sldChg chg="del">
        <pc:chgData name="Hoang The" userId="9f16f8d006165ab0" providerId="LiveId" clId="{AE6A5151-3D14-4C32-8DFF-64A7C219B738}" dt="2024-09-09T15:14:55.896" v="0" actId="47"/>
        <pc:sldMkLst>
          <pc:docMk/>
          <pc:sldMk cId="3626312587" sldId="327"/>
        </pc:sldMkLst>
      </pc:sldChg>
      <pc:sldChg chg="del">
        <pc:chgData name="Hoang The" userId="9f16f8d006165ab0" providerId="LiveId" clId="{AE6A5151-3D14-4C32-8DFF-64A7C219B738}" dt="2024-09-09T15:14:55.896" v="0" actId="47"/>
        <pc:sldMkLst>
          <pc:docMk/>
          <pc:sldMk cId="1290020975" sldId="328"/>
        </pc:sldMkLst>
      </pc:sldChg>
      <pc:sldChg chg="del">
        <pc:chgData name="Hoang The" userId="9f16f8d006165ab0" providerId="LiveId" clId="{AE6A5151-3D14-4C32-8DFF-64A7C219B738}" dt="2024-09-09T15:14:55.896" v="0" actId="47"/>
        <pc:sldMkLst>
          <pc:docMk/>
          <pc:sldMk cId="905230831" sldId="329"/>
        </pc:sldMkLst>
      </pc:sldChg>
      <pc:sldChg chg="del">
        <pc:chgData name="Hoang The" userId="9f16f8d006165ab0" providerId="LiveId" clId="{AE6A5151-3D14-4C32-8DFF-64A7C219B738}" dt="2024-09-09T15:14:58.599" v="1" actId="47"/>
        <pc:sldMkLst>
          <pc:docMk/>
          <pc:sldMk cId="2015116654" sldId="330"/>
        </pc:sldMkLst>
      </pc:sldChg>
      <pc:sldChg chg="addSp delSp modSp mod">
        <pc:chgData name="Hoang The" userId="9f16f8d006165ab0" providerId="LiveId" clId="{AE6A5151-3D14-4C32-8DFF-64A7C219B738}" dt="2024-09-16T15:05:45.863" v="1192" actId="1076"/>
        <pc:sldMkLst>
          <pc:docMk/>
          <pc:sldMk cId="2328787287" sldId="331"/>
        </pc:sldMkLst>
        <pc:spChg chg="mod">
          <ac:chgData name="Hoang The" userId="9f16f8d006165ab0" providerId="LiveId" clId="{AE6A5151-3D14-4C32-8DFF-64A7C219B738}" dt="2024-09-09T15:28:46.047" v="243" actId="20577"/>
          <ac:spMkLst>
            <pc:docMk/>
            <pc:sldMk cId="2328787287" sldId="331"/>
            <ac:spMk id="20" creationId="{AA48FE7F-6FD8-D857-CD05-7B77A345BBDC}"/>
          </ac:spMkLst>
        </pc:spChg>
        <pc:spChg chg="mod">
          <ac:chgData name="Hoang The" userId="9f16f8d006165ab0" providerId="LiveId" clId="{AE6A5151-3D14-4C32-8DFF-64A7C219B738}" dt="2024-09-16T14:56:46.409" v="925" actId="12"/>
          <ac:spMkLst>
            <pc:docMk/>
            <pc:sldMk cId="2328787287" sldId="331"/>
            <ac:spMk id="23" creationId="{105431ED-B376-06BC-3D5C-A4074BC7CFB0}"/>
          </ac:spMkLst>
        </pc:spChg>
        <pc:picChg chg="add del mod">
          <ac:chgData name="Hoang The" userId="9f16f8d006165ab0" providerId="LiveId" clId="{AE6A5151-3D14-4C32-8DFF-64A7C219B738}" dt="2024-09-16T14:54:20.972" v="846" actId="478"/>
          <ac:picMkLst>
            <pc:docMk/>
            <pc:sldMk cId="2328787287" sldId="331"/>
            <ac:picMk id="1026" creationId="{45EFE5D1-CBC5-CA8A-5571-ADABE9FC14B0}"/>
          </ac:picMkLst>
        </pc:picChg>
        <pc:picChg chg="add del mod">
          <ac:chgData name="Hoang The" userId="9f16f8d006165ab0" providerId="LiveId" clId="{AE6A5151-3D14-4C32-8DFF-64A7C219B738}" dt="2024-09-16T14:54:20.972" v="846" actId="478"/>
          <ac:picMkLst>
            <pc:docMk/>
            <pc:sldMk cId="2328787287" sldId="331"/>
            <ac:picMk id="1028" creationId="{248E1B10-D952-2B3A-BE0A-2FEBC42AAEC7}"/>
          </ac:picMkLst>
        </pc:picChg>
        <pc:picChg chg="add mod">
          <ac:chgData name="Hoang The" userId="9f16f8d006165ab0" providerId="LiveId" clId="{AE6A5151-3D14-4C32-8DFF-64A7C219B738}" dt="2024-09-16T15:05:45.863" v="1192" actId="1076"/>
          <ac:picMkLst>
            <pc:docMk/>
            <pc:sldMk cId="2328787287" sldId="331"/>
            <ac:picMk id="1030" creationId="{34801D8B-61DF-2528-19DB-77C2BB332016}"/>
          </ac:picMkLst>
        </pc:picChg>
      </pc:sldChg>
      <pc:sldChg chg="modSp mod">
        <pc:chgData name="Hoang The" userId="9f16f8d006165ab0" providerId="LiveId" clId="{AE6A5151-3D14-4C32-8DFF-64A7C219B738}" dt="2024-09-10T16:06:53.775" v="741"/>
        <pc:sldMkLst>
          <pc:docMk/>
          <pc:sldMk cId="3645492487" sldId="333"/>
        </pc:sldMkLst>
        <pc:spChg chg="mod">
          <ac:chgData name="Hoang The" userId="9f16f8d006165ab0" providerId="LiveId" clId="{AE6A5151-3D14-4C32-8DFF-64A7C219B738}" dt="2024-09-10T16:06:53.775" v="741"/>
          <ac:spMkLst>
            <pc:docMk/>
            <pc:sldMk cId="3645492487" sldId="333"/>
            <ac:spMk id="3" creationId="{88CB4E0E-ECE5-4628-8AFC-87C9EFB0840C}"/>
          </ac:spMkLst>
        </pc:spChg>
      </pc:sldChg>
      <pc:sldChg chg="add">
        <pc:chgData name="Hoang The" userId="9f16f8d006165ab0" providerId="LiveId" clId="{AE6A5151-3D14-4C32-8DFF-64A7C219B738}" dt="2024-09-09T15:28:27.622" v="212" actId="2890"/>
        <pc:sldMkLst>
          <pc:docMk/>
          <pc:sldMk cId="201228371" sldId="334"/>
        </pc:sldMkLst>
      </pc:sldChg>
      <pc:sldChg chg="add del">
        <pc:chgData name="Hoang The" userId="9f16f8d006165ab0" providerId="LiveId" clId="{AE6A5151-3D14-4C32-8DFF-64A7C219B738}" dt="2024-09-09T15:28:25.440" v="211" actId="47"/>
        <pc:sldMkLst>
          <pc:docMk/>
          <pc:sldMk cId="2689691029" sldId="334"/>
        </pc:sldMkLst>
      </pc:sldChg>
      <pc:sldChg chg="add del">
        <pc:chgData name="Hoang The" userId="9f16f8d006165ab0" providerId="LiveId" clId="{AE6A5151-3D14-4C32-8DFF-64A7C219B738}" dt="2024-09-10T16:07:08.163" v="743" actId="47"/>
        <pc:sldMkLst>
          <pc:docMk/>
          <pc:sldMk cId="1537589289" sldId="335"/>
        </pc:sldMkLst>
      </pc:sldChg>
      <pc:sldChg chg="addSp delSp modSp add mod ord">
        <pc:chgData name="Hoang The" userId="9f16f8d006165ab0" providerId="LiveId" clId="{AE6A5151-3D14-4C32-8DFF-64A7C219B738}" dt="2024-09-10T16:11:50.583" v="775"/>
        <pc:sldMkLst>
          <pc:docMk/>
          <pc:sldMk cId="2232322710" sldId="335"/>
        </pc:sldMkLst>
        <pc:spChg chg="mod">
          <ac:chgData name="Hoang The" userId="9f16f8d006165ab0" providerId="LiveId" clId="{AE6A5151-3D14-4C32-8DFF-64A7C219B738}" dt="2024-09-10T16:07:16.773" v="747"/>
          <ac:spMkLst>
            <pc:docMk/>
            <pc:sldMk cId="2232322710" sldId="335"/>
            <ac:spMk id="20" creationId="{AA48FE7F-6FD8-D857-CD05-7B77A345BBDC}"/>
          </ac:spMkLst>
        </pc:spChg>
        <pc:spChg chg="mod">
          <ac:chgData name="Hoang The" userId="9f16f8d006165ab0" providerId="LiveId" clId="{AE6A5151-3D14-4C32-8DFF-64A7C219B738}" dt="2024-09-10T16:10:37.448" v="773" actId="113"/>
          <ac:spMkLst>
            <pc:docMk/>
            <pc:sldMk cId="2232322710" sldId="335"/>
            <ac:spMk id="23" creationId="{105431ED-B376-06BC-3D5C-A4074BC7CFB0}"/>
          </ac:spMkLst>
        </pc:spChg>
        <pc:picChg chg="add del">
          <ac:chgData name="Hoang The" userId="9f16f8d006165ab0" providerId="LiveId" clId="{AE6A5151-3D14-4C32-8DFF-64A7C219B738}" dt="2024-09-10T16:08:01.943" v="757" actId="478"/>
          <ac:picMkLst>
            <pc:docMk/>
            <pc:sldMk cId="2232322710" sldId="335"/>
            <ac:picMk id="1026" creationId="{45EFE5D1-CBC5-CA8A-5571-ADABE9FC14B0}"/>
          </ac:picMkLst>
        </pc:picChg>
        <pc:picChg chg="add del">
          <ac:chgData name="Hoang The" userId="9f16f8d006165ab0" providerId="LiveId" clId="{AE6A5151-3D14-4C32-8DFF-64A7C219B738}" dt="2024-09-10T16:08:02.534" v="758" actId="478"/>
          <ac:picMkLst>
            <pc:docMk/>
            <pc:sldMk cId="2232322710" sldId="335"/>
            <ac:picMk id="1028" creationId="{248E1B10-D952-2B3A-BE0A-2FEBC42AAEC7}"/>
          </ac:picMkLst>
        </pc:picChg>
        <pc:picChg chg="add mod">
          <ac:chgData name="Hoang The" userId="9f16f8d006165ab0" providerId="LiveId" clId="{AE6A5151-3D14-4C32-8DFF-64A7C219B738}" dt="2024-09-10T16:10:13.005" v="767" actId="1076"/>
          <ac:picMkLst>
            <pc:docMk/>
            <pc:sldMk cId="2232322710" sldId="335"/>
            <ac:picMk id="2050" creationId="{9DC2F3E4-5C03-8CA6-6CC7-1D92DFE047C9}"/>
          </ac:picMkLst>
        </pc:picChg>
        <pc:picChg chg="add mod">
          <ac:chgData name="Hoang The" userId="9f16f8d006165ab0" providerId="LiveId" clId="{AE6A5151-3D14-4C32-8DFF-64A7C219B738}" dt="2024-09-10T16:10:18.612" v="769" actId="1076"/>
          <ac:picMkLst>
            <pc:docMk/>
            <pc:sldMk cId="2232322710" sldId="335"/>
            <ac:picMk id="2052" creationId="{703A272D-5A6E-E68C-FC1B-34E90388E4A4}"/>
          </ac:picMkLst>
        </pc:picChg>
      </pc:sldChg>
      <pc:sldChg chg="delSp modSp add mod">
        <pc:chgData name="Hoang The" userId="9f16f8d006165ab0" providerId="LiveId" clId="{AE6A5151-3D14-4C32-8DFF-64A7C219B738}" dt="2024-09-16T14:59:11.286" v="1102" actId="1076"/>
        <pc:sldMkLst>
          <pc:docMk/>
          <pc:sldMk cId="1229476961" sldId="336"/>
        </pc:sldMkLst>
        <pc:spChg chg="mod">
          <ac:chgData name="Hoang The" userId="9f16f8d006165ab0" providerId="LiveId" clId="{AE6A5151-3D14-4C32-8DFF-64A7C219B738}" dt="2024-09-16T14:58:05.318" v="983" actId="20577"/>
          <ac:spMkLst>
            <pc:docMk/>
            <pc:sldMk cId="1229476961" sldId="336"/>
            <ac:spMk id="20" creationId="{AA48FE7F-6FD8-D857-CD05-7B77A345BBDC}"/>
          </ac:spMkLst>
        </pc:spChg>
        <pc:picChg chg="mod">
          <ac:chgData name="Hoang The" userId="9f16f8d006165ab0" providerId="LiveId" clId="{AE6A5151-3D14-4C32-8DFF-64A7C219B738}" dt="2024-09-16T14:59:11.286" v="1102" actId="1076"/>
          <ac:picMkLst>
            <pc:docMk/>
            <pc:sldMk cId="1229476961" sldId="336"/>
            <ac:picMk id="1026" creationId="{45EFE5D1-CBC5-CA8A-5571-ADABE9FC14B0}"/>
          </ac:picMkLst>
        </pc:picChg>
        <pc:picChg chg="del mod">
          <ac:chgData name="Hoang The" userId="9f16f8d006165ab0" providerId="LiveId" clId="{AE6A5151-3D14-4C32-8DFF-64A7C219B738}" dt="2024-09-16T14:59:07.346" v="1101" actId="478"/>
          <ac:picMkLst>
            <pc:docMk/>
            <pc:sldMk cId="1229476961" sldId="336"/>
            <ac:picMk id="1028" creationId="{248E1B10-D952-2B3A-BE0A-2FEBC42AAEC7}"/>
          </ac:picMkLst>
        </pc:picChg>
      </pc:sldChg>
      <pc:sldChg chg="delSp modSp add mod">
        <pc:chgData name="Hoang The" userId="9f16f8d006165ab0" providerId="LiveId" clId="{AE6A5151-3D14-4C32-8DFF-64A7C219B738}" dt="2024-09-16T14:59:04.343" v="1100" actId="1076"/>
        <pc:sldMkLst>
          <pc:docMk/>
          <pc:sldMk cId="3361967653" sldId="337"/>
        </pc:sldMkLst>
        <pc:spChg chg="mod">
          <ac:chgData name="Hoang The" userId="9f16f8d006165ab0" providerId="LiveId" clId="{AE6A5151-3D14-4C32-8DFF-64A7C219B738}" dt="2024-09-16T14:58:52.171" v="1098" actId="20577"/>
          <ac:spMkLst>
            <pc:docMk/>
            <pc:sldMk cId="3361967653" sldId="337"/>
            <ac:spMk id="20" creationId="{AA48FE7F-6FD8-D857-CD05-7B77A345BBDC}"/>
          </ac:spMkLst>
        </pc:spChg>
        <pc:picChg chg="del">
          <ac:chgData name="Hoang The" userId="9f16f8d006165ab0" providerId="LiveId" clId="{AE6A5151-3D14-4C32-8DFF-64A7C219B738}" dt="2024-09-16T14:58:58.809" v="1099" actId="478"/>
          <ac:picMkLst>
            <pc:docMk/>
            <pc:sldMk cId="3361967653" sldId="337"/>
            <ac:picMk id="1026" creationId="{45EFE5D1-CBC5-CA8A-5571-ADABE9FC14B0}"/>
          </ac:picMkLst>
        </pc:picChg>
        <pc:picChg chg="mod">
          <ac:chgData name="Hoang The" userId="9f16f8d006165ab0" providerId="LiveId" clId="{AE6A5151-3D14-4C32-8DFF-64A7C219B738}" dt="2024-09-16T14:59:04.343" v="1100" actId="1076"/>
          <ac:picMkLst>
            <pc:docMk/>
            <pc:sldMk cId="3361967653" sldId="337"/>
            <ac:picMk id="1028" creationId="{248E1B10-D952-2B3A-BE0A-2FEBC42AAEC7}"/>
          </ac:picMkLst>
        </pc:picChg>
      </pc:sldChg>
      <pc:sldChg chg="modSp add mod ord">
        <pc:chgData name="Hoang The" userId="9f16f8d006165ab0" providerId="LiveId" clId="{AE6A5151-3D14-4C32-8DFF-64A7C219B738}" dt="2024-09-16T15:01:33.402" v="1143" actId="20577"/>
        <pc:sldMkLst>
          <pc:docMk/>
          <pc:sldMk cId="2217003251" sldId="338"/>
        </pc:sldMkLst>
        <pc:spChg chg="mod">
          <ac:chgData name="Hoang The" userId="9f16f8d006165ab0" providerId="LiveId" clId="{AE6A5151-3D14-4C32-8DFF-64A7C219B738}" dt="2024-09-16T15:01:33.402" v="1143" actId="20577"/>
          <ac:spMkLst>
            <pc:docMk/>
            <pc:sldMk cId="2217003251" sldId="338"/>
            <ac:spMk id="8" creationId="{85AEE1CE-5FD0-9308-886B-7A750A00DEC6}"/>
          </ac:spMkLst>
        </pc:spChg>
      </pc:sldChg>
      <pc:sldChg chg="addSp delSp modSp add mod ord">
        <pc:chgData name="Hoang The" userId="9f16f8d006165ab0" providerId="LiveId" clId="{AE6A5151-3D14-4C32-8DFF-64A7C219B738}" dt="2024-09-16T15:05:26.741" v="1191" actId="20577"/>
        <pc:sldMkLst>
          <pc:docMk/>
          <pc:sldMk cId="1300041757" sldId="339"/>
        </pc:sldMkLst>
        <pc:spChg chg="mod">
          <ac:chgData name="Hoang The" userId="9f16f8d006165ab0" providerId="LiveId" clId="{AE6A5151-3D14-4C32-8DFF-64A7C219B738}" dt="2024-09-16T15:05:26.741" v="1191" actId="20577"/>
          <ac:spMkLst>
            <pc:docMk/>
            <pc:sldMk cId="1300041757" sldId="339"/>
            <ac:spMk id="20" creationId="{AA48FE7F-6FD8-D857-CD05-7B77A345BBDC}"/>
          </ac:spMkLst>
        </pc:spChg>
        <pc:spChg chg="mod">
          <ac:chgData name="Hoang The" userId="9f16f8d006165ab0" providerId="LiveId" clId="{AE6A5151-3D14-4C32-8DFF-64A7C219B738}" dt="2024-09-16T15:04:28.633" v="1152" actId="20577"/>
          <ac:spMkLst>
            <pc:docMk/>
            <pc:sldMk cId="1300041757" sldId="339"/>
            <ac:spMk id="23" creationId="{105431ED-B376-06BC-3D5C-A4074BC7CFB0}"/>
          </ac:spMkLst>
        </pc:spChg>
        <pc:picChg chg="add mod">
          <ac:chgData name="Hoang The" userId="9f16f8d006165ab0" providerId="LiveId" clId="{AE6A5151-3D14-4C32-8DFF-64A7C219B738}" dt="2024-09-16T15:04:33.802" v="1153" actId="1076"/>
          <ac:picMkLst>
            <pc:docMk/>
            <pc:sldMk cId="1300041757" sldId="339"/>
            <ac:picMk id="3" creationId="{24DA79C2-15B6-7723-357D-AA052A003304}"/>
          </ac:picMkLst>
        </pc:picChg>
        <pc:picChg chg="del">
          <ac:chgData name="Hoang The" userId="9f16f8d006165ab0" providerId="LiveId" clId="{AE6A5151-3D14-4C32-8DFF-64A7C219B738}" dt="2024-09-16T15:04:11.477" v="1148" actId="478"/>
          <ac:picMkLst>
            <pc:docMk/>
            <pc:sldMk cId="1300041757" sldId="339"/>
            <ac:picMk id="1030" creationId="{34801D8B-61DF-2528-19DB-77C2BB332016}"/>
          </ac:picMkLst>
        </pc:picChg>
      </pc:sldChg>
      <pc:sldChg chg="add">
        <pc:chgData name="Hoang The" userId="9f16f8d006165ab0" providerId="LiveId" clId="{AE6A5151-3D14-4C32-8DFF-64A7C219B738}" dt="2024-09-16T15:05:06.585" v="1187" actId="2890"/>
        <pc:sldMkLst>
          <pc:docMk/>
          <pc:sldMk cId="2372986865" sldId="340"/>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2BF7510-B9ED-40E0-8274-4F64AD62B8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5E24B0-B97F-4932-93CD-4307D6181DC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0AA17F-CB06-445B-ACD3-321E84E51A80}" type="datetimeFigureOut">
              <a:rPr lang="en-US" smtClean="0"/>
              <a:t>10/10/2024</a:t>
            </a:fld>
            <a:endParaRPr lang="en-US" dirty="0"/>
          </a:p>
        </p:txBody>
      </p:sp>
      <p:sp>
        <p:nvSpPr>
          <p:cNvPr id="4" name="Footer Placeholder 3">
            <a:extLst>
              <a:ext uri="{FF2B5EF4-FFF2-40B4-BE49-F238E27FC236}">
                <a16:creationId xmlns:a16="http://schemas.microsoft.com/office/drawing/2014/main" id="{7FC3A0DF-A8A7-4EF4-96E5-757FFFC2A93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2BEC987-E8F6-4FD2-BFB2-04815BD1D2F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078EF9-7F2B-4B20-A25C-9E80C16977B9}" type="slidenum">
              <a:rPr lang="en-US" smtClean="0"/>
              <a:t>‹#›</a:t>
            </a:fld>
            <a:endParaRPr lang="en-US" dirty="0"/>
          </a:p>
        </p:txBody>
      </p:sp>
    </p:spTree>
    <p:extLst>
      <p:ext uri="{BB962C8B-B14F-4D97-AF65-F5344CB8AC3E}">
        <p14:creationId xmlns:p14="http://schemas.microsoft.com/office/powerpoint/2010/main" val="2500114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6141C0-BF72-4A20-AFA7-D05563D549B7}" type="datetimeFigureOut">
              <a:rPr lang="en-US" smtClean="0"/>
              <a:t>10/10/2024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AAF9CF-D1E5-49FD-94F7-B246BB67E246}" type="slidenum">
              <a:rPr lang="en-US" smtClean="0"/>
              <a:t>‹#›</a:t>
            </a:fld>
            <a:endParaRPr lang="en-US" dirty="0"/>
          </a:p>
        </p:txBody>
      </p:sp>
    </p:spTree>
    <p:extLst>
      <p:ext uri="{BB962C8B-B14F-4D97-AF65-F5344CB8AC3E}">
        <p14:creationId xmlns:p14="http://schemas.microsoft.com/office/powerpoint/2010/main" val="1629285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chor="ctr" anchorCtr="0">
            <a:normAutofit/>
          </a:bodyPr>
          <a:lstStyle>
            <a:lvl1pPr>
              <a:defRPr sz="3000"/>
            </a:lvl1pPr>
          </a:lstStyle>
          <a:p>
            <a:r>
              <a:rPr lang="vi-VN" noProof="0"/>
              <a:t>Bấm để sửa kiểu tiêu đề Bản cái</a:t>
            </a:r>
            <a:endParaRPr lang="en-US" noProof="0"/>
          </a:p>
        </p:txBody>
      </p:sp>
      <p:sp>
        <p:nvSpPr>
          <p:cNvPr id="3" name="Content Placeholder 2"/>
          <p:cNvSpPr>
            <a:spLocks noGrp="1"/>
          </p:cNvSpPr>
          <p:nvPr>
            <p:ph idx="1"/>
          </p:nvPr>
        </p:nvSpPr>
        <p:spPr>
          <a:xfrm>
            <a:off x="685801" y="1869601"/>
            <a:ext cx="10840914" cy="3921600"/>
          </a:xfrm>
        </p:spPr>
        <p:txBody>
          <a:bodyPr anchor="t" anchorCtr="0"/>
          <a:lstStyle/>
          <a:p>
            <a:pPr lvl="0"/>
            <a:r>
              <a:rPr lang="vi-VN" noProof="0"/>
              <a:t>Bấm để chỉnh sửa kiểu văn bản của Bản cái</a:t>
            </a:r>
          </a:p>
          <a:p>
            <a:pPr lvl="1"/>
            <a:r>
              <a:rPr lang="vi-VN" noProof="0"/>
              <a:t>Mức hai</a:t>
            </a:r>
          </a:p>
          <a:p>
            <a:pPr lvl="2"/>
            <a:r>
              <a:rPr lang="vi-VN" noProof="0"/>
              <a:t>Mức ba</a:t>
            </a:r>
          </a:p>
          <a:p>
            <a:pPr lvl="3"/>
            <a:r>
              <a:rPr lang="vi-VN" noProof="0"/>
              <a:t>Mức bốn</a:t>
            </a:r>
          </a:p>
          <a:p>
            <a:pPr lvl="4"/>
            <a:r>
              <a:rPr lang="vi-VN" noProof="0"/>
              <a:t>Mức năm</a:t>
            </a:r>
            <a:endParaRPr lang="en-US" noProof="0"/>
          </a:p>
        </p:txBody>
      </p:sp>
      <p:sp>
        <p:nvSpPr>
          <p:cNvPr id="4" name="Date Placeholder 3"/>
          <p:cNvSpPr>
            <a:spLocks noGrp="1"/>
          </p:cNvSpPr>
          <p:nvPr>
            <p:ph type="dt" sz="half" idx="10"/>
          </p:nvPr>
        </p:nvSpPr>
        <p:spPr/>
        <p:txBody>
          <a:bodyPr/>
          <a:lstStyle/>
          <a:p>
            <a:fld id="{984B7D2A-0DF8-424B-9572-B79AEBB2D9DC}" type="datetimeFigureOut">
              <a:rPr lang="en-US" noProof="0" smtClean="0"/>
              <a:t>10/10/2024</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8" name="Straight Connector 7">
            <a:extLst>
              <a:ext uri="{FF2B5EF4-FFF2-40B4-BE49-F238E27FC236}">
                <a16:creationId xmlns:a16="http://schemas.microsoft.com/office/drawing/2014/main" id="{328F7C25-BFB6-430F-87B6-7D0D2C7493D6}"/>
              </a:ext>
              <a:ext uri="{C183D7F6-B498-43B3-948B-1728B52AA6E4}">
                <adec:decorative xmlns:adec="http://schemas.microsoft.com/office/drawing/2017/decorative" val="1"/>
              </a:ext>
            </a:extLst>
          </p:cNvPr>
          <p:cNvCxnSpPr>
            <a:cxnSpLocks/>
          </p:cNvCxnSpPr>
          <p:nvPr userDrawn="1"/>
        </p:nvCxnSpPr>
        <p:spPr>
          <a:xfrm rot="16200000">
            <a:off x="-185517" y="122343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10262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Đầu trang của Phầ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hasCustomPrompt="1"/>
          </p:nvPr>
        </p:nvSpPr>
        <p:spPr>
          <a:xfrm>
            <a:off x="685801" y="609601"/>
            <a:ext cx="10840913" cy="3124199"/>
          </a:xfrm>
        </p:spPr>
        <p:txBody>
          <a:bodyPr anchor="ctr">
            <a:normAutofit/>
          </a:bodyPr>
          <a:lstStyle>
            <a:lvl1pPr algn="l">
              <a:defRPr sz="3000" b="0" cap="none"/>
            </a:lvl1pPr>
          </a:lstStyle>
          <a:p>
            <a:r>
              <a:rPr lang="en-US" noProof="0"/>
              <a:t>CLICK TO EDIT MASTER TITLE STYLE</a:t>
            </a:r>
          </a:p>
        </p:txBody>
      </p:sp>
      <p:sp>
        <p:nvSpPr>
          <p:cNvPr id="3" name="Text Placeholder 2"/>
          <p:cNvSpPr>
            <a:spLocks noGrp="1"/>
          </p:cNvSpPr>
          <p:nvPr>
            <p:ph type="body" idx="1"/>
          </p:nvPr>
        </p:nvSpPr>
        <p:spPr>
          <a:xfrm>
            <a:off x="685800" y="3733800"/>
            <a:ext cx="10840914" cy="2057400"/>
          </a:xfrm>
        </p:spPr>
        <p:txBody>
          <a:bodyPr anchor="ctr">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noProof="0"/>
              <a:t>Bấm để chỉnh sửa kiểu văn bản của Bản cái</a:t>
            </a:r>
          </a:p>
        </p:txBody>
      </p:sp>
      <p:sp>
        <p:nvSpPr>
          <p:cNvPr id="4" name="Date Placeholder 3"/>
          <p:cNvSpPr>
            <a:spLocks noGrp="1"/>
          </p:cNvSpPr>
          <p:nvPr>
            <p:ph type="dt" sz="half" idx="10"/>
          </p:nvPr>
        </p:nvSpPr>
        <p:spPr/>
        <p:txBody>
          <a:bodyPr/>
          <a:lstStyle/>
          <a:p>
            <a:fld id="{984B7D2A-0DF8-424B-9572-B79AEBB2D9DC}" type="datetimeFigureOut">
              <a:rPr lang="en-US" noProof="0" smtClean="0"/>
              <a:t>10/10/2024</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83326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ormAutofit/>
          </a:bodyPr>
          <a:lstStyle>
            <a:lvl1pPr>
              <a:defRPr sz="3000"/>
            </a:lvl1pPr>
          </a:lstStyle>
          <a:p>
            <a:r>
              <a:rPr lang="vi-VN" noProof="0"/>
              <a:t>Bấm để sửa kiểu tiêu đề Bản cái</a:t>
            </a:r>
            <a:endParaRPr lang="en-US" noProof="0"/>
          </a:p>
        </p:txBody>
      </p:sp>
      <p:sp>
        <p:nvSpPr>
          <p:cNvPr id="3" name="Date Placeholder 2"/>
          <p:cNvSpPr>
            <a:spLocks noGrp="1"/>
          </p:cNvSpPr>
          <p:nvPr>
            <p:ph type="dt" sz="half" idx="10"/>
          </p:nvPr>
        </p:nvSpPr>
        <p:spPr/>
        <p:txBody>
          <a:bodyPr/>
          <a:lstStyle/>
          <a:p>
            <a:fld id="{984B7D2A-0DF8-424B-9572-B79AEBB2D9DC}" type="datetimeFigureOut">
              <a:rPr lang="en-US" noProof="0" smtClean="0"/>
              <a:t>10/10/2024</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15106499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984B7D2A-0DF8-424B-9572-B79AEBB2D9DC}" type="datetimeFigureOut">
              <a:rPr lang="en-US" noProof="0" smtClean="0"/>
              <a:t>10/10/2024</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2453706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êu đề Bản chiếu">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 y="1786"/>
            <a:ext cx="12188825" cy="6856214"/>
          </a:xfrm>
          <a:prstGeom prst="rect">
            <a:avLst/>
          </a:prstGeom>
        </p:spPr>
      </p:pic>
      <p:sp>
        <p:nvSpPr>
          <p:cNvPr id="2" name="Title 1"/>
          <p:cNvSpPr>
            <a:spLocks noGrp="1"/>
          </p:cNvSpPr>
          <p:nvPr>
            <p:ph type="ctrTitle"/>
          </p:nvPr>
        </p:nvSpPr>
        <p:spPr>
          <a:xfrm>
            <a:off x="2476500" y="2716272"/>
            <a:ext cx="8683625" cy="2421464"/>
          </a:xfrm>
        </p:spPr>
        <p:txBody>
          <a:bodyPr anchor="b">
            <a:normAutofit/>
          </a:bodyPr>
          <a:lstStyle>
            <a:lvl1pPr algn="r">
              <a:defRPr sz="4800">
                <a:effectLst/>
              </a:defRPr>
            </a:lvl1pPr>
          </a:lstStyle>
          <a:p>
            <a:r>
              <a:rPr lang="vi-VN" noProof="0"/>
              <a:t>Bấm để sửa kiểu tiêu đề Bản cái</a:t>
            </a:r>
            <a:endParaRPr lang="en-US" noProof="0"/>
          </a:p>
        </p:txBody>
      </p:sp>
      <p:sp>
        <p:nvSpPr>
          <p:cNvPr id="3" name="Subtitle 2"/>
          <p:cNvSpPr>
            <a:spLocks noGrp="1"/>
          </p:cNvSpPr>
          <p:nvPr>
            <p:ph type="subTitle" idx="1"/>
          </p:nvPr>
        </p:nvSpPr>
        <p:spPr>
          <a:xfrm>
            <a:off x="2476500" y="5137736"/>
            <a:ext cx="8683625" cy="732840"/>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vi-VN" noProof="0"/>
              <a:t>Bấm để chỉnh sửa kiểu tiêu đề phụ của Bản cái</a:t>
            </a:r>
            <a:endParaRPr lang="en-US" noProof="0"/>
          </a:p>
        </p:txBody>
      </p:sp>
      <p:sp>
        <p:nvSpPr>
          <p:cNvPr id="4" name="Date Placeholder 3"/>
          <p:cNvSpPr>
            <a:spLocks noGrp="1"/>
          </p:cNvSpPr>
          <p:nvPr>
            <p:ph type="dt" sz="half" idx="10"/>
          </p:nvPr>
        </p:nvSpPr>
        <p:spPr>
          <a:xfrm>
            <a:off x="8932558" y="5870575"/>
            <a:ext cx="1600200" cy="377825"/>
          </a:xfrm>
        </p:spPr>
        <p:txBody>
          <a:bodyPr/>
          <a:lstStyle/>
          <a:p>
            <a:fld id="{984B7D2A-0DF8-424B-9572-B79AEBB2D9DC}" type="datetimeFigureOut">
              <a:rPr lang="en-US" noProof="0" smtClean="0"/>
              <a:t>10/10/2024</a:t>
            </a:fld>
            <a:endParaRPr lang="en-US" noProof="0" dirty="0"/>
          </a:p>
        </p:txBody>
      </p:sp>
      <p:sp>
        <p:nvSpPr>
          <p:cNvPr id="5" name="Footer Placeholder 4"/>
          <p:cNvSpPr>
            <a:spLocks noGrp="1"/>
          </p:cNvSpPr>
          <p:nvPr>
            <p:ph type="ftr" sz="quarter" idx="11"/>
          </p:nvPr>
        </p:nvSpPr>
        <p:spPr>
          <a:xfrm>
            <a:off x="3962399" y="5870575"/>
            <a:ext cx="4893958" cy="377825"/>
          </a:xfrm>
        </p:spPr>
        <p:txBody>
          <a:bodyPr/>
          <a:lstStyle/>
          <a:p>
            <a:r>
              <a:rPr lang="en-US" noProof="0" dirty="0"/>
              <a:t>Add a Footer</a:t>
            </a:r>
          </a:p>
        </p:txBody>
      </p:sp>
      <p:sp>
        <p:nvSpPr>
          <p:cNvPr id="6" name="Slide Number Placeholder 5"/>
          <p:cNvSpPr>
            <a:spLocks noGrp="1"/>
          </p:cNvSpPr>
          <p:nvPr>
            <p:ph type="sldNum" sz="quarter" idx="12"/>
          </p:nvPr>
        </p:nvSpPr>
        <p:spPr>
          <a:xfrm>
            <a:off x="10608958" y="5870575"/>
            <a:ext cx="551167" cy="377825"/>
          </a:xfrm>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4062937115"/>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552450" y="1874308"/>
            <a:ext cx="3814235" cy="1260000"/>
          </a:xfrm>
        </p:spPr>
        <p:txBody>
          <a:bodyPr anchor="ctr" anchorCtr="0">
            <a:noAutofit/>
          </a:bodyPr>
          <a:lstStyle>
            <a:lvl1pPr algn="r">
              <a:defRPr sz="3000" b="0"/>
            </a:lvl1pPr>
          </a:lstStyle>
          <a:p>
            <a:r>
              <a:rPr lang="vi-VN" noProof="0"/>
              <a:t>Bấm để sửa kiểu tiêu đề Bản cái</a:t>
            </a:r>
            <a:endParaRPr lang="en-US" noProof="0"/>
          </a:p>
        </p:txBody>
      </p:sp>
      <p:sp>
        <p:nvSpPr>
          <p:cNvPr id="3" name="Content Placeholder 2"/>
          <p:cNvSpPr>
            <a:spLocks noGrp="1"/>
          </p:cNvSpPr>
          <p:nvPr>
            <p:ph idx="1"/>
          </p:nvPr>
        </p:nvSpPr>
        <p:spPr>
          <a:xfrm>
            <a:off x="4648200" y="0"/>
            <a:ext cx="7543800" cy="6856214"/>
          </a:xfrm>
        </p:spPr>
        <p:txBody>
          <a:bodyPr anchor="ctr">
            <a:normAutofit/>
          </a:bodyPr>
          <a:lstStyle/>
          <a:p>
            <a:pPr lvl="0"/>
            <a:r>
              <a:rPr lang="vi-VN" noProof="0"/>
              <a:t>Bấm để chỉnh sửa kiểu văn bản của Bản cái</a:t>
            </a:r>
          </a:p>
          <a:p>
            <a:pPr lvl="1"/>
            <a:r>
              <a:rPr lang="vi-VN" noProof="0"/>
              <a:t>Mức hai</a:t>
            </a:r>
          </a:p>
          <a:p>
            <a:pPr lvl="2"/>
            <a:r>
              <a:rPr lang="vi-VN" noProof="0"/>
              <a:t>Mức ba</a:t>
            </a:r>
          </a:p>
          <a:p>
            <a:pPr lvl="3"/>
            <a:r>
              <a:rPr lang="vi-VN" noProof="0"/>
              <a:t>Mức bốn</a:t>
            </a:r>
          </a:p>
          <a:p>
            <a:pPr lvl="4"/>
            <a:r>
              <a:rPr lang="vi-VN" noProof="0"/>
              <a:t>Mức năm</a:t>
            </a:r>
            <a:endParaRPr lang="en-US" noProof="0"/>
          </a:p>
        </p:txBody>
      </p:sp>
      <p:sp>
        <p:nvSpPr>
          <p:cNvPr id="4" name="Text Placeholder 3"/>
          <p:cNvSpPr>
            <a:spLocks noGrp="1"/>
          </p:cNvSpPr>
          <p:nvPr>
            <p:ph type="body" sz="half" idx="2"/>
          </p:nvPr>
        </p:nvSpPr>
        <p:spPr>
          <a:xfrm>
            <a:off x="552450" y="3134308"/>
            <a:ext cx="3814235" cy="2016600"/>
          </a:xfrm>
        </p:spPr>
        <p:txBody>
          <a:bodyPr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noProof="0"/>
              <a:t>Bấm để chỉnh sửa kiểu văn bản của Bản cái</a:t>
            </a:r>
          </a:p>
        </p:txBody>
      </p:sp>
      <p:sp>
        <p:nvSpPr>
          <p:cNvPr id="5" name="Date Placeholder 4"/>
          <p:cNvSpPr>
            <a:spLocks noGrp="1"/>
          </p:cNvSpPr>
          <p:nvPr>
            <p:ph type="dt" sz="half" idx="10"/>
          </p:nvPr>
        </p:nvSpPr>
        <p:spPr/>
        <p:txBody>
          <a:bodyPr/>
          <a:lstStyle/>
          <a:p>
            <a:fld id="{984B7D2A-0DF8-424B-9572-B79AEBB2D9DC}" type="datetimeFigureOut">
              <a:rPr lang="en-US" noProof="0" smtClean="0"/>
              <a:t>10/10/2024</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2006338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Description and Conent">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840914" cy="1260000"/>
          </a:xfrm>
        </p:spPr>
        <p:txBody>
          <a:bodyPr anchor="ctr" anchorCtr="0">
            <a:normAutofit/>
          </a:bodyPr>
          <a:lstStyle>
            <a:lvl1pPr>
              <a:defRPr sz="3000"/>
            </a:lvl1pPr>
          </a:lstStyle>
          <a:p>
            <a:r>
              <a:rPr lang="vi-VN" noProof="0"/>
              <a:t>Bấm để sửa kiểu tiêu đề Bản cái</a:t>
            </a:r>
            <a:endParaRPr lang="en-US" noProof="0"/>
          </a:p>
        </p:txBody>
      </p:sp>
      <p:sp>
        <p:nvSpPr>
          <p:cNvPr id="3" name="Text Placeholder 2"/>
          <p:cNvSpPr>
            <a:spLocks noGrp="1"/>
          </p:cNvSpPr>
          <p:nvPr>
            <p:ph type="body" idx="1"/>
          </p:nvPr>
        </p:nvSpPr>
        <p:spPr>
          <a:xfrm>
            <a:off x="685799" y="1881824"/>
            <a:ext cx="10840914" cy="1032826"/>
          </a:xfrm>
        </p:spPr>
        <p:txBody>
          <a:bodyPr anchor="t" anchorCtr="0">
            <a:no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noProof="0"/>
              <a:t>Bấm để chỉnh sửa kiểu văn bản của Bản cái</a:t>
            </a:r>
          </a:p>
        </p:txBody>
      </p:sp>
      <p:sp>
        <p:nvSpPr>
          <p:cNvPr id="7" name="Date Placeholder 6"/>
          <p:cNvSpPr>
            <a:spLocks noGrp="1"/>
          </p:cNvSpPr>
          <p:nvPr>
            <p:ph type="dt" sz="half" idx="10"/>
          </p:nvPr>
        </p:nvSpPr>
        <p:spPr/>
        <p:txBody>
          <a:bodyPr/>
          <a:lstStyle/>
          <a:p>
            <a:fld id="{984B7D2A-0DF8-424B-9572-B79AEBB2D9DC}" type="datetimeFigureOut">
              <a:rPr lang="en-US" noProof="0" smtClean="0"/>
              <a:t>10/10/2024</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6" name="Text Placeholder 5">
            <a:extLst>
              <a:ext uri="{FF2B5EF4-FFF2-40B4-BE49-F238E27FC236}">
                <a16:creationId xmlns:a16="http://schemas.microsoft.com/office/drawing/2014/main" id="{B47DAE59-9D63-4159-8F3E-560C31F19A89}"/>
              </a:ext>
            </a:extLst>
          </p:cNvPr>
          <p:cNvSpPr>
            <a:spLocks noGrp="1"/>
          </p:cNvSpPr>
          <p:nvPr>
            <p:ph type="body" sz="quarter" idx="14"/>
          </p:nvPr>
        </p:nvSpPr>
        <p:spPr>
          <a:xfrm>
            <a:off x="1216192"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vi-VN" noProof="0"/>
              <a:t>Bấm để chỉnh sửa kiểu văn bản của Bản cái</a:t>
            </a:r>
          </a:p>
        </p:txBody>
      </p:sp>
      <p:sp>
        <p:nvSpPr>
          <p:cNvPr id="9" name="Slide Number Placeholder 8"/>
          <p:cNvSpPr>
            <a:spLocks noGrp="1"/>
          </p:cNvSpPr>
          <p:nvPr>
            <p:ph type="sldNum" sz="quarter" idx="12"/>
          </p:nvPr>
        </p:nvSpPr>
        <p:spPr/>
        <p:txBody>
          <a:bodyPr/>
          <a:lstStyle/>
          <a:p>
            <a:fld id="{5D99DD2A-B520-4620-9B43-64B657BA2D42}" type="slidenum">
              <a:rPr lang="en-US" noProof="0" smtClean="0"/>
              <a:t>‹#›</a:t>
            </a:fld>
            <a:endParaRPr lang="en-US" noProof="0" dirty="0"/>
          </a:p>
        </p:txBody>
      </p:sp>
      <p:sp>
        <p:nvSpPr>
          <p:cNvPr id="12" name="Text Placeholder 2">
            <a:extLst>
              <a:ext uri="{FF2B5EF4-FFF2-40B4-BE49-F238E27FC236}">
                <a16:creationId xmlns:a16="http://schemas.microsoft.com/office/drawing/2014/main" id="{4249143D-80A5-4E4C-BBFD-F253500CE226}"/>
              </a:ext>
            </a:extLst>
          </p:cNvPr>
          <p:cNvSpPr>
            <a:spLocks noGrp="1"/>
          </p:cNvSpPr>
          <p:nvPr>
            <p:ph type="body" idx="13"/>
          </p:nvPr>
        </p:nvSpPr>
        <p:spPr>
          <a:xfrm>
            <a:off x="685799" y="2914650"/>
            <a:ext cx="10840914" cy="502126"/>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noProof="0"/>
              <a:t>Bấm để chỉnh sửa kiểu văn bản của Bản cái</a:t>
            </a:r>
          </a:p>
        </p:txBody>
      </p:sp>
      <p:sp>
        <p:nvSpPr>
          <p:cNvPr id="20" name="Text Placeholder 5">
            <a:extLst>
              <a:ext uri="{FF2B5EF4-FFF2-40B4-BE49-F238E27FC236}">
                <a16:creationId xmlns:a16="http://schemas.microsoft.com/office/drawing/2014/main" id="{B06123F0-984B-4EF8-9945-3621C401B7AD}"/>
              </a:ext>
            </a:extLst>
          </p:cNvPr>
          <p:cNvSpPr>
            <a:spLocks noGrp="1"/>
          </p:cNvSpPr>
          <p:nvPr>
            <p:ph type="body" sz="quarter" idx="17"/>
          </p:nvPr>
        </p:nvSpPr>
        <p:spPr>
          <a:xfrm>
            <a:off x="7465366"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vi-VN" noProof="0"/>
              <a:t>Bấm để chỉnh sửa kiểu văn bản của Bản cái</a:t>
            </a:r>
          </a:p>
        </p:txBody>
      </p:sp>
      <p:sp>
        <p:nvSpPr>
          <p:cNvPr id="21" name="Text Placeholder 5">
            <a:extLst>
              <a:ext uri="{FF2B5EF4-FFF2-40B4-BE49-F238E27FC236}">
                <a16:creationId xmlns:a16="http://schemas.microsoft.com/office/drawing/2014/main" id="{A669C074-A9BE-4B07-ACEE-3B34AAC8B9E7}"/>
              </a:ext>
            </a:extLst>
          </p:cNvPr>
          <p:cNvSpPr>
            <a:spLocks noGrp="1"/>
          </p:cNvSpPr>
          <p:nvPr>
            <p:ph type="body" sz="quarter" idx="18"/>
          </p:nvPr>
        </p:nvSpPr>
        <p:spPr>
          <a:xfrm>
            <a:off x="9548424"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vi-VN" noProof="0"/>
              <a:t>Bấm để chỉnh sửa kiểu văn bản của Bản cái</a:t>
            </a:r>
          </a:p>
        </p:txBody>
      </p:sp>
      <p:sp>
        <p:nvSpPr>
          <p:cNvPr id="19" name="Text Placeholder 5">
            <a:extLst>
              <a:ext uri="{FF2B5EF4-FFF2-40B4-BE49-F238E27FC236}">
                <a16:creationId xmlns:a16="http://schemas.microsoft.com/office/drawing/2014/main" id="{84A40D78-D6DD-41A7-A132-9D48DF8649A9}"/>
              </a:ext>
            </a:extLst>
          </p:cNvPr>
          <p:cNvSpPr>
            <a:spLocks noGrp="1"/>
          </p:cNvSpPr>
          <p:nvPr>
            <p:ph type="body" sz="quarter" idx="16"/>
          </p:nvPr>
        </p:nvSpPr>
        <p:spPr>
          <a:xfrm>
            <a:off x="5382308"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vi-VN" noProof="0"/>
              <a:t>Bấm để chỉnh sửa kiểu văn bản của Bản cái</a:t>
            </a:r>
          </a:p>
        </p:txBody>
      </p:sp>
      <p:sp>
        <p:nvSpPr>
          <p:cNvPr id="18" name="Text Placeholder 5">
            <a:extLst>
              <a:ext uri="{FF2B5EF4-FFF2-40B4-BE49-F238E27FC236}">
                <a16:creationId xmlns:a16="http://schemas.microsoft.com/office/drawing/2014/main" id="{4A9CFAA7-850F-4C92-A9BE-56452E5CA04D}"/>
              </a:ext>
            </a:extLst>
          </p:cNvPr>
          <p:cNvSpPr>
            <a:spLocks noGrp="1"/>
          </p:cNvSpPr>
          <p:nvPr>
            <p:ph type="body" sz="quarter" idx="15"/>
          </p:nvPr>
        </p:nvSpPr>
        <p:spPr>
          <a:xfrm>
            <a:off x="3299250"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vi-VN" noProof="0"/>
              <a:t>Bấm để chỉnh sửa kiểu văn bản của Bản cái</a:t>
            </a:r>
          </a:p>
        </p:txBody>
      </p:sp>
      <p:cxnSp>
        <p:nvCxnSpPr>
          <p:cNvPr id="14" name="Straight Connector 13">
            <a:extLst>
              <a:ext uri="{FF2B5EF4-FFF2-40B4-BE49-F238E27FC236}">
                <a16:creationId xmlns:a16="http://schemas.microsoft.com/office/drawing/2014/main" id="{CC5A0CF1-9FE7-4149-97DC-5221639144C8}"/>
              </a:ext>
              <a:ext uri="{C183D7F6-B498-43B3-948B-1728B52AA6E4}">
                <adec:decorative xmlns:adec="http://schemas.microsoft.com/office/drawing/2017/decorative" val="1"/>
              </a:ext>
            </a:extLst>
          </p:cNvPr>
          <p:cNvCxnSpPr>
            <a:cxnSpLocks/>
          </p:cNvCxnSpPr>
          <p:nvPr userDrawn="1"/>
        </p:nvCxnSpPr>
        <p:spPr>
          <a:xfrm rot="16200000">
            <a:off x="-185517" y="124248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93639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nh với Chú thích">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1457326" y="995967"/>
            <a:ext cx="6238874" cy="1260000"/>
          </a:xfrm>
        </p:spPr>
        <p:txBody>
          <a:bodyPr anchor="ctr" anchorCtr="0">
            <a:noAutofit/>
          </a:bodyPr>
          <a:lstStyle>
            <a:lvl1pPr algn="r">
              <a:defRPr sz="3000" b="0"/>
            </a:lvl1pPr>
          </a:lstStyle>
          <a:p>
            <a:r>
              <a:rPr lang="vi-VN" noProof="0"/>
              <a:t>Bấm để sửa kiểu tiêu đề Bản cái</a:t>
            </a:r>
            <a:endParaRPr lang="en-US" noProof="0"/>
          </a:p>
        </p:txBody>
      </p:sp>
      <p:sp>
        <p:nvSpPr>
          <p:cNvPr id="14" name="Picture Placeholder 2"/>
          <p:cNvSpPr>
            <a:spLocks noGrp="1" noChangeAspect="1"/>
          </p:cNvSpPr>
          <p:nvPr>
            <p:ph type="pic" idx="1"/>
          </p:nvPr>
        </p:nvSpPr>
        <p:spPr bwMode="blackGray">
          <a:xfrm>
            <a:off x="8014200" y="995968"/>
            <a:ext cx="3492000" cy="4866064"/>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vi-VN" noProof="0"/>
              <a:t>Bấm biểu tượng để thêm hình ảnh</a:t>
            </a:r>
            <a:endParaRPr lang="en-US" noProof="0" dirty="0"/>
          </a:p>
        </p:txBody>
      </p:sp>
      <p:sp>
        <p:nvSpPr>
          <p:cNvPr id="4" name="Text Placeholder 3"/>
          <p:cNvSpPr>
            <a:spLocks noGrp="1"/>
          </p:cNvSpPr>
          <p:nvPr>
            <p:ph type="body" sz="half" idx="2"/>
          </p:nvPr>
        </p:nvSpPr>
        <p:spPr>
          <a:xfrm>
            <a:off x="1085849" y="2255967"/>
            <a:ext cx="6610351" cy="3476618"/>
          </a:xfrm>
        </p:spPr>
        <p:txBody>
          <a:bodyPr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noProof="0"/>
              <a:t>Bấm để chỉnh sửa kiểu văn bản của Bản cái</a:t>
            </a:r>
          </a:p>
        </p:txBody>
      </p:sp>
      <p:sp>
        <p:nvSpPr>
          <p:cNvPr id="5" name="Date Placeholder 4"/>
          <p:cNvSpPr>
            <a:spLocks noGrp="1"/>
          </p:cNvSpPr>
          <p:nvPr>
            <p:ph type="dt" sz="half" idx="10"/>
          </p:nvPr>
        </p:nvSpPr>
        <p:spPr/>
        <p:txBody>
          <a:bodyPr/>
          <a:lstStyle/>
          <a:p>
            <a:fld id="{984B7D2A-0DF8-424B-9572-B79AEBB2D9DC}" type="datetimeFigureOut">
              <a:rPr lang="en-US" noProof="0" smtClean="0"/>
              <a:t>10/10/2024</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969382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Righ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6657974" y="995968"/>
            <a:ext cx="4848225" cy="1260000"/>
          </a:xfrm>
        </p:spPr>
        <p:txBody>
          <a:bodyPr anchor="ctr" anchorCtr="0">
            <a:normAutofit/>
          </a:bodyPr>
          <a:lstStyle>
            <a:lvl1pPr algn="l">
              <a:defRPr sz="3000" b="0"/>
            </a:lvl1pPr>
          </a:lstStyle>
          <a:p>
            <a:r>
              <a:rPr lang="vi-VN" noProof="0"/>
              <a:t>Bấm để sửa kiểu tiêu đề Bản cái</a:t>
            </a:r>
            <a:endParaRPr lang="en-US" noProof="0"/>
          </a:p>
        </p:txBody>
      </p:sp>
      <p:sp>
        <p:nvSpPr>
          <p:cNvPr id="14" name="Picture Placeholder 2"/>
          <p:cNvSpPr>
            <a:spLocks noGrp="1" noChangeAspect="1"/>
          </p:cNvSpPr>
          <p:nvPr>
            <p:ph type="pic" idx="1"/>
          </p:nvPr>
        </p:nvSpPr>
        <p:spPr bwMode="blackGray">
          <a:xfrm>
            <a:off x="727574" y="914400"/>
            <a:ext cx="5749425" cy="4818185"/>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vi-VN" noProof="0"/>
              <a:t>Bấm biểu tượng để thêm hình ảnh</a:t>
            </a:r>
            <a:endParaRPr lang="en-US" noProof="0" dirty="0"/>
          </a:p>
        </p:txBody>
      </p:sp>
      <p:sp>
        <p:nvSpPr>
          <p:cNvPr id="4" name="Text Placeholder 3"/>
          <p:cNvSpPr>
            <a:spLocks noGrp="1"/>
          </p:cNvSpPr>
          <p:nvPr>
            <p:ph type="body" sz="half" idx="2"/>
          </p:nvPr>
        </p:nvSpPr>
        <p:spPr>
          <a:xfrm>
            <a:off x="6657974" y="2255968"/>
            <a:ext cx="4848225" cy="3476617"/>
          </a:xfrm>
        </p:spPr>
        <p:txBody>
          <a:bodyPr anchor="t">
            <a:normAutofit/>
          </a:bodyPr>
          <a:lstStyle>
            <a:lvl1pPr marL="0" indent="0" algn="l">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noProof="0"/>
              <a:t>Bấm để chỉnh sửa kiểu văn bản của Bản cái</a:t>
            </a:r>
          </a:p>
        </p:txBody>
      </p:sp>
      <p:sp>
        <p:nvSpPr>
          <p:cNvPr id="5" name="Date Placeholder 4"/>
          <p:cNvSpPr>
            <a:spLocks noGrp="1"/>
          </p:cNvSpPr>
          <p:nvPr>
            <p:ph type="dt" sz="half" idx="10"/>
          </p:nvPr>
        </p:nvSpPr>
        <p:spPr/>
        <p:txBody>
          <a:bodyPr/>
          <a:lstStyle/>
          <a:p>
            <a:fld id="{984B7D2A-0DF8-424B-9572-B79AEBB2D9DC}" type="datetimeFigureOut">
              <a:rPr lang="en-US" noProof="0" smtClean="0"/>
              <a:t>10/10/2024</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832959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ích dẫn cùng với Chú thích">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bwMode="white">
          <a:xfrm>
            <a:off x="10571243"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noProof="0" dirty="0">
                <a:solidFill>
                  <a:schemeClr val="tx1"/>
                </a:solidFill>
                <a:effectLst/>
              </a:rPr>
              <a:t>”</a:t>
            </a:r>
          </a:p>
        </p:txBody>
      </p:sp>
      <p:sp>
        <p:nvSpPr>
          <p:cNvPr id="11" name="TextBox 10"/>
          <p:cNvSpPr txBox="1"/>
          <p:nvPr/>
        </p:nvSpPr>
        <p:spPr bwMode="white">
          <a:xfrm>
            <a:off x="100262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noProof="0" dirty="0">
                <a:solidFill>
                  <a:schemeClr val="tx1"/>
                </a:solidFill>
                <a:effectLst/>
              </a:rPr>
              <a:t>“</a:t>
            </a:r>
          </a:p>
        </p:txBody>
      </p:sp>
      <p:sp>
        <p:nvSpPr>
          <p:cNvPr id="2" name="Title 1"/>
          <p:cNvSpPr>
            <a:spLocks noGrp="1"/>
          </p:cNvSpPr>
          <p:nvPr>
            <p:ph type="title" hasCustomPrompt="1"/>
          </p:nvPr>
        </p:nvSpPr>
        <p:spPr>
          <a:xfrm>
            <a:off x="1320801" y="609601"/>
            <a:ext cx="9550399" cy="2743199"/>
          </a:xfrm>
        </p:spPr>
        <p:txBody>
          <a:bodyPr anchor="ctr">
            <a:normAutofit/>
          </a:bodyPr>
          <a:lstStyle>
            <a:lvl1pPr algn="ctr">
              <a:defRPr sz="3000" b="0" i="1" cap="none">
                <a:solidFill>
                  <a:schemeClr val="tx1"/>
                </a:solidFill>
              </a:defRPr>
            </a:lvl1pPr>
          </a:lstStyle>
          <a:p>
            <a:r>
              <a:rPr lang="en-US" noProof="0"/>
              <a:t>CLICK TO EDIT MASTER TITLE STYLE</a:t>
            </a:r>
          </a:p>
        </p:txBody>
      </p:sp>
      <p:sp>
        <p:nvSpPr>
          <p:cNvPr id="10" name="Text Placeholder 9"/>
          <p:cNvSpPr>
            <a:spLocks noGrp="1"/>
          </p:cNvSpPr>
          <p:nvPr>
            <p:ph type="body" sz="quarter" idx="13"/>
          </p:nvPr>
        </p:nvSpPr>
        <p:spPr>
          <a:xfrm>
            <a:off x="1426408" y="3352800"/>
            <a:ext cx="9339184" cy="381000"/>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vi-VN" noProof="0"/>
              <a:t>Bấm để chỉnh sửa kiểu văn bản của Bản cái</a:t>
            </a:r>
          </a:p>
        </p:txBody>
      </p:sp>
      <p:sp>
        <p:nvSpPr>
          <p:cNvPr id="7" name="Rectangle: Rounded Corners 6">
            <a:extLst>
              <a:ext uri="{FF2B5EF4-FFF2-40B4-BE49-F238E27FC236}">
                <a16:creationId xmlns:a16="http://schemas.microsoft.com/office/drawing/2014/main" id="{1AD7857E-8E0E-4AC1-ABDC-E42462C788DE}"/>
              </a:ext>
            </a:extLst>
          </p:cNvPr>
          <p:cNvSpPr/>
          <p:nvPr userDrawn="1"/>
        </p:nvSpPr>
        <p:spPr>
          <a:xfrm>
            <a:off x="1750844" y="3962401"/>
            <a:ext cx="8690313" cy="1908173"/>
          </a:xfrm>
          <a:prstGeom prst="roundRect">
            <a:avLst>
              <a:gd name="adj" fmla="val 6552"/>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Text Placeholder 2"/>
          <p:cNvSpPr>
            <a:spLocks noGrp="1"/>
          </p:cNvSpPr>
          <p:nvPr>
            <p:ph type="body" idx="1"/>
          </p:nvPr>
        </p:nvSpPr>
        <p:spPr>
          <a:xfrm>
            <a:off x="1857375" y="4021138"/>
            <a:ext cx="8486775" cy="1760537"/>
          </a:xfrm>
        </p:spPr>
        <p:txBody>
          <a:bodyPr anchor="ctr">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noProof="0"/>
              <a:t>Bấm để chỉnh sửa kiểu văn bản của Bản cái</a:t>
            </a:r>
          </a:p>
        </p:txBody>
      </p:sp>
      <p:sp>
        <p:nvSpPr>
          <p:cNvPr id="4" name="Date Placeholder 3"/>
          <p:cNvSpPr>
            <a:spLocks noGrp="1"/>
          </p:cNvSpPr>
          <p:nvPr>
            <p:ph type="dt" sz="half" idx="10"/>
          </p:nvPr>
        </p:nvSpPr>
        <p:spPr/>
        <p:txBody>
          <a:bodyPr/>
          <a:lstStyle/>
          <a:p>
            <a:fld id="{984B7D2A-0DF8-424B-9572-B79AEBB2D9DC}" type="datetimeFigureOut">
              <a:rPr lang="en-US" noProof="0" smtClean="0"/>
              <a:t>10/10/2024</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1153409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599"/>
            <a:ext cx="10840914" cy="1260000"/>
          </a:xfrm>
        </p:spPr>
        <p:txBody>
          <a:bodyPr>
            <a:normAutofit/>
          </a:bodyPr>
          <a:lstStyle>
            <a:lvl1pPr>
              <a:defRPr sz="3000"/>
            </a:lvl1pPr>
          </a:lstStyle>
          <a:p>
            <a:r>
              <a:rPr lang="vi-VN" noProof="0"/>
              <a:t>Bấm để sửa kiểu tiêu đề Bản cái</a:t>
            </a:r>
            <a:endParaRPr lang="en-US" noProof="0"/>
          </a:p>
        </p:txBody>
      </p:sp>
      <p:sp>
        <p:nvSpPr>
          <p:cNvPr id="3" name="Text Placeholder 2"/>
          <p:cNvSpPr>
            <a:spLocks noGrp="1"/>
          </p:cNvSpPr>
          <p:nvPr>
            <p:ph type="body" idx="1"/>
          </p:nvPr>
        </p:nvSpPr>
        <p:spPr>
          <a:xfrm>
            <a:off x="685799" y="1869599"/>
            <a:ext cx="5202071" cy="916228"/>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noProof="0"/>
              <a:t>Bấm để chỉnh sửa kiểu văn bản của Bản cái</a:t>
            </a:r>
          </a:p>
        </p:txBody>
      </p:sp>
      <p:sp>
        <p:nvSpPr>
          <p:cNvPr id="4" name="Content Placeholder 3"/>
          <p:cNvSpPr>
            <a:spLocks noGrp="1"/>
          </p:cNvSpPr>
          <p:nvPr>
            <p:ph sz="half" idx="2"/>
          </p:nvPr>
        </p:nvSpPr>
        <p:spPr>
          <a:xfrm>
            <a:off x="685800" y="2870201"/>
            <a:ext cx="5202071" cy="2916000"/>
          </a:xfrm>
          <a:prstGeom prst="roundRect">
            <a:avLst>
              <a:gd name="adj" fmla="val 2496"/>
            </a:avLst>
          </a:prstGeom>
          <a:ln w="28575">
            <a:solidFill>
              <a:schemeClr val="accent3">
                <a:lumMod val="50000"/>
              </a:schemeClr>
            </a:solidFill>
          </a:ln>
          <a:effectLst>
            <a:outerShdw blurRad="63500" sx="102000" sy="102000" algn="ctr" rotWithShape="0">
              <a:prstClr val="black">
                <a:alpha val="40000"/>
              </a:prstClr>
            </a:outerShdw>
          </a:effectLst>
        </p:spPr>
        <p:txBody>
          <a:bodyPr anchor="t">
            <a:normAutofit/>
          </a:bodyPr>
          <a:lstStyle/>
          <a:p>
            <a:pPr lvl="0"/>
            <a:r>
              <a:rPr lang="vi-VN" noProof="0"/>
              <a:t>Bấm để chỉnh sửa kiểu văn bản của Bản cái</a:t>
            </a:r>
          </a:p>
          <a:p>
            <a:pPr lvl="1"/>
            <a:r>
              <a:rPr lang="vi-VN" noProof="0"/>
              <a:t>Mức hai</a:t>
            </a:r>
          </a:p>
          <a:p>
            <a:pPr lvl="2"/>
            <a:r>
              <a:rPr lang="vi-VN" noProof="0"/>
              <a:t>Mức ba</a:t>
            </a:r>
          </a:p>
          <a:p>
            <a:pPr lvl="3"/>
            <a:r>
              <a:rPr lang="vi-VN" noProof="0"/>
              <a:t>Mức bốn</a:t>
            </a:r>
          </a:p>
          <a:p>
            <a:pPr lvl="4"/>
            <a:r>
              <a:rPr lang="vi-VN" noProof="0"/>
              <a:t>Mức năm</a:t>
            </a:r>
            <a:endParaRPr lang="en-US" noProof="0"/>
          </a:p>
        </p:txBody>
      </p:sp>
      <p:sp>
        <p:nvSpPr>
          <p:cNvPr id="5" name="Text Placeholder 4"/>
          <p:cNvSpPr>
            <a:spLocks noGrp="1"/>
          </p:cNvSpPr>
          <p:nvPr>
            <p:ph type="body" sz="quarter" idx="3"/>
          </p:nvPr>
        </p:nvSpPr>
        <p:spPr>
          <a:xfrm>
            <a:off x="6298270" y="1869599"/>
            <a:ext cx="5228444" cy="916228"/>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noProof="0"/>
              <a:t>Bấm để chỉnh sửa kiểu văn bản của Bản cái</a:t>
            </a:r>
          </a:p>
        </p:txBody>
      </p:sp>
      <p:sp>
        <p:nvSpPr>
          <p:cNvPr id="6" name="Content Placeholder 5"/>
          <p:cNvSpPr>
            <a:spLocks noGrp="1"/>
          </p:cNvSpPr>
          <p:nvPr>
            <p:ph sz="quarter" idx="4"/>
          </p:nvPr>
        </p:nvSpPr>
        <p:spPr>
          <a:xfrm>
            <a:off x="6298270" y="2870201"/>
            <a:ext cx="5202071" cy="2916000"/>
          </a:xfrm>
          <a:prstGeom prst="roundRect">
            <a:avLst>
              <a:gd name="adj" fmla="val 2798"/>
            </a:avLst>
          </a:prstGeom>
          <a:ln w="28575">
            <a:solidFill>
              <a:schemeClr val="accent3">
                <a:lumMod val="50000"/>
              </a:schemeClr>
            </a:solidFill>
          </a:ln>
          <a:effectLst>
            <a:outerShdw blurRad="63500" sx="102000" sy="102000" algn="ctr" rotWithShape="0">
              <a:prstClr val="black">
                <a:alpha val="40000"/>
              </a:prstClr>
            </a:outerShdw>
          </a:effectLst>
        </p:spPr>
        <p:txBody>
          <a:bodyPr anchor="t">
            <a:normAutofit/>
          </a:bodyPr>
          <a:lstStyle/>
          <a:p>
            <a:pPr lvl="0"/>
            <a:r>
              <a:rPr lang="vi-VN" noProof="0"/>
              <a:t>Bấm để chỉnh sửa kiểu văn bản của Bản cái</a:t>
            </a:r>
          </a:p>
          <a:p>
            <a:pPr lvl="1"/>
            <a:r>
              <a:rPr lang="vi-VN" noProof="0"/>
              <a:t>Mức hai</a:t>
            </a:r>
          </a:p>
          <a:p>
            <a:pPr lvl="2"/>
            <a:r>
              <a:rPr lang="vi-VN" noProof="0"/>
              <a:t>Mức ba</a:t>
            </a:r>
          </a:p>
          <a:p>
            <a:pPr lvl="3"/>
            <a:r>
              <a:rPr lang="vi-VN" noProof="0"/>
              <a:t>Mức bốn</a:t>
            </a:r>
          </a:p>
          <a:p>
            <a:pPr lvl="4"/>
            <a:r>
              <a:rPr lang="vi-VN" noProof="0"/>
              <a:t>Mức năm</a:t>
            </a:r>
            <a:endParaRPr lang="en-US" noProof="0"/>
          </a:p>
        </p:txBody>
      </p:sp>
      <p:sp>
        <p:nvSpPr>
          <p:cNvPr id="7" name="Date Placeholder 6"/>
          <p:cNvSpPr>
            <a:spLocks noGrp="1"/>
          </p:cNvSpPr>
          <p:nvPr>
            <p:ph type="dt" sz="half" idx="10"/>
          </p:nvPr>
        </p:nvSpPr>
        <p:spPr/>
        <p:txBody>
          <a:bodyPr/>
          <a:lstStyle/>
          <a:p>
            <a:fld id="{984B7D2A-0DF8-424B-9572-B79AEBB2D9DC}" type="datetimeFigureOut">
              <a:rPr lang="en-US" noProof="0" smtClean="0"/>
              <a:t>10/10/2024</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12" name="Straight Connector 11">
            <a:extLst>
              <a:ext uri="{FF2B5EF4-FFF2-40B4-BE49-F238E27FC236}">
                <a16:creationId xmlns:a16="http://schemas.microsoft.com/office/drawing/2014/main" id="{8031B0A9-3E16-4C5B-A6CE-045BCB91A008}"/>
              </a:ext>
              <a:ext uri="{C183D7F6-B498-43B3-948B-1728B52AA6E4}">
                <adec:decorative xmlns:adec="http://schemas.microsoft.com/office/drawing/2017/decorative" val="1"/>
              </a:ext>
            </a:extLst>
          </p:cNvPr>
          <p:cNvCxnSpPr>
            <a:cxnSpLocks/>
          </p:cNvCxnSpPr>
          <p:nvPr userDrawn="1"/>
        </p:nvCxnSpPr>
        <p:spPr>
          <a:xfrm flipV="1">
            <a:off x="57150" y="93976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866961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ormAutofit/>
          </a:bodyPr>
          <a:lstStyle>
            <a:lvl1pPr>
              <a:defRPr sz="3000"/>
            </a:lvl1pPr>
          </a:lstStyle>
          <a:p>
            <a:r>
              <a:rPr lang="vi-VN" noProof="0"/>
              <a:t>Bấm để sửa kiểu tiêu đề Bản cái</a:t>
            </a:r>
            <a:endParaRPr lang="en-US" noProof="0"/>
          </a:p>
        </p:txBody>
      </p:sp>
      <p:sp>
        <p:nvSpPr>
          <p:cNvPr id="9" name="Rectangle: Rounded Corners 8">
            <a:extLst>
              <a:ext uri="{FF2B5EF4-FFF2-40B4-BE49-F238E27FC236}">
                <a16:creationId xmlns:a16="http://schemas.microsoft.com/office/drawing/2014/main" id="{E44449DE-635B-4B23-9B8B-C95A5B8764DB}"/>
              </a:ext>
            </a:extLst>
          </p:cNvPr>
          <p:cNvSpPr/>
          <p:nvPr userDrawn="1"/>
        </p:nvSpPr>
        <p:spPr>
          <a:xfrm>
            <a:off x="663356" y="1790228"/>
            <a:ext cx="10863358" cy="4080348"/>
          </a:xfrm>
          <a:prstGeom prst="roundRect">
            <a:avLst>
              <a:gd name="adj" fmla="val 2634"/>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Content Placeholder 2"/>
          <p:cNvSpPr>
            <a:spLocks noGrp="1"/>
          </p:cNvSpPr>
          <p:nvPr>
            <p:ph sz="half" idx="1"/>
          </p:nvPr>
        </p:nvSpPr>
        <p:spPr>
          <a:xfrm>
            <a:off x="685802" y="1869600"/>
            <a:ext cx="5040000" cy="3921601"/>
          </a:xfrm>
          <a:prstGeom prst="roundRect">
            <a:avLst>
              <a:gd name="adj" fmla="val 1970"/>
            </a:avLst>
          </a:prstGeom>
          <a:ln w="28575">
            <a:noFill/>
          </a:ln>
          <a:effectLst/>
        </p:spPr>
        <p:txBody>
          <a:bodyPr anchor="t" anchorCtr="0">
            <a:normAutofit/>
          </a:bodyPr>
          <a:lstStyle/>
          <a:p>
            <a:pPr lvl="0"/>
            <a:r>
              <a:rPr lang="vi-VN" noProof="0"/>
              <a:t>Bấm để chỉnh sửa kiểu văn bản của Bản cái</a:t>
            </a:r>
          </a:p>
          <a:p>
            <a:pPr lvl="1"/>
            <a:r>
              <a:rPr lang="vi-VN" noProof="0"/>
              <a:t>Mức hai</a:t>
            </a:r>
          </a:p>
          <a:p>
            <a:pPr lvl="2"/>
            <a:r>
              <a:rPr lang="vi-VN" noProof="0"/>
              <a:t>Mức ba</a:t>
            </a:r>
          </a:p>
          <a:p>
            <a:pPr lvl="3"/>
            <a:r>
              <a:rPr lang="vi-VN" noProof="0"/>
              <a:t>Mức bốn</a:t>
            </a:r>
          </a:p>
          <a:p>
            <a:pPr lvl="4"/>
            <a:r>
              <a:rPr lang="vi-VN" noProof="0"/>
              <a:t>Mức năm</a:t>
            </a:r>
            <a:endParaRPr lang="en-US" noProof="0"/>
          </a:p>
        </p:txBody>
      </p:sp>
      <p:sp>
        <p:nvSpPr>
          <p:cNvPr id="4" name="Content Placeholder 3"/>
          <p:cNvSpPr>
            <a:spLocks noGrp="1"/>
          </p:cNvSpPr>
          <p:nvPr>
            <p:ph sz="half" idx="2"/>
          </p:nvPr>
        </p:nvSpPr>
        <p:spPr>
          <a:xfrm>
            <a:off x="6488644" y="1869601"/>
            <a:ext cx="5040000" cy="3921600"/>
          </a:xfrm>
          <a:prstGeom prst="roundRect">
            <a:avLst>
              <a:gd name="adj" fmla="val 2211"/>
            </a:avLst>
          </a:prstGeom>
          <a:ln w="28575">
            <a:noFill/>
          </a:ln>
          <a:effectLst/>
        </p:spPr>
        <p:txBody>
          <a:bodyPr anchor="t" anchorCtr="0">
            <a:normAutofit/>
          </a:bodyPr>
          <a:lstStyle/>
          <a:p>
            <a:pPr lvl="0"/>
            <a:r>
              <a:rPr lang="vi-VN" noProof="0"/>
              <a:t>Bấm để chỉnh sửa kiểu văn bản của Bản cái</a:t>
            </a:r>
          </a:p>
          <a:p>
            <a:pPr lvl="1"/>
            <a:r>
              <a:rPr lang="vi-VN" noProof="0"/>
              <a:t>Mức hai</a:t>
            </a:r>
          </a:p>
          <a:p>
            <a:pPr lvl="2"/>
            <a:r>
              <a:rPr lang="vi-VN" noProof="0"/>
              <a:t>Mức ba</a:t>
            </a:r>
          </a:p>
          <a:p>
            <a:pPr lvl="3"/>
            <a:r>
              <a:rPr lang="vi-VN" noProof="0"/>
              <a:t>Mức bốn</a:t>
            </a:r>
          </a:p>
          <a:p>
            <a:pPr lvl="4"/>
            <a:r>
              <a:rPr lang="vi-VN" noProof="0"/>
              <a:t>Mức năm</a:t>
            </a:r>
            <a:endParaRPr lang="en-US" noProof="0"/>
          </a:p>
        </p:txBody>
      </p:sp>
      <p:sp>
        <p:nvSpPr>
          <p:cNvPr id="5" name="Date Placeholder 4"/>
          <p:cNvSpPr>
            <a:spLocks noGrp="1"/>
          </p:cNvSpPr>
          <p:nvPr>
            <p:ph type="dt" sz="half" idx="10"/>
          </p:nvPr>
        </p:nvSpPr>
        <p:spPr/>
        <p:txBody>
          <a:bodyPr/>
          <a:lstStyle/>
          <a:p>
            <a:fld id="{984B7D2A-0DF8-424B-9572-B79AEBB2D9DC}" type="datetimeFigureOut">
              <a:rPr lang="en-US" noProof="0" smtClean="0"/>
              <a:t>10/10/2024</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10" name="Straight Connector 9">
            <a:extLst>
              <a:ext uri="{FF2B5EF4-FFF2-40B4-BE49-F238E27FC236}">
                <a16:creationId xmlns:a16="http://schemas.microsoft.com/office/drawing/2014/main" id="{E8539E0A-8009-4A6E-A7A1-5AEFA52206C3}"/>
              </a:ext>
              <a:ext uri="{C183D7F6-B498-43B3-948B-1728B52AA6E4}">
                <adec:decorative xmlns:adec="http://schemas.microsoft.com/office/drawing/2017/decorative" val="1"/>
              </a:ext>
            </a:extLst>
          </p:cNvPr>
          <p:cNvCxnSpPr>
            <a:cxnSpLocks/>
          </p:cNvCxnSpPr>
          <p:nvPr userDrawn="1"/>
        </p:nvCxnSpPr>
        <p:spPr>
          <a:xfrm flipV="1">
            <a:off x="57150" y="99691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62352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85801" y="609600"/>
            <a:ext cx="10840914" cy="1456267"/>
          </a:xfrm>
          <a:prstGeom prst="rect">
            <a:avLst/>
          </a:prstGeom>
          <a:effectLst/>
        </p:spPr>
        <p:txBody>
          <a:bodyPr vert="horz" lIns="91440" tIns="45720" rIns="91440" bIns="45720" rtlCol="0" anchor="ctr">
            <a:normAutofit/>
          </a:bodyPr>
          <a:lstStyle/>
          <a:p>
            <a:r>
              <a:rPr lang="vi-VN" noProof="0"/>
              <a:t>Bấm để sửa kiểu tiêu đề Bản cái</a:t>
            </a:r>
            <a:endParaRPr lang="en-US" noProof="0"/>
          </a:p>
        </p:txBody>
      </p:sp>
      <p:sp>
        <p:nvSpPr>
          <p:cNvPr id="3" name="Text Placeholder 2"/>
          <p:cNvSpPr>
            <a:spLocks noGrp="1"/>
          </p:cNvSpPr>
          <p:nvPr>
            <p:ph type="body" idx="1"/>
          </p:nvPr>
        </p:nvSpPr>
        <p:spPr bwMode="white">
          <a:xfrm>
            <a:off x="685801" y="2142067"/>
            <a:ext cx="10840914" cy="3649133"/>
          </a:xfrm>
          <a:prstGeom prst="rect">
            <a:avLst/>
          </a:prstGeom>
        </p:spPr>
        <p:txBody>
          <a:bodyPr vert="horz" lIns="91440" tIns="45720" rIns="91440" bIns="45720" rtlCol="0" anchor="ctr">
            <a:normAutofit/>
          </a:bodyPr>
          <a:lstStyle/>
          <a:p>
            <a:pPr lvl="0"/>
            <a:r>
              <a:rPr lang="vi-VN" noProof="0"/>
              <a:t>Bấm để chỉnh sửa kiểu văn bản của Bản cái</a:t>
            </a:r>
          </a:p>
          <a:p>
            <a:pPr lvl="1"/>
            <a:r>
              <a:rPr lang="vi-VN" noProof="0"/>
              <a:t>Mức hai</a:t>
            </a:r>
          </a:p>
          <a:p>
            <a:pPr lvl="2"/>
            <a:r>
              <a:rPr lang="vi-VN" noProof="0"/>
              <a:t>Mức ba</a:t>
            </a:r>
          </a:p>
          <a:p>
            <a:pPr lvl="3"/>
            <a:r>
              <a:rPr lang="vi-VN" noProof="0"/>
              <a:t>Mức bốn</a:t>
            </a:r>
          </a:p>
          <a:p>
            <a:pPr lvl="4"/>
            <a:r>
              <a:rPr lang="vi-VN" noProof="0"/>
              <a:t>Mức năm</a:t>
            </a:r>
            <a:endParaRPr lang="en-US" noProof="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84B7D2A-0DF8-424B-9572-B79AEBB2D9DC}" type="datetimeFigureOut">
              <a:rPr lang="en-US" noProof="0" smtClean="0"/>
              <a:t>10/10/2024</a:t>
            </a:fld>
            <a:endParaRPr lang="en-US" noProof="0"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noProof="0" dirty="0"/>
              <a:t>Add a Footer</a:t>
            </a:r>
          </a:p>
        </p:txBody>
      </p:sp>
      <p:sp>
        <p:nvSpPr>
          <p:cNvPr id="6" name="Slide Number Placeholder 5"/>
          <p:cNvSpPr>
            <a:spLocks noGrp="1"/>
          </p:cNvSpPr>
          <p:nvPr>
            <p:ph type="sldNum" sz="quarter" idx="4"/>
          </p:nvPr>
        </p:nvSpPr>
        <p:spPr>
          <a:xfrm>
            <a:off x="10266059" y="5870575"/>
            <a:ext cx="1260655"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D99DD2A-B520-4620-9B43-64B657BA2D42}" type="slidenum">
              <a:rPr lang="en-US" noProof="0" smtClean="0"/>
              <a:t>‹#›</a:t>
            </a:fld>
            <a:endParaRPr lang="en-US" noProof="0" dirty="0"/>
          </a:p>
        </p:txBody>
      </p:sp>
      <p:sp>
        <p:nvSpPr>
          <p:cNvPr id="8" name="TextBox 7">
            <a:extLst>
              <a:ext uri="{FF2B5EF4-FFF2-40B4-BE49-F238E27FC236}">
                <a16:creationId xmlns:a16="http://schemas.microsoft.com/office/drawing/2014/main" id="{2A3B7314-9194-5966-9174-D0DC49C1B7AB}"/>
              </a:ext>
            </a:extLst>
          </p:cNvPr>
          <p:cNvSpPr txBox="1"/>
          <p:nvPr userDrawn="1">
            <p:extLst>
              <p:ext uri="{1162E1C5-73C7-4A58-AE30-91384D911F3F}">
                <p184:classification xmlns:p184="http://schemas.microsoft.com/office/powerpoint/2018/4/main" val="ftr"/>
              </p:ext>
            </p:extLst>
          </p:nvPr>
        </p:nvSpPr>
        <p:spPr>
          <a:xfrm>
            <a:off x="5495100" y="6642100"/>
            <a:ext cx="1230312" cy="152400"/>
          </a:xfrm>
          <a:prstGeom prst="rect">
            <a:avLst/>
          </a:prstGeom>
        </p:spPr>
        <p:txBody>
          <a:bodyPr horzOverflow="overflow" lIns="0" tIns="0" rIns="0" bIns="0">
            <a:spAutoFit/>
          </a:bodyPr>
          <a:lstStyle/>
          <a:p>
            <a:pPr algn="l"/>
            <a:r>
              <a:rPr lang="en-US" sz="1000">
                <a:solidFill>
                  <a:srgbClr val="FF0000"/>
                </a:solidFill>
                <a:latin typeface="Calibri" panose="020F0502020204030204" pitchFamily="34" charset="0"/>
                <a:cs typeface="Calibri" panose="020F0502020204030204" pitchFamily="34" charset="0"/>
              </a:rPr>
              <a:t>TCB Internal Document</a:t>
            </a:r>
          </a:p>
        </p:txBody>
      </p:sp>
    </p:spTree>
    <p:extLst>
      <p:ext uri="{BB962C8B-B14F-4D97-AF65-F5344CB8AC3E}">
        <p14:creationId xmlns:p14="http://schemas.microsoft.com/office/powerpoint/2010/main" val="3009069978"/>
      </p:ext>
    </p:extLst>
  </p:cSld>
  <p:clrMap bg1="dk1" tx1="lt1" bg2="dk2" tx2="lt2" accent1="accent1" accent2="accent2" accent3="accent3" accent4="accent4" accent5="accent5" accent6="accent6" hlink="hlink" folHlink="folHlink"/>
  <p:sldLayoutIdLst>
    <p:sldLayoutId id="2147483662" r:id="rId1"/>
    <p:sldLayoutId id="2147483661" r:id="rId2"/>
    <p:sldLayoutId id="2147483668" r:id="rId3"/>
    <p:sldLayoutId id="2147483679" r:id="rId4"/>
    <p:sldLayoutId id="2147483669" r:id="rId5"/>
    <p:sldLayoutId id="2147483680" r:id="rId6"/>
    <p:sldLayoutId id="2147483672" r:id="rId7"/>
    <p:sldLayoutId id="2147483665" r:id="rId8"/>
    <p:sldLayoutId id="2147483664" r:id="rId9"/>
    <p:sldLayoutId id="2147483671" r:id="rId10"/>
    <p:sldLayoutId id="2147483666" r:id="rId11"/>
    <p:sldLayoutId id="2147483667" r:id="rId12"/>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êu đề 1">
            <a:extLst>
              <a:ext uri="{FF2B5EF4-FFF2-40B4-BE49-F238E27FC236}">
                <a16:creationId xmlns:a16="http://schemas.microsoft.com/office/drawing/2014/main" id="{85AEE1CE-5FD0-9308-886B-7A750A00DEC6}"/>
              </a:ext>
            </a:extLst>
          </p:cNvPr>
          <p:cNvSpPr txBox="1">
            <a:spLocks/>
          </p:cNvSpPr>
          <p:nvPr/>
        </p:nvSpPr>
        <p:spPr bwMode="white">
          <a:xfrm>
            <a:off x="1252152" y="2106672"/>
            <a:ext cx="10707044" cy="3050214"/>
          </a:xfrm>
          <a:prstGeom prst="rect">
            <a:avLst/>
          </a:prstGeom>
          <a:effectLst/>
        </p:spPr>
        <p:txBody>
          <a:bodyPr vert="horz" lIns="91440" tIns="45720" rIns="91440" bIns="45720" rtlCol="0" anchor="ctr" anchorCtr="0">
            <a:normAutofit/>
          </a:bodyPr>
          <a:lstStyle>
            <a:lvl1pPr algn="l" defTabSz="457200" rtl="0" eaLnBrk="1" latinLnBrk="0" hangingPunct="1">
              <a:spcBef>
                <a:spcPct val="0"/>
              </a:spcBef>
              <a:buNone/>
              <a:defRPr sz="30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latin typeface="Helvetica" panose="020B0604020202020204" pitchFamily="34" charset="0"/>
                <a:cs typeface="Helvetica" panose="020B0604020202020204" pitchFamily="34" charset="0"/>
              </a:rPr>
              <a:t>W05 – W08</a:t>
            </a:r>
            <a:br>
              <a:rPr lang="en-GB" dirty="0">
                <a:latin typeface="Helvetica" panose="020B0604020202020204" pitchFamily="34" charset="0"/>
                <a:cs typeface="Helvetica" panose="020B0604020202020204" pitchFamily="34" charset="0"/>
              </a:rPr>
            </a:br>
            <a:r>
              <a:rPr lang="en-GB" dirty="0">
                <a:latin typeface="Helvetica" panose="020B0604020202020204" pitchFamily="34" charset="0"/>
                <a:cs typeface="Helvetica" panose="020B0604020202020204" pitchFamily="34" charset="0"/>
              </a:rPr>
              <a:t>Spark machine learning</a:t>
            </a:r>
          </a:p>
        </p:txBody>
      </p:sp>
      <p:sp>
        <p:nvSpPr>
          <p:cNvPr id="9" name="Tiêu đề phụ 2">
            <a:extLst>
              <a:ext uri="{FF2B5EF4-FFF2-40B4-BE49-F238E27FC236}">
                <a16:creationId xmlns:a16="http://schemas.microsoft.com/office/drawing/2014/main" id="{EE869C6F-AAC7-0EDE-1BC6-3004C0433A3B}"/>
              </a:ext>
            </a:extLst>
          </p:cNvPr>
          <p:cNvSpPr txBox="1">
            <a:spLocks/>
          </p:cNvSpPr>
          <p:nvPr/>
        </p:nvSpPr>
        <p:spPr bwMode="white">
          <a:xfrm>
            <a:off x="2995484" y="5538019"/>
            <a:ext cx="8683625" cy="793875"/>
          </a:xfrm>
          <a:prstGeom prst="rect">
            <a:avLst/>
          </a:prstGeom>
        </p:spPr>
        <p:txBody>
          <a:bodyPr vert="horz" lIns="91440" tIns="45720" rIns="91440" bIns="45720" rtlCol="0" anchor="t" anchorCtr="0">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gn="r">
              <a:buNone/>
            </a:pPr>
            <a:r>
              <a:rPr lang="en-US" dirty="0">
                <a:latin typeface="Helvetica" panose="020B0604020202020204" pitchFamily="34" charset="0"/>
                <a:cs typeface="Helvetica" panose="020B0604020202020204" pitchFamily="34" charset="0"/>
              </a:rPr>
              <a:t>2024</a:t>
            </a:r>
          </a:p>
          <a:p>
            <a:pPr marL="0" indent="0" algn="r">
              <a:buNone/>
            </a:pPr>
            <a:r>
              <a:rPr lang="en-US" dirty="0">
                <a:latin typeface="Helvetica" panose="020B0604020202020204" pitchFamily="34" charset="0"/>
                <a:cs typeface="Helvetica" panose="020B0604020202020204" pitchFamily="34" charset="0"/>
              </a:rPr>
              <a:t>The Hoang</a:t>
            </a:r>
          </a:p>
        </p:txBody>
      </p:sp>
    </p:spTree>
    <p:extLst>
      <p:ext uri="{BB962C8B-B14F-4D97-AF65-F5344CB8AC3E}">
        <p14:creationId xmlns:p14="http://schemas.microsoft.com/office/powerpoint/2010/main" val="862656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305F2-4D75-4D76-BA59-F00627AB838F}"/>
              </a:ext>
            </a:extLst>
          </p:cNvPr>
          <p:cNvSpPr>
            <a:spLocks noGrp="1"/>
          </p:cNvSpPr>
          <p:nvPr>
            <p:ph type="title"/>
          </p:nvPr>
        </p:nvSpPr>
        <p:spPr>
          <a:xfrm>
            <a:off x="248652" y="240632"/>
            <a:ext cx="11726779" cy="457199"/>
          </a:xfrm>
        </p:spPr>
        <p:txBody>
          <a:bodyPr>
            <a:noAutofit/>
          </a:bodyPr>
          <a:lstStyle/>
          <a:p>
            <a:r>
              <a:rPr lang="en-GB" sz="2400" b="1" dirty="0">
                <a:latin typeface="Helvetica" panose="020B0604020202020204" pitchFamily="34" charset="0"/>
                <a:cs typeface="Helvetica" panose="020B0604020202020204" pitchFamily="34" charset="0"/>
              </a:rPr>
              <a:t>Spark ML Pipelines - Transformer</a:t>
            </a:r>
          </a:p>
        </p:txBody>
      </p:sp>
      <p:sp>
        <p:nvSpPr>
          <p:cNvPr id="3" name="Content Placeholder 2">
            <a:extLst>
              <a:ext uri="{FF2B5EF4-FFF2-40B4-BE49-F238E27FC236}">
                <a16:creationId xmlns:a16="http://schemas.microsoft.com/office/drawing/2014/main" id="{88CB4E0E-ECE5-4628-8AFC-87C9EFB0840C}"/>
              </a:ext>
            </a:extLst>
          </p:cNvPr>
          <p:cNvSpPr>
            <a:spLocks noGrp="1"/>
          </p:cNvSpPr>
          <p:nvPr>
            <p:ph idx="1"/>
          </p:nvPr>
        </p:nvSpPr>
        <p:spPr>
          <a:xfrm>
            <a:off x="685801" y="1138988"/>
            <a:ext cx="10840914" cy="5638801"/>
          </a:xfrm>
        </p:spPr>
        <p:txBody>
          <a:bodyPr>
            <a:normAutofit/>
          </a:bodyPr>
          <a:lstStyle/>
          <a:p>
            <a:pPr marL="0" indent="0">
              <a:buNone/>
            </a:pPr>
            <a:r>
              <a:rPr lang="en-GB" b="1" dirty="0">
                <a:latin typeface="Helvetica" panose="020B0604020202020204" pitchFamily="34" charset="0"/>
                <a:cs typeface="Helvetica" panose="020B0604020202020204" pitchFamily="34" charset="0"/>
              </a:rPr>
              <a:t>Transformer</a:t>
            </a:r>
            <a:r>
              <a:rPr lang="en-GB" dirty="0">
                <a:latin typeface="Helvetica" panose="020B0604020202020204" pitchFamily="34" charset="0"/>
                <a:cs typeface="Helvetica" panose="020B0604020202020204" pitchFamily="34" charset="0"/>
              </a:rPr>
              <a:t>:</a:t>
            </a:r>
          </a:p>
          <a:p>
            <a:pPr marL="0" indent="0">
              <a:buNone/>
            </a:pPr>
            <a:r>
              <a:rPr lang="en-GB" dirty="0">
                <a:latin typeface="Helvetica" panose="020B0604020202020204" pitchFamily="34" charset="0"/>
                <a:cs typeface="Helvetica" panose="020B0604020202020204" pitchFamily="34" charset="0"/>
              </a:rPr>
              <a:t>A Transformer is an abstraction that implements a transform() method, which converts one </a:t>
            </a:r>
            <a:r>
              <a:rPr lang="en-GB" dirty="0" err="1">
                <a:latin typeface="Helvetica" panose="020B0604020202020204" pitchFamily="34" charset="0"/>
                <a:cs typeface="Helvetica" panose="020B0604020202020204" pitchFamily="34" charset="0"/>
              </a:rPr>
              <a:t>DataFrame</a:t>
            </a:r>
            <a:r>
              <a:rPr lang="en-GB" dirty="0">
                <a:latin typeface="Helvetica" panose="020B0604020202020204" pitchFamily="34" charset="0"/>
                <a:cs typeface="Helvetica" panose="020B0604020202020204" pitchFamily="34" charset="0"/>
              </a:rPr>
              <a:t> into another.</a:t>
            </a:r>
          </a:p>
          <a:p>
            <a:pPr marL="0" indent="0">
              <a:buNone/>
            </a:pPr>
            <a:endParaRPr lang="en-GB" dirty="0">
              <a:latin typeface="Helvetica" panose="020B0604020202020204" pitchFamily="34" charset="0"/>
              <a:cs typeface="Helvetica" panose="020B0604020202020204" pitchFamily="34" charset="0"/>
            </a:endParaRPr>
          </a:p>
          <a:p>
            <a:pPr marL="0" indent="0">
              <a:buNone/>
            </a:pPr>
            <a:r>
              <a:rPr lang="en-GB" b="1" dirty="0">
                <a:latin typeface="Helvetica" panose="020B0604020202020204" pitchFamily="34" charset="0"/>
                <a:cs typeface="Helvetica" panose="020B0604020202020204" pitchFamily="34" charset="0"/>
              </a:rPr>
              <a:t>Examples</a:t>
            </a:r>
            <a:r>
              <a:rPr lang="en-GB" dirty="0">
                <a:latin typeface="Helvetica" panose="020B0604020202020204" pitchFamily="34" charset="0"/>
                <a:cs typeface="Helvetica" panose="020B0604020202020204" pitchFamily="34" charset="0"/>
              </a:rPr>
              <a:t>:</a:t>
            </a:r>
          </a:p>
          <a:p>
            <a:r>
              <a:rPr lang="en-GB" dirty="0" err="1">
                <a:latin typeface="Helvetica" panose="020B0604020202020204" pitchFamily="34" charset="0"/>
                <a:cs typeface="Helvetica" panose="020B0604020202020204" pitchFamily="34" charset="0"/>
              </a:rPr>
              <a:t>StandardScaler</a:t>
            </a:r>
            <a:r>
              <a:rPr lang="en-GB" dirty="0">
                <a:latin typeface="Helvetica" panose="020B0604020202020204" pitchFamily="34" charset="0"/>
                <a:cs typeface="Helvetica" panose="020B0604020202020204" pitchFamily="34" charset="0"/>
              </a:rPr>
              <a:t>: Scales features to have zero mean and unit variance.</a:t>
            </a:r>
          </a:p>
          <a:p>
            <a:r>
              <a:rPr lang="en-GB" dirty="0" err="1">
                <a:latin typeface="Helvetica" panose="020B0604020202020204" pitchFamily="34" charset="0"/>
                <a:cs typeface="Helvetica" panose="020B0604020202020204" pitchFamily="34" charset="0"/>
              </a:rPr>
              <a:t>VectorAssembler</a:t>
            </a:r>
            <a:r>
              <a:rPr lang="en-GB" dirty="0">
                <a:latin typeface="Helvetica" panose="020B0604020202020204" pitchFamily="34" charset="0"/>
                <a:cs typeface="Helvetica" panose="020B0604020202020204" pitchFamily="34" charset="0"/>
              </a:rPr>
              <a:t>: Combines multiple columns into a single vector column.</a:t>
            </a:r>
          </a:p>
        </p:txBody>
      </p:sp>
      <p:pic>
        <p:nvPicPr>
          <p:cNvPr id="5" name="Picture 4">
            <a:extLst>
              <a:ext uri="{FF2B5EF4-FFF2-40B4-BE49-F238E27FC236}">
                <a16:creationId xmlns:a16="http://schemas.microsoft.com/office/drawing/2014/main" id="{E3CFF2B4-A948-9716-851A-4643ACC79433}"/>
              </a:ext>
            </a:extLst>
          </p:cNvPr>
          <p:cNvPicPr>
            <a:picLocks noChangeAspect="1"/>
          </p:cNvPicPr>
          <p:nvPr/>
        </p:nvPicPr>
        <p:blipFill>
          <a:blip r:embed="rId2"/>
          <a:stretch>
            <a:fillRect/>
          </a:stretch>
        </p:blipFill>
        <p:spPr>
          <a:xfrm>
            <a:off x="1178512" y="4071688"/>
            <a:ext cx="9834975" cy="2064417"/>
          </a:xfrm>
          <a:prstGeom prst="rect">
            <a:avLst/>
          </a:prstGeom>
        </p:spPr>
      </p:pic>
    </p:spTree>
    <p:extLst>
      <p:ext uri="{BB962C8B-B14F-4D97-AF65-F5344CB8AC3E}">
        <p14:creationId xmlns:p14="http://schemas.microsoft.com/office/powerpoint/2010/main" val="2411495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305F2-4D75-4D76-BA59-F00627AB838F}"/>
              </a:ext>
            </a:extLst>
          </p:cNvPr>
          <p:cNvSpPr>
            <a:spLocks noGrp="1"/>
          </p:cNvSpPr>
          <p:nvPr>
            <p:ph type="title"/>
          </p:nvPr>
        </p:nvSpPr>
        <p:spPr>
          <a:xfrm>
            <a:off x="248652" y="240632"/>
            <a:ext cx="11726779" cy="457199"/>
          </a:xfrm>
        </p:spPr>
        <p:txBody>
          <a:bodyPr>
            <a:noAutofit/>
          </a:bodyPr>
          <a:lstStyle/>
          <a:p>
            <a:r>
              <a:rPr lang="en-GB" sz="2400" b="1" dirty="0">
                <a:latin typeface="Helvetica" panose="020B0604020202020204" pitchFamily="34" charset="0"/>
                <a:cs typeface="Helvetica" panose="020B0604020202020204" pitchFamily="34" charset="0"/>
              </a:rPr>
              <a:t>Spark ML Pipelines – Feature engineering</a:t>
            </a:r>
          </a:p>
        </p:txBody>
      </p:sp>
      <p:sp>
        <p:nvSpPr>
          <p:cNvPr id="3" name="Content Placeholder 2">
            <a:extLst>
              <a:ext uri="{FF2B5EF4-FFF2-40B4-BE49-F238E27FC236}">
                <a16:creationId xmlns:a16="http://schemas.microsoft.com/office/drawing/2014/main" id="{88CB4E0E-ECE5-4628-8AFC-87C9EFB0840C}"/>
              </a:ext>
            </a:extLst>
          </p:cNvPr>
          <p:cNvSpPr>
            <a:spLocks noGrp="1"/>
          </p:cNvSpPr>
          <p:nvPr>
            <p:ph idx="1"/>
          </p:nvPr>
        </p:nvSpPr>
        <p:spPr>
          <a:xfrm>
            <a:off x="685801" y="1138988"/>
            <a:ext cx="10840914" cy="5638801"/>
          </a:xfrm>
        </p:spPr>
        <p:txBody>
          <a:bodyPr>
            <a:normAutofit/>
          </a:bodyPr>
          <a:lstStyle/>
          <a:p>
            <a:pPr marL="0" indent="0">
              <a:buNone/>
            </a:pPr>
            <a:r>
              <a:rPr lang="en-GB" dirty="0">
                <a:latin typeface="Helvetica" panose="020B0604020202020204" pitchFamily="34" charset="0"/>
                <a:cs typeface="Helvetica" panose="020B0604020202020204" pitchFamily="34" charset="0"/>
              </a:rPr>
              <a:t>Feature engineering involves transforming raw data into features that can be used by machine learning algorithms. Spark </a:t>
            </a:r>
            <a:r>
              <a:rPr lang="en-GB" dirty="0" err="1">
                <a:latin typeface="Helvetica" panose="020B0604020202020204" pitchFamily="34" charset="0"/>
                <a:cs typeface="Helvetica" panose="020B0604020202020204" pitchFamily="34" charset="0"/>
              </a:rPr>
              <a:t>MLlib</a:t>
            </a:r>
            <a:r>
              <a:rPr lang="en-GB" dirty="0">
                <a:latin typeface="Helvetica" panose="020B0604020202020204" pitchFamily="34" charset="0"/>
                <a:cs typeface="Helvetica" panose="020B0604020202020204" pitchFamily="34" charset="0"/>
              </a:rPr>
              <a:t> provides various tools for feature engineering:</a:t>
            </a:r>
          </a:p>
          <a:p>
            <a:pPr marL="0" indent="0">
              <a:buNone/>
            </a:pPr>
            <a:endParaRPr lang="en-GB" dirty="0">
              <a:latin typeface="Helvetica" panose="020B0604020202020204" pitchFamily="34" charset="0"/>
              <a:cs typeface="Helvetica" panose="020B0604020202020204" pitchFamily="34" charset="0"/>
            </a:endParaRPr>
          </a:p>
          <a:p>
            <a:r>
              <a:rPr lang="en-GB" b="1" dirty="0" err="1">
                <a:latin typeface="Helvetica" panose="020B0604020202020204" pitchFamily="34" charset="0"/>
                <a:cs typeface="Helvetica" panose="020B0604020202020204" pitchFamily="34" charset="0"/>
              </a:rPr>
              <a:t>VectorAssembler</a:t>
            </a:r>
            <a:r>
              <a:rPr lang="en-GB" dirty="0">
                <a:latin typeface="Helvetica" panose="020B0604020202020204" pitchFamily="34" charset="0"/>
                <a:cs typeface="Helvetica" panose="020B0604020202020204" pitchFamily="34" charset="0"/>
              </a:rPr>
              <a:t>: Combines multiple columns into a single vector column.</a:t>
            </a:r>
          </a:p>
          <a:p>
            <a:r>
              <a:rPr lang="en-GB" b="1" dirty="0" err="1">
                <a:latin typeface="Helvetica" panose="020B0604020202020204" pitchFamily="34" charset="0"/>
                <a:cs typeface="Helvetica" panose="020B0604020202020204" pitchFamily="34" charset="0"/>
              </a:rPr>
              <a:t>StringIndexer</a:t>
            </a:r>
            <a:r>
              <a:rPr lang="en-GB" dirty="0">
                <a:latin typeface="Helvetica" panose="020B0604020202020204" pitchFamily="34" charset="0"/>
                <a:cs typeface="Helvetica" panose="020B0604020202020204" pitchFamily="34" charset="0"/>
              </a:rPr>
              <a:t>: Converts categorical string labels into numerical indices.</a:t>
            </a:r>
          </a:p>
          <a:p>
            <a:r>
              <a:rPr lang="en-GB" b="1" dirty="0" err="1">
                <a:latin typeface="Helvetica" panose="020B0604020202020204" pitchFamily="34" charset="0"/>
                <a:cs typeface="Helvetica" panose="020B0604020202020204" pitchFamily="34" charset="0"/>
              </a:rPr>
              <a:t>OneHotEncoder</a:t>
            </a:r>
            <a:r>
              <a:rPr lang="en-GB" dirty="0">
                <a:latin typeface="Helvetica" panose="020B0604020202020204" pitchFamily="34" charset="0"/>
                <a:cs typeface="Helvetica" panose="020B0604020202020204" pitchFamily="34" charset="0"/>
              </a:rPr>
              <a:t>: Converts indexed categorical features into a one-hot encoded vector.</a:t>
            </a:r>
          </a:p>
          <a:p>
            <a:r>
              <a:rPr lang="en-GB" b="1" dirty="0" err="1">
                <a:latin typeface="Helvetica" panose="020B0604020202020204" pitchFamily="34" charset="0"/>
                <a:cs typeface="Helvetica" panose="020B0604020202020204" pitchFamily="34" charset="0"/>
              </a:rPr>
              <a:t>StandardScaler</a:t>
            </a:r>
            <a:r>
              <a:rPr lang="en-GB" dirty="0">
                <a:latin typeface="Helvetica" panose="020B0604020202020204" pitchFamily="34" charset="0"/>
                <a:cs typeface="Helvetica" panose="020B0604020202020204" pitchFamily="34" charset="0"/>
              </a:rPr>
              <a:t>: Scales features to have zero mean and unit variance.</a:t>
            </a:r>
          </a:p>
          <a:p>
            <a:r>
              <a:rPr lang="en-GB" b="1" dirty="0" err="1">
                <a:latin typeface="Helvetica" panose="020B0604020202020204" pitchFamily="34" charset="0"/>
                <a:cs typeface="Helvetica" panose="020B0604020202020204" pitchFamily="34" charset="0"/>
              </a:rPr>
              <a:t>MinMaxScaler</a:t>
            </a:r>
            <a:r>
              <a:rPr lang="en-GB" dirty="0">
                <a:latin typeface="Helvetica" panose="020B0604020202020204" pitchFamily="34" charset="0"/>
                <a:cs typeface="Helvetica" panose="020B0604020202020204" pitchFamily="34" charset="0"/>
              </a:rPr>
              <a:t>: Scales features to a specified range, usually [0, 1].</a:t>
            </a:r>
          </a:p>
          <a:p>
            <a:r>
              <a:rPr lang="en-GB" b="1" dirty="0">
                <a:latin typeface="Helvetica" panose="020B0604020202020204" pitchFamily="34" charset="0"/>
                <a:cs typeface="Helvetica" panose="020B0604020202020204" pitchFamily="34" charset="0"/>
              </a:rPr>
              <a:t>PCA</a:t>
            </a:r>
            <a:r>
              <a:rPr lang="en-GB" dirty="0">
                <a:latin typeface="Helvetica" panose="020B0604020202020204" pitchFamily="34" charset="0"/>
                <a:cs typeface="Helvetica" panose="020B0604020202020204" pitchFamily="34" charset="0"/>
              </a:rPr>
              <a:t>: Reduces the dimensionality of the input data.</a:t>
            </a:r>
          </a:p>
        </p:txBody>
      </p:sp>
    </p:spTree>
    <p:extLst>
      <p:ext uri="{BB962C8B-B14F-4D97-AF65-F5344CB8AC3E}">
        <p14:creationId xmlns:p14="http://schemas.microsoft.com/office/powerpoint/2010/main" val="281271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305F2-4D75-4D76-BA59-F00627AB838F}"/>
              </a:ext>
            </a:extLst>
          </p:cNvPr>
          <p:cNvSpPr>
            <a:spLocks noGrp="1"/>
          </p:cNvSpPr>
          <p:nvPr>
            <p:ph type="title"/>
          </p:nvPr>
        </p:nvSpPr>
        <p:spPr>
          <a:xfrm>
            <a:off x="248652" y="240632"/>
            <a:ext cx="11726779" cy="457199"/>
          </a:xfrm>
        </p:spPr>
        <p:txBody>
          <a:bodyPr>
            <a:noAutofit/>
          </a:bodyPr>
          <a:lstStyle/>
          <a:p>
            <a:r>
              <a:rPr lang="en-GB" sz="2400" b="1" dirty="0">
                <a:latin typeface="Helvetica" panose="020B0604020202020204" pitchFamily="34" charset="0"/>
                <a:cs typeface="Helvetica" panose="020B0604020202020204" pitchFamily="34" charset="0"/>
              </a:rPr>
              <a:t>Data Types in Spark ML</a:t>
            </a:r>
          </a:p>
        </p:txBody>
      </p:sp>
      <p:sp>
        <p:nvSpPr>
          <p:cNvPr id="3" name="Content Placeholder 2">
            <a:extLst>
              <a:ext uri="{FF2B5EF4-FFF2-40B4-BE49-F238E27FC236}">
                <a16:creationId xmlns:a16="http://schemas.microsoft.com/office/drawing/2014/main" id="{88CB4E0E-ECE5-4628-8AFC-87C9EFB0840C}"/>
              </a:ext>
            </a:extLst>
          </p:cNvPr>
          <p:cNvSpPr>
            <a:spLocks noGrp="1"/>
          </p:cNvSpPr>
          <p:nvPr>
            <p:ph idx="1"/>
          </p:nvPr>
        </p:nvSpPr>
        <p:spPr>
          <a:xfrm>
            <a:off x="685801" y="1138988"/>
            <a:ext cx="6236367" cy="5638801"/>
          </a:xfrm>
        </p:spPr>
        <p:txBody>
          <a:bodyPr>
            <a:normAutofit fontScale="92500" lnSpcReduction="20000"/>
          </a:bodyPr>
          <a:lstStyle/>
          <a:p>
            <a:pPr marL="0" indent="0">
              <a:buNone/>
            </a:pPr>
            <a:r>
              <a:rPr lang="en-GB" b="1" dirty="0">
                <a:latin typeface="Helvetica" panose="020B0604020202020204" pitchFamily="34" charset="0"/>
                <a:cs typeface="Helvetica" panose="020B0604020202020204" pitchFamily="34" charset="0"/>
              </a:rPr>
              <a:t>2. Vectors:</a:t>
            </a:r>
          </a:p>
          <a:p>
            <a:pPr marL="0" indent="0">
              <a:buNone/>
            </a:pPr>
            <a:r>
              <a:rPr lang="en-GB" dirty="0" err="1">
                <a:latin typeface="Helvetica" panose="020B0604020202020204" pitchFamily="34" charset="0"/>
                <a:cs typeface="Helvetica" panose="020B0604020202020204" pitchFamily="34" charset="0"/>
              </a:rPr>
              <a:t>MLlib</a:t>
            </a:r>
            <a:r>
              <a:rPr lang="en-GB" dirty="0">
                <a:latin typeface="Helvetica" panose="020B0604020202020204" pitchFamily="34" charset="0"/>
                <a:cs typeface="Helvetica" panose="020B0604020202020204" pitchFamily="34" charset="0"/>
              </a:rPr>
              <a:t> uses vectors to represent features for machine learning algorithms. There are two types of vectors:</a:t>
            </a:r>
          </a:p>
          <a:p>
            <a:r>
              <a:rPr lang="en-GB" dirty="0">
                <a:latin typeface="Helvetica" panose="020B0604020202020204" pitchFamily="34" charset="0"/>
                <a:cs typeface="Helvetica" panose="020B0604020202020204" pitchFamily="34" charset="0"/>
              </a:rPr>
              <a:t>Dense Vectors: Store all entries explicitly.</a:t>
            </a:r>
          </a:p>
          <a:p>
            <a:r>
              <a:rPr lang="en-GB" dirty="0">
                <a:latin typeface="Helvetica" panose="020B0604020202020204" pitchFamily="34" charset="0"/>
                <a:cs typeface="Helvetica" panose="020B0604020202020204" pitchFamily="34" charset="0"/>
              </a:rPr>
              <a:t>Sparse Vectors: Store only non-zero elements, useful for high-dimensional data.</a:t>
            </a:r>
          </a:p>
          <a:p>
            <a:endParaRPr lang="en-GB" dirty="0">
              <a:latin typeface="Helvetica" panose="020B0604020202020204" pitchFamily="34" charset="0"/>
              <a:cs typeface="Helvetica" panose="020B0604020202020204" pitchFamily="34" charset="0"/>
            </a:endParaRPr>
          </a:p>
          <a:p>
            <a:pPr marL="0" indent="0">
              <a:buNone/>
            </a:pPr>
            <a:r>
              <a:rPr lang="en-GB" b="1" dirty="0">
                <a:latin typeface="Helvetica" panose="020B0604020202020204" pitchFamily="34" charset="0"/>
                <a:cs typeface="Helvetica" panose="020B0604020202020204" pitchFamily="34" charset="0"/>
              </a:rPr>
              <a:t>Structure of Sparse Vectors</a:t>
            </a:r>
          </a:p>
          <a:p>
            <a:pPr marL="0" indent="0">
              <a:buNone/>
            </a:pPr>
            <a:r>
              <a:rPr lang="en-GB" dirty="0">
                <a:latin typeface="Helvetica" panose="020B0604020202020204" pitchFamily="34" charset="0"/>
                <a:cs typeface="Helvetica" panose="020B0604020202020204" pitchFamily="34" charset="0"/>
              </a:rPr>
              <a:t>A Sparse Vector is represented using two parallel arrays:</a:t>
            </a:r>
          </a:p>
          <a:p>
            <a:r>
              <a:rPr lang="en-GB" dirty="0">
                <a:latin typeface="Helvetica" panose="020B0604020202020204" pitchFamily="34" charset="0"/>
                <a:cs typeface="Helvetica" panose="020B0604020202020204" pitchFamily="34" charset="0"/>
              </a:rPr>
              <a:t>Indices: An array that contains the indices of the non-zero elements.</a:t>
            </a:r>
          </a:p>
          <a:p>
            <a:r>
              <a:rPr lang="en-GB" dirty="0">
                <a:latin typeface="Helvetica" panose="020B0604020202020204" pitchFamily="34" charset="0"/>
                <a:cs typeface="Helvetica" panose="020B0604020202020204" pitchFamily="34" charset="0"/>
              </a:rPr>
              <a:t>Values: An array that contains the corresponding non-zero values.</a:t>
            </a:r>
          </a:p>
          <a:p>
            <a:pPr marL="0" indent="0">
              <a:buNone/>
            </a:pPr>
            <a:endParaRPr lang="en-GB" dirty="0">
              <a:latin typeface="Helvetica" panose="020B0604020202020204" pitchFamily="34" charset="0"/>
              <a:cs typeface="Helvetica" panose="020B0604020202020204" pitchFamily="34" charset="0"/>
            </a:endParaRPr>
          </a:p>
          <a:p>
            <a:pPr marL="0" indent="0">
              <a:buNone/>
            </a:pPr>
            <a:r>
              <a:rPr lang="en-GB" b="1" dirty="0">
                <a:latin typeface="Helvetica" panose="020B0604020202020204" pitchFamily="34" charset="0"/>
                <a:cs typeface="Helvetica" panose="020B0604020202020204" pitchFamily="34" charset="0"/>
              </a:rPr>
              <a:t>Examples</a:t>
            </a:r>
          </a:p>
          <a:p>
            <a:r>
              <a:rPr lang="en-GB" dirty="0">
                <a:latin typeface="Helvetica" panose="020B0604020202020204" pitchFamily="34" charset="0"/>
                <a:cs typeface="Helvetica" panose="020B0604020202020204" pitchFamily="34" charset="0"/>
              </a:rPr>
              <a:t>Dense vector: [1.0, 0.0, 3.0]</a:t>
            </a:r>
          </a:p>
          <a:p>
            <a:r>
              <a:rPr lang="en-GB" dirty="0">
                <a:latin typeface="Helvetica" panose="020B0604020202020204" pitchFamily="34" charset="0"/>
                <a:cs typeface="Helvetica" panose="020B0604020202020204" pitchFamily="34" charset="0"/>
              </a:rPr>
              <a:t>Sparse vector: (3, [0, 2], [1.0, 3.0]) represents a vector of length 3 with values 1.0 at index 0 and 3.0 at index 2.</a:t>
            </a:r>
          </a:p>
          <a:p>
            <a:pPr marL="0" indent="0">
              <a:buNone/>
            </a:pPr>
            <a:endParaRPr lang="en-GB" dirty="0">
              <a:latin typeface="Helvetica" panose="020B0604020202020204" pitchFamily="34" charset="0"/>
              <a:cs typeface="Helvetica" panose="020B0604020202020204" pitchFamily="34" charset="0"/>
            </a:endParaRPr>
          </a:p>
        </p:txBody>
      </p:sp>
      <p:sp>
        <p:nvSpPr>
          <p:cNvPr id="4" name="AutoShape 4" descr="cuSPARSE">
            <a:extLst>
              <a:ext uri="{FF2B5EF4-FFF2-40B4-BE49-F238E27FC236}">
                <a16:creationId xmlns:a16="http://schemas.microsoft.com/office/drawing/2014/main" id="{FDC913E4-EE49-479D-EF78-608BCD90CAA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6872A4B0-8179-2189-3824-04D2D2DE4CE1}"/>
              </a:ext>
            </a:extLst>
          </p:cNvPr>
          <p:cNvPicPr>
            <a:picLocks noChangeAspect="1"/>
          </p:cNvPicPr>
          <p:nvPr/>
        </p:nvPicPr>
        <p:blipFill rotWithShape="1">
          <a:blip r:embed="rId2"/>
          <a:srcRect r="41049"/>
          <a:stretch/>
        </p:blipFill>
        <p:spPr>
          <a:xfrm>
            <a:off x="6922168" y="1138988"/>
            <a:ext cx="5188792" cy="5181602"/>
          </a:xfrm>
          <a:prstGeom prst="rect">
            <a:avLst/>
          </a:prstGeom>
        </p:spPr>
      </p:pic>
    </p:spTree>
    <p:extLst>
      <p:ext uri="{BB962C8B-B14F-4D97-AF65-F5344CB8AC3E}">
        <p14:creationId xmlns:p14="http://schemas.microsoft.com/office/powerpoint/2010/main" val="731969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305F2-4D75-4D76-BA59-F00627AB838F}"/>
              </a:ext>
            </a:extLst>
          </p:cNvPr>
          <p:cNvSpPr>
            <a:spLocks noGrp="1"/>
          </p:cNvSpPr>
          <p:nvPr>
            <p:ph type="title"/>
          </p:nvPr>
        </p:nvSpPr>
        <p:spPr>
          <a:xfrm>
            <a:off x="248652" y="240632"/>
            <a:ext cx="11726779" cy="457199"/>
          </a:xfrm>
        </p:spPr>
        <p:txBody>
          <a:bodyPr>
            <a:noAutofit/>
          </a:bodyPr>
          <a:lstStyle/>
          <a:p>
            <a:r>
              <a:rPr lang="en-GB" sz="2400" b="1" dirty="0">
                <a:latin typeface="Helvetica" panose="020B0604020202020204" pitchFamily="34" charset="0"/>
                <a:cs typeface="Helvetica" panose="020B0604020202020204" pitchFamily="34" charset="0"/>
              </a:rPr>
              <a:t>Data Types in Spark ML</a:t>
            </a:r>
          </a:p>
        </p:txBody>
      </p:sp>
      <p:sp>
        <p:nvSpPr>
          <p:cNvPr id="4" name="AutoShape 4" descr="cuSPARSE">
            <a:extLst>
              <a:ext uri="{FF2B5EF4-FFF2-40B4-BE49-F238E27FC236}">
                <a16:creationId xmlns:a16="http://schemas.microsoft.com/office/drawing/2014/main" id="{FDC913E4-EE49-479D-EF78-608BCD90CAA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EFE96288-8DF0-0154-4021-969D4D58FF32}"/>
              </a:ext>
            </a:extLst>
          </p:cNvPr>
          <p:cNvPicPr>
            <a:picLocks noChangeAspect="1"/>
          </p:cNvPicPr>
          <p:nvPr/>
        </p:nvPicPr>
        <p:blipFill rotWithShape="1">
          <a:blip r:embed="rId2"/>
          <a:srcRect r="10561"/>
          <a:stretch/>
        </p:blipFill>
        <p:spPr>
          <a:xfrm>
            <a:off x="5726203" y="1084847"/>
            <a:ext cx="6249228" cy="5194342"/>
          </a:xfrm>
          <a:prstGeom prst="rect">
            <a:avLst/>
          </a:prstGeom>
        </p:spPr>
      </p:pic>
      <p:pic>
        <p:nvPicPr>
          <p:cNvPr id="10" name="Picture 9">
            <a:extLst>
              <a:ext uri="{FF2B5EF4-FFF2-40B4-BE49-F238E27FC236}">
                <a16:creationId xmlns:a16="http://schemas.microsoft.com/office/drawing/2014/main" id="{275EFCE1-5DCD-AC6F-1CD0-D51E1B63C0AB}"/>
              </a:ext>
            </a:extLst>
          </p:cNvPr>
          <p:cNvPicPr>
            <a:picLocks noChangeAspect="1"/>
          </p:cNvPicPr>
          <p:nvPr/>
        </p:nvPicPr>
        <p:blipFill rotWithShape="1">
          <a:blip r:embed="rId3"/>
          <a:srcRect r="41049"/>
          <a:stretch/>
        </p:blipFill>
        <p:spPr>
          <a:xfrm>
            <a:off x="360948" y="1091217"/>
            <a:ext cx="5188792" cy="5181602"/>
          </a:xfrm>
          <a:prstGeom prst="rect">
            <a:avLst/>
          </a:prstGeom>
        </p:spPr>
      </p:pic>
    </p:spTree>
    <p:extLst>
      <p:ext uri="{BB962C8B-B14F-4D97-AF65-F5344CB8AC3E}">
        <p14:creationId xmlns:p14="http://schemas.microsoft.com/office/powerpoint/2010/main" val="4187927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êu đề 1">
            <a:extLst>
              <a:ext uri="{FF2B5EF4-FFF2-40B4-BE49-F238E27FC236}">
                <a16:creationId xmlns:a16="http://schemas.microsoft.com/office/drawing/2014/main" id="{85AEE1CE-5FD0-9308-886B-7A750A00DEC6}"/>
              </a:ext>
            </a:extLst>
          </p:cNvPr>
          <p:cNvSpPr txBox="1">
            <a:spLocks/>
          </p:cNvSpPr>
          <p:nvPr/>
        </p:nvSpPr>
        <p:spPr bwMode="white">
          <a:xfrm>
            <a:off x="1252152" y="2106672"/>
            <a:ext cx="10707044" cy="3050214"/>
          </a:xfrm>
          <a:prstGeom prst="rect">
            <a:avLst/>
          </a:prstGeom>
          <a:effectLst/>
        </p:spPr>
        <p:txBody>
          <a:bodyPr vert="horz" lIns="91440" tIns="45720" rIns="91440" bIns="45720" rtlCol="0" anchor="ctr" anchorCtr="0">
            <a:normAutofit/>
          </a:bodyPr>
          <a:lstStyle>
            <a:lvl1pPr algn="l" defTabSz="457200" rtl="0" eaLnBrk="1" latinLnBrk="0" hangingPunct="1">
              <a:spcBef>
                <a:spcPct val="0"/>
              </a:spcBef>
              <a:buNone/>
              <a:defRPr sz="30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latin typeface="Helvetica" panose="020B0604020202020204" pitchFamily="34" charset="0"/>
                <a:cs typeface="Helvetica" panose="020B0604020202020204" pitchFamily="34" charset="0"/>
              </a:rPr>
              <a:t>lab practices</a:t>
            </a:r>
          </a:p>
          <a:p>
            <a:pPr marL="457200" indent="-457200">
              <a:buFont typeface="Arial" panose="020B0604020202020204" pitchFamily="34" charset="0"/>
              <a:buChar char="•"/>
            </a:pPr>
            <a:r>
              <a:rPr lang="en-GB" dirty="0">
                <a:latin typeface="Helvetica" panose="020B0604020202020204" pitchFamily="34" charset="0"/>
                <a:cs typeface="Helvetica" panose="020B0604020202020204" pitchFamily="34" charset="0"/>
              </a:rPr>
              <a:t>w06/LAB01</a:t>
            </a:r>
          </a:p>
          <a:p>
            <a:pPr marL="457200" indent="-457200">
              <a:buFont typeface="Arial" panose="020B0604020202020204" pitchFamily="34" charset="0"/>
              <a:buChar char="•"/>
            </a:pPr>
            <a:r>
              <a:rPr lang="en-GB" dirty="0">
                <a:latin typeface="Helvetica" panose="020B0604020202020204" pitchFamily="34" charset="0"/>
                <a:cs typeface="Helvetica" panose="020B0604020202020204" pitchFamily="34" charset="0"/>
              </a:rPr>
              <a:t>w06/LAB02</a:t>
            </a:r>
          </a:p>
          <a:p>
            <a:pPr marL="457200" indent="-457200">
              <a:buFont typeface="Arial" panose="020B0604020202020204" pitchFamily="34" charset="0"/>
              <a:buChar char="•"/>
            </a:pPr>
            <a:r>
              <a:rPr lang="en-GB" dirty="0">
                <a:latin typeface="Helvetica" panose="020B0604020202020204" pitchFamily="34" charset="0"/>
                <a:cs typeface="Helvetica" panose="020B0604020202020204" pitchFamily="34" charset="0"/>
              </a:rPr>
              <a:t>w06/LAB03</a:t>
            </a:r>
          </a:p>
        </p:txBody>
      </p:sp>
    </p:spTree>
    <p:extLst>
      <p:ext uri="{BB962C8B-B14F-4D97-AF65-F5344CB8AC3E}">
        <p14:creationId xmlns:p14="http://schemas.microsoft.com/office/powerpoint/2010/main" val="263983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305F2-4D75-4D76-BA59-F00627AB838F}"/>
              </a:ext>
            </a:extLst>
          </p:cNvPr>
          <p:cNvSpPr>
            <a:spLocks noGrp="1"/>
          </p:cNvSpPr>
          <p:nvPr>
            <p:ph type="title"/>
          </p:nvPr>
        </p:nvSpPr>
        <p:spPr>
          <a:xfrm>
            <a:off x="248652" y="240632"/>
            <a:ext cx="11726779" cy="457199"/>
          </a:xfrm>
        </p:spPr>
        <p:txBody>
          <a:bodyPr>
            <a:noAutofit/>
          </a:bodyPr>
          <a:lstStyle/>
          <a:p>
            <a:r>
              <a:rPr lang="en-GB" sz="2400" b="1" dirty="0">
                <a:latin typeface="Helvetica" panose="020B0604020202020204" pitchFamily="34" charset="0"/>
                <a:cs typeface="Helvetica" panose="020B0604020202020204" pitchFamily="34" charset="0"/>
              </a:rPr>
              <a:t>ML Algorithms</a:t>
            </a:r>
          </a:p>
        </p:txBody>
      </p:sp>
      <p:sp>
        <p:nvSpPr>
          <p:cNvPr id="3" name="Content Placeholder 2">
            <a:extLst>
              <a:ext uri="{FF2B5EF4-FFF2-40B4-BE49-F238E27FC236}">
                <a16:creationId xmlns:a16="http://schemas.microsoft.com/office/drawing/2014/main" id="{88CB4E0E-ECE5-4628-8AFC-87C9EFB0840C}"/>
              </a:ext>
            </a:extLst>
          </p:cNvPr>
          <p:cNvSpPr>
            <a:spLocks noGrp="1"/>
          </p:cNvSpPr>
          <p:nvPr>
            <p:ph idx="1"/>
          </p:nvPr>
        </p:nvSpPr>
        <p:spPr>
          <a:xfrm>
            <a:off x="685801" y="1138988"/>
            <a:ext cx="10840914" cy="5638801"/>
          </a:xfrm>
        </p:spPr>
        <p:txBody>
          <a:bodyPr>
            <a:normAutofit/>
          </a:bodyPr>
          <a:lstStyle/>
          <a:p>
            <a:pPr marL="0" indent="0">
              <a:buNone/>
            </a:pPr>
            <a:r>
              <a:rPr lang="en-GB" dirty="0">
                <a:latin typeface="Helvetica" panose="020B0604020202020204" pitchFamily="34" charset="0"/>
                <a:cs typeface="Helvetica" panose="020B0604020202020204" pitchFamily="34" charset="0"/>
              </a:rPr>
              <a:t>Machine Learning algorithms can generally be grouped into several broad categories based on their learning paradigms, problem types, and tasks they are designed to solve. The most common types of machine learning algorithms include:</a:t>
            </a:r>
          </a:p>
          <a:p>
            <a:pPr marL="0" indent="0">
              <a:buNone/>
            </a:pPr>
            <a:endParaRPr lang="en-GB" dirty="0">
              <a:latin typeface="Helvetica" panose="020B0604020202020204" pitchFamily="34" charset="0"/>
              <a:cs typeface="Helvetica" panose="020B0604020202020204" pitchFamily="34" charset="0"/>
            </a:endParaRPr>
          </a:p>
          <a:p>
            <a:pPr marL="342900" indent="-342900">
              <a:buFont typeface="+mj-lt"/>
              <a:buAutoNum type="arabicPeriod"/>
            </a:pPr>
            <a:r>
              <a:rPr lang="en-GB" b="1" dirty="0">
                <a:latin typeface="Helvetica" panose="020B0604020202020204" pitchFamily="34" charset="0"/>
                <a:cs typeface="Helvetica" panose="020B0604020202020204" pitchFamily="34" charset="0"/>
              </a:rPr>
              <a:t>Supervised Learning</a:t>
            </a:r>
          </a:p>
          <a:p>
            <a:pPr marL="800100" lvl="1" indent="-342900">
              <a:buFont typeface="+mj-lt"/>
              <a:buAutoNum type="arabicPeriod"/>
            </a:pPr>
            <a:r>
              <a:rPr lang="en-GB" dirty="0">
                <a:latin typeface="Helvetica" panose="020B0604020202020204" pitchFamily="34" charset="0"/>
                <a:cs typeface="Helvetica" panose="020B0604020202020204" pitchFamily="34" charset="0"/>
              </a:rPr>
              <a:t>Classification</a:t>
            </a:r>
          </a:p>
          <a:p>
            <a:pPr marL="800100" lvl="1" indent="-342900">
              <a:buFont typeface="+mj-lt"/>
              <a:buAutoNum type="arabicPeriod"/>
            </a:pPr>
            <a:r>
              <a:rPr lang="en-GB" dirty="0">
                <a:latin typeface="Helvetica" panose="020B0604020202020204" pitchFamily="34" charset="0"/>
                <a:cs typeface="Helvetica" panose="020B0604020202020204" pitchFamily="34" charset="0"/>
              </a:rPr>
              <a:t>Regression</a:t>
            </a:r>
          </a:p>
          <a:p>
            <a:pPr marL="342900" indent="-342900">
              <a:buFont typeface="+mj-lt"/>
              <a:buAutoNum type="arabicPeriod"/>
            </a:pPr>
            <a:r>
              <a:rPr lang="en-GB" b="1" dirty="0">
                <a:latin typeface="Helvetica" panose="020B0604020202020204" pitchFamily="34" charset="0"/>
                <a:cs typeface="Helvetica" panose="020B0604020202020204" pitchFamily="34" charset="0"/>
              </a:rPr>
              <a:t>Unsupervised Learning</a:t>
            </a:r>
          </a:p>
          <a:p>
            <a:pPr marL="800100" lvl="1" indent="-342900">
              <a:buFont typeface="+mj-lt"/>
              <a:buAutoNum type="arabicPeriod"/>
            </a:pPr>
            <a:r>
              <a:rPr lang="en-GB" dirty="0">
                <a:latin typeface="Helvetica" panose="020B0604020202020204" pitchFamily="34" charset="0"/>
                <a:cs typeface="Helvetica" panose="020B0604020202020204" pitchFamily="34" charset="0"/>
              </a:rPr>
              <a:t>Clustering</a:t>
            </a:r>
          </a:p>
          <a:p>
            <a:pPr marL="800100" lvl="1" indent="-342900">
              <a:buFont typeface="+mj-lt"/>
              <a:buAutoNum type="arabicPeriod"/>
            </a:pPr>
            <a:r>
              <a:rPr lang="en-GB" dirty="0">
                <a:latin typeface="Helvetica" panose="020B0604020202020204" pitchFamily="34" charset="0"/>
                <a:cs typeface="Helvetica" panose="020B0604020202020204" pitchFamily="34" charset="0"/>
              </a:rPr>
              <a:t>Dimensionality Reduction</a:t>
            </a:r>
          </a:p>
          <a:p>
            <a:pPr marL="342900" indent="-342900">
              <a:buFont typeface="+mj-lt"/>
              <a:buAutoNum type="arabicPeriod"/>
            </a:pPr>
            <a:r>
              <a:rPr lang="en-GB" b="1" dirty="0">
                <a:latin typeface="Helvetica" panose="020B0604020202020204" pitchFamily="34" charset="0"/>
                <a:cs typeface="Helvetica" panose="020B0604020202020204" pitchFamily="34" charset="0"/>
              </a:rPr>
              <a:t>Semi-Supervised Learning (not as commonly used in Spark </a:t>
            </a:r>
            <a:r>
              <a:rPr lang="en-GB" b="1" dirty="0" err="1">
                <a:latin typeface="Helvetica" panose="020B0604020202020204" pitchFamily="34" charset="0"/>
                <a:cs typeface="Helvetica" panose="020B0604020202020204" pitchFamily="34" charset="0"/>
              </a:rPr>
              <a:t>MLlib</a:t>
            </a:r>
            <a:r>
              <a:rPr lang="en-GB" b="1" dirty="0">
                <a:latin typeface="Helvetica" panose="020B0604020202020204" pitchFamily="34" charset="0"/>
                <a:cs typeface="Helvetica" panose="020B0604020202020204" pitchFamily="34" charset="0"/>
              </a:rPr>
              <a:t>)</a:t>
            </a:r>
          </a:p>
          <a:p>
            <a:pPr marL="342900" indent="-342900">
              <a:buFont typeface="+mj-lt"/>
              <a:buAutoNum type="arabicPeriod"/>
            </a:pPr>
            <a:r>
              <a:rPr lang="en-GB" b="1" dirty="0">
                <a:latin typeface="Helvetica" panose="020B0604020202020204" pitchFamily="34" charset="0"/>
                <a:cs typeface="Helvetica" panose="020B0604020202020204" pitchFamily="34" charset="0"/>
              </a:rPr>
              <a:t>Reinforcement Learning (not directly supported by Spark </a:t>
            </a:r>
            <a:r>
              <a:rPr lang="en-GB" b="1" dirty="0" err="1">
                <a:latin typeface="Helvetica" panose="020B0604020202020204" pitchFamily="34" charset="0"/>
                <a:cs typeface="Helvetica" panose="020B0604020202020204" pitchFamily="34" charset="0"/>
              </a:rPr>
              <a:t>MLlib</a:t>
            </a:r>
            <a:r>
              <a:rPr lang="en-GB" b="1" dirty="0">
                <a:latin typeface="Helvetica" panose="020B0604020202020204" pitchFamily="34" charset="0"/>
                <a:cs typeface="Helvetica" panose="020B0604020202020204" pitchFamily="34" charset="0"/>
              </a:rPr>
              <a:t>)</a:t>
            </a:r>
          </a:p>
          <a:p>
            <a:pPr marL="342900" indent="-342900">
              <a:buFont typeface="+mj-lt"/>
              <a:buAutoNum type="arabicPeriod"/>
            </a:pPr>
            <a:r>
              <a:rPr lang="en-GB" b="1" dirty="0">
                <a:latin typeface="Helvetica" panose="020B0604020202020204" pitchFamily="34" charset="0"/>
                <a:cs typeface="Helvetica" panose="020B0604020202020204" pitchFamily="34" charset="0"/>
              </a:rPr>
              <a:t>Recommendation Systems</a:t>
            </a:r>
          </a:p>
          <a:p>
            <a:pPr marL="342900" indent="-342900">
              <a:buFont typeface="+mj-lt"/>
              <a:buAutoNum type="arabicPeriod"/>
            </a:pPr>
            <a:r>
              <a:rPr lang="en-GB" b="1" dirty="0">
                <a:latin typeface="Helvetica" panose="020B0604020202020204" pitchFamily="34" charset="0"/>
                <a:cs typeface="Helvetica" panose="020B0604020202020204" pitchFamily="34" charset="0"/>
              </a:rPr>
              <a:t>Ensemble Methods (can be part of supervised learning)</a:t>
            </a:r>
          </a:p>
        </p:txBody>
      </p:sp>
    </p:spTree>
    <p:extLst>
      <p:ext uri="{BB962C8B-B14F-4D97-AF65-F5344CB8AC3E}">
        <p14:creationId xmlns:p14="http://schemas.microsoft.com/office/powerpoint/2010/main" val="2396971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305F2-4D75-4D76-BA59-F00627AB838F}"/>
              </a:ext>
            </a:extLst>
          </p:cNvPr>
          <p:cNvSpPr>
            <a:spLocks noGrp="1"/>
          </p:cNvSpPr>
          <p:nvPr>
            <p:ph type="title"/>
          </p:nvPr>
        </p:nvSpPr>
        <p:spPr>
          <a:xfrm>
            <a:off x="248652" y="240632"/>
            <a:ext cx="11726779" cy="457199"/>
          </a:xfrm>
        </p:spPr>
        <p:txBody>
          <a:bodyPr>
            <a:noAutofit/>
          </a:bodyPr>
          <a:lstStyle/>
          <a:p>
            <a:r>
              <a:rPr lang="en-GB" sz="2400" b="1" dirty="0">
                <a:latin typeface="Helvetica" panose="020B0604020202020204" pitchFamily="34" charset="0"/>
                <a:cs typeface="Helvetica" panose="020B0604020202020204" pitchFamily="34" charset="0"/>
              </a:rPr>
              <a:t>Apache Spark's </a:t>
            </a:r>
            <a:r>
              <a:rPr lang="en-GB" sz="2400" b="1" dirty="0" err="1">
                <a:latin typeface="Helvetica" panose="020B0604020202020204" pitchFamily="34" charset="0"/>
                <a:cs typeface="Helvetica" panose="020B0604020202020204" pitchFamily="34" charset="0"/>
              </a:rPr>
              <a:t>Mllib</a:t>
            </a:r>
            <a:r>
              <a:rPr lang="en-GB" sz="2400" b="1" dirty="0">
                <a:latin typeface="Helvetica" panose="020B0604020202020204" pitchFamily="34" charset="0"/>
                <a:cs typeface="Helvetica" panose="020B0604020202020204" pitchFamily="34" charset="0"/>
              </a:rPr>
              <a:t> – supervised learning</a:t>
            </a:r>
          </a:p>
        </p:txBody>
      </p:sp>
      <p:sp>
        <p:nvSpPr>
          <p:cNvPr id="3" name="Content Placeholder 2">
            <a:extLst>
              <a:ext uri="{FF2B5EF4-FFF2-40B4-BE49-F238E27FC236}">
                <a16:creationId xmlns:a16="http://schemas.microsoft.com/office/drawing/2014/main" id="{88CB4E0E-ECE5-4628-8AFC-87C9EFB0840C}"/>
              </a:ext>
            </a:extLst>
          </p:cNvPr>
          <p:cNvSpPr>
            <a:spLocks noGrp="1"/>
          </p:cNvSpPr>
          <p:nvPr>
            <p:ph idx="1"/>
          </p:nvPr>
        </p:nvSpPr>
        <p:spPr>
          <a:xfrm>
            <a:off x="685801" y="1138988"/>
            <a:ext cx="10840914" cy="5638801"/>
          </a:xfrm>
        </p:spPr>
        <p:txBody>
          <a:bodyPr>
            <a:normAutofit/>
          </a:bodyPr>
          <a:lstStyle/>
          <a:p>
            <a:pPr marL="0" indent="0">
              <a:buNone/>
            </a:pPr>
            <a:r>
              <a:rPr lang="en-GB" dirty="0">
                <a:latin typeface="Helvetica" panose="020B0604020202020204" pitchFamily="34" charset="0"/>
                <a:cs typeface="Helvetica" panose="020B0604020202020204" pitchFamily="34" charset="0"/>
              </a:rPr>
              <a:t>Supervised learning involves training a model on </a:t>
            </a:r>
            <a:r>
              <a:rPr lang="en-GB" dirty="0" err="1">
                <a:latin typeface="Helvetica" panose="020B0604020202020204" pitchFamily="34" charset="0"/>
                <a:cs typeface="Helvetica" panose="020B0604020202020204" pitchFamily="34" charset="0"/>
              </a:rPr>
              <a:t>labeled</a:t>
            </a:r>
            <a:r>
              <a:rPr lang="en-GB" dirty="0">
                <a:latin typeface="Helvetica" panose="020B0604020202020204" pitchFamily="34" charset="0"/>
                <a:cs typeface="Helvetica" panose="020B0604020202020204" pitchFamily="34" charset="0"/>
              </a:rPr>
              <a:t> data. For each input, the corresponding output is known, and the model learns to predict the output for unseen data.</a:t>
            </a:r>
          </a:p>
        </p:txBody>
      </p:sp>
      <p:pic>
        <p:nvPicPr>
          <p:cNvPr id="4100" name="Picture 4" descr="Understanding Supervised Learning: Theory and Overview | AI digitalnews">
            <a:extLst>
              <a:ext uri="{FF2B5EF4-FFF2-40B4-BE49-F238E27FC236}">
                <a16:creationId xmlns:a16="http://schemas.microsoft.com/office/drawing/2014/main" id="{CF9C3E3C-8980-72EC-FD51-5156379A3D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7395" y="1961147"/>
            <a:ext cx="8277726" cy="4656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0118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305F2-4D75-4D76-BA59-F00627AB838F}"/>
              </a:ext>
            </a:extLst>
          </p:cNvPr>
          <p:cNvSpPr>
            <a:spLocks noGrp="1"/>
          </p:cNvSpPr>
          <p:nvPr>
            <p:ph type="title"/>
          </p:nvPr>
        </p:nvSpPr>
        <p:spPr>
          <a:xfrm>
            <a:off x="248652" y="240632"/>
            <a:ext cx="11726779" cy="457199"/>
          </a:xfrm>
        </p:spPr>
        <p:txBody>
          <a:bodyPr>
            <a:noAutofit/>
          </a:bodyPr>
          <a:lstStyle/>
          <a:p>
            <a:r>
              <a:rPr lang="en-GB" sz="2400" b="1" dirty="0">
                <a:latin typeface="Helvetica" panose="020B0604020202020204" pitchFamily="34" charset="0"/>
                <a:cs typeface="Helvetica" panose="020B0604020202020204" pitchFamily="34" charset="0"/>
              </a:rPr>
              <a:t>Apache Spark's </a:t>
            </a:r>
            <a:r>
              <a:rPr lang="en-GB" sz="2400" b="1" dirty="0" err="1">
                <a:latin typeface="Helvetica" panose="020B0604020202020204" pitchFamily="34" charset="0"/>
                <a:cs typeface="Helvetica" panose="020B0604020202020204" pitchFamily="34" charset="0"/>
              </a:rPr>
              <a:t>Mllib</a:t>
            </a:r>
            <a:r>
              <a:rPr lang="en-GB" sz="2400" b="1" dirty="0">
                <a:latin typeface="Helvetica" panose="020B0604020202020204" pitchFamily="34" charset="0"/>
                <a:cs typeface="Helvetica" panose="020B0604020202020204" pitchFamily="34" charset="0"/>
              </a:rPr>
              <a:t> – supervised learning</a:t>
            </a:r>
          </a:p>
        </p:txBody>
      </p:sp>
      <p:sp>
        <p:nvSpPr>
          <p:cNvPr id="3" name="Content Placeholder 2">
            <a:extLst>
              <a:ext uri="{FF2B5EF4-FFF2-40B4-BE49-F238E27FC236}">
                <a16:creationId xmlns:a16="http://schemas.microsoft.com/office/drawing/2014/main" id="{88CB4E0E-ECE5-4628-8AFC-87C9EFB0840C}"/>
              </a:ext>
            </a:extLst>
          </p:cNvPr>
          <p:cNvSpPr>
            <a:spLocks noGrp="1"/>
          </p:cNvSpPr>
          <p:nvPr>
            <p:ph idx="1"/>
          </p:nvPr>
        </p:nvSpPr>
        <p:spPr>
          <a:xfrm>
            <a:off x="685801" y="1138988"/>
            <a:ext cx="10840914" cy="5638801"/>
          </a:xfrm>
        </p:spPr>
        <p:txBody>
          <a:bodyPr>
            <a:normAutofit fontScale="92500"/>
          </a:bodyPr>
          <a:lstStyle/>
          <a:p>
            <a:pPr marL="0" indent="0">
              <a:buNone/>
            </a:pPr>
            <a:r>
              <a:rPr lang="en-GB" b="1" dirty="0">
                <a:latin typeface="Helvetica" panose="020B0604020202020204" pitchFamily="34" charset="0"/>
                <a:cs typeface="Helvetica" panose="020B0604020202020204" pitchFamily="34" charset="0"/>
              </a:rPr>
              <a:t>Classification Algorithms </a:t>
            </a:r>
            <a:r>
              <a:rPr lang="en-GB" dirty="0">
                <a:latin typeface="Helvetica" panose="020B0604020202020204" pitchFamily="34" charset="0"/>
                <a:cs typeface="Helvetica" panose="020B0604020202020204" pitchFamily="34" charset="0"/>
              </a:rPr>
              <a:t>- algorithms are used when the output is a discrete label (e.g., spam vs. not spam, fraud vs. not fraud).</a:t>
            </a:r>
          </a:p>
          <a:p>
            <a:pPr marL="0" indent="0">
              <a:buNone/>
            </a:pPr>
            <a:endParaRPr lang="en-GB" dirty="0">
              <a:latin typeface="Helvetica" panose="020B0604020202020204" pitchFamily="34" charset="0"/>
              <a:cs typeface="Helvetica" panose="020B0604020202020204" pitchFamily="34" charset="0"/>
            </a:endParaRPr>
          </a:p>
          <a:p>
            <a:pPr marL="342900" indent="-342900">
              <a:buFont typeface="+mj-lt"/>
              <a:buAutoNum type="arabicPeriod"/>
            </a:pPr>
            <a:r>
              <a:rPr lang="en-GB" dirty="0">
                <a:latin typeface="Helvetica" panose="020B0604020202020204" pitchFamily="34" charset="0"/>
                <a:cs typeface="Helvetica" panose="020B0604020202020204" pitchFamily="34" charset="0"/>
              </a:rPr>
              <a:t>Logistic Regression: </a:t>
            </a:r>
            <a:r>
              <a:rPr lang="en-GB" dirty="0" err="1">
                <a:latin typeface="Helvetica" panose="020B0604020202020204" pitchFamily="34" charset="0"/>
                <a:cs typeface="Helvetica" panose="020B0604020202020204" pitchFamily="34" charset="0"/>
              </a:rPr>
              <a:t>org.apache.spark.ml.classification.LogisticRegression</a:t>
            </a:r>
            <a:endParaRPr lang="en-GB" dirty="0">
              <a:latin typeface="Helvetica" panose="020B0604020202020204" pitchFamily="34" charset="0"/>
              <a:cs typeface="Helvetica" panose="020B0604020202020204" pitchFamily="34" charset="0"/>
            </a:endParaRPr>
          </a:p>
          <a:p>
            <a:pPr marL="342900" indent="-342900">
              <a:buFont typeface="+mj-lt"/>
              <a:buAutoNum type="arabicPeriod"/>
            </a:pPr>
            <a:r>
              <a:rPr lang="en-GB" dirty="0">
                <a:latin typeface="Helvetica" panose="020B0604020202020204" pitchFamily="34" charset="0"/>
                <a:cs typeface="Helvetica" panose="020B0604020202020204" pitchFamily="34" charset="0"/>
              </a:rPr>
              <a:t>Decision Trees (Classification): </a:t>
            </a:r>
            <a:r>
              <a:rPr lang="en-GB" dirty="0" err="1">
                <a:latin typeface="Helvetica" panose="020B0604020202020204" pitchFamily="34" charset="0"/>
                <a:cs typeface="Helvetica" panose="020B0604020202020204" pitchFamily="34" charset="0"/>
              </a:rPr>
              <a:t>org.apache.spark.ml.classification.DecisionTreeClassifier</a:t>
            </a:r>
            <a:endParaRPr lang="en-GB" dirty="0">
              <a:latin typeface="Helvetica" panose="020B0604020202020204" pitchFamily="34" charset="0"/>
              <a:cs typeface="Helvetica" panose="020B0604020202020204" pitchFamily="34" charset="0"/>
            </a:endParaRPr>
          </a:p>
          <a:p>
            <a:pPr marL="342900" indent="-342900">
              <a:buFont typeface="+mj-lt"/>
              <a:buAutoNum type="arabicPeriod"/>
            </a:pPr>
            <a:r>
              <a:rPr lang="en-GB" dirty="0">
                <a:latin typeface="Helvetica" panose="020B0604020202020204" pitchFamily="34" charset="0"/>
                <a:cs typeface="Helvetica" panose="020B0604020202020204" pitchFamily="34" charset="0"/>
              </a:rPr>
              <a:t>Random Forest (Classification): </a:t>
            </a:r>
            <a:r>
              <a:rPr lang="en-GB" dirty="0" err="1">
                <a:latin typeface="Helvetica" panose="020B0604020202020204" pitchFamily="34" charset="0"/>
                <a:cs typeface="Helvetica" panose="020B0604020202020204" pitchFamily="34" charset="0"/>
              </a:rPr>
              <a:t>org.apache.spark.ml.classification.RandomForestClassifier</a:t>
            </a:r>
            <a:endParaRPr lang="en-GB" dirty="0">
              <a:latin typeface="Helvetica" panose="020B0604020202020204" pitchFamily="34" charset="0"/>
              <a:cs typeface="Helvetica" panose="020B0604020202020204" pitchFamily="34" charset="0"/>
            </a:endParaRPr>
          </a:p>
          <a:p>
            <a:pPr marL="342900" indent="-342900">
              <a:buFont typeface="+mj-lt"/>
              <a:buAutoNum type="arabicPeriod"/>
            </a:pPr>
            <a:r>
              <a:rPr lang="en-GB" dirty="0">
                <a:latin typeface="Helvetica" panose="020B0604020202020204" pitchFamily="34" charset="0"/>
                <a:cs typeface="Helvetica" panose="020B0604020202020204" pitchFamily="34" charset="0"/>
              </a:rPr>
              <a:t>Gradient-Boosted Trees (Classification): </a:t>
            </a:r>
            <a:r>
              <a:rPr lang="en-GB" dirty="0" err="1">
                <a:latin typeface="Helvetica" panose="020B0604020202020204" pitchFamily="34" charset="0"/>
                <a:cs typeface="Helvetica" panose="020B0604020202020204" pitchFamily="34" charset="0"/>
              </a:rPr>
              <a:t>org.apache.spark.ml.classification.GBTClassifier</a:t>
            </a:r>
            <a:endParaRPr lang="en-GB" dirty="0">
              <a:latin typeface="Helvetica" panose="020B0604020202020204" pitchFamily="34" charset="0"/>
              <a:cs typeface="Helvetica" panose="020B0604020202020204" pitchFamily="34" charset="0"/>
            </a:endParaRPr>
          </a:p>
          <a:p>
            <a:pPr marL="342900" indent="-342900">
              <a:buFont typeface="+mj-lt"/>
              <a:buAutoNum type="arabicPeriod"/>
            </a:pPr>
            <a:r>
              <a:rPr lang="en-GB" dirty="0">
                <a:latin typeface="Helvetica" panose="020B0604020202020204" pitchFamily="34" charset="0"/>
                <a:cs typeface="Helvetica" panose="020B0604020202020204" pitchFamily="34" charset="0"/>
              </a:rPr>
              <a:t>Support Vector Machines (SVM): </a:t>
            </a:r>
            <a:r>
              <a:rPr lang="en-GB" dirty="0" err="1">
                <a:latin typeface="Helvetica" panose="020B0604020202020204" pitchFamily="34" charset="0"/>
                <a:cs typeface="Helvetica" panose="020B0604020202020204" pitchFamily="34" charset="0"/>
              </a:rPr>
              <a:t>org.apache.spark.ml.classification.LinearSVC</a:t>
            </a:r>
            <a:endParaRPr lang="en-GB" dirty="0">
              <a:latin typeface="Helvetica" panose="020B0604020202020204" pitchFamily="34" charset="0"/>
              <a:cs typeface="Helvetica" panose="020B0604020202020204" pitchFamily="34" charset="0"/>
            </a:endParaRPr>
          </a:p>
          <a:p>
            <a:pPr marL="342900" indent="-342900">
              <a:buFont typeface="+mj-lt"/>
              <a:buAutoNum type="arabicPeriod"/>
            </a:pPr>
            <a:r>
              <a:rPr lang="en-GB" dirty="0">
                <a:latin typeface="Helvetica" panose="020B0604020202020204" pitchFamily="34" charset="0"/>
                <a:cs typeface="Helvetica" panose="020B0604020202020204" pitchFamily="34" charset="0"/>
              </a:rPr>
              <a:t>Naive Bayes: </a:t>
            </a:r>
            <a:r>
              <a:rPr lang="en-GB" dirty="0" err="1">
                <a:latin typeface="Helvetica" panose="020B0604020202020204" pitchFamily="34" charset="0"/>
                <a:cs typeface="Helvetica" panose="020B0604020202020204" pitchFamily="34" charset="0"/>
              </a:rPr>
              <a:t>org.apache.spark.ml.classification.NaiveBayes</a:t>
            </a:r>
            <a:endParaRPr lang="en-GB" dirty="0">
              <a:latin typeface="Helvetica" panose="020B0604020202020204" pitchFamily="34" charset="0"/>
              <a:cs typeface="Helvetica" panose="020B0604020202020204" pitchFamily="34" charset="0"/>
            </a:endParaRPr>
          </a:p>
          <a:p>
            <a:pPr marL="342900" indent="-342900">
              <a:buFont typeface="+mj-lt"/>
              <a:buAutoNum type="arabicPeriod"/>
            </a:pPr>
            <a:r>
              <a:rPr lang="en-GB" dirty="0">
                <a:latin typeface="Helvetica" panose="020B0604020202020204" pitchFamily="34" charset="0"/>
                <a:cs typeface="Helvetica" panose="020B0604020202020204" pitchFamily="34" charset="0"/>
              </a:rPr>
              <a:t>Multilayer Perceptron (Neural Networks): org.apache.spark.ml.classification.MultilayerPerceptronClassifier</a:t>
            </a:r>
          </a:p>
          <a:p>
            <a:pPr marL="0" indent="0">
              <a:buNone/>
            </a:pPr>
            <a:endParaRPr lang="en-GB" b="1" dirty="0">
              <a:latin typeface="Helvetica" panose="020B0604020202020204" pitchFamily="34" charset="0"/>
              <a:cs typeface="Helvetica" panose="020B0604020202020204" pitchFamily="34" charset="0"/>
            </a:endParaRPr>
          </a:p>
          <a:p>
            <a:pPr marL="0" indent="0">
              <a:buNone/>
            </a:pPr>
            <a:r>
              <a:rPr lang="en-GB" b="1" dirty="0">
                <a:latin typeface="Helvetica" panose="020B0604020202020204" pitchFamily="34" charset="0"/>
                <a:cs typeface="Helvetica" panose="020B0604020202020204" pitchFamily="34" charset="0"/>
              </a:rPr>
              <a:t>Use Cases:</a:t>
            </a:r>
          </a:p>
          <a:p>
            <a:r>
              <a:rPr lang="en-GB" dirty="0">
                <a:latin typeface="Helvetica" panose="020B0604020202020204" pitchFamily="34" charset="0"/>
                <a:cs typeface="Helvetica" panose="020B0604020202020204" pitchFamily="34" charset="0"/>
              </a:rPr>
              <a:t>Email Spam Detection</a:t>
            </a:r>
          </a:p>
          <a:p>
            <a:r>
              <a:rPr lang="en-GB" dirty="0">
                <a:latin typeface="Helvetica" panose="020B0604020202020204" pitchFamily="34" charset="0"/>
                <a:cs typeface="Helvetica" panose="020B0604020202020204" pitchFamily="34" charset="0"/>
              </a:rPr>
              <a:t>Fraud Detection</a:t>
            </a:r>
          </a:p>
          <a:p>
            <a:r>
              <a:rPr lang="en-GB" dirty="0">
                <a:latin typeface="Helvetica" panose="020B0604020202020204" pitchFamily="34" charset="0"/>
                <a:cs typeface="Helvetica" panose="020B0604020202020204" pitchFamily="34" charset="0"/>
              </a:rPr>
              <a:t>Image Classification</a:t>
            </a:r>
            <a:endParaRPr lang="en-GB" b="1"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4190009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305F2-4D75-4D76-BA59-F00627AB838F}"/>
              </a:ext>
            </a:extLst>
          </p:cNvPr>
          <p:cNvSpPr>
            <a:spLocks noGrp="1"/>
          </p:cNvSpPr>
          <p:nvPr>
            <p:ph type="title"/>
          </p:nvPr>
        </p:nvSpPr>
        <p:spPr>
          <a:xfrm>
            <a:off x="248652" y="240632"/>
            <a:ext cx="11726779" cy="457199"/>
          </a:xfrm>
        </p:spPr>
        <p:txBody>
          <a:bodyPr>
            <a:noAutofit/>
          </a:bodyPr>
          <a:lstStyle/>
          <a:p>
            <a:r>
              <a:rPr lang="en-GB" sz="2400" b="1" dirty="0">
                <a:latin typeface="Helvetica" panose="020B0604020202020204" pitchFamily="34" charset="0"/>
                <a:cs typeface="Helvetica" panose="020B0604020202020204" pitchFamily="34" charset="0"/>
              </a:rPr>
              <a:t>Apache Spark's </a:t>
            </a:r>
            <a:r>
              <a:rPr lang="en-GB" sz="2400" b="1" dirty="0" err="1">
                <a:latin typeface="Helvetica" panose="020B0604020202020204" pitchFamily="34" charset="0"/>
                <a:cs typeface="Helvetica" panose="020B0604020202020204" pitchFamily="34" charset="0"/>
              </a:rPr>
              <a:t>Mllib</a:t>
            </a:r>
            <a:r>
              <a:rPr lang="en-GB" sz="2400" b="1" dirty="0">
                <a:latin typeface="Helvetica" panose="020B0604020202020204" pitchFamily="34" charset="0"/>
                <a:cs typeface="Helvetica" panose="020B0604020202020204" pitchFamily="34" charset="0"/>
              </a:rPr>
              <a:t> – supervised learning</a:t>
            </a:r>
          </a:p>
        </p:txBody>
      </p:sp>
      <p:sp>
        <p:nvSpPr>
          <p:cNvPr id="3" name="Content Placeholder 2">
            <a:extLst>
              <a:ext uri="{FF2B5EF4-FFF2-40B4-BE49-F238E27FC236}">
                <a16:creationId xmlns:a16="http://schemas.microsoft.com/office/drawing/2014/main" id="{88CB4E0E-ECE5-4628-8AFC-87C9EFB0840C}"/>
              </a:ext>
            </a:extLst>
          </p:cNvPr>
          <p:cNvSpPr>
            <a:spLocks noGrp="1"/>
          </p:cNvSpPr>
          <p:nvPr>
            <p:ph idx="1"/>
          </p:nvPr>
        </p:nvSpPr>
        <p:spPr>
          <a:xfrm>
            <a:off x="685801" y="1138988"/>
            <a:ext cx="10840914" cy="5638801"/>
          </a:xfrm>
        </p:spPr>
        <p:txBody>
          <a:bodyPr>
            <a:normAutofit fontScale="92500" lnSpcReduction="10000"/>
          </a:bodyPr>
          <a:lstStyle/>
          <a:p>
            <a:pPr marL="0" indent="0">
              <a:buNone/>
            </a:pPr>
            <a:r>
              <a:rPr lang="en-GB" b="1" dirty="0">
                <a:latin typeface="Helvetica" panose="020B0604020202020204" pitchFamily="34" charset="0"/>
                <a:cs typeface="Helvetica" panose="020B0604020202020204" pitchFamily="34" charset="0"/>
              </a:rPr>
              <a:t>Regression Algorithms </a:t>
            </a:r>
            <a:r>
              <a:rPr lang="en-GB" dirty="0">
                <a:latin typeface="Helvetica" panose="020B0604020202020204" pitchFamily="34" charset="0"/>
                <a:cs typeface="Helvetica" panose="020B0604020202020204" pitchFamily="34" charset="0"/>
              </a:rPr>
              <a:t>- algorithms are used when the output is a continuous value (e.g., predicting house prices, stock prices).</a:t>
            </a:r>
          </a:p>
          <a:p>
            <a:pPr marL="0" indent="0">
              <a:buNone/>
            </a:pPr>
            <a:endParaRPr lang="en-GB" dirty="0">
              <a:latin typeface="Helvetica" panose="020B0604020202020204" pitchFamily="34" charset="0"/>
              <a:cs typeface="Helvetica" panose="020B0604020202020204" pitchFamily="34" charset="0"/>
            </a:endParaRPr>
          </a:p>
          <a:p>
            <a:pPr marL="342900" indent="-342900">
              <a:buFont typeface="+mj-lt"/>
              <a:buAutoNum type="arabicPeriod"/>
            </a:pPr>
            <a:r>
              <a:rPr lang="en-GB" dirty="0">
                <a:latin typeface="Helvetica" panose="020B0604020202020204" pitchFamily="34" charset="0"/>
                <a:cs typeface="Helvetica" panose="020B0604020202020204" pitchFamily="34" charset="0"/>
              </a:rPr>
              <a:t>Linear Regression: </a:t>
            </a:r>
            <a:r>
              <a:rPr lang="en-GB" dirty="0" err="1">
                <a:latin typeface="Helvetica" panose="020B0604020202020204" pitchFamily="34" charset="0"/>
                <a:cs typeface="Helvetica" panose="020B0604020202020204" pitchFamily="34" charset="0"/>
              </a:rPr>
              <a:t>org.apache.spark.ml.regression.LinearRegression</a:t>
            </a:r>
            <a:endParaRPr lang="en-GB" dirty="0">
              <a:latin typeface="Helvetica" panose="020B0604020202020204" pitchFamily="34" charset="0"/>
              <a:cs typeface="Helvetica" panose="020B0604020202020204" pitchFamily="34" charset="0"/>
            </a:endParaRPr>
          </a:p>
          <a:p>
            <a:pPr marL="342900" indent="-342900">
              <a:buFont typeface="+mj-lt"/>
              <a:buAutoNum type="arabicPeriod"/>
            </a:pPr>
            <a:r>
              <a:rPr lang="en-GB" dirty="0">
                <a:latin typeface="Helvetica" panose="020B0604020202020204" pitchFamily="34" charset="0"/>
                <a:cs typeface="Helvetica" panose="020B0604020202020204" pitchFamily="34" charset="0"/>
              </a:rPr>
              <a:t>Decision Trees (Regression): </a:t>
            </a:r>
            <a:r>
              <a:rPr lang="en-GB" dirty="0" err="1">
                <a:latin typeface="Helvetica" panose="020B0604020202020204" pitchFamily="34" charset="0"/>
                <a:cs typeface="Helvetica" panose="020B0604020202020204" pitchFamily="34" charset="0"/>
              </a:rPr>
              <a:t>org.apache.spark.ml.regression.DecisionTreeRegressor</a:t>
            </a:r>
            <a:endParaRPr lang="en-GB" dirty="0">
              <a:latin typeface="Helvetica" panose="020B0604020202020204" pitchFamily="34" charset="0"/>
              <a:cs typeface="Helvetica" panose="020B0604020202020204" pitchFamily="34" charset="0"/>
            </a:endParaRPr>
          </a:p>
          <a:p>
            <a:pPr marL="342900" indent="-342900">
              <a:buFont typeface="+mj-lt"/>
              <a:buAutoNum type="arabicPeriod"/>
            </a:pPr>
            <a:r>
              <a:rPr lang="en-GB" dirty="0">
                <a:latin typeface="Helvetica" panose="020B0604020202020204" pitchFamily="34" charset="0"/>
                <a:cs typeface="Helvetica" panose="020B0604020202020204" pitchFamily="34" charset="0"/>
              </a:rPr>
              <a:t>Random Forest (Regression): </a:t>
            </a:r>
            <a:r>
              <a:rPr lang="en-GB" dirty="0" err="1">
                <a:latin typeface="Helvetica" panose="020B0604020202020204" pitchFamily="34" charset="0"/>
                <a:cs typeface="Helvetica" panose="020B0604020202020204" pitchFamily="34" charset="0"/>
              </a:rPr>
              <a:t>org.apache.spark.ml.regression.RandomForestRegressor</a:t>
            </a:r>
            <a:endParaRPr lang="en-GB" dirty="0">
              <a:latin typeface="Helvetica" panose="020B0604020202020204" pitchFamily="34" charset="0"/>
              <a:cs typeface="Helvetica" panose="020B0604020202020204" pitchFamily="34" charset="0"/>
            </a:endParaRPr>
          </a:p>
          <a:p>
            <a:pPr marL="342900" indent="-342900">
              <a:buFont typeface="+mj-lt"/>
              <a:buAutoNum type="arabicPeriod"/>
            </a:pPr>
            <a:r>
              <a:rPr lang="en-GB" dirty="0">
                <a:latin typeface="Helvetica" panose="020B0604020202020204" pitchFamily="34" charset="0"/>
                <a:cs typeface="Helvetica" panose="020B0604020202020204" pitchFamily="34" charset="0"/>
              </a:rPr>
              <a:t>Gradient-Boosted Trees (Regression): </a:t>
            </a:r>
            <a:r>
              <a:rPr lang="en-GB" dirty="0" err="1">
                <a:latin typeface="Helvetica" panose="020B0604020202020204" pitchFamily="34" charset="0"/>
                <a:cs typeface="Helvetica" panose="020B0604020202020204" pitchFamily="34" charset="0"/>
              </a:rPr>
              <a:t>org.apache.spark.ml.regression.GBTRegressor</a:t>
            </a:r>
            <a:endParaRPr lang="en-GB" dirty="0">
              <a:latin typeface="Helvetica" panose="020B0604020202020204" pitchFamily="34" charset="0"/>
              <a:cs typeface="Helvetica" panose="020B0604020202020204" pitchFamily="34" charset="0"/>
            </a:endParaRPr>
          </a:p>
          <a:p>
            <a:pPr marL="342900" indent="-342900">
              <a:buFont typeface="+mj-lt"/>
              <a:buAutoNum type="arabicPeriod"/>
            </a:pPr>
            <a:r>
              <a:rPr lang="en-GB" dirty="0">
                <a:latin typeface="Helvetica" panose="020B0604020202020204" pitchFamily="34" charset="0"/>
                <a:cs typeface="Helvetica" panose="020B0604020202020204" pitchFamily="34" charset="0"/>
              </a:rPr>
              <a:t>Generalized Linear Regression: </a:t>
            </a:r>
            <a:r>
              <a:rPr lang="en-GB" dirty="0" err="1">
                <a:latin typeface="Helvetica" panose="020B0604020202020204" pitchFamily="34" charset="0"/>
                <a:cs typeface="Helvetica" panose="020B0604020202020204" pitchFamily="34" charset="0"/>
              </a:rPr>
              <a:t>org.apache.spark.ml.regression.GeneralizedLinearRegression</a:t>
            </a:r>
            <a:endParaRPr lang="en-GB" dirty="0">
              <a:latin typeface="Helvetica" panose="020B0604020202020204" pitchFamily="34" charset="0"/>
              <a:cs typeface="Helvetica" panose="020B0604020202020204" pitchFamily="34" charset="0"/>
            </a:endParaRPr>
          </a:p>
          <a:p>
            <a:pPr marL="342900" indent="-342900">
              <a:buFont typeface="+mj-lt"/>
              <a:buAutoNum type="arabicPeriod"/>
            </a:pPr>
            <a:r>
              <a:rPr lang="en-GB" dirty="0">
                <a:latin typeface="Helvetica" panose="020B0604020202020204" pitchFamily="34" charset="0"/>
                <a:cs typeface="Helvetica" panose="020B0604020202020204" pitchFamily="34" charset="0"/>
              </a:rPr>
              <a:t>AFT Survival Regression (Accelerated Failure Time Model): </a:t>
            </a:r>
            <a:r>
              <a:rPr lang="en-GB" dirty="0" err="1">
                <a:latin typeface="Helvetica" panose="020B0604020202020204" pitchFamily="34" charset="0"/>
                <a:cs typeface="Helvetica" panose="020B0604020202020204" pitchFamily="34" charset="0"/>
              </a:rPr>
              <a:t>org.apache.spark.ml.regression.AFTSurvivalRegression</a:t>
            </a:r>
            <a:endParaRPr lang="en-GB" dirty="0">
              <a:latin typeface="Helvetica" panose="020B0604020202020204" pitchFamily="34" charset="0"/>
              <a:cs typeface="Helvetica" panose="020B0604020202020204" pitchFamily="34" charset="0"/>
            </a:endParaRPr>
          </a:p>
          <a:p>
            <a:pPr marL="342900" indent="-342900">
              <a:buFont typeface="+mj-lt"/>
              <a:buAutoNum type="arabicPeriod"/>
            </a:pPr>
            <a:r>
              <a:rPr lang="en-GB" dirty="0">
                <a:latin typeface="Helvetica" panose="020B0604020202020204" pitchFamily="34" charset="0"/>
                <a:cs typeface="Helvetica" panose="020B0604020202020204" pitchFamily="34" charset="0"/>
              </a:rPr>
              <a:t>Isotonic Regression: </a:t>
            </a:r>
            <a:r>
              <a:rPr lang="en-GB" dirty="0" err="1">
                <a:latin typeface="Helvetica" panose="020B0604020202020204" pitchFamily="34" charset="0"/>
                <a:cs typeface="Helvetica" panose="020B0604020202020204" pitchFamily="34" charset="0"/>
              </a:rPr>
              <a:t>org.apache.spark.ml.regression.IsotonicRegression</a:t>
            </a:r>
            <a:endParaRPr lang="en-GB" dirty="0">
              <a:latin typeface="Helvetica" panose="020B0604020202020204" pitchFamily="34" charset="0"/>
              <a:cs typeface="Helvetica" panose="020B0604020202020204" pitchFamily="34" charset="0"/>
            </a:endParaRPr>
          </a:p>
          <a:p>
            <a:pPr marL="0" indent="0">
              <a:buNone/>
            </a:pPr>
            <a:endParaRPr lang="en-GB" dirty="0">
              <a:latin typeface="Helvetica" panose="020B0604020202020204" pitchFamily="34" charset="0"/>
              <a:cs typeface="Helvetica" panose="020B0604020202020204" pitchFamily="34" charset="0"/>
            </a:endParaRPr>
          </a:p>
          <a:p>
            <a:pPr marL="0" indent="0">
              <a:buNone/>
            </a:pPr>
            <a:r>
              <a:rPr lang="en-GB" b="1" dirty="0">
                <a:latin typeface="Helvetica" panose="020B0604020202020204" pitchFamily="34" charset="0"/>
                <a:cs typeface="Helvetica" panose="020B0604020202020204" pitchFamily="34" charset="0"/>
              </a:rPr>
              <a:t>Use Cases:</a:t>
            </a:r>
          </a:p>
          <a:p>
            <a:r>
              <a:rPr lang="en-GB" dirty="0">
                <a:latin typeface="Helvetica" panose="020B0604020202020204" pitchFamily="34" charset="0"/>
                <a:cs typeface="Helvetica" panose="020B0604020202020204" pitchFamily="34" charset="0"/>
              </a:rPr>
              <a:t>Predicting house prices</a:t>
            </a:r>
          </a:p>
          <a:p>
            <a:r>
              <a:rPr lang="en-GB" dirty="0">
                <a:latin typeface="Helvetica" panose="020B0604020202020204" pitchFamily="34" charset="0"/>
                <a:cs typeface="Helvetica" panose="020B0604020202020204" pitchFamily="34" charset="0"/>
              </a:rPr>
              <a:t>Forecasting sales</a:t>
            </a:r>
          </a:p>
          <a:p>
            <a:r>
              <a:rPr lang="en-GB" dirty="0">
                <a:latin typeface="Helvetica" panose="020B0604020202020204" pitchFamily="34" charset="0"/>
                <a:cs typeface="Helvetica" panose="020B0604020202020204" pitchFamily="34" charset="0"/>
              </a:rPr>
              <a:t>Predicting stock prices</a:t>
            </a:r>
            <a:endParaRPr lang="en-GB" b="1"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6579648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305F2-4D75-4D76-BA59-F00627AB838F}"/>
              </a:ext>
            </a:extLst>
          </p:cNvPr>
          <p:cNvSpPr>
            <a:spLocks noGrp="1"/>
          </p:cNvSpPr>
          <p:nvPr>
            <p:ph type="title"/>
          </p:nvPr>
        </p:nvSpPr>
        <p:spPr>
          <a:xfrm>
            <a:off x="248652" y="240632"/>
            <a:ext cx="11726779" cy="457199"/>
          </a:xfrm>
        </p:spPr>
        <p:txBody>
          <a:bodyPr>
            <a:noAutofit/>
          </a:bodyPr>
          <a:lstStyle/>
          <a:p>
            <a:r>
              <a:rPr lang="en-GB" sz="2400" b="1" dirty="0">
                <a:latin typeface="Helvetica" panose="020B0604020202020204" pitchFamily="34" charset="0"/>
                <a:cs typeface="Helvetica" panose="020B0604020202020204" pitchFamily="34" charset="0"/>
              </a:rPr>
              <a:t>Apache Spark's </a:t>
            </a:r>
            <a:r>
              <a:rPr lang="en-GB" sz="2400" b="1" dirty="0" err="1">
                <a:latin typeface="Helvetica" panose="020B0604020202020204" pitchFamily="34" charset="0"/>
                <a:cs typeface="Helvetica" panose="020B0604020202020204" pitchFamily="34" charset="0"/>
              </a:rPr>
              <a:t>Mllib</a:t>
            </a:r>
            <a:r>
              <a:rPr lang="en-GB" sz="2400" b="1" dirty="0">
                <a:latin typeface="Helvetica" panose="020B0604020202020204" pitchFamily="34" charset="0"/>
                <a:cs typeface="Helvetica" panose="020B0604020202020204" pitchFamily="34" charset="0"/>
              </a:rPr>
              <a:t> – unsupervised learning</a:t>
            </a:r>
          </a:p>
        </p:txBody>
      </p:sp>
      <p:sp>
        <p:nvSpPr>
          <p:cNvPr id="3" name="Content Placeholder 2">
            <a:extLst>
              <a:ext uri="{FF2B5EF4-FFF2-40B4-BE49-F238E27FC236}">
                <a16:creationId xmlns:a16="http://schemas.microsoft.com/office/drawing/2014/main" id="{88CB4E0E-ECE5-4628-8AFC-87C9EFB0840C}"/>
              </a:ext>
            </a:extLst>
          </p:cNvPr>
          <p:cNvSpPr>
            <a:spLocks noGrp="1"/>
          </p:cNvSpPr>
          <p:nvPr>
            <p:ph idx="1"/>
          </p:nvPr>
        </p:nvSpPr>
        <p:spPr>
          <a:xfrm>
            <a:off x="685801" y="1138988"/>
            <a:ext cx="10840914" cy="5638801"/>
          </a:xfrm>
        </p:spPr>
        <p:txBody>
          <a:bodyPr>
            <a:normAutofit/>
          </a:bodyPr>
          <a:lstStyle/>
          <a:p>
            <a:pPr marL="0" indent="0">
              <a:buNone/>
            </a:pPr>
            <a:r>
              <a:rPr lang="en-GB" dirty="0">
                <a:latin typeface="Helvetica" panose="020B0604020202020204" pitchFamily="34" charset="0"/>
                <a:cs typeface="Helvetica" panose="020B0604020202020204" pitchFamily="34" charset="0"/>
              </a:rPr>
              <a:t>Unsupervised Learning deals with </a:t>
            </a:r>
            <a:r>
              <a:rPr lang="en-GB" dirty="0" err="1">
                <a:latin typeface="Helvetica" panose="020B0604020202020204" pitchFamily="34" charset="0"/>
                <a:cs typeface="Helvetica" panose="020B0604020202020204" pitchFamily="34" charset="0"/>
              </a:rPr>
              <a:t>unlabeled</a:t>
            </a:r>
            <a:r>
              <a:rPr lang="en-GB" dirty="0">
                <a:latin typeface="Helvetica" panose="020B0604020202020204" pitchFamily="34" charset="0"/>
                <a:cs typeface="Helvetica" panose="020B0604020202020204" pitchFamily="34" charset="0"/>
              </a:rPr>
              <a:t> data, where the goal is to uncover hidden patterns, structures, or relationships within the data.</a:t>
            </a:r>
          </a:p>
        </p:txBody>
      </p:sp>
      <p:pic>
        <p:nvPicPr>
          <p:cNvPr id="6148" name="Picture 4" descr="Unsupervised learning - Diego Calvo">
            <a:extLst>
              <a:ext uri="{FF2B5EF4-FFF2-40B4-BE49-F238E27FC236}">
                <a16:creationId xmlns:a16="http://schemas.microsoft.com/office/drawing/2014/main" id="{AD4F6FE1-748B-CC4C-AF0B-8C213284EA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9579" y="2141621"/>
            <a:ext cx="7873357" cy="4278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4158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305F2-4D75-4D76-BA59-F00627AB838F}"/>
              </a:ext>
            </a:extLst>
          </p:cNvPr>
          <p:cNvSpPr>
            <a:spLocks noGrp="1"/>
          </p:cNvSpPr>
          <p:nvPr>
            <p:ph type="title"/>
          </p:nvPr>
        </p:nvSpPr>
        <p:spPr/>
        <p:txBody>
          <a:bodyPr/>
          <a:lstStyle/>
          <a:p>
            <a:r>
              <a:rPr lang="en-GB" b="1" dirty="0">
                <a:latin typeface="Helvetica" panose="020B0604020202020204" pitchFamily="34" charset="0"/>
                <a:cs typeface="Helvetica" panose="020B0604020202020204" pitchFamily="34" charset="0"/>
              </a:rPr>
              <a:t>Learning Objectives</a:t>
            </a:r>
            <a:endParaRPr lang="en-US" b="1" dirty="0">
              <a:latin typeface="Helvetica" panose="020B0604020202020204" pitchFamily="34" charset="0"/>
              <a:cs typeface="Helvetica" panose="020B0604020202020204" pitchFamily="34" charset="0"/>
            </a:endParaRPr>
          </a:p>
        </p:txBody>
      </p:sp>
      <p:sp>
        <p:nvSpPr>
          <p:cNvPr id="3" name="Content Placeholder 2">
            <a:extLst>
              <a:ext uri="{FF2B5EF4-FFF2-40B4-BE49-F238E27FC236}">
                <a16:creationId xmlns:a16="http://schemas.microsoft.com/office/drawing/2014/main" id="{88CB4E0E-ECE5-4628-8AFC-87C9EFB0840C}"/>
              </a:ext>
            </a:extLst>
          </p:cNvPr>
          <p:cNvSpPr>
            <a:spLocks noGrp="1"/>
          </p:cNvSpPr>
          <p:nvPr>
            <p:ph idx="1"/>
          </p:nvPr>
        </p:nvSpPr>
        <p:spPr/>
        <p:txBody>
          <a:bodyPr>
            <a:normAutofit fontScale="92500" lnSpcReduction="20000"/>
          </a:bodyPr>
          <a:lstStyle/>
          <a:p>
            <a:pPr marL="0" indent="0">
              <a:buNone/>
            </a:pPr>
            <a:r>
              <a:rPr lang="en-GB">
                <a:latin typeface="Helvetica" panose="020B0604020202020204" pitchFamily="34" charset="0"/>
                <a:cs typeface="Helvetica" panose="020B0604020202020204" pitchFamily="34" charset="0"/>
              </a:rPr>
              <a:t>Understanding following:</a:t>
            </a:r>
            <a:endParaRPr lang="en-GB" dirty="0">
              <a:latin typeface="Helvetica" panose="020B0604020202020204" pitchFamily="34" charset="0"/>
              <a:cs typeface="Helvetica" panose="020B0604020202020204" pitchFamily="34" charset="0"/>
            </a:endParaRPr>
          </a:p>
          <a:p>
            <a:r>
              <a:rPr lang="en-GB" dirty="0">
                <a:latin typeface="Helvetica" panose="020B0604020202020204" pitchFamily="34" charset="0"/>
                <a:cs typeface="Helvetica" panose="020B0604020202020204" pitchFamily="34" charset="0"/>
              </a:rPr>
              <a:t>What is Spark </a:t>
            </a:r>
            <a:r>
              <a:rPr lang="en-GB" dirty="0" err="1">
                <a:latin typeface="Helvetica" panose="020B0604020202020204" pitchFamily="34" charset="0"/>
                <a:cs typeface="Helvetica" panose="020B0604020202020204" pitchFamily="34" charset="0"/>
              </a:rPr>
              <a:t>MLlib</a:t>
            </a:r>
            <a:r>
              <a:rPr lang="en-GB" dirty="0">
                <a:latin typeface="Helvetica" panose="020B0604020202020204" pitchFamily="34" charset="0"/>
                <a:cs typeface="Helvetica" panose="020B0604020202020204" pitchFamily="34" charset="0"/>
              </a:rPr>
              <a:t>?</a:t>
            </a:r>
          </a:p>
          <a:p>
            <a:r>
              <a:rPr lang="en-GB" dirty="0">
                <a:latin typeface="Helvetica" panose="020B0604020202020204" pitchFamily="34" charset="0"/>
                <a:cs typeface="Helvetica" panose="020B0604020202020204" pitchFamily="34" charset="0"/>
              </a:rPr>
              <a:t>Key Features of Spark </a:t>
            </a:r>
            <a:r>
              <a:rPr lang="en-GB" dirty="0" err="1">
                <a:latin typeface="Helvetica" panose="020B0604020202020204" pitchFamily="34" charset="0"/>
                <a:cs typeface="Helvetica" panose="020B0604020202020204" pitchFamily="34" charset="0"/>
              </a:rPr>
              <a:t>MLlib</a:t>
            </a:r>
            <a:endParaRPr lang="en-GB" dirty="0">
              <a:latin typeface="Helvetica" panose="020B0604020202020204" pitchFamily="34" charset="0"/>
              <a:cs typeface="Helvetica" panose="020B0604020202020204" pitchFamily="34" charset="0"/>
            </a:endParaRPr>
          </a:p>
          <a:p>
            <a:r>
              <a:rPr lang="en-GB" dirty="0">
                <a:latin typeface="Helvetica" panose="020B0604020202020204" pitchFamily="34" charset="0"/>
                <a:cs typeface="Helvetica" panose="020B0604020202020204" pitchFamily="34" charset="0"/>
              </a:rPr>
              <a:t>ML Pipelines</a:t>
            </a:r>
          </a:p>
          <a:p>
            <a:r>
              <a:rPr lang="en-GB" dirty="0">
                <a:latin typeface="Helvetica" panose="020B0604020202020204" pitchFamily="34" charset="0"/>
                <a:cs typeface="Helvetica" panose="020B0604020202020204" pitchFamily="34" charset="0"/>
              </a:rPr>
              <a:t>Common ML Algorithms in </a:t>
            </a:r>
            <a:r>
              <a:rPr lang="en-GB" dirty="0" err="1">
                <a:latin typeface="Helvetica" panose="020B0604020202020204" pitchFamily="34" charset="0"/>
                <a:cs typeface="Helvetica" panose="020B0604020202020204" pitchFamily="34" charset="0"/>
              </a:rPr>
              <a:t>MLlib</a:t>
            </a:r>
            <a:endParaRPr lang="en-GB" dirty="0">
              <a:latin typeface="Helvetica" panose="020B0604020202020204" pitchFamily="34" charset="0"/>
              <a:cs typeface="Helvetica" panose="020B0604020202020204" pitchFamily="34" charset="0"/>
            </a:endParaRPr>
          </a:p>
          <a:p>
            <a:r>
              <a:rPr lang="en-GB" dirty="0">
                <a:latin typeface="Helvetica" panose="020B0604020202020204" pitchFamily="34" charset="0"/>
                <a:cs typeface="Helvetica" panose="020B0604020202020204" pitchFamily="34" charset="0"/>
              </a:rPr>
              <a:t>Data Types in Spark ML</a:t>
            </a:r>
          </a:p>
          <a:p>
            <a:r>
              <a:rPr lang="en-GB" dirty="0">
                <a:latin typeface="Helvetica" panose="020B0604020202020204" pitchFamily="34" charset="0"/>
                <a:cs typeface="Helvetica" panose="020B0604020202020204" pitchFamily="34" charset="0"/>
              </a:rPr>
              <a:t>Transformer and Estimator</a:t>
            </a:r>
          </a:p>
          <a:p>
            <a:r>
              <a:rPr lang="en-GB" dirty="0">
                <a:latin typeface="Helvetica" panose="020B0604020202020204" pitchFamily="34" charset="0"/>
                <a:cs typeface="Helvetica" panose="020B0604020202020204" pitchFamily="34" charset="0"/>
              </a:rPr>
              <a:t>Feature Engineering</a:t>
            </a:r>
          </a:p>
          <a:p>
            <a:r>
              <a:rPr lang="en-GB" dirty="0">
                <a:latin typeface="Helvetica" panose="020B0604020202020204" pitchFamily="34" charset="0"/>
                <a:cs typeface="Helvetica" panose="020B0604020202020204" pitchFamily="34" charset="0"/>
              </a:rPr>
              <a:t>Model Evaluation</a:t>
            </a:r>
          </a:p>
          <a:p>
            <a:r>
              <a:rPr lang="en-GB" dirty="0">
                <a:latin typeface="Helvetica" panose="020B0604020202020204" pitchFamily="34" charset="0"/>
                <a:cs typeface="Helvetica" panose="020B0604020202020204" pitchFamily="34" charset="0"/>
              </a:rPr>
              <a:t>Example: Building a Machine Learning Pipeline</a:t>
            </a:r>
          </a:p>
          <a:p>
            <a:r>
              <a:rPr lang="en-GB" dirty="0">
                <a:latin typeface="Helvetica" panose="020B0604020202020204" pitchFamily="34" charset="0"/>
                <a:cs typeface="Helvetica" panose="020B0604020202020204" pitchFamily="34" charset="0"/>
              </a:rPr>
              <a:t>Tips for Working with Spark </a:t>
            </a:r>
            <a:r>
              <a:rPr lang="en-GB" dirty="0" err="1">
                <a:latin typeface="Helvetica" panose="020B0604020202020204" pitchFamily="34" charset="0"/>
                <a:cs typeface="Helvetica" panose="020B0604020202020204" pitchFamily="34" charset="0"/>
              </a:rPr>
              <a:t>MLlib</a:t>
            </a:r>
            <a:endParaRPr lang="en-GB"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6454924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305F2-4D75-4D76-BA59-F00627AB838F}"/>
              </a:ext>
            </a:extLst>
          </p:cNvPr>
          <p:cNvSpPr>
            <a:spLocks noGrp="1"/>
          </p:cNvSpPr>
          <p:nvPr>
            <p:ph type="title"/>
          </p:nvPr>
        </p:nvSpPr>
        <p:spPr>
          <a:xfrm>
            <a:off x="248652" y="240632"/>
            <a:ext cx="11726779" cy="457199"/>
          </a:xfrm>
        </p:spPr>
        <p:txBody>
          <a:bodyPr>
            <a:noAutofit/>
          </a:bodyPr>
          <a:lstStyle/>
          <a:p>
            <a:r>
              <a:rPr lang="en-GB" sz="2400" b="1" dirty="0">
                <a:latin typeface="Helvetica" panose="020B0604020202020204" pitchFamily="34" charset="0"/>
                <a:cs typeface="Helvetica" panose="020B0604020202020204" pitchFamily="34" charset="0"/>
              </a:rPr>
              <a:t>Apache Spark's </a:t>
            </a:r>
            <a:r>
              <a:rPr lang="en-GB" sz="2400" b="1" dirty="0" err="1">
                <a:latin typeface="Helvetica" panose="020B0604020202020204" pitchFamily="34" charset="0"/>
                <a:cs typeface="Helvetica" panose="020B0604020202020204" pitchFamily="34" charset="0"/>
              </a:rPr>
              <a:t>Mllib</a:t>
            </a:r>
            <a:r>
              <a:rPr lang="en-GB" sz="2400" b="1" dirty="0">
                <a:latin typeface="Helvetica" panose="020B0604020202020204" pitchFamily="34" charset="0"/>
                <a:cs typeface="Helvetica" panose="020B0604020202020204" pitchFamily="34" charset="0"/>
              </a:rPr>
              <a:t> – unsupervised learning</a:t>
            </a:r>
          </a:p>
        </p:txBody>
      </p:sp>
      <p:sp>
        <p:nvSpPr>
          <p:cNvPr id="3" name="Content Placeholder 2">
            <a:extLst>
              <a:ext uri="{FF2B5EF4-FFF2-40B4-BE49-F238E27FC236}">
                <a16:creationId xmlns:a16="http://schemas.microsoft.com/office/drawing/2014/main" id="{88CB4E0E-ECE5-4628-8AFC-87C9EFB0840C}"/>
              </a:ext>
            </a:extLst>
          </p:cNvPr>
          <p:cNvSpPr>
            <a:spLocks noGrp="1"/>
          </p:cNvSpPr>
          <p:nvPr>
            <p:ph idx="1"/>
          </p:nvPr>
        </p:nvSpPr>
        <p:spPr>
          <a:xfrm>
            <a:off x="685801" y="1138988"/>
            <a:ext cx="10840914" cy="5638801"/>
          </a:xfrm>
        </p:spPr>
        <p:txBody>
          <a:bodyPr>
            <a:normAutofit/>
          </a:bodyPr>
          <a:lstStyle/>
          <a:p>
            <a:pPr marL="0" indent="0">
              <a:buNone/>
            </a:pPr>
            <a:r>
              <a:rPr lang="en-GB" b="1" dirty="0">
                <a:latin typeface="Helvetica" panose="020B0604020202020204" pitchFamily="34" charset="0"/>
                <a:cs typeface="Helvetica" panose="020B0604020202020204" pitchFamily="34" charset="0"/>
              </a:rPr>
              <a:t>Clustering Algorithms </a:t>
            </a:r>
            <a:r>
              <a:rPr lang="en-GB" dirty="0">
                <a:latin typeface="Helvetica" panose="020B0604020202020204" pitchFamily="34" charset="0"/>
                <a:cs typeface="Helvetica" panose="020B0604020202020204" pitchFamily="34" charset="0"/>
              </a:rPr>
              <a:t>group the data into clusters based on similarity, without any predefined labels.</a:t>
            </a:r>
          </a:p>
          <a:p>
            <a:pPr marL="0" indent="0">
              <a:buNone/>
            </a:pPr>
            <a:endParaRPr lang="en-GB" dirty="0">
              <a:latin typeface="Helvetica" panose="020B0604020202020204" pitchFamily="34" charset="0"/>
              <a:cs typeface="Helvetica" panose="020B0604020202020204" pitchFamily="34" charset="0"/>
            </a:endParaRPr>
          </a:p>
          <a:p>
            <a:pPr marL="342900" indent="-342900">
              <a:buFont typeface="+mj-lt"/>
              <a:buAutoNum type="arabicPeriod"/>
            </a:pPr>
            <a:r>
              <a:rPr lang="en-GB" dirty="0">
                <a:latin typeface="Helvetica" panose="020B0604020202020204" pitchFamily="34" charset="0"/>
                <a:cs typeface="Helvetica" panose="020B0604020202020204" pitchFamily="34" charset="0"/>
              </a:rPr>
              <a:t>K-means: </a:t>
            </a:r>
            <a:r>
              <a:rPr lang="en-GB" dirty="0" err="1">
                <a:latin typeface="Helvetica" panose="020B0604020202020204" pitchFamily="34" charset="0"/>
                <a:cs typeface="Helvetica" panose="020B0604020202020204" pitchFamily="34" charset="0"/>
              </a:rPr>
              <a:t>org.apache.spark.ml.clustering.KMeans</a:t>
            </a:r>
            <a:endParaRPr lang="en-GB" dirty="0">
              <a:latin typeface="Helvetica" panose="020B0604020202020204" pitchFamily="34" charset="0"/>
              <a:cs typeface="Helvetica" panose="020B0604020202020204" pitchFamily="34" charset="0"/>
            </a:endParaRPr>
          </a:p>
          <a:p>
            <a:pPr marL="342900" indent="-342900">
              <a:buFont typeface="+mj-lt"/>
              <a:buAutoNum type="arabicPeriod"/>
            </a:pPr>
            <a:r>
              <a:rPr lang="en-GB" dirty="0">
                <a:latin typeface="Helvetica" panose="020B0604020202020204" pitchFamily="34" charset="0"/>
                <a:cs typeface="Helvetica" panose="020B0604020202020204" pitchFamily="34" charset="0"/>
              </a:rPr>
              <a:t>Bisecting K-means: </a:t>
            </a:r>
            <a:r>
              <a:rPr lang="en-GB" dirty="0" err="1">
                <a:latin typeface="Helvetica" panose="020B0604020202020204" pitchFamily="34" charset="0"/>
                <a:cs typeface="Helvetica" panose="020B0604020202020204" pitchFamily="34" charset="0"/>
              </a:rPr>
              <a:t>org.apache.spark.ml.clustering.BisectingKMeans</a:t>
            </a:r>
            <a:endParaRPr lang="en-GB" dirty="0">
              <a:latin typeface="Helvetica" panose="020B0604020202020204" pitchFamily="34" charset="0"/>
              <a:cs typeface="Helvetica" panose="020B0604020202020204" pitchFamily="34" charset="0"/>
            </a:endParaRPr>
          </a:p>
          <a:p>
            <a:pPr marL="342900" indent="-342900">
              <a:buFont typeface="+mj-lt"/>
              <a:buAutoNum type="arabicPeriod"/>
            </a:pPr>
            <a:r>
              <a:rPr lang="en-GB" dirty="0">
                <a:latin typeface="Helvetica" panose="020B0604020202020204" pitchFamily="34" charset="0"/>
                <a:cs typeface="Helvetica" panose="020B0604020202020204" pitchFamily="34" charset="0"/>
              </a:rPr>
              <a:t>Gaussian Mixture Models (GMM): </a:t>
            </a:r>
            <a:r>
              <a:rPr lang="en-GB" dirty="0" err="1">
                <a:latin typeface="Helvetica" panose="020B0604020202020204" pitchFamily="34" charset="0"/>
                <a:cs typeface="Helvetica" panose="020B0604020202020204" pitchFamily="34" charset="0"/>
              </a:rPr>
              <a:t>org.apache.spark.ml.clustering.GaussianMixture</a:t>
            </a:r>
            <a:endParaRPr lang="en-GB" dirty="0">
              <a:latin typeface="Helvetica" panose="020B0604020202020204" pitchFamily="34" charset="0"/>
              <a:cs typeface="Helvetica" panose="020B0604020202020204" pitchFamily="34" charset="0"/>
            </a:endParaRPr>
          </a:p>
          <a:p>
            <a:pPr marL="342900" indent="-342900">
              <a:buFont typeface="+mj-lt"/>
              <a:buAutoNum type="arabicPeriod"/>
            </a:pPr>
            <a:r>
              <a:rPr lang="en-GB" dirty="0">
                <a:latin typeface="Helvetica" panose="020B0604020202020204" pitchFamily="34" charset="0"/>
                <a:cs typeface="Helvetica" panose="020B0604020202020204" pitchFamily="34" charset="0"/>
              </a:rPr>
              <a:t>Latent Dirichlet Allocation (LDA): </a:t>
            </a:r>
            <a:r>
              <a:rPr lang="en-GB" dirty="0" err="1">
                <a:latin typeface="Helvetica" panose="020B0604020202020204" pitchFamily="34" charset="0"/>
                <a:cs typeface="Helvetica" panose="020B0604020202020204" pitchFamily="34" charset="0"/>
              </a:rPr>
              <a:t>org.apache.spark.ml.clustering.LDA</a:t>
            </a:r>
            <a:endParaRPr lang="en-GB" dirty="0">
              <a:latin typeface="Helvetica" panose="020B0604020202020204" pitchFamily="34" charset="0"/>
              <a:cs typeface="Helvetica" panose="020B0604020202020204" pitchFamily="34" charset="0"/>
            </a:endParaRPr>
          </a:p>
          <a:p>
            <a:pPr marL="0" indent="0">
              <a:buNone/>
            </a:pPr>
            <a:endParaRPr lang="en-GB" b="1" dirty="0">
              <a:latin typeface="Helvetica" panose="020B0604020202020204" pitchFamily="34" charset="0"/>
              <a:cs typeface="Helvetica" panose="020B0604020202020204" pitchFamily="34" charset="0"/>
            </a:endParaRPr>
          </a:p>
          <a:p>
            <a:pPr marL="0" indent="0">
              <a:buNone/>
            </a:pPr>
            <a:r>
              <a:rPr lang="en-GB" b="1" dirty="0">
                <a:latin typeface="Helvetica" panose="020B0604020202020204" pitchFamily="34" charset="0"/>
                <a:cs typeface="Helvetica" panose="020B0604020202020204" pitchFamily="34" charset="0"/>
              </a:rPr>
              <a:t>Use Cases:</a:t>
            </a:r>
          </a:p>
          <a:p>
            <a:pPr marL="0" indent="0">
              <a:buNone/>
            </a:pPr>
            <a:r>
              <a:rPr lang="en-GB" dirty="0">
                <a:latin typeface="Helvetica" panose="020B0604020202020204" pitchFamily="34" charset="0"/>
                <a:cs typeface="Helvetica" panose="020B0604020202020204" pitchFamily="34" charset="0"/>
              </a:rPr>
              <a:t>Customer segmentation</a:t>
            </a:r>
          </a:p>
          <a:p>
            <a:pPr marL="0" indent="0">
              <a:buNone/>
            </a:pPr>
            <a:r>
              <a:rPr lang="en-GB" dirty="0">
                <a:latin typeface="Helvetica" panose="020B0604020202020204" pitchFamily="34" charset="0"/>
                <a:cs typeface="Helvetica" panose="020B0604020202020204" pitchFamily="34" charset="0"/>
              </a:rPr>
              <a:t>Document clustering (e.g., topic </a:t>
            </a:r>
            <a:r>
              <a:rPr lang="en-GB" dirty="0" err="1">
                <a:latin typeface="Helvetica" panose="020B0604020202020204" pitchFamily="34" charset="0"/>
                <a:cs typeface="Helvetica" panose="020B0604020202020204" pitchFamily="34" charset="0"/>
              </a:rPr>
              <a:t>modeling</a:t>
            </a:r>
            <a:r>
              <a:rPr lang="en-GB" dirty="0">
                <a:latin typeface="Helvetica" panose="020B0604020202020204" pitchFamily="34" charset="0"/>
                <a:cs typeface="Helvetica" panose="020B0604020202020204" pitchFamily="34" charset="0"/>
              </a:rPr>
              <a:t>)</a:t>
            </a:r>
          </a:p>
          <a:p>
            <a:pPr marL="0" indent="0">
              <a:buNone/>
            </a:pPr>
            <a:r>
              <a:rPr lang="en-GB" dirty="0">
                <a:latin typeface="Helvetica" panose="020B0604020202020204" pitchFamily="34" charset="0"/>
                <a:cs typeface="Helvetica" panose="020B0604020202020204" pitchFamily="34" charset="0"/>
              </a:rPr>
              <a:t>Anomaly detection</a:t>
            </a:r>
          </a:p>
        </p:txBody>
      </p:sp>
    </p:spTree>
    <p:extLst>
      <p:ext uri="{BB962C8B-B14F-4D97-AF65-F5344CB8AC3E}">
        <p14:creationId xmlns:p14="http://schemas.microsoft.com/office/powerpoint/2010/main" val="34475352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305F2-4D75-4D76-BA59-F00627AB838F}"/>
              </a:ext>
            </a:extLst>
          </p:cNvPr>
          <p:cNvSpPr>
            <a:spLocks noGrp="1"/>
          </p:cNvSpPr>
          <p:nvPr>
            <p:ph type="title"/>
          </p:nvPr>
        </p:nvSpPr>
        <p:spPr>
          <a:xfrm>
            <a:off x="248652" y="240632"/>
            <a:ext cx="11726779" cy="457199"/>
          </a:xfrm>
        </p:spPr>
        <p:txBody>
          <a:bodyPr>
            <a:noAutofit/>
          </a:bodyPr>
          <a:lstStyle/>
          <a:p>
            <a:r>
              <a:rPr lang="en-GB" sz="2400" b="1" dirty="0">
                <a:latin typeface="Helvetica" panose="020B0604020202020204" pitchFamily="34" charset="0"/>
                <a:cs typeface="Helvetica" panose="020B0604020202020204" pitchFamily="34" charset="0"/>
              </a:rPr>
              <a:t>Apache Spark's </a:t>
            </a:r>
            <a:r>
              <a:rPr lang="en-GB" sz="2400" b="1" dirty="0" err="1">
                <a:latin typeface="Helvetica" panose="020B0604020202020204" pitchFamily="34" charset="0"/>
                <a:cs typeface="Helvetica" panose="020B0604020202020204" pitchFamily="34" charset="0"/>
              </a:rPr>
              <a:t>Mllib</a:t>
            </a:r>
            <a:r>
              <a:rPr lang="en-GB" sz="2400" b="1" dirty="0">
                <a:latin typeface="Helvetica" panose="020B0604020202020204" pitchFamily="34" charset="0"/>
                <a:cs typeface="Helvetica" panose="020B0604020202020204" pitchFamily="34" charset="0"/>
              </a:rPr>
              <a:t> – unsupervised learning</a:t>
            </a:r>
          </a:p>
        </p:txBody>
      </p:sp>
      <p:sp>
        <p:nvSpPr>
          <p:cNvPr id="3" name="Content Placeholder 2">
            <a:extLst>
              <a:ext uri="{FF2B5EF4-FFF2-40B4-BE49-F238E27FC236}">
                <a16:creationId xmlns:a16="http://schemas.microsoft.com/office/drawing/2014/main" id="{88CB4E0E-ECE5-4628-8AFC-87C9EFB0840C}"/>
              </a:ext>
            </a:extLst>
          </p:cNvPr>
          <p:cNvSpPr>
            <a:spLocks noGrp="1"/>
          </p:cNvSpPr>
          <p:nvPr>
            <p:ph idx="1"/>
          </p:nvPr>
        </p:nvSpPr>
        <p:spPr>
          <a:xfrm>
            <a:off x="685801" y="1138988"/>
            <a:ext cx="10840914" cy="5638801"/>
          </a:xfrm>
        </p:spPr>
        <p:txBody>
          <a:bodyPr>
            <a:normAutofit/>
          </a:bodyPr>
          <a:lstStyle/>
          <a:p>
            <a:pPr marL="0" indent="0">
              <a:buNone/>
            </a:pPr>
            <a:r>
              <a:rPr lang="en-GB" b="1" dirty="0">
                <a:latin typeface="Helvetica" panose="020B0604020202020204" pitchFamily="34" charset="0"/>
                <a:cs typeface="Helvetica" panose="020B0604020202020204" pitchFamily="34" charset="0"/>
              </a:rPr>
              <a:t>Dimensionality Reduction Algorithms </a:t>
            </a:r>
            <a:r>
              <a:rPr lang="en-GB" dirty="0">
                <a:latin typeface="Helvetica" panose="020B0604020202020204" pitchFamily="34" charset="0"/>
                <a:cs typeface="Helvetica" panose="020B0604020202020204" pitchFamily="34" charset="0"/>
              </a:rPr>
              <a:t>reduce the number of features in the dataset while preserving its essential structure.</a:t>
            </a:r>
          </a:p>
          <a:p>
            <a:pPr marL="0" indent="0">
              <a:buNone/>
            </a:pPr>
            <a:endParaRPr lang="en-GB" dirty="0">
              <a:latin typeface="Helvetica" panose="020B0604020202020204" pitchFamily="34" charset="0"/>
              <a:cs typeface="Helvetica" panose="020B0604020202020204" pitchFamily="34" charset="0"/>
            </a:endParaRPr>
          </a:p>
          <a:p>
            <a:pPr marL="342900" indent="-342900">
              <a:buFont typeface="+mj-lt"/>
              <a:buAutoNum type="arabicPeriod"/>
            </a:pPr>
            <a:r>
              <a:rPr lang="en-GB" dirty="0">
                <a:latin typeface="Helvetica" panose="020B0604020202020204" pitchFamily="34" charset="0"/>
                <a:cs typeface="Helvetica" panose="020B0604020202020204" pitchFamily="34" charset="0"/>
              </a:rPr>
              <a:t>Principal Component Analysis (PCA): </a:t>
            </a:r>
            <a:r>
              <a:rPr lang="en-GB" dirty="0" err="1">
                <a:latin typeface="Helvetica" panose="020B0604020202020204" pitchFamily="34" charset="0"/>
                <a:cs typeface="Helvetica" panose="020B0604020202020204" pitchFamily="34" charset="0"/>
              </a:rPr>
              <a:t>org.apache.spark.ml.feature.PCA</a:t>
            </a:r>
            <a:endParaRPr lang="en-GB" dirty="0">
              <a:latin typeface="Helvetica" panose="020B0604020202020204" pitchFamily="34" charset="0"/>
              <a:cs typeface="Helvetica" panose="020B0604020202020204" pitchFamily="34" charset="0"/>
            </a:endParaRPr>
          </a:p>
          <a:p>
            <a:pPr marL="342900" indent="-342900">
              <a:buFont typeface="+mj-lt"/>
              <a:buAutoNum type="arabicPeriod"/>
            </a:pPr>
            <a:r>
              <a:rPr lang="en-GB" dirty="0">
                <a:latin typeface="Helvetica" panose="020B0604020202020204" pitchFamily="34" charset="0"/>
                <a:cs typeface="Helvetica" panose="020B0604020202020204" pitchFamily="34" charset="0"/>
              </a:rPr>
              <a:t>Singular Value Decomposition (SVD): (implemented as part of matrix factorization in Spark </a:t>
            </a:r>
            <a:r>
              <a:rPr lang="en-GB" dirty="0" err="1">
                <a:latin typeface="Helvetica" panose="020B0604020202020204" pitchFamily="34" charset="0"/>
                <a:cs typeface="Helvetica" panose="020B0604020202020204" pitchFamily="34" charset="0"/>
              </a:rPr>
              <a:t>MLlib</a:t>
            </a:r>
            <a:r>
              <a:rPr lang="en-GB" dirty="0">
                <a:latin typeface="Helvetica" panose="020B0604020202020204" pitchFamily="34" charset="0"/>
                <a:cs typeface="Helvetica" panose="020B0604020202020204" pitchFamily="34" charset="0"/>
              </a:rPr>
              <a:t>)</a:t>
            </a:r>
          </a:p>
          <a:p>
            <a:pPr marL="342900" indent="-342900">
              <a:buFont typeface="+mj-lt"/>
              <a:buAutoNum type="arabicPeriod"/>
            </a:pPr>
            <a:r>
              <a:rPr lang="en-GB" dirty="0">
                <a:latin typeface="Helvetica" panose="020B0604020202020204" pitchFamily="34" charset="0"/>
                <a:cs typeface="Helvetica" panose="020B0604020202020204" pitchFamily="34" charset="0"/>
              </a:rPr>
              <a:t>Truncated Singular Value Decomposition (SVD): </a:t>
            </a:r>
            <a:r>
              <a:rPr lang="en-GB" dirty="0" err="1">
                <a:latin typeface="Helvetica" panose="020B0604020202020204" pitchFamily="34" charset="0"/>
                <a:cs typeface="Helvetica" panose="020B0604020202020204" pitchFamily="34" charset="0"/>
              </a:rPr>
              <a:t>org.apache.spark.ml.feature.TruncatedSVD</a:t>
            </a:r>
            <a:endParaRPr lang="en-GB" dirty="0">
              <a:latin typeface="Helvetica" panose="020B0604020202020204" pitchFamily="34" charset="0"/>
              <a:cs typeface="Helvetica" panose="020B0604020202020204" pitchFamily="34" charset="0"/>
            </a:endParaRPr>
          </a:p>
          <a:p>
            <a:pPr marL="0" indent="0">
              <a:buNone/>
            </a:pPr>
            <a:endParaRPr lang="en-GB" dirty="0">
              <a:latin typeface="Helvetica" panose="020B0604020202020204" pitchFamily="34" charset="0"/>
              <a:cs typeface="Helvetica" panose="020B0604020202020204" pitchFamily="34" charset="0"/>
            </a:endParaRPr>
          </a:p>
          <a:p>
            <a:pPr marL="0" indent="0">
              <a:buNone/>
            </a:pPr>
            <a:r>
              <a:rPr lang="en-GB" b="1" dirty="0">
                <a:latin typeface="Helvetica" panose="020B0604020202020204" pitchFamily="34" charset="0"/>
                <a:cs typeface="Helvetica" panose="020B0604020202020204" pitchFamily="34" charset="0"/>
              </a:rPr>
              <a:t>Use Cases:</a:t>
            </a:r>
          </a:p>
          <a:p>
            <a:r>
              <a:rPr lang="en-GB" dirty="0">
                <a:latin typeface="Helvetica" panose="020B0604020202020204" pitchFamily="34" charset="0"/>
                <a:cs typeface="Helvetica" panose="020B0604020202020204" pitchFamily="34" charset="0"/>
              </a:rPr>
              <a:t>Data compression</a:t>
            </a:r>
          </a:p>
          <a:p>
            <a:r>
              <a:rPr lang="en-GB" dirty="0">
                <a:latin typeface="Helvetica" panose="020B0604020202020204" pitchFamily="34" charset="0"/>
                <a:cs typeface="Helvetica" panose="020B0604020202020204" pitchFamily="34" charset="0"/>
              </a:rPr>
              <a:t>Noise reduction</a:t>
            </a:r>
          </a:p>
          <a:p>
            <a:r>
              <a:rPr lang="en-GB" dirty="0">
                <a:latin typeface="Helvetica" panose="020B0604020202020204" pitchFamily="34" charset="0"/>
                <a:cs typeface="Helvetica" panose="020B0604020202020204" pitchFamily="34" charset="0"/>
              </a:rPr>
              <a:t>Visualization of high-dimensional data</a:t>
            </a:r>
          </a:p>
        </p:txBody>
      </p:sp>
    </p:spTree>
    <p:extLst>
      <p:ext uri="{BB962C8B-B14F-4D97-AF65-F5344CB8AC3E}">
        <p14:creationId xmlns:p14="http://schemas.microsoft.com/office/powerpoint/2010/main" val="19243724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305F2-4D75-4D76-BA59-F00627AB838F}"/>
              </a:ext>
            </a:extLst>
          </p:cNvPr>
          <p:cNvSpPr>
            <a:spLocks noGrp="1"/>
          </p:cNvSpPr>
          <p:nvPr>
            <p:ph type="title"/>
          </p:nvPr>
        </p:nvSpPr>
        <p:spPr>
          <a:xfrm>
            <a:off x="248652" y="240632"/>
            <a:ext cx="11726779" cy="457199"/>
          </a:xfrm>
        </p:spPr>
        <p:txBody>
          <a:bodyPr>
            <a:noAutofit/>
          </a:bodyPr>
          <a:lstStyle/>
          <a:p>
            <a:r>
              <a:rPr lang="en-GB" sz="2400" b="1" dirty="0">
                <a:latin typeface="Helvetica" panose="020B0604020202020204" pitchFamily="34" charset="0"/>
                <a:cs typeface="Helvetica" panose="020B0604020202020204" pitchFamily="34" charset="0"/>
              </a:rPr>
              <a:t>Apache Spark's </a:t>
            </a:r>
            <a:r>
              <a:rPr lang="en-GB" sz="2400" b="1" dirty="0" err="1">
                <a:latin typeface="Helvetica" panose="020B0604020202020204" pitchFamily="34" charset="0"/>
                <a:cs typeface="Helvetica" panose="020B0604020202020204" pitchFamily="34" charset="0"/>
              </a:rPr>
              <a:t>Mllib</a:t>
            </a:r>
            <a:r>
              <a:rPr lang="en-GB" sz="2400" b="1" dirty="0">
                <a:latin typeface="Helvetica" panose="020B0604020202020204" pitchFamily="34" charset="0"/>
                <a:cs typeface="Helvetica" panose="020B0604020202020204" pitchFamily="34" charset="0"/>
              </a:rPr>
              <a:t> – recommendation systems</a:t>
            </a:r>
          </a:p>
        </p:txBody>
      </p:sp>
      <p:sp>
        <p:nvSpPr>
          <p:cNvPr id="3" name="Content Placeholder 2">
            <a:extLst>
              <a:ext uri="{FF2B5EF4-FFF2-40B4-BE49-F238E27FC236}">
                <a16:creationId xmlns:a16="http://schemas.microsoft.com/office/drawing/2014/main" id="{88CB4E0E-ECE5-4628-8AFC-87C9EFB0840C}"/>
              </a:ext>
            </a:extLst>
          </p:cNvPr>
          <p:cNvSpPr>
            <a:spLocks noGrp="1"/>
          </p:cNvSpPr>
          <p:nvPr>
            <p:ph idx="1"/>
          </p:nvPr>
        </p:nvSpPr>
        <p:spPr>
          <a:xfrm>
            <a:off x="685801" y="1138988"/>
            <a:ext cx="10840914" cy="5638801"/>
          </a:xfrm>
        </p:spPr>
        <p:txBody>
          <a:bodyPr>
            <a:normAutofit/>
          </a:bodyPr>
          <a:lstStyle/>
          <a:p>
            <a:pPr marL="0" indent="0">
              <a:buNone/>
            </a:pPr>
            <a:r>
              <a:rPr lang="en-GB" dirty="0">
                <a:latin typeface="Helvetica" panose="020B0604020202020204" pitchFamily="34" charset="0"/>
                <a:cs typeface="Helvetica" panose="020B0604020202020204" pitchFamily="34" charset="0"/>
              </a:rPr>
              <a:t>Recommendation systems provide personalized recommendations by learning user preferences from historical data. Spark </a:t>
            </a:r>
            <a:r>
              <a:rPr lang="en-GB" dirty="0" err="1">
                <a:latin typeface="Helvetica" panose="020B0604020202020204" pitchFamily="34" charset="0"/>
                <a:cs typeface="Helvetica" panose="020B0604020202020204" pitchFamily="34" charset="0"/>
              </a:rPr>
              <a:t>MLlib</a:t>
            </a:r>
            <a:r>
              <a:rPr lang="en-GB" dirty="0">
                <a:latin typeface="Helvetica" panose="020B0604020202020204" pitchFamily="34" charset="0"/>
                <a:cs typeface="Helvetica" panose="020B0604020202020204" pitchFamily="34" charset="0"/>
              </a:rPr>
              <a:t> supports collaborative filtering for building recommendation engines.</a:t>
            </a:r>
          </a:p>
          <a:p>
            <a:pPr marL="0" indent="0">
              <a:buNone/>
            </a:pPr>
            <a:endParaRPr lang="en-GB" dirty="0">
              <a:latin typeface="Helvetica" panose="020B0604020202020204" pitchFamily="34" charset="0"/>
              <a:cs typeface="Helvetica" panose="020B0604020202020204" pitchFamily="34" charset="0"/>
            </a:endParaRPr>
          </a:p>
          <a:p>
            <a:r>
              <a:rPr lang="en-GB" dirty="0">
                <a:latin typeface="Helvetica" panose="020B0604020202020204" pitchFamily="34" charset="0"/>
                <a:cs typeface="Helvetica" panose="020B0604020202020204" pitchFamily="34" charset="0"/>
              </a:rPr>
              <a:t>Alternating Least Squares (ALS): </a:t>
            </a:r>
            <a:r>
              <a:rPr lang="en-GB" dirty="0" err="1">
                <a:latin typeface="Helvetica" panose="020B0604020202020204" pitchFamily="34" charset="0"/>
                <a:cs typeface="Helvetica" panose="020B0604020202020204" pitchFamily="34" charset="0"/>
              </a:rPr>
              <a:t>org.apache.spark.ml.recommendation.ALS</a:t>
            </a:r>
            <a:endParaRPr lang="en-GB" dirty="0">
              <a:latin typeface="Helvetica" panose="020B0604020202020204" pitchFamily="34" charset="0"/>
              <a:cs typeface="Helvetica" panose="020B0604020202020204" pitchFamily="34" charset="0"/>
            </a:endParaRPr>
          </a:p>
          <a:p>
            <a:pPr marL="0" indent="0">
              <a:buNone/>
            </a:pPr>
            <a:endParaRPr lang="en-GB" dirty="0">
              <a:latin typeface="Helvetica" panose="020B0604020202020204" pitchFamily="34" charset="0"/>
              <a:cs typeface="Helvetica" panose="020B0604020202020204" pitchFamily="34" charset="0"/>
            </a:endParaRPr>
          </a:p>
          <a:p>
            <a:pPr marL="0" indent="0">
              <a:buNone/>
            </a:pPr>
            <a:r>
              <a:rPr lang="en-GB" b="1" dirty="0">
                <a:latin typeface="Helvetica" panose="020B0604020202020204" pitchFamily="34" charset="0"/>
                <a:cs typeface="Helvetica" panose="020B0604020202020204" pitchFamily="34" charset="0"/>
              </a:rPr>
              <a:t>Use Cases:</a:t>
            </a:r>
          </a:p>
          <a:p>
            <a:r>
              <a:rPr lang="en-GB" dirty="0">
                <a:latin typeface="Helvetica" panose="020B0604020202020204" pitchFamily="34" charset="0"/>
                <a:cs typeface="Helvetica" panose="020B0604020202020204" pitchFamily="34" charset="0"/>
              </a:rPr>
              <a:t>Movie recommendations (e.g., Netflix)</a:t>
            </a:r>
          </a:p>
          <a:p>
            <a:r>
              <a:rPr lang="en-GB" dirty="0">
                <a:latin typeface="Helvetica" panose="020B0604020202020204" pitchFamily="34" charset="0"/>
                <a:cs typeface="Helvetica" panose="020B0604020202020204" pitchFamily="34" charset="0"/>
              </a:rPr>
              <a:t>Product recommendations (e.g., Amazon)</a:t>
            </a:r>
          </a:p>
          <a:p>
            <a:r>
              <a:rPr lang="en-GB" dirty="0">
                <a:latin typeface="Helvetica" panose="020B0604020202020204" pitchFamily="34" charset="0"/>
                <a:cs typeface="Helvetica" panose="020B0604020202020204" pitchFamily="34" charset="0"/>
              </a:rPr>
              <a:t>Music recommendations (e.g., Spotify)</a:t>
            </a:r>
          </a:p>
        </p:txBody>
      </p:sp>
    </p:spTree>
    <p:extLst>
      <p:ext uri="{BB962C8B-B14F-4D97-AF65-F5344CB8AC3E}">
        <p14:creationId xmlns:p14="http://schemas.microsoft.com/office/powerpoint/2010/main" val="11900948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305F2-4D75-4D76-BA59-F00627AB838F}"/>
              </a:ext>
            </a:extLst>
          </p:cNvPr>
          <p:cNvSpPr>
            <a:spLocks noGrp="1"/>
          </p:cNvSpPr>
          <p:nvPr>
            <p:ph type="title"/>
          </p:nvPr>
        </p:nvSpPr>
        <p:spPr>
          <a:xfrm>
            <a:off x="248652" y="240632"/>
            <a:ext cx="11726779" cy="457199"/>
          </a:xfrm>
        </p:spPr>
        <p:txBody>
          <a:bodyPr>
            <a:noAutofit/>
          </a:bodyPr>
          <a:lstStyle/>
          <a:p>
            <a:r>
              <a:rPr lang="en-GB" sz="2400" b="1" dirty="0">
                <a:latin typeface="Helvetica" panose="020B0604020202020204" pitchFamily="34" charset="0"/>
                <a:cs typeface="Helvetica" panose="020B0604020202020204" pitchFamily="34" charset="0"/>
              </a:rPr>
              <a:t>Apache Spark's </a:t>
            </a:r>
            <a:r>
              <a:rPr lang="en-GB" sz="2400" b="1" dirty="0" err="1">
                <a:latin typeface="Helvetica" panose="020B0604020202020204" pitchFamily="34" charset="0"/>
                <a:cs typeface="Helvetica" panose="020B0604020202020204" pitchFamily="34" charset="0"/>
              </a:rPr>
              <a:t>Mllib</a:t>
            </a:r>
            <a:r>
              <a:rPr lang="en-GB" sz="2400" b="1" dirty="0">
                <a:latin typeface="Helvetica" panose="020B0604020202020204" pitchFamily="34" charset="0"/>
                <a:cs typeface="Helvetica" panose="020B0604020202020204" pitchFamily="34" charset="0"/>
              </a:rPr>
              <a:t> – Feature Extraction and Transformation</a:t>
            </a:r>
          </a:p>
        </p:txBody>
      </p:sp>
      <p:sp>
        <p:nvSpPr>
          <p:cNvPr id="3" name="Content Placeholder 2">
            <a:extLst>
              <a:ext uri="{FF2B5EF4-FFF2-40B4-BE49-F238E27FC236}">
                <a16:creationId xmlns:a16="http://schemas.microsoft.com/office/drawing/2014/main" id="{88CB4E0E-ECE5-4628-8AFC-87C9EFB0840C}"/>
              </a:ext>
            </a:extLst>
          </p:cNvPr>
          <p:cNvSpPr>
            <a:spLocks noGrp="1"/>
          </p:cNvSpPr>
          <p:nvPr>
            <p:ph idx="1"/>
          </p:nvPr>
        </p:nvSpPr>
        <p:spPr>
          <a:xfrm>
            <a:off x="685801" y="1138988"/>
            <a:ext cx="10840914" cy="5638801"/>
          </a:xfrm>
        </p:spPr>
        <p:txBody>
          <a:bodyPr>
            <a:normAutofit/>
          </a:bodyPr>
          <a:lstStyle/>
          <a:p>
            <a:pPr marL="0" indent="0">
              <a:buNone/>
            </a:pPr>
            <a:r>
              <a:rPr lang="en-GB" dirty="0">
                <a:latin typeface="Helvetica" panose="020B0604020202020204" pitchFamily="34" charset="0"/>
                <a:cs typeface="Helvetica" panose="020B0604020202020204" pitchFamily="34" charset="0"/>
              </a:rPr>
              <a:t>Though not strictly "learning algorithms" feature extraction and transformation methods are essential for preparing data for machine learning models. Spark </a:t>
            </a:r>
            <a:r>
              <a:rPr lang="en-GB" dirty="0" err="1">
                <a:latin typeface="Helvetica" panose="020B0604020202020204" pitchFamily="34" charset="0"/>
                <a:cs typeface="Helvetica" panose="020B0604020202020204" pitchFamily="34" charset="0"/>
              </a:rPr>
              <a:t>MLlib</a:t>
            </a:r>
            <a:r>
              <a:rPr lang="en-GB" dirty="0">
                <a:latin typeface="Helvetica" panose="020B0604020202020204" pitchFamily="34" charset="0"/>
                <a:cs typeface="Helvetica" panose="020B0604020202020204" pitchFamily="34" charset="0"/>
              </a:rPr>
              <a:t> supports various techniques for transforming raw data into features that can be used in models.</a:t>
            </a:r>
          </a:p>
        </p:txBody>
      </p:sp>
      <p:pic>
        <p:nvPicPr>
          <p:cNvPr id="7170" name="Picture 2" descr="What is the difference between feature extraction and feature selection ...">
            <a:extLst>
              <a:ext uri="{FF2B5EF4-FFF2-40B4-BE49-F238E27FC236}">
                <a16:creationId xmlns:a16="http://schemas.microsoft.com/office/drawing/2014/main" id="{B572AD5F-26B9-4BB3-4C5C-C89FAD84A6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1478" y="2322974"/>
            <a:ext cx="8589043" cy="4092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99144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305F2-4D75-4D76-BA59-F00627AB838F}"/>
              </a:ext>
            </a:extLst>
          </p:cNvPr>
          <p:cNvSpPr>
            <a:spLocks noGrp="1"/>
          </p:cNvSpPr>
          <p:nvPr>
            <p:ph type="title"/>
          </p:nvPr>
        </p:nvSpPr>
        <p:spPr>
          <a:xfrm>
            <a:off x="248652" y="240632"/>
            <a:ext cx="11726779" cy="457199"/>
          </a:xfrm>
        </p:spPr>
        <p:txBody>
          <a:bodyPr>
            <a:noAutofit/>
          </a:bodyPr>
          <a:lstStyle/>
          <a:p>
            <a:r>
              <a:rPr lang="en-GB" sz="2400" b="1" dirty="0">
                <a:latin typeface="Helvetica" panose="020B0604020202020204" pitchFamily="34" charset="0"/>
                <a:cs typeface="Helvetica" panose="020B0604020202020204" pitchFamily="34" charset="0"/>
              </a:rPr>
              <a:t>Apache Spark's </a:t>
            </a:r>
            <a:r>
              <a:rPr lang="en-GB" sz="2400" b="1" dirty="0" err="1">
                <a:latin typeface="Helvetica" panose="020B0604020202020204" pitchFamily="34" charset="0"/>
                <a:cs typeface="Helvetica" panose="020B0604020202020204" pitchFamily="34" charset="0"/>
              </a:rPr>
              <a:t>Mllib</a:t>
            </a:r>
            <a:r>
              <a:rPr lang="en-GB" sz="2400" b="1" dirty="0">
                <a:latin typeface="Helvetica" panose="020B0604020202020204" pitchFamily="34" charset="0"/>
                <a:cs typeface="Helvetica" panose="020B0604020202020204" pitchFamily="34" charset="0"/>
              </a:rPr>
              <a:t> – Feature Extraction and Transformation</a:t>
            </a:r>
          </a:p>
        </p:txBody>
      </p:sp>
      <p:sp>
        <p:nvSpPr>
          <p:cNvPr id="3" name="Content Placeholder 2">
            <a:extLst>
              <a:ext uri="{FF2B5EF4-FFF2-40B4-BE49-F238E27FC236}">
                <a16:creationId xmlns:a16="http://schemas.microsoft.com/office/drawing/2014/main" id="{88CB4E0E-ECE5-4628-8AFC-87C9EFB0840C}"/>
              </a:ext>
            </a:extLst>
          </p:cNvPr>
          <p:cNvSpPr>
            <a:spLocks noGrp="1"/>
          </p:cNvSpPr>
          <p:nvPr>
            <p:ph idx="1"/>
          </p:nvPr>
        </p:nvSpPr>
        <p:spPr>
          <a:xfrm>
            <a:off x="685801" y="1138988"/>
            <a:ext cx="10840914" cy="5638801"/>
          </a:xfrm>
        </p:spPr>
        <p:txBody>
          <a:bodyPr>
            <a:normAutofit/>
          </a:bodyPr>
          <a:lstStyle/>
          <a:p>
            <a:pPr marL="0" indent="0">
              <a:buNone/>
            </a:pPr>
            <a:r>
              <a:rPr lang="en-GB" b="1" dirty="0">
                <a:latin typeface="Helvetica" panose="020B0604020202020204" pitchFamily="34" charset="0"/>
                <a:cs typeface="Helvetica" panose="020B0604020202020204" pitchFamily="34" charset="0"/>
              </a:rPr>
              <a:t>Feature Scaling and Normalization</a:t>
            </a:r>
          </a:p>
          <a:p>
            <a:r>
              <a:rPr lang="en-GB" dirty="0" err="1">
                <a:latin typeface="Helvetica" panose="020B0604020202020204" pitchFamily="34" charset="0"/>
                <a:cs typeface="Helvetica" panose="020B0604020202020204" pitchFamily="34" charset="0"/>
              </a:rPr>
              <a:t>StandardScaler</a:t>
            </a:r>
            <a:r>
              <a:rPr lang="en-GB" dirty="0">
                <a:latin typeface="Helvetica" panose="020B0604020202020204" pitchFamily="34" charset="0"/>
                <a:cs typeface="Helvetica" panose="020B0604020202020204" pitchFamily="34" charset="0"/>
              </a:rPr>
              <a:t>: </a:t>
            </a:r>
            <a:r>
              <a:rPr lang="en-GB" dirty="0" err="1">
                <a:latin typeface="Helvetica" panose="020B0604020202020204" pitchFamily="34" charset="0"/>
                <a:cs typeface="Helvetica" panose="020B0604020202020204" pitchFamily="34" charset="0"/>
              </a:rPr>
              <a:t>org.apache.spark.ml.feature.StandardScaler</a:t>
            </a:r>
            <a:endParaRPr lang="en-GB" dirty="0">
              <a:latin typeface="Helvetica" panose="020B0604020202020204" pitchFamily="34" charset="0"/>
              <a:cs typeface="Helvetica" panose="020B0604020202020204" pitchFamily="34" charset="0"/>
            </a:endParaRPr>
          </a:p>
          <a:p>
            <a:r>
              <a:rPr lang="en-GB" dirty="0" err="1">
                <a:latin typeface="Helvetica" panose="020B0604020202020204" pitchFamily="34" charset="0"/>
                <a:cs typeface="Helvetica" panose="020B0604020202020204" pitchFamily="34" charset="0"/>
              </a:rPr>
              <a:t>MinMaxScaler</a:t>
            </a:r>
            <a:r>
              <a:rPr lang="en-GB" dirty="0">
                <a:latin typeface="Helvetica" panose="020B0604020202020204" pitchFamily="34" charset="0"/>
                <a:cs typeface="Helvetica" panose="020B0604020202020204" pitchFamily="34" charset="0"/>
              </a:rPr>
              <a:t>: </a:t>
            </a:r>
            <a:r>
              <a:rPr lang="en-GB" dirty="0" err="1">
                <a:latin typeface="Helvetica" panose="020B0604020202020204" pitchFamily="34" charset="0"/>
                <a:cs typeface="Helvetica" panose="020B0604020202020204" pitchFamily="34" charset="0"/>
              </a:rPr>
              <a:t>org.apache.spark.ml.feature.MinMaxScaler</a:t>
            </a:r>
            <a:endParaRPr lang="en-GB" dirty="0">
              <a:latin typeface="Helvetica" panose="020B0604020202020204" pitchFamily="34" charset="0"/>
              <a:cs typeface="Helvetica" panose="020B0604020202020204" pitchFamily="34" charset="0"/>
            </a:endParaRPr>
          </a:p>
          <a:p>
            <a:r>
              <a:rPr lang="en-GB" dirty="0" err="1">
                <a:latin typeface="Helvetica" panose="020B0604020202020204" pitchFamily="34" charset="0"/>
                <a:cs typeface="Helvetica" panose="020B0604020202020204" pitchFamily="34" charset="0"/>
              </a:rPr>
              <a:t>MaxAbsScaler</a:t>
            </a:r>
            <a:r>
              <a:rPr lang="en-GB" dirty="0">
                <a:latin typeface="Helvetica" panose="020B0604020202020204" pitchFamily="34" charset="0"/>
                <a:cs typeface="Helvetica" panose="020B0604020202020204" pitchFamily="34" charset="0"/>
              </a:rPr>
              <a:t>: </a:t>
            </a:r>
            <a:r>
              <a:rPr lang="en-GB" dirty="0" err="1">
                <a:latin typeface="Helvetica" panose="020B0604020202020204" pitchFamily="34" charset="0"/>
                <a:cs typeface="Helvetica" panose="020B0604020202020204" pitchFamily="34" charset="0"/>
              </a:rPr>
              <a:t>org.apache.spark.ml.feature.MaxAbsScaler</a:t>
            </a:r>
            <a:endParaRPr lang="en-GB" dirty="0">
              <a:latin typeface="Helvetica" panose="020B0604020202020204" pitchFamily="34" charset="0"/>
              <a:cs typeface="Helvetica" panose="020B0604020202020204" pitchFamily="34" charset="0"/>
            </a:endParaRPr>
          </a:p>
          <a:p>
            <a:r>
              <a:rPr lang="en-GB" dirty="0">
                <a:latin typeface="Helvetica" panose="020B0604020202020204" pitchFamily="34" charset="0"/>
                <a:cs typeface="Helvetica" panose="020B0604020202020204" pitchFamily="34" charset="0"/>
              </a:rPr>
              <a:t>Normalizer: </a:t>
            </a:r>
            <a:r>
              <a:rPr lang="en-GB" dirty="0" err="1">
                <a:latin typeface="Helvetica" panose="020B0604020202020204" pitchFamily="34" charset="0"/>
                <a:cs typeface="Helvetica" panose="020B0604020202020204" pitchFamily="34" charset="0"/>
              </a:rPr>
              <a:t>org.apache.spark.ml.feature.Normalizer</a:t>
            </a:r>
            <a:endParaRPr lang="en-GB"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4961048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305F2-4D75-4D76-BA59-F00627AB838F}"/>
              </a:ext>
            </a:extLst>
          </p:cNvPr>
          <p:cNvSpPr>
            <a:spLocks noGrp="1"/>
          </p:cNvSpPr>
          <p:nvPr>
            <p:ph type="title"/>
          </p:nvPr>
        </p:nvSpPr>
        <p:spPr>
          <a:xfrm>
            <a:off x="248652" y="240632"/>
            <a:ext cx="11726779" cy="457199"/>
          </a:xfrm>
        </p:spPr>
        <p:txBody>
          <a:bodyPr>
            <a:noAutofit/>
          </a:bodyPr>
          <a:lstStyle/>
          <a:p>
            <a:r>
              <a:rPr lang="en-GB" sz="2400" b="1" dirty="0">
                <a:latin typeface="Helvetica" panose="020B0604020202020204" pitchFamily="34" charset="0"/>
                <a:cs typeface="Helvetica" panose="020B0604020202020204" pitchFamily="34" charset="0"/>
              </a:rPr>
              <a:t>Apache Spark's </a:t>
            </a:r>
            <a:r>
              <a:rPr lang="en-GB" sz="2400" b="1" dirty="0" err="1">
                <a:latin typeface="Helvetica" panose="020B0604020202020204" pitchFamily="34" charset="0"/>
                <a:cs typeface="Helvetica" panose="020B0604020202020204" pitchFamily="34" charset="0"/>
              </a:rPr>
              <a:t>Mllib</a:t>
            </a:r>
            <a:r>
              <a:rPr lang="en-GB" sz="2400" b="1" dirty="0">
                <a:latin typeface="Helvetica" panose="020B0604020202020204" pitchFamily="34" charset="0"/>
                <a:cs typeface="Helvetica" panose="020B0604020202020204" pitchFamily="34" charset="0"/>
              </a:rPr>
              <a:t> – Feature Extraction and Transformation</a:t>
            </a:r>
          </a:p>
        </p:txBody>
      </p:sp>
      <p:sp>
        <p:nvSpPr>
          <p:cNvPr id="3" name="Content Placeholder 2">
            <a:extLst>
              <a:ext uri="{FF2B5EF4-FFF2-40B4-BE49-F238E27FC236}">
                <a16:creationId xmlns:a16="http://schemas.microsoft.com/office/drawing/2014/main" id="{88CB4E0E-ECE5-4628-8AFC-87C9EFB0840C}"/>
              </a:ext>
            </a:extLst>
          </p:cNvPr>
          <p:cNvSpPr>
            <a:spLocks noGrp="1"/>
          </p:cNvSpPr>
          <p:nvPr>
            <p:ph idx="1"/>
          </p:nvPr>
        </p:nvSpPr>
        <p:spPr>
          <a:xfrm>
            <a:off x="685801" y="1138988"/>
            <a:ext cx="10840914" cy="5638801"/>
          </a:xfrm>
        </p:spPr>
        <p:txBody>
          <a:bodyPr>
            <a:normAutofit/>
          </a:bodyPr>
          <a:lstStyle/>
          <a:p>
            <a:pPr marL="0" indent="0">
              <a:buNone/>
            </a:pPr>
            <a:r>
              <a:rPr lang="en-GB" b="1" dirty="0">
                <a:latin typeface="Helvetica" panose="020B0604020202020204" pitchFamily="34" charset="0"/>
                <a:cs typeface="Helvetica" panose="020B0604020202020204" pitchFamily="34" charset="0"/>
              </a:rPr>
              <a:t>Categorical Feature Encoding</a:t>
            </a:r>
          </a:p>
          <a:p>
            <a:r>
              <a:rPr lang="en-GB" dirty="0">
                <a:latin typeface="Helvetica" panose="020B0604020202020204" pitchFamily="34" charset="0"/>
                <a:cs typeface="Helvetica" panose="020B0604020202020204" pitchFamily="34" charset="0"/>
              </a:rPr>
              <a:t>One-Hot Encoding: </a:t>
            </a:r>
            <a:r>
              <a:rPr lang="en-GB" dirty="0" err="1">
                <a:latin typeface="Helvetica" panose="020B0604020202020204" pitchFamily="34" charset="0"/>
                <a:cs typeface="Helvetica" panose="020B0604020202020204" pitchFamily="34" charset="0"/>
              </a:rPr>
              <a:t>org.apache.spark.ml.feature.OneHotEncoder</a:t>
            </a:r>
            <a:endParaRPr lang="en-GB" dirty="0">
              <a:latin typeface="Helvetica" panose="020B0604020202020204" pitchFamily="34" charset="0"/>
              <a:cs typeface="Helvetica" panose="020B0604020202020204" pitchFamily="34" charset="0"/>
            </a:endParaRPr>
          </a:p>
          <a:p>
            <a:r>
              <a:rPr lang="en-GB" dirty="0" err="1">
                <a:latin typeface="Helvetica" panose="020B0604020202020204" pitchFamily="34" charset="0"/>
                <a:cs typeface="Helvetica" panose="020B0604020202020204" pitchFamily="34" charset="0"/>
              </a:rPr>
              <a:t>StringIndexer</a:t>
            </a:r>
            <a:r>
              <a:rPr lang="en-GB" dirty="0">
                <a:latin typeface="Helvetica" panose="020B0604020202020204" pitchFamily="34" charset="0"/>
                <a:cs typeface="Helvetica" panose="020B0604020202020204" pitchFamily="34" charset="0"/>
              </a:rPr>
              <a:t>: </a:t>
            </a:r>
            <a:r>
              <a:rPr lang="en-GB" dirty="0" err="1">
                <a:latin typeface="Helvetica" panose="020B0604020202020204" pitchFamily="34" charset="0"/>
                <a:cs typeface="Helvetica" panose="020B0604020202020204" pitchFamily="34" charset="0"/>
              </a:rPr>
              <a:t>org.apache.spark.ml.feature.StringIndexer</a:t>
            </a:r>
            <a:endParaRPr lang="en-GB" dirty="0">
              <a:latin typeface="Helvetica" panose="020B0604020202020204" pitchFamily="34" charset="0"/>
              <a:cs typeface="Helvetica" panose="020B0604020202020204" pitchFamily="34" charset="0"/>
            </a:endParaRPr>
          </a:p>
          <a:p>
            <a:r>
              <a:rPr lang="en-GB" dirty="0" err="1">
                <a:latin typeface="Helvetica" panose="020B0604020202020204" pitchFamily="34" charset="0"/>
                <a:cs typeface="Helvetica" panose="020B0604020202020204" pitchFamily="34" charset="0"/>
              </a:rPr>
              <a:t>IndexToString</a:t>
            </a:r>
            <a:r>
              <a:rPr lang="en-GB" dirty="0">
                <a:latin typeface="Helvetica" panose="020B0604020202020204" pitchFamily="34" charset="0"/>
                <a:cs typeface="Helvetica" panose="020B0604020202020204" pitchFamily="34" charset="0"/>
              </a:rPr>
              <a:t>: </a:t>
            </a:r>
            <a:r>
              <a:rPr lang="en-GB" dirty="0" err="1">
                <a:latin typeface="Helvetica" panose="020B0604020202020204" pitchFamily="34" charset="0"/>
                <a:cs typeface="Helvetica" panose="020B0604020202020204" pitchFamily="34" charset="0"/>
              </a:rPr>
              <a:t>org.apache.spark.ml.feature.IndexToString</a:t>
            </a:r>
            <a:endParaRPr lang="en-GB"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40677596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305F2-4D75-4D76-BA59-F00627AB838F}"/>
              </a:ext>
            </a:extLst>
          </p:cNvPr>
          <p:cNvSpPr>
            <a:spLocks noGrp="1"/>
          </p:cNvSpPr>
          <p:nvPr>
            <p:ph type="title"/>
          </p:nvPr>
        </p:nvSpPr>
        <p:spPr>
          <a:xfrm>
            <a:off x="248652" y="240632"/>
            <a:ext cx="11726779" cy="457199"/>
          </a:xfrm>
        </p:spPr>
        <p:txBody>
          <a:bodyPr>
            <a:noAutofit/>
          </a:bodyPr>
          <a:lstStyle/>
          <a:p>
            <a:r>
              <a:rPr lang="en-GB" sz="2400" b="1" dirty="0">
                <a:latin typeface="Helvetica" panose="020B0604020202020204" pitchFamily="34" charset="0"/>
                <a:cs typeface="Helvetica" panose="020B0604020202020204" pitchFamily="34" charset="0"/>
              </a:rPr>
              <a:t>Apache Spark's </a:t>
            </a:r>
            <a:r>
              <a:rPr lang="en-GB" sz="2400" b="1" dirty="0" err="1">
                <a:latin typeface="Helvetica" panose="020B0604020202020204" pitchFamily="34" charset="0"/>
                <a:cs typeface="Helvetica" panose="020B0604020202020204" pitchFamily="34" charset="0"/>
              </a:rPr>
              <a:t>Mllib</a:t>
            </a:r>
            <a:r>
              <a:rPr lang="en-GB" sz="2400" b="1" dirty="0">
                <a:latin typeface="Helvetica" panose="020B0604020202020204" pitchFamily="34" charset="0"/>
                <a:cs typeface="Helvetica" panose="020B0604020202020204" pitchFamily="34" charset="0"/>
              </a:rPr>
              <a:t> – Feature Extraction and Transformation</a:t>
            </a:r>
          </a:p>
        </p:txBody>
      </p:sp>
      <p:sp>
        <p:nvSpPr>
          <p:cNvPr id="3" name="Content Placeholder 2">
            <a:extLst>
              <a:ext uri="{FF2B5EF4-FFF2-40B4-BE49-F238E27FC236}">
                <a16:creationId xmlns:a16="http://schemas.microsoft.com/office/drawing/2014/main" id="{88CB4E0E-ECE5-4628-8AFC-87C9EFB0840C}"/>
              </a:ext>
            </a:extLst>
          </p:cNvPr>
          <p:cNvSpPr>
            <a:spLocks noGrp="1"/>
          </p:cNvSpPr>
          <p:nvPr>
            <p:ph idx="1"/>
          </p:nvPr>
        </p:nvSpPr>
        <p:spPr>
          <a:xfrm>
            <a:off x="685801" y="1138988"/>
            <a:ext cx="10840914" cy="5638801"/>
          </a:xfrm>
        </p:spPr>
        <p:txBody>
          <a:bodyPr>
            <a:normAutofit/>
          </a:bodyPr>
          <a:lstStyle/>
          <a:p>
            <a:pPr marL="0" indent="0">
              <a:buNone/>
            </a:pPr>
            <a:r>
              <a:rPr lang="en-GB" b="1" dirty="0">
                <a:latin typeface="Helvetica" panose="020B0604020202020204" pitchFamily="34" charset="0"/>
                <a:cs typeface="Helvetica" panose="020B0604020202020204" pitchFamily="34" charset="0"/>
              </a:rPr>
              <a:t>Text Feature Extraction</a:t>
            </a:r>
          </a:p>
          <a:p>
            <a:r>
              <a:rPr lang="en-GB" dirty="0">
                <a:latin typeface="Helvetica" panose="020B0604020202020204" pitchFamily="34" charset="0"/>
                <a:cs typeface="Helvetica" panose="020B0604020202020204" pitchFamily="34" charset="0"/>
              </a:rPr>
              <a:t>TF-IDF (Term Frequency-Inverse Document Frequency): </a:t>
            </a:r>
            <a:r>
              <a:rPr lang="en-GB" dirty="0" err="1">
                <a:latin typeface="Helvetica" panose="020B0604020202020204" pitchFamily="34" charset="0"/>
                <a:cs typeface="Helvetica" panose="020B0604020202020204" pitchFamily="34" charset="0"/>
              </a:rPr>
              <a:t>org.apache.spark.ml.feature.IDF</a:t>
            </a:r>
            <a:endParaRPr lang="en-GB" dirty="0">
              <a:latin typeface="Helvetica" panose="020B0604020202020204" pitchFamily="34" charset="0"/>
              <a:cs typeface="Helvetica" panose="020B0604020202020204" pitchFamily="34" charset="0"/>
            </a:endParaRPr>
          </a:p>
          <a:p>
            <a:r>
              <a:rPr lang="en-GB" dirty="0">
                <a:latin typeface="Helvetica" panose="020B0604020202020204" pitchFamily="34" charset="0"/>
                <a:cs typeface="Helvetica" panose="020B0604020202020204" pitchFamily="34" charset="0"/>
              </a:rPr>
              <a:t>Word2Vec: org.apache.spark.ml.feature.Word2Vec</a:t>
            </a:r>
          </a:p>
          <a:p>
            <a:r>
              <a:rPr lang="en-GB" dirty="0" err="1">
                <a:latin typeface="Helvetica" panose="020B0604020202020204" pitchFamily="34" charset="0"/>
                <a:cs typeface="Helvetica" panose="020B0604020202020204" pitchFamily="34" charset="0"/>
              </a:rPr>
              <a:t>CountVectorizer</a:t>
            </a:r>
            <a:r>
              <a:rPr lang="en-GB" dirty="0">
                <a:latin typeface="Helvetica" panose="020B0604020202020204" pitchFamily="34" charset="0"/>
                <a:cs typeface="Helvetica" panose="020B0604020202020204" pitchFamily="34" charset="0"/>
              </a:rPr>
              <a:t>: </a:t>
            </a:r>
            <a:r>
              <a:rPr lang="en-GB" dirty="0" err="1">
                <a:latin typeface="Helvetica" panose="020B0604020202020204" pitchFamily="34" charset="0"/>
                <a:cs typeface="Helvetica" panose="020B0604020202020204" pitchFamily="34" charset="0"/>
              </a:rPr>
              <a:t>org.apache.spark.ml.feature.CountVectorizer</a:t>
            </a:r>
            <a:endParaRPr lang="en-GB" dirty="0">
              <a:latin typeface="Helvetica" panose="020B0604020202020204" pitchFamily="34" charset="0"/>
              <a:cs typeface="Helvetica" panose="020B0604020202020204" pitchFamily="34" charset="0"/>
            </a:endParaRPr>
          </a:p>
          <a:p>
            <a:r>
              <a:rPr lang="en-GB" dirty="0" err="1">
                <a:latin typeface="Helvetica" panose="020B0604020202020204" pitchFamily="34" charset="0"/>
                <a:cs typeface="Helvetica" panose="020B0604020202020204" pitchFamily="34" charset="0"/>
              </a:rPr>
              <a:t>HashingTF</a:t>
            </a:r>
            <a:r>
              <a:rPr lang="en-GB" dirty="0">
                <a:latin typeface="Helvetica" panose="020B0604020202020204" pitchFamily="34" charset="0"/>
                <a:cs typeface="Helvetica" panose="020B0604020202020204" pitchFamily="34" charset="0"/>
              </a:rPr>
              <a:t>: </a:t>
            </a:r>
            <a:r>
              <a:rPr lang="en-GB" dirty="0" err="1">
                <a:latin typeface="Helvetica" panose="020B0604020202020204" pitchFamily="34" charset="0"/>
                <a:cs typeface="Helvetica" panose="020B0604020202020204" pitchFamily="34" charset="0"/>
              </a:rPr>
              <a:t>org.apache.spark.ml.feature.HashingTF</a:t>
            </a:r>
            <a:endParaRPr lang="en-GB"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7310805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305F2-4D75-4D76-BA59-F00627AB838F}"/>
              </a:ext>
            </a:extLst>
          </p:cNvPr>
          <p:cNvSpPr>
            <a:spLocks noGrp="1"/>
          </p:cNvSpPr>
          <p:nvPr>
            <p:ph type="title"/>
          </p:nvPr>
        </p:nvSpPr>
        <p:spPr>
          <a:xfrm>
            <a:off x="248652" y="240632"/>
            <a:ext cx="11726779" cy="457199"/>
          </a:xfrm>
        </p:spPr>
        <p:txBody>
          <a:bodyPr>
            <a:noAutofit/>
          </a:bodyPr>
          <a:lstStyle/>
          <a:p>
            <a:r>
              <a:rPr lang="en-GB" sz="2400" b="1" dirty="0">
                <a:latin typeface="Helvetica" panose="020B0604020202020204" pitchFamily="34" charset="0"/>
                <a:cs typeface="Helvetica" panose="020B0604020202020204" pitchFamily="34" charset="0"/>
              </a:rPr>
              <a:t>Apache Spark's </a:t>
            </a:r>
            <a:r>
              <a:rPr lang="en-GB" sz="2400" b="1" dirty="0" err="1">
                <a:latin typeface="Helvetica" panose="020B0604020202020204" pitchFamily="34" charset="0"/>
                <a:cs typeface="Helvetica" panose="020B0604020202020204" pitchFamily="34" charset="0"/>
              </a:rPr>
              <a:t>Mllib</a:t>
            </a:r>
            <a:r>
              <a:rPr lang="en-GB" sz="2400" b="1" dirty="0">
                <a:latin typeface="Helvetica" panose="020B0604020202020204" pitchFamily="34" charset="0"/>
                <a:cs typeface="Helvetica" panose="020B0604020202020204" pitchFamily="34" charset="0"/>
              </a:rPr>
              <a:t> – Feature Extraction and Transformation</a:t>
            </a:r>
          </a:p>
        </p:txBody>
      </p:sp>
      <p:sp>
        <p:nvSpPr>
          <p:cNvPr id="3" name="Content Placeholder 2">
            <a:extLst>
              <a:ext uri="{FF2B5EF4-FFF2-40B4-BE49-F238E27FC236}">
                <a16:creationId xmlns:a16="http://schemas.microsoft.com/office/drawing/2014/main" id="{88CB4E0E-ECE5-4628-8AFC-87C9EFB0840C}"/>
              </a:ext>
            </a:extLst>
          </p:cNvPr>
          <p:cNvSpPr>
            <a:spLocks noGrp="1"/>
          </p:cNvSpPr>
          <p:nvPr>
            <p:ph idx="1"/>
          </p:nvPr>
        </p:nvSpPr>
        <p:spPr>
          <a:xfrm>
            <a:off x="685801" y="1138988"/>
            <a:ext cx="10840914" cy="5638801"/>
          </a:xfrm>
        </p:spPr>
        <p:txBody>
          <a:bodyPr>
            <a:normAutofit/>
          </a:bodyPr>
          <a:lstStyle/>
          <a:p>
            <a:pPr marL="0" indent="0">
              <a:buNone/>
            </a:pPr>
            <a:r>
              <a:rPr lang="en-GB" b="1" dirty="0">
                <a:latin typeface="Helvetica" panose="020B0604020202020204" pitchFamily="34" charset="0"/>
                <a:cs typeface="Helvetica" panose="020B0604020202020204" pitchFamily="34" charset="0"/>
              </a:rPr>
              <a:t>Dimensionality Reduction</a:t>
            </a:r>
          </a:p>
          <a:p>
            <a:r>
              <a:rPr lang="en-GB" dirty="0">
                <a:latin typeface="Helvetica" panose="020B0604020202020204" pitchFamily="34" charset="0"/>
                <a:cs typeface="Helvetica" panose="020B0604020202020204" pitchFamily="34" charset="0"/>
              </a:rPr>
              <a:t>PCA (Principal Component Analysis): </a:t>
            </a:r>
            <a:r>
              <a:rPr lang="en-GB" dirty="0" err="1">
                <a:latin typeface="Helvetica" panose="020B0604020202020204" pitchFamily="34" charset="0"/>
                <a:cs typeface="Helvetica" panose="020B0604020202020204" pitchFamily="34" charset="0"/>
              </a:rPr>
              <a:t>org.apache.spark.ml.feature.PCA</a:t>
            </a:r>
            <a:endParaRPr lang="en-GB" dirty="0">
              <a:latin typeface="Helvetica" panose="020B0604020202020204" pitchFamily="34" charset="0"/>
              <a:cs typeface="Helvetica" panose="020B0604020202020204" pitchFamily="34" charset="0"/>
            </a:endParaRPr>
          </a:p>
          <a:p>
            <a:r>
              <a:rPr lang="en-GB" dirty="0">
                <a:latin typeface="Helvetica" panose="020B0604020202020204" pitchFamily="34" charset="0"/>
                <a:cs typeface="Helvetica" panose="020B0604020202020204" pitchFamily="34" charset="0"/>
              </a:rPr>
              <a:t>SVD (Singular Value Decomposition): </a:t>
            </a:r>
            <a:r>
              <a:rPr lang="en-GB" dirty="0" err="1">
                <a:latin typeface="Helvetica" panose="020B0604020202020204" pitchFamily="34" charset="0"/>
                <a:cs typeface="Helvetica" panose="020B0604020202020204" pitchFamily="34" charset="0"/>
              </a:rPr>
              <a:t>org.apache.spark.ml.feature.TruncatedSVD</a:t>
            </a:r>
            <a:endParaRPr lang="en-GB"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8001115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305F2-4D75-4D76-BA59-F00627AB838F}"/>
              </a:ext>
            </a:extLst>
          </p:cNvPr>
          <p:cNvSpPr>
            <a:spLocks noGrp="1"/>
          </p:cNvSpPr>
          <p:nvPr>
            <p:ph type="title"/>
          </p:nvPr>
        </p:nvSpPr>
        <p:spPr>
          <a:xfrm>
            <a:off x="248652" y="240632"/>
            <a:ext cx="11726779" cy="457199"/>
          </a:xfrm>
        </p:spPr>
        <p:txBody>
          <a:bodyPr>
            <a:noAutofit/>
          </a:bodyPr>
          <a:lstStyle/>
          <a:p>
            <a:r>
              <a:rPr lang="en-GB" sz="2400" b="1" dirty="0">
                <a:latin typeface="Helvetica" panose="020B0604020202020204" pitchFamily="34" charset="0"/>
                <a:cs typeface="Helvetica" panose="020B0604020202020204" pitchFamily="34" charset="0"/>
              </a:rPr>
              <a:t>Apache Spark's </a:t>
            </a:r>
            <a:r>
              <a:rPr lang="en-GB" sz="2400" b="1" dirty="0" err="1">
                <a:latin typeface="Helvetica" panose="020B0604020202020204" pitchFamily="34" charset="0"/>
                <a:cs typeface="Helvetica" panose="020B0604020202020204" pitchFamily="34" charset="0"/>
              </a:rPr>
              <a:t>Mllib</a:t>
            </a:r>
            <a:r>
              <a:rPr lang="en-GB" sz="2400" b="1" dirty="0">
                <a:latin typeface="Helvetica" panose="020B0604020202020204" pitchFamily="34" charset="0"/>
                <a:cs typeface="Helvetica" panose="020B0604020202020204" pitchFamily="34" charset="0"/>
              </a:rPr>
              <a:t> – Feature Extraction and Transformation</a:t>
            </a:r>
          </a:p>
        </p:txBody>
      </p:sp>
      <p:sp>
        <p:nvSpPr>
          <p:cNvPr id="3" name="Content Placeholder 2">
            <a:extLst>
              <a:ext uri="{FF2B5EF4-FFF2-40B4-BE49-F238E27FC236}">
                <a16:creationId xmlns:a16="http://schemas.microsoft.com/office/drawing/2014/main" id="{88CB4E0E-ECE5-4628-8AFC-87C9EFB0840C}"/>
              </a:ext>
            </a:extLst>
          </p:cNvPr>
          <p:cNvSpPr>
            <a:spLocks noGrp="1"/>
          </p:cNvSpPr>
          <p:nvPr>
            <p:ph idx="1"/>
          </p:nvPr>
        </p:nvSpPr>
        <p:spPr>
          <a:xfrm>
            <a:off x="685801" y="1138988"/>
            <a:ext cx="10840914" cy="5638801"/>
          </a:xfrm>
        </p:spPr>
        <p:txBody>
          <a:bodyPr>
            <a:normAutofit/>
          </a:bodyPr>
          <a:lstStyle/>
          <a:p>
            <a:pPr marL="0" indent="0">
              <a:buNone/>
            </a:pPr>
            <a:r>
              <a:rPr lang="en-GB" b="1" dirty="0">
                <a:latin typeface="Helvetica" panose="020B0604020202020204" pitchFamily="34" charset="0"/>
                <a:cs typeface="Helvetica" panose="020B0604020202020204" pitchFamily="34" charset="0"/>
              </a:rPr>
              <a:t>Use Cases:</a:t>
            </a:r>
          </a:p>
          <a:p>
            <a:r>
              <a:rPr lang="en-GB" dirty="0">
                <a:latin typeface="Helvetica" panose="020B0604020202020204" pitchFamily="34" charset="0"/>
                <a:cs typeface="Helvetica" panose="020B0604020202020204" pitchFamily="34" charset="0"/>
              </a:rPr>
              <a:t>Text mining and sentiment analysis</a:t>
            </a:r>
          </a:p>
          <a:p>
            <a:r>
              <a:rPr lang="en-GB" dirty="0">
                <a:latin typeface="Helvetica" panose="020B0604020202020204" pitchFamily="34" charset="0"/>
                <a:cs typeface="Helvetica" panose="020B0604020202020204" pitchFamily="34" charset="0"/>
              </a:rPr>
              <a:t>Preparing categorical and numerical data for machine learning models</a:t>
            </a:r>
          </a:p>
          <a:p>
            <a:r>
              <a:rPr lang="en-GB" dirty="0">
                <a:latin typeface="Helvetica" panose="020B0604020202020204" pitchFamily="34" charset="0"/>
                <a:cs typeface="Helvetica" panose="020B0604020202020204" pitchFamily="34" charset="0"/>
              </a:rPr>
              <a:t>Reducing the dimensionality of data for visualization</a:t>
            </a:r>
          </a:p>
        </p:txBody>
      </p:sp>
    </p:spTree>
    <p:extLst>
      <p:ext uri="{BB962C8B-B14F-4D97-AF65-F5344CB8AC3E}">
        <p14:creationId xmlns:p14="http://schemas.microsoft.com/office/powerpoint/2010/main" val="41165651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305F2-4D75-4D76-BA59-F00627AB838F}"/>
              </a:ext>
            </a:extLst>
          </p:cNvPr>
          <p:cNvSpPr>
            <a:spLocks noGrp="1"/>
          </p:cNvSpPr>
          <p:nvPr>
            <p:ph type="title"/>
          </p:nvPr>
        </p:nvSpPr>
        <p:spPr>
          <a:xfrm>
            <a:off x="248652" y="240632"/>
            <a:ext cx="11726779" cy="457199"/>
          </a:xfrm>
        </p:spPr>
        <p:txBody>
          <a:bodyPr>
            <a:noAutofit/>
          </a:bodyPr>
          <a:lstStyle/>
          <a:p>
            <a:r>
              <a:rPr lang="en-GB" sz="2400" b="1" dirty="0">
                <a:latin typeface="Helvetica" panose="020B0604020202020204" pitchFamily="34" charset="0"/>
                <a:cs typeface="Helvetica" panose="020B0604020202020204" pitchFamily="34" charset="0"/>
              </a:rPr>
              <a:t>Apache Spark's </a:t>
            </a:r>
            <a:r>
              <a:rPr lang="en-GB" sz="2400" b="1" dirty="0" err="1">
                <a:latin typeface="Helvetica" panose="020B0604020202020204" pitchFamily="34" charset="0"/>
                <a:cs typeface="Helvetica" panose="020B0604020202020204" pitchFamily="34" charset="0"/>
              </a:rPr>
              <a:t>Mllib</a:t>
            </a:r>
            <a:r>
              <a:rPr lang="en-GB" sz="2400" b="1" dirty="0">
                <a:latin typeface="Helvetica" panose="020B0604020202020204" pitchFamily="34" charset="0"/>
                <a:cs typeface="Helvetica" panose="020B0604020202020204" pitchFamily="34" charset="0"/>
              </a:rPr>
              <a:t> – Ensemble Methods</a:t>
            </a:r>
          </a:p>
        </p:txBody>
      </p:sp>
      <p:sp>
        <p:nvSpPr>
          <p:cNvPr id="3" name="Content Placeholder 2">
            <a:extLst>
              <a:ext uri="{FF2B5EF4-FFF2-40B4-BE49-F238E27FC236}">
                <a16:creationId xmlns:a16="http://schemas.microsoft.com/office/drawing/2014/main" id="{88CB4E0E-ECE5-4628-8AFC-87C9EFB0840C}"/>
              </a:ext>
            </a:extLst>
          </p:cNvPr>
          <p:cNvSpPr>
            <a:spLocks noGrp="1"/>
          </p:cNvSpPr>
          <p:nvPr>
            <p:ph idx="1"/>
          </p:nvPr>
        </p:nvSpPr>
        <p:spPr>
          <a:xfrm>
            <a:off x="685801" y="1138988"/>
            <a:ext cx="10840914" cy="5638801"/>
          </a:xfrm>
        </p:spPr>
        <p:txBody>
          <a:bodyPr>
            <a:normAutofit/>
          </a:bodyPr>
          <a:lstStyle/>
          <a:p>
            <a:pPr marL="0" indent="0">
              <a:buNone/>
            </a:pPr>
            <a:r>
              <a:rPr lang="en-GB" b="1" dirty="0">
                <a:latin typeface="Helvetica" panose="020B0604020202020204" pitchFamily="34" charset="0"/>
                <a:cs typeface="Helvetica" panose="020B0604020202020204" pitchFamily="34" charset="0"/>
              </a:rPr>
              <a:t>Ensemble methods </a:t>
            </a:r>
            <a:r>
              <a:rPr lang="en-GB" dirty="0">
                <a:latin typeface="Helvetica" panose="020B0604020202020204" pitchFamily="34" charset="0"/>
                <a:cs typeface="Helvetica" panose="020B0604020202020204" pitchFamily="34" charset="0"/>
              </a:rPr>
              <a:t>combine multiple models to improve performance. Spark </a:t>
            </a:r>
            <a:r>
              <a:rPr lang="en-GB" dirty="0" err="1">
                <a:latin typeface="Helvetica" panose="020B0604020202020204" pitchFamily="34" charset="0"/>
                <a:cs typeface="Helvetica" panose="020B0604020202020204" pitchFamily="34" charset="0"/>
              </a:rPr>
              <a:t>MLlib</a:t>
            </a:r>
            <a:r>
              <a:rPr lang="en-GB" dirty="0">
                <a:latin typeface="Helvetica" panose="020B0604020202020204" pitchFamily="34" charset="0"/>
                <a:cs typeface="Helvetica" panose="020B0604020202020204" pitchFamily="34" charset="0"/>
              </a:rPr>
              <a:t> supports several ensemble methods, particularly for supervised learning.</a:t>
            </a:r>
          </a:p>
          <a:p>
            <a:pPr marL="0" indent="0">
              <a:buNone/>
            </a:pPr>
            <a:endParaRPr lang="en-GB" dirty="0">
              <a:latin typeface="Helvetica" panose="020B0604020202020204" pitchFamily="34" charset="0"/>
              <a:cs typeface="Helvetica" panose="020B0604020202020204" pitchFamily="34" charset="0"/>
            </a:endParaRPr>
          </a:p>
          <a:p>
            <a:r>
              <a:rPr lang="en-GB" dirty="0">
                <a:latin typeface="Helvetica" panose="020B0604020202020204" pitchFamily="34" charset="0"/>
                <a:cs typeface="Helvetica" panose="020B0604020202020204" pitchFamily="34" charset="0"/>
              </a:rPr>
              <a:t>Random Forest (Classification and Regression): </a:t>
            </a:r>
            <a:r>
              <a:rPr lang="en-GB" dirty="0" err="1">
                <a:latin typeface="Helvetica" panose="020B0604020202020204" pitchFamily="34" charset="0"/>
                <a:cs typeface="Helvetica" panose="020B0604020202020204" pitchFamily="34" charset="0"/>
              </a:rPr>
              <a:t>org.apache.spark.ml.classification.RandomForestClassifier</a:t>
            </a:r>
            <a:r>
              <a:rPr lang="en-GB" dirty="0">
                <a:latin typeface="Helvetica" panose="020B0604020202020204" pitchFamily="34" charset="0"/>
                <a:cs typeface="Helvetica" panose="020B0604020202020204" pitchFamily="34" charset="0"/>
              </a:rPr>
              <a:t> and </a:t>
            </a:r>
            <a:r>
              <a:rPr lang="en-GB" dirty="0" err="1">
                <a:latin typeface="Helvetica" panose="020B0604020202020204" pitchFamily="34" charset="0"/>
                <a:cs typeface="Helvetica" panose="020B0604020202020204" pitchFamily="34" charset="0"/>
              </a:rPr>
              <a:t>org.apache.spark.ml.regression.RandomForestRegressor</a:t>
            </a:r>
            <a:endParaRPr lang="en-GB" dirty="0">
              <a:latin typeface="Helvetica" panose="020B0604020202020204" pitchFamily="34" charset="0"/>
              <a:cs typeface="Helvetica" panose="020B0604020202020204" pitchFamily="34" charset="0"/>
            </a:endParaRPr>
          </a:p>
          <a:p>
            <a:r>
              <a:rPr lang="en-GB" dirty="0">
                <a:latin typeface="Helvetica" panose="020B0604020202020204" pitchFamily="34" charset="0"/>
                <a:cs typeface="Helvetica" panose="020B0604020202020204" pitchFamily="34" charset="0"/>
              </a:rPr>
              <a:t>Gradient-Boosted Trees (Classification and Regression): </a:t>
            </a:r>
            <a:r>
              <a:rPr lang="en-GB" dirty="0" err="1">
                <a:latin typeface="Helvetica" panose="020B0604020202020204" pitchFamily="34" charset="0"/>
                <a:cs typeface="Helvetica" panose="020B0604020202020204" pitchFamily="34" charset="0"/>
              </a:rPr>
              <a:t>org.apache.spark.ml.classification.GBTClassifier</a:t>
            </a:r>
            <a:r>
              <a:rPr lang="en-GB" dirty="0">
                <a:latin typeface="Helvetica" panose="020B0604020202020204" pitchFamily="34" charset="0"/>
                <a:cs typeface="Helvetica" panose="020B0604020202020204" pitchFamily="34" charset="0"/>
              </a:rPr>
              <a:t> and </a:t>
            </a:r>
            <a:r>
              <a:rPr lang="en-GB" dirty="0" err="1">
                <a:latin typeface="Helvetica" panose="020B0604020202020204" pitchFamily="34" charset="0"/>
                <a:cs typeface="Helvetica" panose="020B0604020202020204" pitchFamily="34" charset="0"/>
              </a:rPr>
              <a:t>org.apache.spark.ml.regression.GBTRegressor</a:t>
            </a:r>
            <a:endParaRPr lang="en-GB" dirty="0">
              <a:latin typeface="Helvetica" panose="020B0604020202020204" pitchFamily="34" charset="0"/>
              <a:cs typeface="Helvetica" panose="020B0604020202020204" pitchFamily="34" charset="0"/>
            </a:endParaRPr>
          </a:p>
          <a:p>
            <a:pPr marL="0" indent="0">
              <a:buNone/>
            </a:pPr>
            <a:endParaRPr lang="en-GB" dirty="0">
              <a:latin typeface="Helvetica" panose="020B0604020202020204" pitchFamily="34" charset="0"/>
              <a:cs typeface="Helvetica" panose="020B0604020202020204" pitchFamily="34" charset="0"/>
            </a:endParaRPr>
          </a:p>
          <a:p>
            <a:pPr marL="0" indent="0">
              <a:buNone/>
            </a:pPr>
            <a:r>
              <a:rPr lang="en-GB" b="1" dirty="0">
                <a:latin typeface="Helvetica" panose="020B0604020202020204" pitchFamily="34" charset="0"/>
                <a:cs typeface="Helvetica" panose="020B0604020202020204" pitchFamily="34" charset="0"/>
              </a:rPr>
              <a:t>Use Cases:</a:t>
            </a:r>
          </a:p>
          <a:p>
            <a:r>
              <a:rPr lang="en-GB" dirty="0">
                <a:latin typeface="Helvetica" panose="020B0604020202020204" pitchFamily="34" charset="0"/>
                <a:cs typeface="Helvetica" panose="020B0604020202020204" pitchFamily="34" charset="0"/>
              </a:rPr>
              <a:t>Predictive </a:t>
            </a:r>
            <a:r>
              <a:rPr lang="en-GB" dirty="0" err="1">
                <a:latin typeface="Helvetica" panose="020B0604020202020204" pitchFamily="34" charset="0"/>
                <a:cs typeface="Helvetica" panose="020B0604020202020204" pitchFamily="34" charset="0"/>
              </a:rPr>
              <a:t>modeling</a:t>
            </a:r>
            <a:r>
              <a:rPr lang="en-GB" dirty="0">
                <a:latin typeface="Helvetica" panose="020B0604020202020204" pitchFamily="34" charset="0"/>
                <a:cs typeface="Helvetica" panose="020B0604020202020204" pitchFamily="34" charset="0"/>
              </a:rPr>
              <a:t> in structured data</a:t>
            </a:r>
          </a:p>
          <a:p>
            <a:r>
              <a:rPr lang="en-GB" dirty="0">
                <a:latin typeface="Helvetica" panose="020B0604020202020204" pitchFamily="34" charset="0"/>
                <a:cs typeface="Helvetica" panose="020B0604020202020204" pitchFamily="34" charset="0"/>
              </a:rPr>
              <a:t>Improving the accuracy and robustness of models</a:t>
            </a:r>
          </a:p>
          <a:p>
            <a:r>
              <a:rPr lang="en-GB" dirty="0">
                <a:latin typeface="Helvetica" panose="020B0604020202020204" pitchFamily="34" charset="0"/>
                <a:cs typeface="Helvetica" panose="020B0604020202020204" pitchFamily="34" charset="0"/>
              </a:rPr>
              <a:t>Handling noisy datasets</a:t>
            </a:r>
          </a:p>
        </p:txBody>
      </p:sp>
    </p:spTree>
    <p:extLst>
      <p:ext uri="{BB962C8B-B14F-4D97-AF65-F5344CB8AC3E}">
        <p14:creationId xmlns:p14="http://schemas.microsoft.com/office/powerpoint/2010/main" val="37191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305F2-4D75-4D76-BA59-F00627AB838F}"/>
              </a:ext>
            </a:extLst>
          </p:cNvPr>
          <p:cNvSpPr>
            <a:spLocks noGrp="1"/>
          </p:cNvSpPr>
          <p:nvPr>
            <p:ph type="title"/>
          </p:nvPr>
        </p:nvSpPr>
        <p:spPr>
          <a:xfrm>
            <a:off x="248652" y="240632"/>
            <a:ext cx="11726779" cy="457199"/>
          </a:xfrm>
        </p:spPr>
        <p:txBody>
          <a:bodyPr>
            <a:noAutofit/>
          </a:bodyPr>
          <a:lstStyle/>
          <a:p>
            <a:r>
              <a:rPr lang="en-GB" sz="2400" b="1" dirty="0">
                <a:latin typeface="Helvetica" panose="020B0604020202020204" pitchFamily="34" charset="0"/>
                <a:cs typeface="Helvetica" panose="020B0604020202020204" pitchFamily="34" charset="0"/>
              </a:rPr>
              <a:t>What is Spark </a:t>
            </a:r>
            <a:r>
              <a:rPr lang="en-GB" sz="2400" b="1" dirty="0" err="1">
                <a:latin typeface="Helvetica" panose="020B0604020202020204" pitchFamily="34" charset="0"/>
                <a:cs typeface="Helvetica" panose="020B0604020202020204" pitchFamily="34" charset="0"/>
              </a:rPr>
              <a:t>MLlib</a:t>
            </a:r>
            <a:r>
              <a:rPr lang="en-GB" sz="2400" b="1" dirty="0">
                <a:latin typeface="Helvetica" panose="020B0604020202020204" pitchFamily="34" charset="0"/>
                <a:cs typeface="Helvetica" panose="020B0604020202020204" pitchFamily="34" charset="0"/>
              </a:rPr>
              <a:t>?</a:t>
            </a:r>
          </a:p>
        </p:txBody>
      </p:sp>
      <p:sp>
        <p:nvSpPr>
          <p:cNvPr id="3" name="Content Placeholder 2">
            <a:extLst>
              <a:ext uri="{FF2B5EF4-FFF2-40B4-BE49-F238E27FC236}">
                <a16:creationId xmlns:a16="http://schemas.microsoft.com/office/drawing/2014/main" id="{88CB4E0E-ECE5-4628-8AFC-87C9EFB0840C}"/>
              </a:ext>
            </a:extLst>
          </p:cNvPr>
          <p:cNvSpPr>
            <a:spLocks noGrp="1"/>
          </p:cNvSpPr>
          <p:nvPr>
            <p:ph idx="1"/>
          </p:nvPr>
        </p:nvSpPr>
        <p:spPr>
          <a:xfrm>
            <a:off x="685801" y="1138988"/>
            <a:ext cx="10840914" cy="5309937"/>
          </a:xfrm>
        </p:spPr>
        <p:txBody>
          <a:bodyPr>
            <a:normAutofit/>
          </a:bodyPr>
          <a:lstStyle/>
          <a:p>
            <a:pPr marL="0" indent="0">
              <a:buNone/>
            </a:pPr>
            <a:r>
              <a:rPr lang="en-GB" b="1" dirty="0">
                <a:latin typeface="Helvetica" panose="020B0604020202020204" pitchFamily="34" charset="0"/>
                <a:cs typeface="Helvetica" panose="020B0604020202020204" pitchFamily="34" charset="0"/>
              </a:rPr>
              <a:t>Definition</a:t>
            </a:r>
          </a:p>
          <a:p>
            <a:pPr marL="0" indent="0">
              <a:buNone/>
            </a:pPr>
            <a:r>
              <a:rPr lang="en-GB" dirty="0">
                <a:latin typeface="Helvetica" panose="020B0604020202020204" pitchFamily="34" charset="0"/>
                <a:cs typeface="Helvetica" panose="020B0604020202020204" pitchFamily="34" charset="0"/>
              </a:rPr>
              <a:t>Spark </a:t>
            </a:r>
            <a:r>
              <a:rPr lang="en-GB" dirty="0" err="1">
                <a:latin typeface="Helvetica" panose="020B0604020202020204" pitchFamily="34" charset="0"/>
                <a:cs typeface="Helvetica" panose="020B0604020202020204" pitchFamily="34" charset="0"/>
              </a:rPr>
              <a:t>MLlib</a:t>
            </a:r>
            <a:r>
              <a:rPr lang="en-GB" dirty="0">
                <a:latin typeface="Helvetica" panose="020B0604020202020204" pitchFamily="34" charset="0"/>
                <a:cs typeface="Helvetica" panose="020B0604020202020204" pitchFamily="34" charset="0"/>
              </a:rPr>
              <a:t> is the machine learning module of Apache Spark which provides several algorithms for classification, regression, clustering, collaborative filtering, dimensionality reduction, and more. It is optimized for distributed computing, allowing you to scale machine learning tasks across clusters of machines.</a:t>
            </a:r>
          </a:p>
          <a:p>
            <a:pPr marL="0" indent="0">
              <a:buNone/>
            </a:pPr>
            <a:endParaRPr lang="en-GB" dirty="0">
              <a:latin typeface="Helvetica" panose="020B0604020202020204" pitchFamily="34" charset="0"/>
              <a:cs typeface="Helvetica" panose="020B0604020202020204" pitchFamily="34" charset="0"/>
            </a:endParaRPr>
          </a:p>
          <a:p>
            <a:pPr marL="0" indent="0">
              <a:buNone/>
            </a:pPr>
            <a:r>
              <a:rPr lang="en-GB" b="1" dirty="0">
                <a:latin typeface="Helvetica" panose="020B0604020202020204" pitchFamily="34" charset="0"/>
                <a:cs typeface="Helvetica" panose="020B0604020202020204" pitchFamily="34" charset="0"/>
              </a:rPr>
              <a:t>Spark </a:t>
            </a:r>
            <a:r>
              <a:rPr lang="en-GB" b="1" dirty="0" err="1">
                <a:latin typeface="Helvetica" panose="020B0604020202020204" pitchFamily="34" charset="0"/>
                <a:cs typeface="Helvetica" panose="020B0604020202020204" pitchFamily="34" charset="0"/>
              </a:rPr>
              <a:t>MLlib</a:t>
            </a:r>
            <a:r>
              <a:rPr lang="en-GB" b="1" dirty="0">
                <a:latin typeface="Helvetica" panose="020B0604020202020204" pitchFamily="34" charset="0"/>
                <a:cs typeface="Helvetica" panose="020B0604020202020204" pitchFamily="34" charset="0"/>
              </a:rPr>
              <a:t> is divided into two APIs</a:t>
            </a:r>
            <a:r>
              <a:rPr lang="en-GB" dirty="0">
                <a:latin typeface="Helvetica" panose="020B0604020202020204" pitchFamily="34" charset="0"/>
                <a:cs typeface="Helvetica" panose="020B0604020202020204" pitchFamily="34" charset="0"/>
              </a:rPr>
              <a:t>:</a:t>
            </a:r>
          </a:p>
          <a:p>
            <a:r>
              <a:rPr lang="en-GB" dirty="0">
                <a:latin typeface="Helvetica" panose="020B0604020202020204" pitchFamily="34" charset="0"/>
                <a:cs typeface="Helvetica" panose="020B0604020202020204" pitchFamily="34" charset="0"/>
              </a:rPr>
              <a:t>RDD-based API (</a:t>
            </a:r>
            <a:r>
              <a:rPr lang="en-GB" dirty="0" err="1">
                <a:latin typeface="Helvetica" panose="020B0604020202020204" pitchFamily="34" charset="0"/>
                <a:cs typeface="Helvetica" panose="020B0604020202020204" pitchFamily="34" charset="0"/>
              </a:rPr>
              <a:t>MLlib</a:t>
            </a:r>
            <a:r>
              <a:rPr lang="en-GB" dirty="0">
                <a:latin typeface="Helvetica" panose="020B0604020202020204" pitchFamily="34" charset="0"/>
                <a:cs typeface="Helvetica" panose="020B0604020202020204" pitchFamily="34" charset="0"/>
              </a:rPr>
              <a:t>): The original API that works with RDDs and now is in </a:t>
            </a:r>
            <a:r>
              <a:rPr lang="en-GB" i="1" u="sng" dirty="0">
                <a:latin typeface="Helvetica" panose="020B0604020202020204" pitchFamily="34" charset="0"/>
                <a:cs typeface="Helvetica" panose="020B0604020202020204" pitchFamily="34" charset="0"/>
              </a:rPr>
              <a:t>maintenance mode</a:t>
            </a:r>
            <a:r>
              <a:rPr lang="en-GB" dirty="0">
                <a:latin typeface="Helvetica" panose="020B0604020202020204" pitchFamily="34" charset="0"/>
                <a:cs typeface="Helvetica" panose="020B0604020202020204" pitchFamily="34" charset="0"/>
              </a:rPr>
              <a:t>.</a:t>
            </a:r>
          </a:p>
          <a:p>
            <a:r>
              <a:rPr lang="en-GB" dirty="0" err="1">
                <a:latin typeface="Helvetica" panose="020B0604020202020204" pitchFamily="34" charset="0"/>
                <a:cs typeface="Helvetica" panose="020B0604020202020204" pitchFamily="34" charset="0"/>
              </a:rPr>
              <a:t>DataFrame</a:t>
            </a:r>
            <a:r>
              <a:rPr lang="en-GB" dirty="0">
                <a:latin typeface="Helvetica" panose="020B0604020202020204" pitchFamily="34" charset="0"/>
                <a:cs typeface="Helvetica" panose="020B0604020202020204" pitchFamily="34" charset="0"/>
              </a:rPr>
              <a:t>-based API (Spark ML): A newer API introduced in Spark 2.0, which is more user-friendly and supports </a:t>
            </a:r>
            <a:r>
              <a:rPr lang="en-GB" dirty="0" err="1">
                <a:latin typeface="Helvetica" panose="020B0604020202020204" pitchFamily="34" charset="0"/>
                <a:cs typeface="Helvetica" panose="020B0604020202020204" pitchFamily="34" charset="0"/>
              </a:rPr>
              <a:t>DataFrames</a:t>
            </a:r>
            <a:r>
              <a:rPr lang="en-GB" dirty="0">
                <a:latin typeface="Helvetica" panose="020B0604020202020204" pitchFamily="34" charset="0"/>
                <a:cs typeface="Helvetica" panose="020B0604020202020204" pitchFamily="34" charset="0"/>
              </a:rPr>
              <a:t>. This is </a:t>
            </a:r>
            <a:r>
              <a:rPr lang="en-GB" i="1" u="sng" dirty="0">
                <a:latin typeface="Helvetica" panose="020B0604020202020204" pitchFamily="34" charset="0"/>
                <a:cs typeface="Helvetica" panose="020B0604020202020204" pitchFamily="34" charset="0"/>
              </a:rPr>
              <a:t>primary API</a:t>
            </a:r>
            <a:r>
              <a:rPr lang="en-GB" dirty="0">
                <a:latin typeface="Helvetica" panose="020B0604020202020204" pitchFamily="34" charset="0"/>
                <a:cs typeface="Helvetica" panose="020B0604020202020204" pitchFamily="34" charset="0"/>
              </a:rPr>
              <a:t>.</a:t>
            </a:r>
          </a:p>
          <a:p>
            <a:pPr marL="0" indent="0">
              <a:buNone/>
            </a:pPr>
            <a:endParaRPr lang="en-GB" dirty="0">
              <a:latin typeface="Helvetica" panose="020B0604020202020204" pitchFamily="34" charset="0"/>
              <a:cs typeface="Helvetica" panose="020B0604020202020204" pitchFamily="34" charset="0"/>
            </a:endParaRPr>
          </a:p>
          <a:p>
            <a:pPr marL="0" indent="0">
              <a:buNone/>
            </a:pPr>
            <a:r>
              <a:rPr lang="en-GB" dirty="0">
                <a:latin typeface="Helvetica" panose="020B0604020202020204" pitchFamily="34" charset="0"/>
                <a:cs typeface="Helvetica" panose="020B0604020202020204" pitchFamily="34" charset="0"/>
              </a:rPr>
              <a:t>	The </a:t>
            </a:r>
            <a:r>
              <a:rPr lang="en-GB" dirty="0" err="1">
                <a:latin typeface="Helvetica" panose="020B0604020202020204" pitchFamily="34" charset="0"/>
                <a:cs typeface="Helvetica" panose="020B0604020202020204" pitchFamily="34" charset="0"/>
              </a:rPr>
              <a:t>DataFrame</a:t>
            </a:r>
            <a:r>
              <a:rPr lang="en-GB" dirty="0">
                <a:latin typeface="Helvetica" panose="020B0604020202020204" pitchFamily="34" charset="0"/>
                <a:cs typeface="Helvetica" panose="020B0604020202020204" pitchFamily="34" charset="0"/>
              </a:rPr>
              <a:t>-based API is the </a:t>
            </a:r>
            <a:r>
              <a:rPr lang="en-GB" b="1" dirty="0">
                <a:latin typeface="Helvetica" panose="020B0604020202020204" pitchFamily="34" charset="0"/>
                <a:cs typeface="Helvetica" panose="020B0604020202020204" pitchFamily="34" charset="0"/>
              </a:rPr>
              <a:t>recommended</a:t>
            </a:r>
            <a:r>
              <a:rPr lang="en-GB" dirty="0">
                <a:latin typeface="Helvetica" panose="020B0604020202020204" pitchFamily="34" charset="0"/>
                <a:cs typeface="Helvetica" panose="020B0604020202020204" pitchFamily="34" charset="0"/>
              </a:rPr>
              <a:t> approach for most tasks.</a:t>
            </a:r>
          </a:p>
        </p:txBody>
      </p:sp>
      <p:pic>
        <p:nvPicPr>
          <p:cNvPr id="5" name="Graphic 4" descr="Right pointing backhand index with solid fill">
            <a:extLst>
              <a:ext uri="{FF2B5EF4-FFF2-40B4-BE49-F238E27FC236}">
                <a16:creationId xmlns:a16="http://schemas.microsoft.com/office/drawing/2014/main" id="{6BB50090-8704-DC63-6B3C-8A2662D0182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5115" y="4969042"/>
            <a:ext cx="697833" cy="697833"/>
          </a:xfrm>
          <a:prstGeom prst="rect">
            <a:avLst/>
          </a:prstGeom>
        </p:spPr>
      </p:pic>
    </p:spTree>
    <p:extLst>
      <p:ext uri="{BB962C8B-B14F-4D97-AF65-F5344CB8AC3E}">
        <p14:creationId xmlns:p14="http://schemas.microsoft.com/office/powerpoint/2010/main" val="5125688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305F2-4D75-4D76-BA59-F00627AB838F}"/>
              </a:ext>
            </a:extLst>
          </p:cNvPr>
          <p:cNvSpPr>
            <a:spLocks noGrp="1"/>
          </p:cNvSpPr>
          <p:nvPr>
            <p:ph type="title"/>
          </p:nvPr>
        </p:nvSpPr>
        <p:spPr>
          <a:xfrm>
            <a:off x="248652" y="240632"/>
            <a:ext cx="11726779" cy="457199"/>
          </a:xfrm>
        </p:spPr>
        <p:txBody>
          <a:bodyPr>
            <a:noAutofit/>
          </a:bodyPr>
          <a:lstStyle/>
          <a:p>
            <a:r>
              <a:rPr lang="en-GB" sz="2400" b="1" dirty="0">
                <a:latin typeface="Helvetica" panose="020B0604020202020204" pitchFamily="34" charset="0"/>
                <a:cs typeface="Helvetica" panose="020B0604020202020204" pitchFamily="34" charset="0"/>
              </a:rPr>
              <a:t>Apache Spark's </a:t>
            </a:r>
            <a:r>
              <a:rPr lang="en-GB" sz="2400" b="1" dirty="0" err="1">
                <a:latin typeface="Helvetica" panose="020B0604020202020204" pitchFamily="34" charset="0"/>
                <a:cs typeface="Helvetica" panose="020B0604020202020204" pitchFamily="34" charset="0"/>
              </a:rPr>
              <a:t>Mllib</a:t>
            </a:r>
            <a:r>
              <a:rPr lang="en-GB" sz="2400" b="1" dirty="0">
                <a:latin typeface="Helvetica" panose="020B0604020202020204" pitchFamily="34" charset="0"/>
                <a:cs typeface="Helvetica" panose="020B0604020202020204" pitchFamily="34" charset="0"/>
              </a:rPr>
              <a:t> – Model Evaluation and Tuning</a:t>
            </a:r>
          </a:p>
        </p:txBody>
      </p:sp>
      <p:sp>
        <p:nvSpPr>
          <p:cNvPr id="3" name="Content Placeholder 2">
            <a:extLst>
              <a:ext uri="{FF2B5EF4-FFF2-40B4-BE49-F238E27FC236}">
                <a16:creationId xmlns:a16="http://schemas.microsoft.com/office/drawing/2014/main" id="{88CB4E0E-ECE5-4628-8AFC-87C9EFB0840C}"/>
              </a:ext>
            </a:extLst>
          </p:cNvPr>
          <p:cNvSpPr>
            <a:spLocks noGrp="1"/>
          </p:cNvSpPr>
          <p:nvPr>
            <p:ph idx="1"/>
          </p:nvPr>
        </p:nvSpPr>
        <p:spPr>
          <a:xfrm>
            <a:off x="685801" y="1138988"/>
            <a:ext cx="10840914" cy="5638801"/>
          </a:xfrm>
        </p:spPr>
        <p:txBody>
          <a:bodyPr>
            <a:normAutofit/>
          </a:bodyPr>
          <a:lstStyle/>
          <a:p>
            <a:pPr marL="0" indent="0">
              <a:buNone/>
            </a:pPr>
            <a:r>
              <a:rPr lang="en-GB" b="1" dirty="0">
                <a:latin typeface="Helvetica" panose="020B0604020202020204" pitchFamily="34" charset="0"/>
                <a:cs typeface="Helvetica" panose="020B0604020202020204" pitchFamily="34" charset="0"/>
              </a:rPr>
              <a:t>Model Selection and Hyperparameter Tuning</a:t>
            </a:r>
          </a:p>
          <a:p>
            <a:pPr marL="0" indent="0">
              <a:buNone/>
            </a:pPr>
            <a:r>
              <a:rPr lang="en-GB" dirty="0">
                <a:latin typeface="Helvetica" panose="020B0604020202020204" pitchFamily="34" charset="0"/>
                <a:cs typeface="Helvetica" panose="020B0604020202020204" pitchFamily="34" charset="0"/>
              </a:rPr>
              <a:t>Spark </a:t>
            </a:r>
            <a:r>
              <a:rPr lang="en-GB" dirty="0" err="1">
                <a:latin typeface="Helvetica" panose="020B0604020202020204" pitchFamily="34" charset="0"/>
                <a:cs typeface="Helvetica" panose="020B0604020202020204" pitchFamily="34" charset="0"/>
              </a:rPr>
              <a:t>MLlib</a:t>
            </a:r>
            <a:r>
              <a:rPr lang="en-GB" dirty="0">
                <a:latin typeface="Helvetica" panose="020B0604020202020204" pitchFamily="34" charset="0"/>
                <a:cs typeface="Helvetica" panose="020B0604020202020204" pitchFamily="34" charset="0"/>
              </a:rPr>
              <a:t> provides tools for hyperparameter tuning and model selection using cross-validation and grid search.</a:t>
            </a:r>
          </a:p>
          <a:p>
            <a:pPr marL="0" indent="0">
              <a:buNone/>
            </a:pPr>
            <a:endParaRPr lang="en-GB" dirty="0">
              <a:latin typeface="Helvetica" panose="020B0604020202020204" pitchFamily="34" charset="0"/>
              <a:cs typeface="Helvetica" panose="020B0604020202020204" pitchFamily="34" charset="0"/>
            </a:endParaRPr>
          </a:p>
          <a:p>
            <a:r>
              <a:rPr lang="en-GB" dirty="0" err="1">
                <a:latin typeface="Helvetica" panose="020B0604020202020204" pitchFamily="34" charset="0"/>
                <a:cs typeface="Helvetica" panose="020B0604020202020204" pitchFamily="34" charset="0"/>
              </a:rPr>
              <a:t>CrossValidator</a:t>
            </a:r>
            <a:r>
              <a:rPr lang="en-GB" dirty="0">
                <a:latin typeface="Helvetica" panose="020B0604020202020204" pitchFamily="34" charset="0"/>
                <a:cs typeface="Helvetica" panose="020B0604020202020204" pitchFamily="34" charset="0"/>
              </a:rPr>
              <a:t>: </a:t>
            </a:r>
            <a:r>
              <a:rPr lang="en-GB" dirty="0" err="1">
                <a:latin typeface="Helvetica" panose="020B0604020202020204" pitchFamily="34" charset="0"/>
                <a:cs typeface="Helvetica" panose="020B0604020202020204" pitchFamily="34" charset="0"/>
              </a:rPr>
              <a:t>org.apache.spark.ml.tuning.CrossValidator</a:t>
            </a:r>
            <a:endParaRPr lang="en-GB" dirty="0">
              <a:latin typeface="Helvetica" panose="020B0604020202020204" pitchFamily="34" charset="0"/>
              <a:cs typeface="Helvetica" panose="020B0604020202020204" pitchFamily="34" charset="0"/>
            </a:endParaRPr>
          </a:p>
          <a:p>
            <a:r>
              <a:rPr lang="en-GB" dirty="0" err="1">
                <a:latin typeface="Helvetica" panose="020B0604020202020204" pitchFamily="34" charset="0"/>
                <a:cs typeface="Helvetica" panose="020B0604020202020204" pitchFamily="34" charset="0"/>
              </a:rPr>
              <a:t>TrainValidationSplit</a:t>
            </a:r>
            <a:r>
              <a:rPr lang="en-GB" dirty="0">
                <a:latin typeface="Helvetica" panose="020B0604020202020204" pitchFamily="34" charset="0"/>
                <a:cs typeface="Helvetica" panose="020B0604020202020204" pitchFamily="34" charset="0"/>
              </a:rPr>
              <a:t>: </a:t>
            </a:r>
            <a:r>
              <a:rPr lang="en-GB" dirty="0" err="1">
                <a:latin typeface="Helvetica" panose="020B0604020202020204" pitchFamily="34" charset="0"/>
                <a:cs typeface="Helvetica" panose="020B0604020202020204" pitchFamily="34" charset="0"/>
              </a:rPr>
              <a:t>org.apache.spark.ml.tuning.TrainValidationSplit</a:t>
            </a:r>
            <a:endParaRPr lang="en-GB"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18478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305F2-4D75-4D76-BA59-F00627AB838F}"/>
              </a:ext>
            </a:extLst>
          </p:cNvPr>
          <p:cNvSpPr>
            <a:spLocks noGrp="1"/>
          </p:cNvSpPr>
          <p:nvPr>
            <p:ph type="title"/>
          </p:nvPr>
        </p:nvSpPr>
        <p:spPr>
          <a:xfrm>
            <a:off x="248652" y="240632"/>
            <a:ext cx="11726779" cy="457199"/>
          </a:xfrm>
        </p:spPr>
        <p:txBody>
          <a:bodyPr>
            <a:noAutofit/>
          </a:bodyPr>
          <a:lstStyle/>
          <a:p>
            <a:r>
              <a:rPr lang="en-GB" sz="2400" b="1" dirty="0">
                <a:latin typeface="Helvetica" panose="020B0604020202020204" pitchFamily="34" charset="0"/>
                <a:cs typeface="Helvetica" panose="020B0604020202020204" pitchFamily="34" charset="0"/>
              </a:rPr>
              <a:t>Apache Spark's </a:t>
            </a:r>
            <a:r>
              <a:rPr lang="en-GB" sz="2400" b="1" dirty="0" err="1">
                <a:latin typeface="Helvetica" panose="020B0604020202020204" pitchFamily="34" charset="0"/>
                <a:cs typeface="Helvetica" panose="020B0604020202020204" pitchFamily="34" charset="0"/>
              </a:rPr>
              <a:t>Mllib</a:t>
            </a:r>
            <a:r>
              <a:rPr lang="en-GB" sz="2400" b="1" dirty="0">
                <a:latin typeface="Helvetica" panose="020B0604020202020204" pitchFamily="34" charset="0"/>
                <a:cs typeface="Helvetica" panose="020B0604020202020204" pitchFamily="34" charset="0"/>
              </a:rPr>
              <a:t> – Model Evaluation and Tuning</a:t>
            </a:r>
          </a:p>
        </p:txBody>
      </p:sp>
      <p:sp>
        <p:nvSpPr>
          <p:cNvPr id="3" name="Content Placeholder 2">
            <a:extLst>
              <a:ext uri="{FF2B5EF4-FFF2-40B4-BE49-F238E27FC236}">
                <a16:creationId xmlns:a16="http://schemas.microsoft.com/office/drawing/2014/main" id="{88CB4E0E-ECE5-4628-8AFC-87C9EFB0840C}"/>
              </a:ext>
            </a:extLst>
          </p:cNvPr>
          <p:cNvSpPr>
            <a:spLocks noGrp="1"/>
          </p:cNvSpPr>
          <p:nvPr>
            <p:ph idx="1"/>
          </p:nvPr>
        </p:nvSpPr>
        <p:spPr>
          <a:xfrm>
            <a:off x="685801" y="1138988"/>
            <a:ext cx="10840914" cy="5638801"/>
          </a:xfrm>
        </p:spPr>
        <p:txBody>
          <a:bodyPr>
            <a:normAutofit/>
          </a:bodyPr>
          <a:lstStyle/>
          <a:p>
            <a:pPr marL="0" indent="0">
              <a:buNone/>
            </a:pPr>
            <a:r>
              <a:rPr lang="en-GB" b="1" dirty="0">
                <a:latin typeface="Helvetica" panose="020B0604020202020204" pitchFamily="34" charset="0"/>
                <a:cs typeface="Helvetica" panose="020B0604020202020204" pitchFamily="34" charset="0"/>
              </a:rPr>
              <a:t>Model Evaluation Metrics</a:t>
            </a:r>
          </a:p>
          <a:p>
            <a:r>
              <a:rPr lang="en-GB" dirty="0">
                <a:latin typeface="Helvetica" panose="020B0604020202020204" pitchFamily="34" charset="0"/>
                <a:cs typeface="Helvetica" panose="020B0604020202020204" pitchFamily="34" charset="0"/>
              </a:rPr>
              <a:t>Binary Classification: </a:t>
            </a:r>
            <a:r>
              <a:rPr lang="en-GB" dirty="0" err="1">
                <a:latin typeface="Helvetica" panose="020B0604020202020204" pitchFamily="34" charset="0"/>
                <a:cs typeface="Helvetica" panose="020B0604020202020204" pitchFamily="34" charset="0"/>
              </a:rPr>
              <a:t>org.apache.spark.ml.evaluation.BinaryClassificationEvaluator</a:t>
            </a:r>
            <a:endParaRPr lang="en-GB" dirty="0">
              <a:latin typeface="Helvetica" panose="020B0604020202020204" pitchFamily="34" charset="0"/>
              <a:cs typeface="Helvetica" panose="020B0604020202020204" pitchFamily="34" charset="0"/>
            </a:endParaRPr>
          </a:p>
          <a:p>
            <a:r>
              <a:rPr lang="en-GB" dirty="0">
                <a:latin typeface="Helvetica" panose="020B0604020202020204" pitchFamily="34" charset="0"/>
                <a:cs typeface="Helvetica" panose="020B0604020202020204" pitchFamily="34" charset="0"/>
              </a:rPr>
              <a:t>Multiclass Classification: org.apache.spark.ml.evaluation.MulticlassClassificationEvaluator</a:t>
            </a:r>
          </a:p>
          <a:p>
            <a:r>
              <a:rPr lang="en-GB" dirty="0">
                <a:latin typeface="Helvetica" panose="020B0604020202020204" pitchFamily="34" charset="0"/>
                <a:cs typeface="Helvetica" panose="020B0604020202020204" pitchFamily="34" charset="0"/>
              </a:rPr>
              <a:t>Regression: </a:t>
            </a:r>
            <a:r>
              <a:rPr lang="en-GB" dirty="0" err="1">
                <a:latin typeface="Helvetica" panose="020B0604020202020204" pitchFamily="34" charset="0"/>
                <a:cs typeface="Helvetica" panose="020B0604020202020204" pitchFamily="34" charset="0"/>
              </a:rPr>
              <a:t>org.apache.spark.ml.evaluation.RegressionEvaluator</a:t>
            </a:r>
            <a:endParaRPr lang="en-GB" dirty="0">
              <a:latin typeface="Helvetica" panose="020B0604020202020204" pitchFamily="34" charset="0"/>
              <a:cs typeface="Helvetica" panose="020B0604020202020204" pitchFamily="34" charset="0"/>
            </a:endParaRPr>
          </a:p>
          <a:p>
            <a:r>
              <a:rPr lang="en-GB" dirty="0">
                <a:latin typeface="Helvetica" panose="020B0604020202020204" pitchFamily="34" charset="0"/>
                <a:cs typeface="Helvetica" panose="020B0604020202020204" pitchFamily="34" charset="0"/>
              </a:rPr>
              <a:t>Clustering: </a:t>
            </a:r>
            <a:r>
              <a:rPr lang="en-GB" dirty="0" err="1">
                <a:latin typeface="Helvetica" panose="020B0604020202020204" pitchFamily="34" charset="0"/>
                <a:cs typeface="Helvetica" panose="020B0604020202020204" pitchFamily="34" charset="0"/>
              </a:rPr>
              <a:t>org.apache.spark.ml.evaluation.ClusteringEvaluator</a:t>
            </a:r>
            <a:endParaRPr lang="en-GB"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1399793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305F2-4D75-4D76-BA59-F00627AB838F}"/>
              </a:ext>
            </a:extLst>
          </p:cNvPr>
          <p:cNvSpPr>
            <a:spLocks noGrp="1"/>
          </p:cNvSpPr>
          <p:nvPr>
            <p:ph type="title"/>
          </p:nvPr>
        </p:nvSpPr>
        <p:spPr>
          <a:xfrm>
            <a:off x="248652" y="240632"/>
            <a:ext cx="11726779" cy="457199"/>
          </a:xfrm>
        </p:spPr>
        <p:txBody>
          <a:bodyPr>
            <a:noAutofit/>
          </a:bodyPr>
          <a:lstStyle/>
          <a:p>
            <a:r>
              <a:rPr lang="en-GB" sz="2400" b="1" dirty="0">
                <a:latin typeface="Helvetica" panose="020B0604020202020204" pitchFamily="34" charset="0"/>
                <a:cs typeface="Helvetica" panose="020B0604020202020204" pitchFamily="34" charset="0"/>
              </a:rPr>
              <a:t>Apache Spark's </a:t>
            </a:r>
            <a:r>
              <a:rPr lang="en-GB" sz="2400" b="1" dirty="0" err="1">
                <a:latin typeface="Helvetica" panose="020B0604020202020204" pitchFamily="34" charset="0"/>
                <a:cs typeface="Helvetica" panose="020B0604020202020204" pitchFamily="34" charset="0"/>
              </a:rPr>
              <a:t>Mllib</a:t>
            </a:r>
            <a:r>
              <a:rPr lang="en-GB" sz="2400" b="1" dirty="0">
                <a:latin typeface="Helvetica" panose="020B0604020202020204" pitchFamily="34" charset="0"/>
                <a:cs typeface="Helvetica" panose="020B0604020202020204" pitchFamily="34" charset="0"/>
              </a:rPr>
              <a:t> – summary</a:t>
            </a:r>
          </a:p>
        </p:txBody>
      </p:sp>
      <p:graphicFrame>
        <p:nvGraphicFramePr>
          <p:cNvPr id="4" name="Content Placeholder 3">
            <a:extLst>
              <a:ext uri="{FF2B5EF4-FFF2-40B4-BE49-F238E27FC236}">
                <a16:creationId xmlns:a16="http://schemas.microsoft.com/office/drawing/2014/main" id="{DF734E15-F704-22CE-FC40-2B9922D9D43A}"/>
              </a:ext>
            </a:extLst>
          </p:cNvPr>
          <p:cNvGraphicFramePr>
            <a:graphicFrameLocks noGrp="1"/>
          </p:cNvGraphicFramePr>
          <p:nvPr>
            <p:ph idx="1"/>
            <p:extLst>
              <p:ext uri="{D42A27DB-BD31-4B8C-83A1-F6EECF244321}">
                <p14:modId xmlns:p14="http://schemas.microsoft.com/office/powerpoint/2010/main" val="3951263168"/>
              </p:ext>
            </p:extLst>
          </p:nvPr>
        </p:nvGraphicFramePr>
        <p:xfrm>
          <a:off x="963775" y="1138239"/>
          <a:ext cx="10285088" cy="5638798"/>
        </p:xfrm>
        <a:graphic>
          <a:graphicData uri="http://schemas.openxmlformats.org/drawingml/2006/table">
            <a:tbl>
              <a:tblPr/>
              <a:tblGrid>
                <a:gridCol w="3118941">
                  <a:extLst>
                    <a:ext uri="{9D8B030D-6E8A-4147-A177-3AD203B41FA5}">
                      <a16:colId xmlns:a16="http://schemas.microsoft.com/office/drawing/2014/main" val="39364912"/>
                    </a:ext>
                  </a:extLst>
                </a:gridCol>
                <a:gridCol w="7166147">
                  <a:extLst>
                    <a:ext uri="{9D8B030D-6E8A-4147-A177-3AD203B41FA5}">
                      <a16:colId xmlns:a16="http://schemas.microsoft.com/office/drawing/2014/main" val="1829033735"/>
                    </a:ext>
                  </a:extLst>
                </a:gridCol>
              </a:tblGrid>
              <a:tr h="347003">
                <a:tc>
                  <a:txBody>
                    <a:bodyPr/>
                    <a:lstStyle/>
                    <a:p>
                      <a:r>
                        <a:rPr lang="en-US" sz="1700" b="1"/>
                        <a:t>Category</a:t>
                      </a:r>
                      <a:endParaRPr lang="en-US" sz="1700"/>
                    </a:p>
                  </a:txBody>
                  <a:tcPr marL="86751" marR="86751" marT="43375" marB="433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700" b="1"/>
                        <a:t>Algorithms in Spark MLlib</a:t>
                      </a:r>
                      <a:endParaRPr lang="en-US" sz="1700"/>
                    </a:p>
                  </a:txBody>
                  <a:tcPr marL="86751" marR="86751" marT="43375" marB="433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9443375"/>
                  </a:ext>
                </a:extLst>
              </a:tr>
              <a:tr h="607255">
                <a:tc>
                  <a:txBody>
                    <a:bodyPr/>
                    <a:lstStyle/>
                    <a:p>
                      <a:r>
                        <a:rPr lang="en-US" sz="1700" b="1"/>
                        <a:t>Supervised Learning</a:t>
                      </a:r>
                      <a:endParaRPr lang="en-US" sz="1700"/>
                    </a:p>
                  </a:txBody>
                  <a:tcPr marL="86751" marR="86751" marT="43375" marB="433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700"/>
                        <a:t>Logistic Regression, Decision Trees, Random Forests, GBT, Linear Regression, Naive Bayes, etc.</a:t>
                      </a:r>
                    </a:p>
                  </a:txBody>
                  <a:tcPr marL="86751" marR="86751" marT="43375" marB="433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10471401"/>
                  </a:ext>
                </a:extLst>
              </a:tr>
              <a:tr h="607255">
                <a:tc>
                  <a:txBody>
                    <a:bodyPr/>
                    <a:lstStyle/>
                    <a:p>
                      <a:r>
                        <a:rPr lang="en-US" sz="1700" b="1"/>
                        <a:t>Classification</a:t>
                      </a:r>
                      <a:endParaRPr lang="en-US" sz="1700"/>
                    </a:p>
                  </a:txBody>
                  <a:tcPr marL="86751" marR="86751" marT="43375" marB="433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700" dirty="0"/>
                        <a:t>Logistic Regression, Decision Trees, Random Forests, GBT, SVM, Naive Bayes, MLP</a:t>
                      </a:r>
                    </a:p>
                  </a:txBody>
                  <a:tcPr marL="86751" marR="86751" marT="43375" marB="433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80342025"/>
                  </a:ext>
                </a:extLst>
              </a:tr>
              <a:tr h="607255">
                <a:tc>
                  <a:txBody>
                    <a:bodyPr/>
                    <a:lstStyle/>
                    <a:p>
                      <a:r>
                        <a:rPr lang="en-US" sz="1700" b="1"/>
                        <a:t>Regression</a:t>
                      </a:r>
                      <a:endParaRPr lang="en-US" sz="1700"/>
                    </a:p>
                  </a:txBody>
                  <a:tcPr marL="86751" marR="86751" marT="43375" marB="433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700"/>
                        <a:t>Linear Regression, Decision Trees, Random Forests, GBT, Generalized Linear Models, AFT</a:t>
                      </a:r>
                    </a:p>
                  </a:txBody>
                  <a:tcPr marL="86751" marR="86751" marT="43375" marB="433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90147956"/>
                  </a:ext>
                </a:extLst>
              </a:tr>
              <a:tr h="607255">
                <a:tc>
                  <a:txBody>
                    <a:bodyPr/>
                    <a:lstStyle/>
                    <a:p>
                      <a:r>
                        <a:rPr lang="en-US" sz="1700" b="1"/>
                        <a:t>Unsupervised Learning</a:t>
                      </a:r>
                      <a:endParaRPr lang="en-US" sz="1700"/>
                    </a:p>
                  </a:txBody>
                  <a:tcPr marL="86751" marR="86751" marT="43375" marB="433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700"/>
                        <a:t>K-means, GMM, Bisecting K-means, LDA, PCA, SVD</a:t>
                      </a:r>
                    </a:p>
                  </a:txBody>
                  <a:tcPr marL="86751" marR="86751" marT="43375" marB="433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68823776"/>
                  </a:ext>
                </a:extLst>
              </a:tr>
              <a:tr h="347003">
                <a:tc>
                  <a:txBody>
                    <a:bodyPr/>
                    <a:lstStyle/>
                    <a:p>
                      <a:r>
                        <a:rPr lang="en-US" sz="1700" b="1"/>
                        <a:t>Clustering</a:t>
                      </a:r>
                      <a:endParaRPr lang="en-US" sz="1700"/>
                    </a:p>
                  </a:txBody>
                  <a:tcPr marL="86751" marR="86751" marT="43375" marB="433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700"/>
                        <a:t>K-means, GMM, Bisecting K-means, LDA</a:t>
                      </a:r>
                    </a:p>
                  </a:txBody>
                  <a:tcPr marL="86751" marR="86751" marT="43375" marB="433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49810625"/>
                  </a:ext>
                </a:extLst>
              </a:tr>
              <a:tr h="347003">
                <a:tc>
                  <a:txBody>
                    <a:bodyPr/>
                    <a:lstStyle/>
                    <a:p>
                      <a:r>
                        <a:rPr lang="en-US" sz="1700" b="1"/>
                        <a:t>Dimensionality Reduction</a:t>
                      </a:r>
                      <a:endParaRPr lang="en-US" sz="1700"/>
                    </a:p>
                  </a:txBody>
                  <a:tcPr marL="86751" marR="86751" marT="43375" marB="433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700"/>
                        <a:t>PCA, SVD</a:t>
                      </a:r>
                    </a:p>
                  </a:txBody>
                  <a:tcPr marL="86751" marR="86751" marT="43375" marB="433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68640269"/>
                  </a:ext>
                </a:extLst>
              </a:tr>
              <a:tr h="347003">
                <a:tc>
                  <a:txBody>
                    <a:bodyPr/>
                    <a:lstStyle/>
                    <a:p>
                      <a:r>
                        <a:rPr lang="en-US" sz="1700" b="1"/>
                        <a:t>Recommendation Systems</a:t>
                      </a:r>
                      <a:endParaRPr lang="en-US" sz="1700"/>
                    </a:p>
                  </a:txBody>
                  <a:tcPr marL="86751" marR="86751" marT="43375" marB="433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700"/>
                        <a:t>ALS (Alternating Least Squares)</a:t>
                      </a:r>
                    </a:p>
                  </a:txBody>
                  <a:tcPr marL="86751" marR="86751" marT="43375" marB="433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468857"/>
                  </a:ext>
                </a:extLst>
              </a:tr>
              <a:tr h="347003">
                <a:tc>
                  <a:txBody>
                    <a:bodyPr/>
                    <a:lstStyle/>
                    <a:p>
                      <a:r>
                        <a:rPr lang="en-US" sz="1700" b="1"/>
                        <a:t>Ensemble Methods</a:t>
                      </a:r>
                      <a:endParaRPr lang="en-US" sz="1700"/>
                    </a:p>
                  </a:txBody>
                  <a:tcPr marL="86751" marR="86751" marT="43375" marB="433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700"/>
                        <a:t>Random Forests, Gradient-Boosted Trees</a:t>
                      </a:r>
                    </a:p>
                  </a:txBody>
                  <a:tcPr marL="86751" marR="86751" marT="43375" marB="433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73768194"/>
                  </a:ext>
                </a:extLst>
              </a:tr>
              <a:tr h="607255">
                <a:tc>
                  <a:txBody>
                    <a:bodyPr/>
                    <a:lstStyle/>
                    <a:p>
                      <a:r>
                        <a:rPr lang="en-US" sz="1700" b="1"/>
                        <a:t>Feature Transformation</a:t>
                      </a:r>
                      <a:endParaRPr lang="en-US" sz="1700"/>
                    </a:p>
                  </a:txBody>
                  <a:tcPr marL="86751" marR="86751" marT="43375" marB="433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700"/>
                        <a:t>StandardScaler, MinMaxScaler, StringIndexer, OneHotEncoder, TF-IDF, Word2Vec, etc.</a:t>
                      </a:r>
                    </a:p>
                  </a:txBody>
                  <a:tcPr marL="86751" marR="86751" marT="43375" marB="433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30199808"/>
                  </a:ext>
                </a:extLst>
              </a:tr>
              <a:tr h="867508">
                <a:tc>
                  <a:txBody>
                    <a:bodyPr/>
                    <a:lstStyle/>
                    <a:p>
                      <a:r>
                        <a:rPr lang="en-US" sz="1700" b="1"/>
                        <a:t>Evaluation &amp; Tuning</a:t>
                      </a:r>
                      <a:endParaRPr lang="en-US" sz="1700"/>
                    </a:p>
                  </a:txBody>
                  <a:tcPr marL="86751" marR="86751" marT="43375" marB="433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700" dirty="0" err="1"/>
                        <a:t>CrossValidator</a:t>
                      </a:r>
                      <a:r>
                        <a:rPr lang="en-GB" sz="1700" dirty="0"/>
                        <a:t>, </a:t>
                      </a:r>
                      <a:r>
                        <a:rPr lang="en-GB" sz="1700" dirty="0" err="1"/>
                        <a:t>TrainValidationSplit</a:t>
                      </a:r>
                      <a:r>
                        <a:rPr lang="en-GB" sz="1700" dirty="0"/>
                        <a:t>, </a:t>
                      </a:r>
                      <a:r>
                        <a:rPr lang="en-GB" sz="1700" dirty="0" err="1"/>
                        <a:t>BinaryClassificationEvaluator</a:t>
                      </a:r>
                      <a:r>
                        <a:rPr lang="en-GB" sz="1700" dirty="0"/>
                        <a:t>, </a:t>
                      </a:r>
                      <a:r>
                        <a:rPr lang="en-GB" sz="1700" dirty="0" err="1"/>
                        <a:t>RegressionEvaluator</a:t>
                      </a:r>
                      <a:r>
                        <a:rPr lang="en-GB" sz="1700" dirty="0"/>
                        <a:t>, etc.</a:t>
                      </a:r>
                    </a:p>
                  </a:txBody>
                  <a:tcPr marL="86751" marR="86751" marT="43375" marB="433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9588800"/>
                  </a:ext>
                </a:extLst>
              </a:tr>
            </a:tbl>
          </a:graphicData>
        </a:graphic>
      </p:graphicFrame>
    </p:spTree>
    <p:extLst>
      <p:ext uri="{BB962C8B-B14F-4D97-AF65-F5344CB8AC3E}">
        <p14:creationId xmlns:p14="http://schemas.microsoft.com/office/powerpoint/2010/main" val="19376655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305F2-4D75-4D76-BA59-F00627AB838F}"/>
              </a:ext>
            </a:extLst>
          </p:cNvPr>
          <p:cNvSpPr>
            <a:spLocks noGrp="1"/>
          </p:cNvSpPr>
          <p:nvPr>
            <p:ph type="title"/>
          </p:nvPr>
        </p:nvSpPr>
        <p:spPr>
          <a:xfrm>
            <a:off x="248652" y="240632"/>
            <a:ext cx="11726779" cy="457199"/>
          </a:xfrm>
        </p:spPr>
        <p:txBody>
          <a:bodyPr>
            <a:noAutofit/>
          </a:bodyPr>
          <a:lstStyle/>
          <a:p>
            <a:r>
              <a:rPr lang="en-GB" sz="2400" b="1" dirty="0">
                <a:latin typeface="Helvetica" panose="020B0604020202020204" pitchFamily="34" charset="0"/>
                <a:cs typeface="Helvetica" panose="020B0604020202020204" pitchFamily="34" charset="0"/>
              </a:rPr>
              <a:t>Apache Spark's </a:t>
            </a:r>
            <a:r>
              <a:rPr lang="en-GB" sz="2400" b="1" dirty="0" err="1">
                <a:latin typeface="Helvetica" panose="020B0604020202020204" pitchFamily="34" charset="0"/>
                <a:cs typeface="Helvetica" panose="020B0604020202020204" pitchFamily="34" charset="0"/>
              </a:rPr>
              <a:t>Mllib</a:t>
            </a:r>
            <a:r>
              <a:rPr lang="en-GB" sz="2400" b="1" dirty="0">
                <a:latin typeface="Helvetica" panose="020B0604020202020204" pitchFamily="34" charset="0"/>
                <a:cs typeface="Helvetica" panose="020B0604020202020204" pitchFamily="34" charset="0"/>
              </a:rPr>
              <a:t> – summary</a:t>
            </a:r>
          </a:p>
        </p:txBody>
      </p:sp>
      <p:graphicFrame>
        <p:nvGraphicFramePr>
          <p:cNvPr id="4" name="Content Placeholder 3">
            <a:extLst>
              <a:ext uri="{FF2B5EF4-FFF2-40B4-BE49-F238E27FC236}">
                <a16:creationId xmlns:a16="http://schemas.microsoft.com/office/drawing/2014/main" id="{DF734E15-F704-22CE-FC40-2B9922D9D43A}"/>
              </a:ext>
            </a:extLst>
          </p:cNvPr>
          <p:cNvGraphicFramePr>
            <a:graphicFrameLocks noGrp="1"/>
          </p:cNvGraphicFramePr>
          <p:nvPr>
            <p:ph idx="1"/>
          </p:nvPr>
        </p:nvGraphicFramePr>
        <p:xfrm>
          <a:off x="963775" y="1138239"/>
          <a:ext cx="10285088" cy="5638798"/>
        </p:xfrm>
        <a:graphic>
          <a:graphicData uri="http://schemas.openxmlformats.org/drawingml/2006/table">
            <a:tbl>
              <a:tblPr/>
              <a:tblGrid>
                <a:gridCol w="3118941">
                  <a:extLst>
                    <a:ext uri="{9D8B030D-6E8A-4147-A177-3AD203B41FA5}">
                      <a16:colId xmlns:a16="http://schemas.microsoft.com/office/drawing/2014/main" val="39364912"/>
                    </a:ext>
                  </a:extLst>
                </a:gridCol>
                <a:gridCol w="7166147">
                  <a:extLst>
                    <a:ext uri="{9D8B030D-6E8A-4147-A177-3AD203B41FA5}">
                      <a16:colId xmlns:a16="http://schemas.microsoft.com/office/drawing/2014/main" val="1829033735"/>
                    </a:ext>
                  </a:extLst>
                </a:gridCol>
              </a:tblGrid>
              <a:tr h="347003">
                <a:tc>
                  <a:txBody>
                    <a:bodyPr/>
                    <a:lstStyle/>
                    <a:p>
                      <a:r>
                        <a:rPr lang="en-US" sz="1700" b="1"/>
                        <a:t>Category</a:t>
                      </a:r>
                      <a:endParaRPr lang="en-US" sz="1700"/>
                    </a:p>
                  </a:txBody>
                  <a:tcPr marL="86751" marR="86751" marT="43375" marB="433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700" b="1"/>
                        <a:t>Algorithms in Spark MLlib</a:t>
                      </a:r>
                      <a:endParaRPr lang="en-US" sz="1700"/>
                    </a:p>
                  </a:txBody>
                  <a:tcPr marL="86751" marR="86751" marT="43375" marB="433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9443375"/>
                  </a:ext>
                </a:extLst>
              </a:tr>
              <a:tr h="607255">
                <a:tc>
                  <a:txBody>
                    <a:bodyPr/>
                    <a:lstStyle/>
                    <a:p>
                      <a:r>
                        <a:rPr lang="en-US" sz="1700" b="1"/>
                        <a:t>Supervised Learning</a:t>
                      </a:r>
                      <a:endParaRPr lang="en-US" sz="1700"/>
                    </a:p>
                  </a:txBody>
                  <a:tcPr marL="86751" marR="86751" marT="43375" marB="433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700"/>
                        <a:t>Logistic Regression, Decision Trees, Random Forests, GBT, Linear Regression, Naive Bayes, etc.</a:t>
                      </a:r>
                    </a:p>
                  </a:txBody>
                  <a:tcPr marL="86751" marR="86751" marT="43375" marB="433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10471401"/>
                  </a:ext>
                </a:extLst>
              </a:tr>
              <a:tr h="607255">
                <a:tc>
                  <a:txBody>
                    <a:bodyPr/>
                    <a:lstStyle/>
                    <a:p>
                      <a:r>
                        <a:rPr lang="en-US" sz="1700" b="1"/>
                        <a:t>Classification</a:t>
                      </a:r>
                      <a:endParaRPr lang="en-US" sz="1700"/>
                    </a:p>
                  </a:txBody>
                  <a:tcPr marL="86751" marR="86751" marT="43375" marB="433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700" dirty="0"/>
                        <a:t>Logistic Regression, Decision Trees, Random Forests, GBT, SVM, Naive Bayes, MLP</a:t>
                      </a:r>
                    </a:p>
                  </a:txBody>
                  <a:tcPr marL="86751" marR="86751" marT="43375" marB="433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80342025"/>
                  </a:ext>
                </a:extLst>
              </a:tr>
              <a:tr h="607255">
                <a:tc>
                  <a:txBody>
                    <a:bodyPr/>
                    <a:lstStyle/>
                    <a:p>
                      <a:r>
                        <a:rPr lang="en-US" sz="1700" b="1"/>
                        <a:t>Regression</a:t>
                      </a:r>
                      <a:endParaRPr lang="en-US" sz="1700"/>
                    </a:p>
                  </a:txBody>
                  <a:tcPr marL="86751" marR="86751" marT="43375" marB="433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700"/>
                        <a:t>Linear Regression, Decision Trees, Random Forests, GBT, Generalized Linear Models, AFT</a:t>
                      </a:r>
                    </a:p>
                  </a:txBody>
                  <a:tcPr marL="86751" marR="86751" marT="43375" marB="433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90147956"/>
                  </a:ext>
                </a:extLst>
              </a:tr>
              <a:tr h="607255">
                <a:tc>
                  <a:txBody>
                    <a:bodyPr/>
                    <a:lstStyle/>
                    <a:p>
                      <a:r>
                        <a:rPr lang="en-US" sz="1700" b="1"/>
                        <a:t>Unsupervised Learning</a:t>
                      </a:r>
                      <a:endParaRPr lang="en-US" sz="1700"/>
                    </a:p>
                  </a:txBody>
                  <a:tcPr marL="86751" marR="86751" marT="43375" marB="433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700"/>
                        <a:t>K-means, GMM, Bisecting K-means, LDA, PCA, SVD</a:t>
                      </a:r>
                    </a:p>
                  </a:txBody>
                  <a:tcPr marL="86751" marR="86751" marT="43375" marB="433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68823776"/>
                  </a:ext>
                </a:extLst>
              </a:tr>
              <a:tr h="347003">
                <a:tc>
                  <a:txBody>
                    <a:bodyPr/>
                    <a:lstStyle/>
                    <a:p>
                      <a:r>
                        <a:rPr lang="en-US" sz="1700" b="1"/>
                        <a:t>Clustering</a:t>
                      </a:r>
                      <a:endParaRPr lang="en-US" sz="1700"/>
                    </a:p>
                  </a:txBody>
                  <a:tcPr marL="86751" marR="86751" marT="43375" marB="433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700"/>
                        <a:t>K-means, GMM, Bisecting K-means, LDA</a:t>
                      </a:r>
                    </a:p>
                  </a:txBody>
                  <a:tcPr marL="86751" marR="86751" marT="43375" marB="433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49810625"/>
                  </a:ext>
                </a:extLst>
              </a:tr>
              <a:tr h="347003">
                <a:tc>
                  <a:txBody>
                    <a:bodyPr/>
                    <a:lstStyle/>
                    <a:p>
                      <a:r>
                        <a:rPr lang="en-US" sz="1700" b="1"/>
                        <a:t>Dimensionality Reduction</a:t>
                      </a:r>
                      <a:endParaRPr lang="en-US" sz="1700"/>
                    </a:p>
                  </a:txBody>
                  <a:tcPr marL="86751" marR="86751" marT="43375" marB="433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700"/>
                        <a:t>PCA, SVD</a:t>
                      </a:r>
                    </a:p>
                  </a:txBody>
                  <a:tcPr marL="86751" marR="86751" marT="43375" marB="433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68640269"/>
                  </a:ext>
                </a:extLst>
              </a:tr>
              <a:tr h="347003">
                <a:tc>
                  <a:txBody>
                    <a:bodyPr/>
                    <a:lstStyle/>
                    <a:p>
                      <a:r>
                        <a:rPr lang="en-US" sz="1700" b="1"/>
                        <a:t>Recommendation Systems</a:t>
                      </a:r>
                      <a:endParaRPr lang="en-US" sz="1700"/>
                    </a:p>
                  </a:txBody>
                  <a:tcPr marL="86751" marR="86751" marT="43375" marB="433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700"/>
                        <a:t>ALS (Alternating Least Squares)</a:t>
                      </a:r>
                    </a:p>
                  </a:txBody>
                  <a:tcPr marL="86751" marR="86751" marT="43375" marB="433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468857"/>
                  </a:ext>
                </a:extLst>
              </a:tr>
              <a:tr h="347003">
                <a:tc>
                  <a:txBody>
                    <a:bodyPr/>
                    <a:lstStyle/>
                    <a:p>
                      <a:r>
                        <a:rPr lang="en-US" sz="1700" b="1"/>
                        <a:t>Ensemble Methods</a:t>
                      </a:r>
                      <a:endParaRPr lang="en-US" sz="1700"/>
                    </a:p>
                  </a:txBody>
                  <a:tcPr marL="86751" marR="86751" marT="43375" marB="433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700"/>
                        <a:t>Random Forests, Gradient-Boosted Trees</a:t>
                      </a:r>
                    </a:p>
                  </a:txBody>
                  <a:tcPr marL="86751" marR="86751" marT="43375" marB="433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73768194"/>
                  </a:ext>
                </a:extLst>
              </a:tr>
              <a:tr h="607255">
                <a:tc>
                  <a:txBody>
                    <a:bodyPr/>
                    <a:lstStyle/>
                    <a:p>
                      <a:r>
                        <a:rPr lang="en-US" sz="1700" b="1"/>
                        <a:t>Feature Transformation</a:t>
                      </a:r>
                      <a:endParaRPr lang="en-US" sz="1700"/>
                    </a:p>
                  </a:txBody>
                  <a:tcPr marL="86751" marR="86751" marT="43375" marB="433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700"/>
                        <a:t>StandardScaler, MinMaxScaler, StringIndexer, OneHotEncoder, TF-IDF, Word2Vec, etc.</a:t>
                      </a:r>
                    </a:p>
                  </a:txBody>
                  <a:tcPr marL="86751" marR="86751" marT="43375" marB="433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30199808"/>
                  </a:ext>
                </a:extLst>
              </a:tr>
              <a:tr h="867508">
                <a:tc>
                  <a:txBody>
                    <a:bodyPr/>
                    <a:lstStyle/>
                    <a:p>
                      <a:r>
                        <a:rPr lang="en-US" sz="1700" b="1"/>
                        <a:t>Evaluation &amp; Tuning</a:t>
                      </a:r>
                      <a:endParaRPr lang="en-US" sz="1700"/>
                    </a:p>
                  </a:txBody>
                  <a:tcPr marL="86751" marR="86751" marT="43375" marB="433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700" dirty="0" err="1"/>
                        <a:t>CrossValidator</a:t>
                      </a:r>
                      <a:r>
                        <a:rPr lang="en-GB" sz="1700" dirty="0"/>
                        <a:t>, </a:t>
                      </a:r>
                      <a:r>
                        <a:rPr lang="en-GB" sz="1700" dirty="0" err="1"/>
                        <a:t>TrainValidationSplit</a:t>
                      </a:r>
                      <a:r>
                        <a:rPr lang="en-GB" sz="1700" dirty="0"/>
                        <a:t>, </a:t>
                      </a:r>
                      <a:r>
                        <a:rPr lang="en-GB" sz="1700" dirty="0" err="1"/>
                        <a:t>BinaryClassificationEvaluator</a:t>
                      </a:r>
                      <a:r>
                        <a:rPr lang="en-GB" sz="1700" dirty="0"/>
                        <a:t>, </a:t>
                      </a:r>
                      <a:r>
                        <a:rPr lang="en-GB" sz="1700" dirty="0" err="1"/>
                        <a:t>RegressionEvaluator</a:t>
                      </a:r>
                      <a:r>
                        <a:rPr lang="en-GB" sz="1700" dirty="0"/>
                        <a:t>, etc.</a:t>
                      </a:r>
                    </a:p>
                  </a:txBody>
                  <a:tcPr marL="86751" marR="86751" marT="43375" marB="433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9588800"/>
                  </a:ext>
                </a:extLst>
              </a:tr>
            </a:tbl>
          </a:graphicData>
        </a:graphic>
      </p:graphicFrame>
    </p:spTree>
    <p:extLst>
      <p:ext uri="{BB962C8B-B14F-4D97-AF65-F5344CB8AC3E}">
        <p14:creationId xmlns:p14="http://schemas.microsoft.com/office/powerpoint/2010/main" val="11290839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305F2-4D75-4D76-BA59-F00627AB838F}"/>
              </a:ext>
            </a:extLst>
          </p:cNvPr>
          <p:cNvSpPr>
            <a:spLocks noGrp="1"/>
          </p:cNvSpPr>
          <p:nvPr>
            <p:ph type="title"/>
          </p:nvPr>
        </p:nvSpPr>
        <p:spPr>
          <a:xfrm>
            <a:off x="248652" y="240632"/>
            <a:ext cx="11726779" cy="457199"/>
          </a:xfrm>
        </p:spPr>
        <p:txBody>
          <a:bodyPr>
            <a:noAutofit/>
          </a:bodyPr>
          <a:lstStyle/>
          <a:p>
            <a:r>
              <a:rPr lang="en-GB" sz="2400" b="1" dirty="0">
                <a:latin typeface="Helvetica" panose="020B0604020202020204" pitchFamily="34" charset="0"/>
                <a:cs typeface="Helvetica" panose="020B0604020202020204" pitchFamily="34" charset="0"/>
              </a:rPr>
              <a:t>Apache Spark's </a:t>
            </a:r>
            <a:r>
              <a:rPr lang="en-GB" sz="2400" b="1" dirty="0" err="1">
                <a:latin typeface="Helvetica" panose="020B0604020202020204" pitchFamily="34" charset="0"/>
                <a:cs typeface="Helvetica" panose="020B0604020202020204" pitchFamily="34" charset="0"/>
              </a:rPr>
              <a:t>Mllib</a:t>
            </a:r>
            <a:r>
              <a:rPr lang="en-GB" sz="2400" b="1" dirty="0">
                <a:latin typeface="Helvetica" panose="020B0604020202020204" pitchFamily="34" charset="0"/>
                <a:cs typeface="Helvetica" panose="020B0604020202020204" pitchFamily="34" charset="0"/>
              </a:rPr>
              <a:t> – tips</a:t>
            </a:r>
          </a:p>
        </p:txBody>
      </p:sp>
      <p:sp>
        <p:nvSpPr>
          <p:cNvPr id="5" name="Content Placeholder 4">
            <a:extLst>
              <a:ext uri="{FF2B5EF4-FFF2-40B4-BE49-F238E27FC236}">
                <a16:creationId xmlns:a16="http://schemas.microsoft.com/office/drawing/2014/main" id="{6CB924EA-478A-9D14-CA24-460F75BB5E27}"/>
              </a:ext>
            </a:extLst>
          </p:cNvPr>
          <p:cNvSpPr>
            <a:spLocks noGrp="1"/>
          </p:cNvSpPr>
          <p:nvPr>
            <p:ph idx="1"/>
          </p:nvPr>
        </p:nvSpPr>
        <p:spPr>
          <a:xfrm>
            <a:off x="685801" y="1034716"/>
            <a:ext cx="10840914" cy="4756485"/>
          </a:xfrm>
        </p:spPr>
        <p:txBody>
          <a:bodyPr/>
          <a:lstStyle/>
          <a:p>
            <a:pPr marL="0" indent="0">
              <a:buNone/>
            </a:pPr>
            <a:r>
              <a:rPr lang="en-GB" b="1" dirty="0"/>
              <a:t>Tips for Working with Spark </a:t>
            </a:r>
            <a:r>
              <a:rPr lang="en-GB" b="1" dirty="0" err="1"/>
              <a:t>MLlib</a:t>
            </a:r>
            <a:endParaRPr lang="en-GB" b="1" dirty="0"/>
          </a:p>
          <a:p>
            <a:r>
              <a:rPr lang="en-GB" b="1" dirty="0"/>
              <a:t>Use </a:t>
            </a:r>
            <a:r>
              <a:rPr lang="en-GB" b="1" dirty="0" err="1"/>
              <a:t>DataFrames</a:t>
            </a:r>
            <a:r>
              <a:rPr lang="en-GB" dirty="0"/>
              <a:t>: Always prefer the </a:t>
            </a:r>
            <a:r>
              <a:rPr lang="en-GB" dirty="0" err="1"/>
              <a:t>DataFrame</a:t>
            </a:r>
            <a:r>
              <a:rPr lang="en-GB" dirty="0"/>
              <a:t>-based API over the deprecated RDD-based API.</a:t>
            </a:r>
          </a:p>
          <a:p>
            <a:r>
              <a:rPr lang="en-GB" b="1" dirty="0"/>
              <a:t>Caching</a:t>
            </a:r>
            <a:r>
              <a:rPr lang="en-GB" dirty="0"/>
              <a:t>: Cache your data (using .cache()) if you are performing multiple operations or iterations on the same dataset to improve performance.</a:t>
            </a:r>
          </a:p>
          <a:p>
            <a:r>
              <a:rPr lang="en-GB" b="1" dirty="0"/>
              <a:t>Parameter Tuning</a:t>
            </a:r>
            <a:r>
              <a:rPr lang="en-GB" dirty="0"/>
              <a:t>: Use </a:t>
            </a:r>
            <a:r>
              <a:rPr lang="en-GB" dirty="0" err="1"/>
              <a:t>CrossValidator</a:t>
            </a:r>
            <a:r>
              <a:rPr lang="en-GB" dirty="0"/>
              <a:t> or </a:t>
            </a:r>
            <a:r>
              <a:rPr lang="en-GB" dirty="0" err="1"/>
              <a:t>TrainValidationSplit</a:t>
            </a:r>
            <a:r>
              <a:rPr lang="en-GB" dirty="0"/>
              <a:t> for hyperparameter tuning.</a:t>
            </a:r>
          </a:p>
          <a:p>
            <a:r>
              <a:rPr lang="en-GB" b="1" dirty="0"/>
              <a:t>Model Persistence</a:t>
            </a:r>
            <a:r>
              <a:rPr lang="en-GB" dirty="0"/>
              <a:t>: Save and load models with the save() and load() methods to reuse them across different sessions.</a:t>
            </a:r>
          </a:p>
          <a:p>
            <a:r>
              <a:rPr lang="en-GB" b="1" dirty="0"/>
              <a:t>Scaling Data</a:t>
            </a:r>
            <a:r>
              <a:rPr lang="en-GB" dirty="0"/>
              <a:t>: Many algorithms perform better when features are scaled. Always consider using </a:t>
            </a:r>
            <a:r>
              <a:rPr lang="en-GB" dirty="0" err="1"/>
              <a:t>StandardScaler</a:t>
            </a:r>
            <a:r>
              <a:rPr lang="en-GB" dirty="0"/>
              <a:t> or </a:t>
            </a:r>
            <a:r>
              <a:rPr lang="en-GB" dirty="0" err="1"/>
              <a:t>MinMaxScaler</a:t>
            </a:r>
            <a:r>
              <a:rPr lang="en-GB" dirty="0"/>
              <a:t>.</a:t>
            </a:r>
          </a:p>
          <a:p>
            <a:pPr marL="0" indent="0">
              <a:buNone/>
            </a:pPr>
            <a:endParaRPr lang="en-US" dirty="0"/>
          </a:p>
        </p:txBody>
      </p:sp>
    </p:spTree>
    <p:extLst>
      <p:ext uri="{BB962C8B-B14F-4D97-AF65-F5344CB8AC3E}">
        <p14:creationId xmlns:p14="http://schemas.microsoft.com/office/powerpoint/2010/main" val="2870651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305F2-4D75-4D76-BA59-F00627AB838F}"/>
              </a:ext>
            </a:extLst>
          </p:cNvPr>
          <p:cNvSpPr>
            <a:spLocks noGrp="1"/>
          </p:cNvSpPr>
          <p:nvPr>
            <p:ph type="title"/>
          </p:nvPr>
        </p:nvSpPr>
        <p:spPr>
          <a:xfrm>
            <a:off x="248652" y="240632"/>
            <a:ext cx="11726779" cy="457199"/>
          </a:xfrm>
        </p:spPr>
        <p:txBody>
          <a:bodyPr>
            <a:noAutofit/>
          </a:bodyPr>
          <a:lstStyle/>
          <a:p>
            <a:r>
              <a:rPr lang="en-GB" sz="2400" b="1" dirty="0">
                <a:latin typeface="Helvetica" panose="020B0604020202020204" pitchFamily="34" charset="0"/>
                <a:cs typeface="Helvetica" panose="020B0604020202020204" pitchFamily="34" charset="0"/>
              </a:rPr>
              <a:t>Key Features of Spark </a:t>
            </a:r>
            <a:r>
              <a:rPr lang="en-GB" sz="2400" b="1" dirty="0" err="1">
                <a:latin typeface="Helvetica" panose="020B0604020202020204" pitchFamily="34" charset="0"/>
                <a:cs typeface="Helvetica" panose="020B0604020202020204" pitchFamily="34" charset="0"/>
              </a:rPr>
              <a:t>MLlib</a:t>
            </a:r>
            <a:r>
              <a:rPr lang="en-GB" sz="2400" b="1" dirty="0">
                <a:latin typeface="Helvetica" panose="020B0604020202020204" pitchFamily="34" charset="0"/>
                <a:cs typeface="Helvetica" panose="020B0604020202020204" pitchFamily="34" charset="0"/>
              </a:rPr>
              <a:t>?</a:t>
            </a:r>
          </a:p>
        </p:txBody>
      </p:sp>
      <p:sp>
        <p:nvSpPr>
          <p:cNvPr id="3" name="Content Placeholder 2">
            <a:extLst>
              <a:ext uri="{FF2B5EF4-FFF2-40B4-BE49-F238E27FC236}">
                <a16:creationId xmlns:a16="http://schemas.microsoft.com/office/drawing/2014/main" id="{88CB4E0E-ECE5-4628-8AFC-87C9EFB0840C}"/>
              </a:ext>
            </a:extLst>
          </p:cNvPr>
          <p:cNvSpPr>
            <a:spLocks noGrp="1"/>
          </p:cNvSpPr>
          <p:nvPr>
            <p:ph idx="1"/>
          </p:nvPr>
        </p:nvSpPr>
        <p:spPr>
          <a:xfrm>
            <a:off x="685801" y="1138989"/>
            <a:ext cx="10840914" cy="3577390"/>
          </a:xfrm>
        </p:spPr>
        <p:txBody>
          <a:bodyPr>
            <a:normAutofit fontScale="85000" lnSpcReduction="10000"/>
          </a:bodyPr>
          <a:lstStyle/>
          <a:p>
            <a:pPr marL="0" indent="0">
              <a:buNone/>
            </a:pPr>
            <a:r>
              <a:rPr lang="en-GB" b="1" dirty="0">
                <a:latin typeface="Helvetica" panose="020B0604020202020204" pitchFamily="34" charset="0"/>
                <a:cs typeface="Helvetica" panose="020B0604020202020204" pitchFamily="34" charset="0"/>
              </a:rPr>
              <a:t>Scalability</a:t>
            </a:r>
            <a:r>
              <a:rPr lang="en-GB" dirty="0">
                <a:latin typeface="Helvetica" panose="020B0604020202020204" pitchFamily="34" charset="0"/>
                <a:cs typeface="Helvetica" panose="020B0604020202020204" pitchFamily="34" charset="0"/>
              </a:rPr>
              <a:t>: </a:t>
            </a:r>
            <a:r>
              <a:rPr lang="en-GB" dirty="0" err="1">
                <a:latin typeface="Helvetica" panose="020B0604020202020204" pitchFamily="34" charset="0"/>
                <a:cs typeface="Helvetica" panose="020B0604020202020204" pitchFamily="34" charset="0"/>
              </a:rPr>
              <a:t>MLlib</a:t>
            </a:r>
            <a:r>
              <a:rPr lang="en-GB" dirty="0">
                <a:latin typeface="Helvetica" panose="020B0604020202020204" pitchFamily="34" charset="0"/>
                <a:cs typeface="Helvetica" panose="020B0604020202020204" pitchFamily="34" charset="0"/>
              </a:rPr>
              <a:t> is designed to work with Big Data and can easily scale to clusters of machines.</a:t>
            </a:r>
          </a:p>
          <a:p>
            <a:pPr marL="0" indent="0">
              <a:buNone/>
            </a:pPr>
            <a:endParaRPr lang="en-GB" dirty="0">
              <a:latin typeface="Helvetica" panose="020B0604020202020204" pitchFamily="34" charset="0"/>
              <a:cs typeface="Helvetica" panose="020B0604020202020204" pitchFamily="34" charset="0"/>
            </a:endParaRPr>
          </a:p>
          <a:p>
            <a:pPr marL="0" indent="0">
              <a:buNone/>
            </a:pPr>
            <a:r>
              <a:rPr lang="en-GB" b="1" dirty="0">
                <a:latin typeface="Helvetica" panose="020B0604020202020204" pitchFamily="34" charset="0"/>
                <a:cs typeface="Helvetica" panose="020B0604020202020204" pitchFamily="34" charset="0"/>
              </a:rPr>
              <a:t>Distributed Computing</a:t>
            </a:r>
            <a:r>
              <a:rPr lang="en-GB" dirty="0">
                <a:latin typeface="Helvetica" panose="020B0604020202020204" pitchFamily="34" charset="0"/>
                <a:cs typeface="Helvetica" panose="020B0604020202020204" pitchFamily="34" charset="0"/>
              </a:rPr>
              <a:t>: Spark </a:t>
            </a:r>
            <a:r>
              <a:rPr lang="en-GB" dirty="0" err="1">
                <a:latin typeface="Helvetica" panose="020B0604020202020204" pitchFamily="34" charset="0"/>
                <a:cs typeface="Helvetica" panose="020B0604020202020204" pitchFamily="34" charset="0"/>
              </a:rPr>
              <a:t>MLlib</a:t>
            </a:r>
            <a:r>
              <a:rPr lang="en-GB" dirty="0">
                <a:latin typeface="Helvetica" panose="020B0604020202020204" pitchFamily="34" charset="0"/>
                <a:cs typeface="Helvetica" panose="020B0604020202020204" pitchFamily="34" charset="0"/>
              </a:rPr>
              <a:t> uses Spark's distributed architecture, so it can distribute computations across multiple nodes.</a:t>
            </a:r>
          </a:p>
          <a:p>
            <a:pPr marL="0" indent="0">
              <a:buNone/>
            </a:pPr>
            <a:endParaRPr lang="en-GB" dirty="0">
              <a:latin typeface="Helvetica" panose="020B0604020202020204" pitchFamily="34" charset="0"/>
              <a:cs typeface="Helvetica" panose="020B0604020202020204" pitchFamily="34" charset="0"/>
            </a:endParaRPr>
          </a:p>
          <a:p>
            <a:pPr marL="0" indent="0">
              <a:buNone/>
            </a:pPr>
            <a:r>
              <a:rPr lang="en-GB" b="1" dirty="0">
                <a:latin typeface="Helvetica" panose="020B0604020202020204" pitchFamily="34" charset="0"/>
                <a:cs typeface="Helvetica" panose="020B0604020202020204" pitchFamily="34" charset="0"/>
              </a:rPr>
              <a:t>High-Level API</a:t>
            </a:r>
            <a:r>
              <a:rPr lang="en-GB" dirty="0">
                <a:latin typeface="Helvetica" panose="020B0604020202020204" pitchFamily="34" charset="0"/>
                <a:cs typeface="Helvetica" panose="020B0604020202020204" pitchFamily="34" charset="0"/>
              </a:rPr>
              <a:t>: The </a:t>
            </a:r>
            <a:r>
              <a:rPr lang="en-GB" dirty="0" err="1">
                <a:latin typeface="Helvetica" panose="020B0604020202020204" pitchFamily="34" charset="0"/>
                <a:cs typeface="Helvetica" panose="020B0604020202020204" pitchFamily="34" charset="0"/>
              </a:rPr>
              <a:t>DataFrame</a:t>
            </a:r>
            <a:r>
              <a:rPr lang="en-GB" dirty="0">
                <a:latin typeface="Helvetica" panose="020B0604020202020204" pitchFamily="34" charset="0"/>
                <a:cs typeface="Helvetica" panose="020B0604020202020204" pitchFamily="34" charset="0"/>
              </a:rPr>
              <a:t>-based API lets you use familiar SQL-like operations for machine learning tasks.</a:t>
            </a:r>
          </a:p>
          <a:p>
            <a:pPr marL="0" indent="0">
              <a:buNone/>
            </a:pPr>
            <a:endParaRPr lang="en-GB" dirty="0">
              <a:latin typeface="Helvetica" panose="020B0604020202020204" pitchFamily="34" charset="0"/>
              <a:cs typeface="Helvetica" panose="020B0604020202020204" pitchFamily="34" charset="0"/>
            </a:endParaRPr>
          </a:p>
          <a:p>
            <a:pPr marL="0" indent="0">
              <a:buNone/>
            </a:pPr>
            <a:r>
              <a:rPr lang="en-GB" b="1" dirty="0">
                <a:latin typeface="Helvetica" panose="020B0604020202020204" pitchFamily="34" charset="0"/>
                <a:cs typeface="Helvetica" panose="020B0604020202020204" pitchFamily="34" charset="0"/>
              </a:rPr>
              <a:t>Support for Multiple Languages</a:t>
            </a:r>
            <a:r>
              <a:rPr lang="en-GB" dirty="0">
                <a:latin typeface="Helvetica" panose="020B0604020202020204" pitchFamily="34" charset="0"/>
                <a:cs typeface="Helvetica" panose="020B0604020202020204" pitchFamily="34" charset="0"/>
              </a:rPr>
              <a:t>: You can use Spark </a:t>
            </a:r>
            <a:r>
              <a:rPr lang="en-GB" dirty="0" err="1">
                <a:latin typeface="Helvetica" panose="020B0604020202020204" pitchFamily="34" charset="0"/>
                <a:cs typeface="Helvetica" panose="020B0604020202020204" pitchFamily="34" charset="0"/>
              </a:rPr>
              <a:t>MLlib</a:t>
            </a:r>
            <a:r>
              <a:rPr lang="en-GB" dirty="0">
                <a:latin typeface="Helvetica" panose="020B0604020202020204" pitchFamily="34" charset="0"/>
                <a:cs typeface="Helvetica" panose="020B0604020202020204" pitchFamily="34" charset="0"/>
              </a:rPr>
              <a:t> with Scala, Java, Python (</a:t>
            </a:r>
            <a:r>
              <a:rPr lang="en-GB" dirty="0" err="1">
                <a:latin typeface="Helvetica" panose="020B0604020202020204" pitchFamily="34" charset="0"/>
                <a:cs typeface="Helvetica" panose="020B0604020202020204" pitchFamily="34" charset="0"/>
              </a:rPr>
              <a:t>PySpark</a:t>
            </a:r>
            <a:r>
              <a:rPr lang="en-GB" dirty="0">
                <a:latin typeface="Helvetica" panose="020B0604020202020204" pitchFamily="34" charset="0"/>
                <a:cs typeface="Helvetica" panose="020B0604020202020204" pitchFamily="34" charset="0"/>
              </a:rPr>
              <a:t>), and R.</a:t>
            </a:r>
          </a:p>
          <a:p>
            <a:pPr marL="0" indent="0">
              <a:buNone/>
            </a:pPr>
            <a:endParaRPr lang="en-GB" dirty="0">
              <a:latin typeface="Helvetica" panose="020B0604020202020204" pitchFamily="34" charset="0"/>
              <a:cs typeface="Helvetica" panose="020B0604020202020204" pitchFamily="34" charset="0"/>
            </a:endParaRPr>
          </a:p>
          <a:p>
            <a:pPr marL="0" indent="0">
              <a:buNone/>
            </a:pPr>
            <a:r>
              <a:rPr lang="en-GB" b="1" dirty="0">
                <a:latin typeface="Helvetica" panose="020B0604020202020204" pitchFamily="34" charset="0"/>
                <a:cs typeface="Helvetica" panose="020B0604020202020204" pitchFamily="34" charset="0"/>
              </a:rPr>
              <a:t>Integration with Pipelines</a:t>
            </a:r>
            <a:r>
              <a:rPr lang="en-GB" dirty="0">
                <a:latin typeface="Helvetica" panose="020B0604020202020204" pitchFamily="34" charset="0"/>
                <a:cs typeface="Helvetica" panose="020B0604020202020204" pitchFamily="34" charset="0"/>
              </a:rPr>
              <a:t>: Spark </a:t>
            </a:r>
            <a:r>
              <a:rPr lang="en-GB" dirty="0" err="1">
                <a:latin typeface="Helvetica" panose="020B0604020202020204" pitchFamily="34" charset="0"/>
                <a:cs typeface="Helvetica" panose="020B0604020202020204" pitchFamily="34" charset="0"/>
              </a:rPr>
              <a:t>MLlib</a:t>
            </a:r>
            <a:r>
              <a:rPr lang="en-GB" dirty="0">
                <a:latin typeface="Helvetica" panose="020B0604020202020204" pitchFamily="34" charset="0"/>
                <a:cs typeface="Helvetica" panose="020B0604020202020204" pitchFamily="34" charset="0"/>
              </a:rPr>
              <a:t> allows you to build complex machine learning workflows using pipelines.</a:t>
            </a:r>
          </a:p>
        </p:txBody>
      </p:sp>
      <p:pic>
        <p:nvPicPr>
          <p:cNvPr id="1028" name="Picture 4" descr="15 Algorithms Machine Learning Engineers Must Need to Know ...">
            <a:extLst>
              <a:ext uri="{FF2B5EF4-FFF2-40B4-BE49-F238E27FC236}">
                <a16:creationId xmlns:a16="http://schemas.microsoft.com/office/drawing/2014/main" id="{C7383F73-786F-F1DA-129A-E6647409BDF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5104" b="23722"/>
          <a:stretch/>
        </p:blipFill>
        <p:spPr bwMode="auto">
          <a:xfrm>
            <a:off x="685801" y="4820122"/>
            <a:ext cx="10840914" cy="1604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633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305F2-4D75-4D76-BA59-F00627AB838F}"/>
              </a:ext>
            </a:extLst>
          </p:cNvPr>
          <p:cNvSpPr>
            <a:spLocks noGrp="1"/>
          </p:cNvSpPr>
          <p:nvPr>
            <p:ph type="title"/>
          </p:nvPr>
        </p:nvSpPr>
        <p:spPr>
          <a:xfrm>
            <a:off x="248652" y="240632"/>
            <a:ext cx="11726779" cy="457199"/>
          </a:xfrm>
        </p:spPr>
        <p:txBody>
          <a:bodyPr>
            <a:noAutofit/>
          </a:bodyPr>
          <a:lstStyle/>
          <a:p>
            <a:r>
              <a:rPr lang="en-GB" sz="2400" b="1" dirty="0">
                <a:latin typeface="Helvetica" panose="020B0604020202020204" pitchFamily="34" charset="0"/>
                <a:cs typeface="Helvetica" panose="020B0604020202020204" pitchFamily="34" charset="0"/>
              </a:rPr>
              <a:t>What is a Machine Learning Workflow?</a:t>
            </a:r>
          </a:p>
        </p:txBody>
      </p:sp>
      <p:sp>
        <p:nvSpPr>
          <p:cNvPr id="3" name="Content Placeholder 2">
            <a:extLst>
              <a:ext uri="{FF2B5EF4-FFF2-40B4-BE49-F238E27FC236}">
                <a16:creationId xmlns:a16="http://schemas.microsoft.com/office/drawing/2014/main" id="{88CB4E0E-ECE5-4628-8AFC-87C9EFB0840C}"/>
              </a:ext>
            </a:extLst>
          </p:cNvPr>
          <p:cNvSpPr>
            <a:spLocks noGrp="1"/>
          </p:cNvSpPr>
          <p:nvPr>
            <p:ph idx="1"/>
          </p:nvPr>
        </p:nvSpPr>
        <p:spPr>
          <a:xfrm>
            <a:off x="685801" y="1138988"/>
            <a:ext cx="10840914" cy="5478379"/>
          </a:xfrm>
        </p:spPr>
        <p:txBody>
          <a:bodyPr>
            <a:normAutofit/>
          </a:bodyPr>
          <a:lstStyle/>
          <a:p>
            <a:pPr marL="0" indent="0">
              <a:buNone/>
            </a:pPr>
            <a:r>
              <a:rPr lang="en-GB" dirty="0">
                <a:latin typeface="Helvetica" panose="020B0604020202020204" pitchFamily="34" charset="0"/>
                <a:cs typeface="Helvetica" panose="020B0604020202020204" pitchFamily="34" charset="0"/>
              </a:rPr>
              <a:t>A machine learning workflow is a </a:t>
            </a:r>
            <a:r>
              <a:rPr lang="en-GB" i="1" u="sng" dirty="0">
                <a:latin typeface="Helvetica" panose="020B0604020202020204" pitchFamily="34" charset="0"/>
                <a:cs typeface="Helvetica" panose="020B0604020202020204" pitchFamily="34" charset="0"/>
              </a:rPr>
              <a:t>structured process</a:t>
            </a:r>
            <a:r>
              <a:rPr lang="en-GB" dirty="0">
                <a:latin typeface="Helvetica" panose="020B0604020202020204" pitchFamily="34" charset="0"/>
                <a:cs typeface="Helvetica" panose="020B0604020202020204" pitchFamily="34" charset="0"/>
              </a:rPr>
              <a:t> that guides the </a:t>
            </a:r>
            <a:r>
              <a:rPr lang="en-GB" i="1" u="sng" dirty="0">
                <a:latin typeface="Helvetica" panose="020B0604020202020204" pitchFamily="34" charset="0"/>
                <a:cs typeface="Helvetica" panose="020B0604020202020204" pitchFamily="34" charset="0"/>
              </a:rPr>
              <a:t>development</a:t>
            </a:r>
            <a:r>
              <a:rPr lang="en-GB" dirty="0">
                <a:latin typeface="Helvetica" panose="020B0604020202020204" pitchFamily="34" charset="0"/>
                <a:cs typeface="Helvetica" panose="020B0604020202020204" pitchFamily="34" charset="0"/>
              </a:rPr>
              <a:t> and </a:t>
            </a:r>
            <a:r>
              <a:rPr lang="en-GB" i="1" u="sng" dirty="0">
                <a:latin typeface="Helvetica" panose="020B0604020202020204" pitchFamily="34" charset="0"/>
                <a:cs typeface="Helvetica" panose="020B0604020202020204" pitchFamily="34" charset="0"/>
              </a:rPr>
              <a:t>deployment</a:t>
            </a:r>
            <a:r>
              <a:rPr lang="en-GB" dirty="0">
                <a:latin typeface="Helvetica" panose="020B0604020202020204" pitchFamily="34" charset="0"/>
                <a:cs typeface="Helvetica" panose="020B0604020202020204" pitchFamily="34" charset="0"/>
              </a:rPr>
              <a:t> of </a:t>
            </a:r>
            <a:r>
              <a:rPr lang="en-GB" i="1" u="sng" dirty="0">
                <a:latin typeface="Helvetica" panose="020B0604020202020204" pitchFamily="34" charset="0"/>
                <a:cs typeface="Helvetica" panose="020B0604020202020204" pitchFamily="34" charset="0"/>
              </a:rPr>
              <a:t>machine learning models</a:t>
            </a:r>
            <a:r>
              <a:rPr lang="en-GB" dirty="0">
                <a:latin typeface="Helvetica" panose="020B0604020202020204" pitchFamily="34" charset="0"/>
                <a:cs typeface="Helvetica" panose="020B0604020202020204" pitchFamily="34" charset="0"/>
              </a:rPr>
              <a:t>. It typically consists of several key stages:</a:t>
            </a:r>
          </a:p>
          <a:p>
            <a:pPr marL="0" indent="0">
              <a:buNone/>
            </a:pPr>
            <a:endParaRPr lang="en-GB" dirty="0">
              <a:latin typeface="Helvetica" panose="020B0604020202020204" pitchFamily="34" charset="0"/>
              <a:cs typeface="Helvetica" panose="020B0604020202020204" pitchFamily="34" charset="0"/>
            </a:endParaRPr>
          </a:p>
          <a:p>
            <a:pPr marL="342900" indent="-342900">
              <a:buFont typeface="+mj-lt"/>
              <a:buAutoNum type="arabicPeriod"/>
            </a:pPr>
            <a:r>
              <a:rPr lang="en-GB" b="1" dirty="0">
                <a:latin typeface="Helvetica" panose="020B0604020202020204" pitchFamily="34" charset="0"/>
                <a:cs typeface="Helvetica" panose="020B0604020202020204" pitchFamily="34" charset="0"/>
              </a:rPr>
              <a:t>Problem Definition</a:t>
            </a:r>
            <a:r>
              <a:rPr lang="en-GB" dirty="0">
                <a:latin typeface="Helvetica" panose="020B0604020202020204" pitchFamily="34" charset="0"/>
                <a:cs typeface="Helvetica" panose="020B0604020202020204" pitchFamily="34" charset="0"/>
              </a:rPr>
              <a:t>: Clearly define the problem you want to solve and the objectives of your machine learning project.</a:t>
            </a:r>
          </a:p>
          <a:p>
            <a:pPr marL="342900" indent="-342900">
              <a:buFont typeface="+mj-lt"/>
              <a:buAutoNum type="arabicPeriod"/>
            </a:pPr>
            <a:r>
              <a:rPr lang="en-GB" b="1" dirty="0">
                <a:latin typeface="Helvetica" panose="020B0604020202020204" pitchFamily="34" charset="0"/>
                <a:cs typeface="Helvetica" panose="020B0604020202020204" pitchFamily="34" charset="0"/>
              </a:rPr>
              <a:t>Data Collection</a:t>
            </a:r>
            <a:r>
              <a:rPr lang="en-GB" dirty="0">
                <a:latin typeface="Helvetica" panose="020B0604020202020204" pitchFamily="34" charset="0"/>
                <a:cs typeface="Helvetica" panose="020B0604020202020204" pitchFamily="34" charset="0"/>
              </a:rPr>
              <a:t>: Gather relevant data from various sources. This data can be structured (like databases) or unstructured (like text or images).</a:t>
            </a:r>
          </a:p>
          <a:p>
            <a:pPr marL="342900" indent="-342900">
              <a:buFont typeface="+mj-lt"/>
              <a:buAutoNum type="arabicPeriod"/>
            </a:pPr>
            <a:r>
              <a:rPr lang="en-GB" b="1" dirty="0">
                <a:latin typeface="Helvetica" panose="020B0604020202020204" pitchFamily="34" charset="0"/>
                <a:cs typeface="Helvetica" panose="020B0604020202020204" pitchFamily="34" charset="0"/>
              </a:rPr>
              <a:t>Data Preprocessing</a:t>
            </a:r>
            <a:r>
              <a:rPr lang="en-GB" dirty="0">
                <a:latin typeface="Helvetica" panose="020B0604020202020204" pitchFamily="34" charset="0"/>
                <a:cs typeface="Helvetica" panose="020B0604020202020204" pitchFamily="34" charset="0"/>
              </a:rPr>
              <a:t>: Clean and prepare the data for analysis. This includes handling missing values, normalizing data, and encoding categorical variables.</a:t>
            </a:r>
          </a:p>
          <a:p>
            <a:pPr marL="342900" indent="-342900">
              <a:buFont typeface="+mj-lt"/>
              <a:buAutoNum type="arabicPeriod"/>
            </a:pPr>
            <a:r>
              <a:rPr lang="en-GB" b="1" dirty="0">
                <a:latin typeface="Helvetica" panose="020B0604020202020204" pitchFamily="34" charset="0"/>
                <a:cs typeface="Helvetica" panose="020B0604020202020204" pitchFamily="34" charset="0"/>
              </a:rPr>
              <a:t>Exploratory Data Analysis (EDA)</a:t>
            </a:r>
            <a:r>
              <a:rPr lang="en-GB" dirty="0">
                <a:latin typeface="Helvetica" panose="020B0604020202020204" pitchFamily="34" charset="0"/>
                <a:cs typeface="Helvetica" panose="020B0604020202020204" pitchFamily="34" charset="0"/>
              </a:rPr>
              <a:t>: </a:t>
            </a:r>
            <a:r>
              <a:rPr lang="en-GB" dirty="0" err="1">
                <a:latin typeface="Helvetica" panose="020B0604020202020204" pitchFamily="34" charset="0"/>
                <a:cs typeface="Helvetica" panose="020B0604020202020204" pitchFamily="34" charset="0"/>
              </a:rPr>
              <a:t>Analyze</a:t>
            </a:r>
            <a:r>
              <a:rPr lang="en-GB" dirty="0">
                <a:latin typeface="Helvetica" panose="020B0604020202020204" pitchFamily="34" charset="0"/>
                <a:cs typeface="Helvetica" panose="020B0604020202020204" pitchFamily="34" charset="0"/>
              </a:rPr>
              <a:t> the data to understand its characteristics, identify patterns, and visualize relationships between variables.</a:t>
            </a:r>
          </a:p>
          <a:p>
            <a:pPr marL="342900" indent="-342900">
              <a:buFont typeface="+mj-lt"/>
              <a:buAutoNum type="arabicPeriod"/>
            </a:pPr>
            <a:r>
              <a:rPr lang="en-GB" b="1" dirty="0">
                <a:latin typeface="Helvetica" panose="020B0604020202020204" pitchFamily="34" charset="0"/>
                <a:cs typeface="Helvetica" panose="020B0604020202020204" pitchFamily="34" charset="0"/>
              </a:rPr>
              <a:t>Feature Engineering</a:t>
            </a:r>
            <a:r>
              <a:rPr lang="en-GB" dirty="0">
                <a:latin typeface="Helvetica" panose="020B0604020202020204" pitchFamily="34" charset="0"/>
                <a:cs typeface="Helvetica" panose="020B0604020202020204" pitchFamily="34" charset="0"/>
              </a:rPr>
              <a:t>: Create new features or modify existing ones to improve model performance. This can involve selecting the most relevant features or transforming features into a more useful format.</a:t>
            </a:r>
          </a:p>
        </p:txBody>
      </p:sp>
    </p:spTree>
    <p:extLst>
      <p:ext uri="{BB962C8B-B14F-4D97-AF65-F5344CB8AC3E}">
        <p14:creationId xmlns:p14="http://schemas.microsoft.com/office/powerpoint/2010/main" val="166693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305F2-4D75-4D76-BA59-F00627AB838F}"/>
              </a:ext>
            </a:extLst>
          </p:cNvPr>
          <p:cNvSpPr>
            <a:spLocks noGrp="1"/>
          </p:cNvSpPr>
          <p:nvPr>
            <p:ph type="title"/>
          </p:nvPr>
        </p:nvSpPr>
        <p:spPr>
          <a:xfrm>
            <a:off x="248652" y="240632"/>
            <a:ext cx="11726779" cy="457199"/>
          </a:xfrm>
        </p:spPr>
        <p:txBody>
          <a:bodyPr>
            <a:noAutofit/>
          </a:bodyPr>
          <a:lstStyle/>
          <a:p>
            <a:r>
              <a:rPr lang="en-GB" sz="2400" b="1" dirty="0">
                <a:latin typeface="Helvetica" panose="020B0604020202020204" pitchFamily="34" charset="0"/>
                <a:cs typeface="Helvetica" panose="020B0604020202020204" pitchFamily="34" charset="0"/>
              </a:rPr>
              <a:t>What is a Machine Learning Workflow?</a:t>
            </a:r>
          </a:p>
        </p:txBody>
      </p:sp>
      <p:sp>
        <p:nvSpPr>
          <p:cNvPr id="3" name="Content Placeholder 2">
            <a:extLst>
              <a:ext uri="{FF2B5EF4-FFF2-40B4-BE49-F238E27FC236}">
                <a16:creationId xmlns:a16="http://schemas.microsoft.com/office/drawing/2014/main" id="{88CB4E0E-ECE5-4628-8AFC-87C9EFB0840C}"/>
              </a:ext>
            </a:extLst>
          </p:cNvPr>
          <p:cNvSpPr>
            <a:spLocks noGrp="1"/>
          </p:cNvSpPr>
          <p:nvPr>
            <p:ph idx="1"/>
          </p:nvPr>
        </p:nvSpPr>
        <p:spPr>
          <a:xfrm>
            <a:off x="685801" y="1138988"/>
            <a:ext cx="10840914" cy="5478379"/>
          </a:xfrm>
        </p:spPr>
        <p:txBody>
          <a:bodyPr>
            <a:normAutofit/>
          </a:bodyPr>
          <a:lstStyle/>
          <a:p>
            <a:pPr marL="342900" indent="-342900">
              <a:buFont typeface="+mj-lt"/>
              <a:buAutoNum type="arabicPeriod" startAt="6"/>
            </a:pPr>
            <a:r>
              <a:rPr lang="en-GB" b="1" dirty="0">
                <a:latin typeface="Helvetica" panose="020B0604020202020204" pitchFamily="34" charset="0"/>
                <a:cs typeface="Helvetica" panose="020B0604020202020204" pitchFamily="34" charset="0"/>
              </a:rPr>
              <a:t>Model Selection</a:t>
            </a:r>
            <a:r>
              <a:rPr lang="en-GB" dirty="0">
                <a:latin typeface="Helvetica" panose="020B0604020202020204" pitchFamily="34" charset="0"/>
                <a:cs typeface="Helvetica" panose="020B0604020202020204" pitchFamily="34" charset="0"/>
              </a:rPr>
              <a:t>: Choose appropriate machine learning algorithms based on the problem type (e.g., classification, regression) and the nature of the data.</a:t>
            </a:r>
          </a:p>
          <a:p>
            <a:pPr marL="342900" indent="-342900">
              <a:buFont typeface="+mj-lt"/>
              <a:buAutoNum type="arabicPeriod" startAt="6"/>
            </a:pPr>
            <a:r>
              <a:rPr lang="en-GB" b="1" dirty="0">
                <a:latin typeface="Helvetica" panose="020B0604020202020204" pitchFamily="34" charset="0"/>
                <a:cs typeface="Helvetica" panose="020B0604020202020204" pitchFamily="34" charset="0"/>
              </a:rPr>
              <a:t>Model Training</a:t>
            </a:r>
            <a:r>
              <a:rPr lang="en-GB" dirty="0">
                <a:latin typeface="Helvetica" panose="020B0604020202020204" pitchFamily="34" charset="0"/>
                <a:cs typeface="Helvetica" panose="020B0604020202020204" pitchFamily="34" charset="0"/>
              </a:rPr>
              <a:t>: Train the selected models using the prepared dataset. This involves feeding the data into the model and allowing it to learn from the data.</a:t>
            </a:r>
          </a:p>
          <a:p>
            <a:pPr marL="342900" indent="-342900">
              <a:buFont typeface="+mj-lt"/>
              <a:buAutoNum type="arabicPeriod" startAt="6"/>
            </a:pPr>
            <a:r>
              <a:rPr lang="en-GB" b="1" dirty="0">
                <a:latin typeface="Helvetica" panose="020B0604020202020204" pitchFamily="34" charset="0"/>
                <a:cs typeface="Helvetica" panose="020B0604020202020204" pitchFamily="34" charset="0"/>
              </a:rPr>
              <a:t>Model Evaluation</a:t>
            </a:r>
            <a:r>
              <a:rPr lang="en-GB" dirty="0">
                <a:latin typeface="Helvetica" panose="020B0604020202020204" pitchFamily="34" charset="0"/>
                <a:cs typeface="Helvetica" panose="020B0604020202020204" pitchFamily="34" charset="0"/>
              </a:rPr>
              <a:t>: Assess the model's performance using metrics such as accuracy, precision, recall, and F1 score. This step often involves using a separate validation dataset.</a:t>
            </a:r>
          </a:p>
          <a:p>
            <a:pPr marL="342900" indent="-342900">
              <a:buFont typeface="+mj-lt"/>
              <a:buAutoNum type="arabicPeriod" startAt="6"/>
            </a:pPr>
            <a:r>
              <a:rPr lang="en-GB" b="1" dirty="0">
                <a:latin typeface="Helvetica" panose="020B0604020202020204" pitchFamily="34" charset="0"/>
                <a:cs typeface="Helvetica" panose="020B0604020202020204" pitchFamily="34" charset="0"/>
              </a:rPr>
              <a:t>Hyperparameter Tuning</a:t>
            </a:r>
            <a:r>
              <a:rPr lang="en-GB" dirty="0">
                <a:latin typeface="Helvetica" panose="020B0604020202020204" pitchFamily="34" charset="0"/>
                <a:cs typeface="Helvetica" panose="020B0604020202020204" pitchFamily="34" charset="0"/>
              </a:rPr>
              <a:t>: Optimize the model's hyperparameters to improve performance. This can be done using techniques like grid search or random search.</a:t>
            </a:r>
          </a:p>
          <a:p>
            <a:pPr marL="342900" indent="-342900">
              <a:buFont typeface="+mj-lt"/>
              <a:buAutoNum type="arabicPeriod" startAt="6"/>
            </a:pPr>
            <a:r>
              <a:rPr lang="en-GB" b="1" dirty="0">
                <a:latin typeface="Helvetica" panose="020B0604020202020204" pitchFamily="34" charset="0"/>
                <a:cs typeface="Helvetica" panose="020B0604020202020204" pitchFamily="34" charset="0"/>
              </a:rPr>
              <a:t>Deployment</a:t>
            </a:r>
            <a:r>
              <a:rPr lang="en-GB" dirty="0">
                <a:latin typeface="Helvetica" panose="020B0604020202020204" pitchFamily="34" charset="0"/>
                <a:cs typeface="Helvetica" panose="020B0604020202020204" pitchFamily="34" charset="0"/>
              </a:rPr>
              <a:t>: Implement the model in a production environment where it can make predictions on new data.</a:t>
            </a:r>
          </a:p>
          <a:p>
            <a:pPr marL="342900" indent="-342900">
              <a:buFont typeface="+mj-lt"/>
              <a:buAutoNum type="arabicPeriod" startAt="6"/>
            </a:pPr>
            <a:r>
              <a:rPr lang="en-GB" b="1" dirty="0">
                <a:latin typeface="Helvetica" panose="020B0604020202020204" pitchFamily="34" charset="0"/>
                <a:cs typeface="Helvetica" panose="020B0604020202020204" pitchFamily="34" charset="0"/>
              </a:rPr>
              <a:t>Monitoring and Maintenance</a:t>
            </a:r>
            <a:r>
              <a:rPr lang="en-GB" dirty="0">
                <a:latin typeface="Helvetica" panose="020B0604020202020204" pitchFamily="34" charset="0"/>
                <a:cs typeface="Helvetica" panose="020B0604020202020204" pitchFamily="34" charset="0"/>
              </a:rPr>
              <a:t>: Continuously monitor the model's performance and update it as necessary to ensure it remains accurate over time.</a:t>
            </a:r>
          </a:p>
        </p:txBody>
      </p:sp>
    </p:spTree>
    <p:extLst>
      <p:ext uri="{BB962C8B-B14F-4D97-AF65-F5344CB8AC3E}">
        <p14:creationId xmlns:p14="http://schemas.microsoft.com/office/powerpoint/2010/main" val="2666307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305F2-4D75-4D76-BA59-F00627AB838F}"/>
              </a:ext>
            </a:extLst>
          </p:cNvPr>
          <p:cNvSpPr>
            <a:spLocks noGrp="1"/>
          </p:cNvSpPr>
          <p:nvPr>
            <p:ph type="title"/>
          </p:nvPr>
        </p:nvSpPr>
        <p:spPr>
          <a:xfrm>
            <a:off x="248652" y="240632"/>
            <a:ext cx="11726779" cy="457199"/>
          </a:xfrm>
        </p:spPr>
        <p:txBody>
          <a:bodyPr>
            <a:noAutofit/>
          </a:bodyPr>
          <a:lstStyle/>
          <a:p>
            <a:r>
              <a:rPr lang="en-GB" sz="2400" b="1" dirty="0">
                <a:latin typeface="Helvetica" panose="020B0604020202020204" pitchFamily="34" charset="0"/>
                <a:cs typeface="Helvetica" panose="020B0604020202020204" pitchFamily="34" charset="0"/>
              </a:rPr>
              <a:t>ML Pipelines</a:t>
            </a:r>
          </a:p>
        </p:txBody>
      </p:sp>
      <p:pic>
        <p:nvPicPr>
          <p:cNvPr id="9" name="Picture 8">
            <a:extLst>
              <a:ext uri="{FF2B5EF4-FFF2-40B4-BE49-F238E27FC236}">
                <a16:creationId xmlns:a16="http://schemas.microsoft.com/office/drawing/2014/main" id="{10C6134D-1159-BFE5-E85B-ADC3B74AACCF}"/>
              </a:ext>
            </a:extLst>
          </p:cNvPr>
          <p:cNvPicPr>
            <a:picLocks noChangeAspect="1"/>
          </p:cNvPicPr>
          <p:nvPr/>
        </p:nvPicPr>
        <p:blipFill>
          <a:blip r:embed="rId2"/>
          <a:stretch>
            <a:fillRect/>
          </a:stretch>
        </p:blipFill>
        <p:spPr>
          <a:xfrm>
            <a:off x="0" y="1033967"/>
            <a:ext cx="12192000" cy="5223202"/>
          </a:xfrm>
          <a:prstGeom prst="rect">
            <a:avLst/>
          </a:prstGeom>
        </p:spPr>
      </p:pic>
    </p:spTree>
    <p:extLst>
      <p:ext uri="{BB962C8B-B14F-4D97-AF65-F5344CB8AC3E}">
        <p14:creationId xmlns:p14="http://schemas.microsoft.com/office/powerpoint/2010/main" val="3716871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305F2-4D75-4D76-BA59-F00627AB838F}"/>
              </a:ext>
            </a:extLst>
          </p:cNvPr>
          <p:cNvSpPr>
            <a:spLocks noGrp="1"/>
          </p:cNvSpPr>
          <p:nvPr>
            <p:ph type="title"/>
          </p:nvPr>
        </p:nvSpPr>
        <p:spPr>
          <a:xfrm>
            <a:off x="248652" y="240632"/>
            <a:ext cx="11726779" cy="457199"/>
          </a:xfrm>
        </p:spPr>
        <p:txBody>
          <a:bodyPr>
            <a:noAutofit/>
          </a:bodyPr>
          <a:lstStyle/>
          <a:p>
            <a:r>
              <a:rPr lang="en-GB" sz="2400" b="1" dirty="0">
                <a:latin typeface="Helvetica" panose="020B0604020202020204" pitchFamily="34" charset="0"/>
                <a:cs typeface="Helvetica" panose="020B0604020202020204" pitchFamily="34" charset="0"/>
              </a:rPr>
              <a:t>Spark ML Pipelines</a:t>
            </a:r>
          </a:p>
        </p:txBody>
      </p:sp>
      <p:sp>
        <p:nvSpPr>
          <p:cNvPr id="3" name="Content Placeholder 2">
            <a:extLst>
              <a:ext uri="{FF2B5EF4-FFF2-40B4-BE49-F238E27FC236}">
                <a16:creationId xmlns:a16="http://schemas.microsoft.com/office/drawing/2014/main" id="{88CB4E0E-ECE5-4628-8AFC-87C9EFB0840C}"/>
              </a:ext>
            </a:extLst>
          </p:cNvPr>
          <p:cNvSpPr>
            <a:spLocks noGrp="1"/>
          </p:cNvSpPr>
          <p:nvPr>
            <p:ph idx="1"/>
          </p:nvPr>
        </p:nvSpPr>
        <p:spPr>
          <a:xfrm>
            <a:off x="685801" y="1138988"/>
            <a:ext cx="10840914" cy="5638801"/>
          </a:xfrm>
        </p:spPr>
        <p:txBody>
          <a:bodyPr>
            <a:normAutofit/>
          </a:bodyPr>
          <a:lstStyle/>
          <a:p>
            <a:pPr marL="0" indent="0">
              <a:buNone/>
            </a:pPr>
            <a:r>
              <a:rPr lang="en-GB" dirty="0">
                <a:latin typeface="Helvetica" panose="020B0604020202020204" pitchFamily="34" charset="0"/>
                <a:cs typeface="Helvetica" panose="020B0604020202020204" pitchFamily="34" charset="0"/>
              </a:rPr>
              <a:t>A Pipeline in Spark </a:t>
            </a:r>
            <a:r>
              <a:rPr lang="en-GB" dirty="0" err="1">
                <a:latin typeface="Helvetica" panose="020B0604020202020204" pitchFamily="34" charset="0"/>
                <a:cs typeface="Helvetica" panose="020B0604020202020204" pitchFamily="34" charset="0"/>
              </a:rPr>
              <a:t>MLlib</a:t>
            </a:r>
            <a:r>
              <a:rPr lang="en-GB" dirty="0">
                <a:latin typeface="Helvetica" panose="020B0604020202020204" pitchFamily="34" charset="0"/>
                <a:cs typeface="Helvetica" panose="020B0604020202020204" pitchFamily="34" charset="0"/>
              </a:rPr>
              <a:t> is a sequence of stages where each stage is either a Transformer or an Estimator. </a:t>
            </a:r>
          </a:p>
          <a:p>
            <a:pPr marL="0" indent="0">
              <a:buNone/>
            </a:pPr>
            <a:r>
              <a:rPr lang="en-GB" dirty="0">
                <a:latin typeface="Helvetica" panose="020B0604020202020204" pitchFamily="34" charset="0"/>
                <a:cs typeface="Helvetica" panose="020B0604020202020204" pitchFamily="34" charset="0"/>
              </a:rPr>
              <a:t>Pipelines help automate and streamline machine learning workflows by chaining together multiple steps, such as data processing, feature engineering, and model training.</a:t>
            </a:r>
          </a:p>
          <a:p>
            <a:pPr marL="0" indent="0">
              <a:buNone/>
            </a:pPr>
            <a:endParaRPr lang="en-GB" dirty="0">
              <a:latin typeface="Helvetica" panose="020B0604020202020204" pitchFamily="34" charset="0"/>
              <a:cs typeface="Helvetica" panose="020B0604020202020204" pitchFamily="34" charset="0"/>
            </a:endParaRPr>
          </a:p>
          <a:p>
            <a:pPr marL="0" indent="0">
              <a:buNone/>
            </a:pPr>
            <a:endParaRPr lang="en-GB" dirty="0">
              <a:latin typeface="Helvetica" panose="020B0604020202020204" pitchFamily="34" charset="0"/>
              <a:cs typeface="Helvetica" panose="020B0604020202020204" pitchFamily="34" charset="0"/>
            </a:endParaRPr>
          </a:p>
          <a:p>
            <a:pPr marL="0" indent="0">
              <a:buNone/>
            </a:pPr>
            <a:r>
              <a:rPr lang="en-GB" sz="1900" b="1" dirty="0">
                <a:latin typeface="Helvetica" panose="020B0604020202020204" pitchFamily="34" charset="0"/>
                <a:cs typeface="Helvetica" panose="020B0604020202020204" pitchFamily="34" charset="0"/>
              </a:rPr>
              <a:t>Pipeline Components</a:t>
            </a:r>
            <a:r>
              <a:rPr lang="en-GB" dirty="0">
                <a:latin typeface="Helvetica" panose="020B0604020202020204" pitchFamily="34" charset="0"/>
                <a:cs typeface="Helvetica" panose="020B0604020202020204" pitchFamily="34" charset="0"/>
              </a:rPr>
              <a:t>:</a:t>
            </a:r>
          </a:p>
          <a:p>
            <a:r>
              <a:rPr lang="en-GB" b="1" dirty="0" err="1">
                <a:latin typeface="Helvetica" panose="020B0604020202020204" pitchFamily="34" charset="0"/>
                <a:cs typeface="Helvetica" panose="020B0604020202020204" pitchFamily="34" charset="0"/>
              </a:rPr>
              <a:t>DataFrame</a:t>
            </a:r>
            <a:r>
              <a:rPr lang="en-GB" dirty="0">
                <a:latin typeface="Helvetica" panose="020B0604020202020204" pitchFamily="34" charset="0"/>
                <a:cs typeface="Helvetica" panose="020B0604020202020204" pitchFamily="34" charset="0"/>
              </a:rPr>
              <a:t>: The input data for the pipeline, typically structured as rows and columns.</a:t>
            </a:r>
          </a:p>
          <a:p>
            <a:r>
              <a:rPr lang="en-GB" b="1" dirty="0">
                <a:latin typeface="Helvetica" panose="020B0604020202020204" pitchFamily="34" charset="0"/>
                <a:cs typeface="Helvetica" panose="020B0604020202020204" pitchFamily="34" charset="0"/>
              </a:rPr>
              <a:t>Transformer</a:t>
            </a:r>
            <a:r>
              <a:rPr lang="en-GB" dirty="0">
                <a:latin typeface="Helvetica" panose="020B0604020202020204" pitchFamily="34" charset="0"/>
                <a:cs typeface="Helvetica" panose="020B0604020202020204" pitchFamily="34" charset="0"/>
              </a:rPr>
              <a:t>: A processing step that transforms the input </a:t>
            </a:r>
            <a:r>
              <a:rPr lang="en-GB" dirty="0" err="1">
                <a:latin typeface="Helvetica" panose="020B0604020202020204" pitchFamily="34" charset="0"/>
                <a:cs typeface="Helvetica" panose="020B0604020202020204" pitchFamily="34" charset="0"/>
              </a:rPr>
              <a:t>DataFrame</a:t>
            </a:r>
            <a:r>
              <a:rPr lang="en-GB" dirty="0">
                <a:latin typeface="Helvetica" panose="020B0604020202020204" pitchFamily="34" charset="0"/>
                <a:cs typeface="Helvetica" panose="020B0604020202020204" pitchFamily="34" charset="0"/>
              </a:rPr>
              <a:t> into another </a:t>
            </a:r>
            <a:r>
              <a:rPr lang="en-GB" dirty="0" err="1">
                <a:latin typeface="Helvetica" panose="020B0604020202020204" pitchFamily="34" charset="0"/>
                <a:cs typeface="Helvetica" panose="020B0604020202020204" pitchFamily="34" charset="0"/>
              </a:rPr>
              <a:t>DataFrame</a:t>
            </a:r>
            <a:r>
              <a:rPr lang="en-GB" dirty="0">
                <a:latin typeface="Helvetica" panose="020B0604020202020204" pitchFamily="34" charset="0"/>
                <a:cs typeface="Helvetica" panose="020B0604020202020204" pitchFamily="34" charset="0"/>
              </a:rPr>
              <a:t> (e.g., scaling or encoding features).</a:t>
            </a:r>
          </a:p>
          <a:p>
            <a:r>
              <a:rPr lang="en-GB" b="1" dirty="0">
                <a:latin typeface="Helvetica" panose="020B0604020202020204" pitchFamily="34" charset="0"/>
                <a:cs typeface="Helvetica" panose="020B0604020202020204" pitchFamily="34" charset="0"/>
              </a:rPr>
              <a:t>Estimator</a:t>
            </a:r>
            <a:r>
              <a:rPr lang="en-GB" dirty="0">
                <a:latin typeface="Helvetica" panose="020B0604020202020204" pitchFamily="34" charset="0"/>
                <a:cs typeface="Helvetica" panose="020B0604020202020204" pitchFamily="34" charset="0"/>
              </a:rPr>
              <a:t>: A learning algorithm that fits a model to the data and produces a Transformer (e.g., a classifier or regressor).</a:t>
            </a:r>
          </a:p>
          <a:p>
            <a:r>
              <a:rPr lang="en-GB" b="1" dirty="0">
                <a:latin typeface="Helvetica" panose="020B0604020202020204" pitchFamily="34" charset="0"/>
                <a:cs typeface="Helvetica" panose="020B0604020202020204" pitchFamily="34" charset="0"/>
              </a:rPr>
              <a:t>Pipeline</a:t>
            </a:r>
            <a:r>
              <a:rPr lang="en-GB" dirty="0">
                <a:latin typeface="Helvetica" panose="020B0604020202020204" pitchFamily="34" charset="0"/>
                <a:cs typeface="Helvetica" panose="020B0604020202020204" pitchFamily="34" charset="0"/>
              </a:rPr>
              <a:t>: Combines Transformers and Estimators into a sequence to be applied to the data.</a:t>
            </a:r>
          </a:p>
          <a:p>
            <a:r>
              <a:rPr lang="en-GB" b="1" dirty="0">
                <a:latin typeface="Helvetica" panose="020B0604020202020204" pitchFamily="34" charset="0"/>
                <a:cs typeface="Helvetica" panose="020B0604020202020204" pitchFamily="34" charset="0"/>
              </a:rPr>
              <a:t>Parameter</a:t>
            </a:r>
            <a:r>
              <a:rPr lang="en-GB" dirty="0">
                <a:latin typeface="Helvetica" panose="020B0604020202020204" pitchFamily="34" charset="0"/>
                <a:cs typeface="Helvetica" panose="020B0604020202020204" pitchFamily="34" charset="0"/>
              </a:rPr>
              <a:t>: a common API to specify parameters </a:t>
            </a:r>
            <a:r>
              <a:rPr lang="en-GB" dirty="0" err="1">
                <a:latin typeface="Helvetica" panose="020B0604020202020204" pitchFamily="34" charset="0"/>
                <a:cs typeface="Helvetica" panose="020B0604020202020204" pitchFamily="34" charset="0"/>
              </a:rPr>
              <a:t>fo</a:t>
            </a:r>
            <a:r>
              <a:rPr lang="en-GB" dirty="0">
                <a:latin typeface="Helvetica" panose="020B0604020202020204" pitchFamily="34" charset="0"/>
                <a:cs typeface="Helvetica" panose="020B0604020202020204" pitchFamily="34" charset="0"/>
              </a:rPr>
              <a:t> all Transformers and Estimators.</a:t>
            </a:r>
          </a:p>
          <a:p>
            <a:endParaRPr lang="en-GB"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475484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305F2-4D75-4D76-BA59-F00627AB838F}"/>
              </a:ext>
            </a:extLst>
          </p:cNvPr>
          <p:cNvSpPr>
            <a:spLocks noGrp="1"/>
          </p:cNvSpPr>
          <p:nvPr>
            <p:ph type="title"/>
          </p:nvPr>
        </p:nvSpPr>
        <p:spPr>
          <a:xfrm>
            <a:off x="248652" y="240632"/>
            <a:ext cx="11726779" cy="457199"/>
          </a:xfrm>
        </p:spPr>
        <p:txBody>
          <a:bodyPr>
            <a:noAutofit/>
          </a:bodyPr>
          <a:lstStyle/>
          <a:p>
            <a:r>
              <a:rPr lang="en-GB" sz="2400" b="1" dirty="0">
                <a:latin typeface="Helvetica" panose="020B0604020202020204" pitchFamily="34" charset="0"/>
                <a:cs typeface="Helvetica" panose="020B0604020202020204" pitchFamily="34" charset="0"/>
              </a:rPr>
              <a:t>Spark ML Pipelines - Estimator</a:t>
            </a:r>
          </a:p>
        </p:txBody>
      </p:sp>
      <p:sp>
        <p:nvSpPr>
          <p:cNvPr id="3" name="Content Placeholder 2">
            <a:extLst>
              <a:ext uri="{FF2B5EF4-FFF2-40B4-BE49-F238E27FC236}">
                <a16:creationId xmlns:a16="http://schemas.microsoft.com/office/drawing/2014/main" id="{88CB4E0E-ECE5-4628-8AFC-87C9EFB0840C}"/>
              </a:ext>
            </a:extLst>
          </p:cNvPr>
          <p:cNvSpPr>
            <a:spLocks noGrp="1"/>
          </p:cNvSpPr>
          <p:nvPr>
            <p:ph idx="1"/>
          </p:nvPr>
        </p:nvSpPr>
        <p:spPr>
          <a:xfrm>
            <a:off x="685801" y="1138988"/>
            <a:ext cx="10840914" cy="5638801"/>
          </a:xfrm>
        </p:spPr>
        <p:txBody>
          <a:bodyPr>
            <a:normAutofit/>
          </a:bodyPr>
          <a:lstStyle/>
          <a:p>
            <a:pPr marL="0" indent="0">
              <a:buNone/>
            </a:pPr>
            <a:r>
              <a:rPr lang="en-GB" b="1" dirty="0">
                <a:latin typeface="Helvetica" panose="020B0604020202020204" pitchFamily="34" charset="0"/>
                <a:cs typeface="Helvetica" panose="020B0604020202020204" pitchFamily="34" charset="0"/>
              </a:rPr>
              <a:t>Estimator</a:t>
            </a:r>
            <a:r>
              <a:rPr lang="en-GB" dirty="0">
                <a:latin typeface="Helvetica" panose="020B0604020202020204" pitchFamily="34" charset="0"/>
                <a:cs typeface="Helvetica" panose="020B0604020202020204" pitchFamily="34" charset="0"/>
              </a:rPr>
              <a:t>:</a:t>
            </a:r>
          </a:p>
          <a:p>
            <a:pPr marL="0" indent="0">
              <a:buNone/>
            </a:pPr>
            <a:r>
              <a:rPr lang="en-GB" dirty="0">
                <a:latin typeface="Helvetica" panose="020B0604020202020204" pitchFamily="34" charset="0"/>
                <a:cs typeface="Helvetica" panose="020B0604020202020204" pitchFamily="34" charset="0"/>
              </a:rPr>
              <a:t>An Estimator implements a fit() method that takes a </a:t>
            </a:r>
            <a:r>
              <a:rPr lang="en-GB" dirty="0" err="1">
                <a:latin typeface="Helvetica" panose="020B0604020202020204" pitchFamily="34" charset="0"/>
                <a:cs typeface="Helvetica" panose="020B0604020202020204" pitchFamily="34" charset="0"/>
              </a:rPr>
              <a:t>DataFrame</a:t>
            </a:r>
            <a:r>
              <a:rPr lang="en-GB" dirty="0">
                <a:latin typeface="Helvetica" panose="020B0604020202020204" pitchFamily="34" charset="0"/>
                <a:cs typeface="Helvetica" panose="020B0604020202020204" pitchFamily="34" charset="0"/>
              </a:rPr>
              <a:t> and produces a Transformer (usually a fitted model).</a:t>
            </a:r>
          </a:p>
          <a:p>
            <a:pPr marL="0" indent="0">
              <a:buNone/>
            </a:pPr>
            <a:endParaRPr lang="en-GB" dirty="0">
              <a:latin typeface="Helvetica" panose="020B0604020202020204" pitchFamily="34" charset="0"/>
              <a:cs typeface="Helvetica" panose="020B0604020202020204" pitchFamily="34" charset="0"/>
            </a:endParaRPr>
          </a:p>
          <a:p>
            <a:pPr marL="0" indent="0">
              <a:buNone/>
            </a:pPr>
            <a:r>
              <a:rPr lang="en-GB" b="1" dirty="0">
                <a:latin typeface="Helvetica" panose="020B0604020202020204" pitchFamily="34" charset="0"/>
                <a:cs typeface="Helvetica" panose="020B0604020202020204" pitchFamily="34" charset="0"/>
              </a:rPr>
              <a:t>Examples</a:t>
            </a:r>
            <a:r>
              <a:rPr lang="en-GB" dirty="0">
                <a:latin typeface="Helvetica" panose="020B0604020202020204" pitchFamily="34" charset="0"/>
                <a:cs typeface="Helvetica" panose="020B0604020202020204" pitchFamily="34" charset="0"/>
              </a:rPr>
              <a:t>:</a:t>
            </a:r>
          </a:p>
          <a:p>
            <a:r>
              <a:rPr lang="en-GB" dirty="0" err="1">
                <a:latin typeface="Helvetica" panose="020B0604020202020204" pitchFamily="34" charset="0"/>
                <a:cs typeface="Helvetica" panose="020B0604020202020204" pitchFamily="34" charset="0"/>
              </a:rPr>
              <a:t>LogisticRegression</a:t>
            </a:r>
            <a:r>
              <a:rPr lang="en-GB" dirty="0">
                <a:latin typeface="Helvetica" panose="020B0604020202020204" pitchFamily="34" charset="0"/>
                <a:cs typeface="Helvetica" panose="020B0604020202020204" pitchFamily="34" charset="0"/>
              </a:rPr>
              <a:t>: Fits a logistic regression model to the input data.</a:t>
            </a:r>
          </a:p>
          <a:p>
            <a:r>
              <a:rPr lang="en-GB" dirty="0" err="1">
                <a:latin typeface="Helvetica" panose="020B0604020202020204" pitchFamily="34" charset="0"/>
                <a:cs typeface="Helvetica" panose="020B0604020202020204" pitchFamily="34" charset="0"/>
              </a:rPr>
              <a:t>DecisionTreeClassifier</a:t>
            </a:r>
            <a:r>
              <a:rPr lang="en-GB" dirty="0">
                <a:latin typeface="Helvetica" panose="020B0604020202020204" pitchFamily="34" charset="0"/>
                <a:cs typeface="Helvetica" panose="020B0604020202020204" pitchFamily="34" charset="0"/>
              </a:rPr>
              <a:t>: Fits a decision tree model to the input data.</a:t>
            </a:r>
          </a:p>
        </p:txBody>
      </p:sp>
      <p:pic>
        <p:nvPicPr>
          <p:cNvPr id="5" name="Picture 4">
            <a:extLst>
              <a:ext uri="{FF2B5EF4-FFF2-40B4-BE49-F238E27FC236}">
                <a16:creationId xmlns:a16="http://schemas.microsoft.com/office/drawing/2014/main" id="{C8E17CB9-6A49-2E85-BB73-C1B8F244B519}"/>
              </a:ext>
            </a:extLst>
          </p:cNvPr>
          <p:cNvPicPr>
            <a:picLocks noChangeAspect="1"/>
          </p:cNvPicPr>
          <p:nvPr/>
        </p:nvPicPr>
        <p:blipFill>
          <a:blip r:embed="rId2"/>
          <a:stretch>
            <a:fillRect/>
          </a:stretch>
        </p:blipFill>
        <p:spPr>
          <a:xfrm>
            <a:off x="982054" y="4399799"/>
            <a:ext cx="10524145" cy="1430604"/>
          </a:xfrm>
          <a:prstGeom prst="rect">
            <a:avLst/>
          </a:prstGeom>
        </p:spPr>
      </p:pic>
    </p:spTree>
    <p:extLst>
      <p:ext uri="{BB962C8B-B14F-4D97-AF65-F5344CB8AC3E}">
        <p14:creationId xmlns:p14="http://schemas.microsoft.com/office/powerpoint/2010/main" val="3151858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ũ trụ">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Custom 2">
      <a:majorFont>
        <a:latin typeface="Helvetica"/>
        <a:ea typeface=""/>
        <a:cs typeface=""/>
      </a:majorFont>
      <a:minorFont>
        <a:latin typeface="Helvetica"/>
        <a:ea typeface=""/>
        <a:cs typeface=""/>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spDef>
      <a:spPr>
        <a:ln>
          <a:noFill/>
        </a:ln>
      </a:spPr>
      <a:bodyPr rtlCol="0" anchor="ctr"/>
      <a:lstStyle>
        <a:defPPr algn="ctr">
          <a:defRPr/>
        </a:defPPr>
      </a:lstStyle>
      <a:style>
        <a:lnRef idx="2">
          <a:schemeClr val="accent3">
            <a:shade val="50000"/>
          </a:schemeClr>
        </a:lnRef>
        <a:fillRef idx="1">
          <a:schemeClr val="accent3"/>
        </a:fillRef>
        <a:effectRef idx="0">
          <a:schemeClr val="accent3"/>
        </a:effectRef>
        <a:fontRef idx="minor">
          <a:schemeClr val="lt1"/>
        </a:fontRef>
      </a:style>
    </a:spDef>
  </a:objectDefaults>
  <a:extraClrSchemeLst/>
  <a:extLst>
    <a:ext uri="{05A4C25C-085E-4340-85A3-A5531E510DB2}">
      <thm15:themeFamily xmlns:thm15="http://schemas.microsoft.com/office/thememl/2012/main" name="tf22736411_win32_fixed.potx" id="{BC2F7F5B-4979-4A54-84D5-4000EC3D9661}" vid="{81E89C45-4B49-4C30-91F6-68DD81BA82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Famous event in history presentation</Template>
  <TotalTime>26141</TotalTime>
  <Words>2735</Words>
  <Application>Microsoft Office PowerPoint</Application>
  <PresentationFormat>Widescreen</PresentationFormat>
  <Paragraphs>285</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Helvetica</vt:lpstr>
      <vt:lpstr>Vũ trụ</vt:lpstr>
      <vt:lpstr>PowerPoint Presentation</vt:lpstr>
      <vt:lpstr>Learning Objectives</vt:lpstr>
      <vt:lpstr>What is Spark MLlib?</vt:lpstr>
      <vt:lpstr>Key Features of Spark MLlib?</vt:lpstr>
      <vt:lpstr>What is a Machine Learning Workflow?</vt:lpstr>
      <vt:lpstr>What is a Machine Learning Workflow?</vt:lpstr>
      <vt:lpstr>ML Pipelines</vt:lpstr>
      <vt:lpstr>Spark ML Pipelines</vt:lpstr>
      <vt:lpstr>Spark ML Pipelines - Estimator</vt:lpstr>
      <vt:lpstr>Spark ML Pipelines - Transformer</vt:lpstr>
      <vt:lpstr>Spark ML Pipelines – Feature engineering</vt:lpstr>
      <vt:lpstr>Data Types in Spark ML</vt:lpstr>
      <vt:lpstr>Data Types in Spark ML</vt:lpstr>
      <vt:lpstr>PowerPoint Presentation</vt:lpstr>
      <vt:lpstr>ML Algorithms</vt:lpstr>
      <vt:lpstr>Apache Spark's Mllib – supervised learning</vt:lpstr>
      <vt:lpstr>Apache Spark's Mllib – supervised learning</vt:lpstr>
      <vt:lpstr>Apache Spark's Mllib – supervised learning</vt:lpstr>
      <vt:lpstr>Apache Spark's Mllib – unsupervised learning</vt:lpstr>
      <vt:lpstr>Apache Spark's Mllib – unsupervised learning</vt:lpstr>
      <vt:lpstr>Apache Spark's Mllib – unsupervised learning</vt:lpstr>
      <vt:lpstr>Apache Spark's Mllib – recommendation systems</vt:lpstr>
      <vt:lpstr>Apache Spark's Mllib – Feature Extraction and Transformation</vt:lpstr>
      <vt:lpstr>Apache Spark's Mllib – Feature Extraction and Transformation</vt:lpstr>
      <vt:lpstr>Apache Spark's Mllib – Feature Extraction and Transformation</vt:lpstr>
      <vt:lpstr>Apache Spark's Mllib – Feature Extraction and Transformation</vt:lpstr>
      <vt:lpstr>Apache Spark's Mllib – Feature Extraction and Transformation</vt:lpstr>
      <vt:lpstr>Apache Spark's Mllib – Feature Extraction and Transformation</vt:lpstr>
      <vt:lpstr>Apache Spark's Mllib – Ensemble Methods</vt:lpstr>
      <vt:lpstr>Apache Spark's Mllib – Model Evaluation and Tuning</vt:lpstr>
      <vt:lpstr>Apache Spark's Mllib – Model Evaluation and Tuning</vt:lpstr>
      <vt:lpstr>Apache Spark's Mllib – summary</vt:lpstr>
      <vt:lpstr>Apache Spark's Mllib – summary</vt:lpstr>
      <vt:lpstr>Apache Spark's Mllib – tips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Hoang The</dc:creator>
  <cp:lastModifiedBy>Hoang The</cp:lastModifiedBy>
  <cp:revision>19</cp:revision>
  <dcterms:created xsi:type="dcterms:W3CDTF">2024-08-13T15:48:27Z</dcterms:created>
  <dcterms:modified xsi:type="dcterms:W3CDTF">2024-10-11T17:28:17Z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2dd06e9-25c0-439c-934f-6cf152a36d51_Enabled">
    <vt:lpwstr>true</vt:lpwstr>
  </property>
  <property fmtid="{D5CDD505-2E9C-101B-9397-08002B2CF9AE}" pid="3" name="MSIP_Label_b2dd06e9-25c0-439c-934f-6cf152a36d51_SetDate">
    <vt:lpwstr>2024-09-07T01:59:58Z</vt:lpwstr>
  </property>
  <property fmtid="{D5CDD505-2E9C-101B-9397-08002B2CF9AE}" pid="4" name="MSIP_Label_b2dd06e9-25c0-439c-934f-6cf152a36d51_Method">
    <vt:lpwstr>Standard</vt:lpwstr>
  </property>
  <property fmtid="{D5CDD505-2E9C-101B-9397-08002B2CF9AE}" pid="5" name="MSIP_Label_b2dd06e9-25c0-439c-934f-6cf152a36d51_Name">
    <vt:lpwstr>Internal (Nội bộ)</vt:lpwstr>
  </property>
  <property fmtid="{D5CDD505-2E9C-101B-9397-08002B2CF9AE}" pid="6" name="MSIP_Label_b2dd06e9-25c0-439c-934f-6cf152a36d51_SiteId">
    <vt:lpwstr>2b300ee8-98e6-406b-bff8-d8999885a4c3</vt:lpwstr>
  </property>
  <property fmtid="{D5CDD505-2E9C-101B-9397-08002B2CF9AE}" pid="7" name="MSIP_Label_b2dd06e9-25c0-439c-934f-6cf152a36d51_ActionId">
    <vt:lpwstr>f4d0d98e-3120-4285-8dc7-72d6f5d8e079</vt:lpwstr>
  </property>
  <property fmtid="{D5CDD505-2E9C-101B-9397-08002B2CF9AE}" pid="8" name="MSIP_Label_b2dd06e9-25c0-439c-934f-6cf152a36d51_ContentBits">
    <vt:lpwstr>2</vt:lpwstr>
  </property>
  <property fmtid="{D5CDD505-2E9C-101B-9397-08002B2CF9AE}" pid="9" name="ClassificationContentMarkingFooterLocations">
    <vt:lpwstr>Vũ trụ:8</vt:lpwstr>
  </property>
  <property fmtid="{D5CDD505-2E9C-101B-9397-08002B2CF9AE}" pid="10" name="ClassificationContentMarkingFooterText">
    <vt:lpwstr>TCB Internal Document</vt:lpwstr>
  </property>
</Properties>
</file>