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7" r:id="rId2"/>
    <p:sldId id="333" r:id="rId3"/>
    <p:sldId id="370" r:id="rId4"/>
    <p:sldId id="371" r:id="rId5"/>
    <p:sldId id="374" r:id="rId6"/>
    <p:sldId id="375" r:id="rId7"/>
    <p:sldId id="376" r:id="rId8"/>
    <p:sldId id="373" r:id="rId9"/>
    <p:sldId id="372" r:id="rId10"/>
    <p:sldId id="3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C0428-D018-4BCB-B4CA-3CE88CF2E00F}" v="21" dt="2024-11-14T14:40:24.965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Kiểu Có chủ đề 1 - Màu chủ đề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Màu chủ đề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94652" autoAdjust="0"/>
  </p:normalViewPr>
  <p:slideViewPr>
    <p:cSldViewPr snapToGrid="0">
      <p:cViewPr varScale="1">
        <p:scale>
          <a:sx n="95" d="100"/>
          <a:sy n="9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The" userId="9f16f8d006165ab0" providerId="LiveId" clId="{8D9A52AD-E3F2-4750-BCEC-78C41C37BB78}"/>
    <pc:docChg chg="undo redo custSel addSld delSld modSld sldOrd">
      <pc:chgData name="Hoang The" userId="9f16f8d006165ab0" providerId="LiveId" clId="{8D9A52AD-E3F2-4750-BCEC-78C41C37BB78}" dt="2024-08-23T16:54:48.435" v="3450" actId="47"/>
      <pc:docMkLst>
        <pc:docMk/>
      </pc:docMkLst>
      <pc:sldChg chg="modSp mod">
        <pc:chgData name="Hoang The" userId="9f16f8d006165ab0" providerId="LiveId" clId="{8D9A52AD-E3F2-4750-BCEC-78C41C37BB78}" dt="2024-08-19T15:42:57.716" v="485" actId="20577"/>
        <pc:sldMkLst>
          <pc:docMk/>
          <pc:sldMk cId="862656488" sldId="267"/>
        </pc:sldMkLst>
        <pc:spChg chg="mod">
          <ac:chgData name="Hoang The" userId="9f16f8d006165ab0" providerId="LiveId" clId="{8D9A52AD-E3F2-4750-BCEC-78C41C37BB78}" dt="2024-08-19T15:42:57.716" v="485" actId="20577"/>
          <ac:spMkLst>
            <pc:docMk/>
            <pc:sldMk cId="862656488" sldId="267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34:11.307" v="413" actId="20577"/>
          <ac:spMkLst>
            <pc:docMk/>
            <pc:sldMk cId="862656488" sldId="267"/>
            <ac:spMk id="3" creationId="{88CB4E0E-ECE5-4628-8AFC-87C9EFB0840C}"/>
          </ac:spMkLst>
        </pc:spChg>
      </pc:sldChg>
      <pc:sldChg chg="modSp mod">
        <pc:chgData name="Hoang The" userId="9f16f8d006165ab0" providerId="LiveId" clId="{8D9A52AD-E3F2-4750-BCEC-78C41C37BB78}" dt="2024-08-19T15:20:35.065" v="300" actId="20577"/>
        <pc:sldMkLst>
          <pc:docMk/>
          <pc:sldMk cId="1980478605" sldId="277"/>
        </pc:sldMkLst>
        <pc:spChg chg="mod">
          <ac:chgData name="Hoang The" userId="9f16f8d006165ab0" providerId="LiveId" clId="{8D9A52AD-E3F2-4750-BCEC-78C41C37BB78}" dt="2024-08-19T15:20:35.065" v="300" actId="20577"/>
          <ac:spMkLst>
            <pc:docMk/>
            <pc:sldMk cId="1980478605" sldId="277"/>
            <ac:spMk id="2" creationId="{85AEE1CE-5FD0-9308-886B-7A750A00DEC6}"/>
          </ac:spMkLst>
        </pc:spChg>
      </pc:sldChg>
      <pc:sldChg chg="modSp mod">
        <pc:chgData name="Hoang The" userId="9f16f8d006165ab0" providerId="LiveId" clId="{8D9A52AD-E3F2-4750-BCEC-78C41C37BB78}" dt="2024-08-20T15:25:51.177" v="755"/>
        <pc:sldMkLst>
          <pc:docMk/>
          <pc:sldMk cId="3729224377" sldId="278"/>
        </pc:sldMkLst>
        <pc:spChg chg="mod">
          <ac:chgData name="Hoang The" userId="9f16f8d006165ab0" providerId="LiveId" clId="{8D9A52AD-E3F2-4750-BCEC-78C41C37BB78}" dt="2024-08-19T15:39:30.552" v="457" actId="20577"/>
          <ac:spMkLst>
            <pc:docMk/>
            <pc:sldMk cId="3729224377" sldId="278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20T15:25:51.177" v="755"/>
          <ac:spMkLst>
            <pc:docMk/>
            <pc:sldMk cId="3729224377" sldId="278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013967490" sldId="279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652385241" sldId="280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126399726" sldId="281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028844683" sldId="282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453687189" sldId="284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107828750" sldId="28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802697259" sldId="287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697145018" sldId="288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894459807" sldId="289"/>
        </pc:sldMkLst>
      </pc:sldChg>
      <pc:sldChg chg="del">
        <pc:chgData name="Hoang The" userId="9f16f8d006165ab0" providerId="LiveId" clId="{8D9A52AD-E3F2-4750-BCEC-78C41C37BB78}" dt="2024-08-19T15:42:41.637" v="472" actId="47"/>
        <pc:sldMkLst>
          <pc:docMk/>
          <pc:sldMk cId="1463879786" sldId="290"/>
        </pc:sldMkLst>
      </pc:sldChg>
      <pc:sldChg chg="modSp add mod ord">
        <pc:chgData name="Hoang The" userId="9f16f8d006165ab0" providerId="LiveId" clId="{8D9A52AD-E3F2-4750-BCEC-78C41C37BB78}" dt="2024-08-23T16:02:14.559" v="2867" actId="20577"/>
        <pc:sldMkLst>
          <pc:docMk/>
          <pc:sldMk cId="3116968679" sldId="291"/>
        </pc:sldMkLst>
        <pc:spChg chg="mod">
          <ac:chgData name="Hoang The" userId="9f16f8d006165ab0" providerId="LiveId" clId="{8D9A52AD-E3F2-4750-BCEC-78C41C37BB78}" dt="2024-08-19T15:21:39.092" v="336" actId="20577"/>
          <ac:spMkLst>
            <pc:docMk/>
            <pc:sldMk cId="3116968679" sldId="291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23T16:02:14.559" v="2867" actId="20577"/>
          <ac:spMkLst>
            <pc:docMk/>
            <pc:sldMk cId="3116968679" sldId="291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158209438" sldId="292"/>
        </pc:sldMkLst>
      </pc:sldChg>
      <pc:sldChg chg="modSp add del mod">
        <pc:chgData name="Hoang The" userId="9f16f8d006165ab0" providerId="LiveId" clId="{8D9A52AD-E3F2-4750-BCEC-78C41C37BB78}" dt="2024-08-23T16:54:48.435" v="3450" actId="47"/>
        <pc:sldMkLst>
          <pc:docMk/>
          <pc:sldMk cId="3684155481" sldId="292"/>
        </pc:sldMkLst>
        <pc:spChg chg="mod">
          <ac:chgData name="Hoang The" userId="9f16f8d006165ab0" providerId="LiveId" clId="{8D9A52AD-E3F2-4750-BCEC-78C41C37BB78}" dt="2024-08-19T15:22:23.143" v="393" actId="20577"/>
          <ac:spMkLst>
            <pc:docMk/>
            <pc:sldMk cId="3684155481" sldId="292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42:06.847" v="471" actId="20577"/>
          <ac:spMkLst>
            <pc:docMk/>
            <pc:sldMk cId="3684155481" sldId="292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257777919" sldId="293"/>
        </pc:sldMkLst>
      </pc:sldChg>
      <pc:sldChg chg="modSp add del mod">
        <pc:chgData name="Hoang The" userId="9f16f8d006165ab0" providerId="LiveId" clId="{8D9A52AD-E3F2-4750-BCEC-78C41C37BB78}" dt="2024-08-23T16:54:48.435" v="3450" actId="47"/>
        <pc:sldMkLst>
          <pc:docMk/>
          <pc:sldMk cId="2187434090" sldId="293"/>
        </pc:sldMkLst>
        <pc:spChg chg="mod">
          <ac:chgData name="Hoang The" userId="9f16f8d006165ab0" providerId="LiveId" clId="{8D9A52AD-E3F2-4750-BCEC-78C41C37BB78}" dt="2024-08-19T15:43:48.285" v="497" actId="20577"/>
          <ac:spMkLst>
            <pc:docMk/>
            <pc:sldMk cId="2187434090" sldId="293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44:10.785" v="542" actId="20577"/>
          <ac:spMkLst>
            <pc:docMk/>
            <pc:sldMk cId="2187434090" sldId="293"/>
            <ac:spMk id="3" creationId="{88CB4E0E-ECE5-4628-8AFC-87C9EFB0840C}"/>
          </ac:spMkLst>
        </pc:spChg>
      </pc:sldChg>
      <pc:sldChg chg="new del">
        <pc:chgData name="Hoang The" userId="9f16f8d006165ab0" providerId="LiveId" clId="{8D9A52AD-E3F2-4750-BCEC-78C41C37BB78}" dt="2024-08-19T15:43:42.565" v="487" actId="680"/>
        <pc:sldMkLst>
          <pc:docMk/>
          <pc:sldMk cId="3537808219" sldId="293"/>
        </pc:sldMkLst>
      </pc:sldChg>
      <pc:sldChg chg="addSp delSp modSp new del mod">
        <pc:chgData name="Hoang The" userId="9f16f8d006165ab0" providerId="LiveId" clId="{8D9A52AD-E3F2-4750-BCEC-78C41C37BB78}" dt="2024-08-20T15:47:55.698" v="996" actId="47"/>
        <pc:sldMkLst>
          <pc:docMk/>
          <pc:sldMk cId="2153158304" sldId="294"/>
        </pc:sldMkLst>
        <pc:spChg chg="del">
          <ac:chgData name="Hoang The" userId="9f16f8d006165ab0" providerId="LiveId" clId="{8D9A52AD-E3F2-4750-BCEC-78C41C37BB78}" dt="2024-08-20T15:21:15.439" v="658" actId="478"/>
          <ac:spMkLst>
            <pc:docMk/>
            <pc:sldMk cId="2153158304" sldId="294"/>
            <ac:spMk id="2" creationId="{F0AD4B35-473F-4828-2FB5-5F7064B2C8B8}"/>
          </ac:spMkLst>
        </pc:spChg>
        <pc:spChg chg="mod">
          <ac:chgData name="Hoang The" userId="9f16f8d006165ab0" providerId="LiveId" clId="{8D9A52AD-E3F2-4750-BCEC-78C41C37BB78}" dt="2024-08-20T15:26:52.137" v="765"/>
          <ac:spMkLst>
            <pc:docMk/>
            <pc:sldMk cId="2153158304" sldId="294"/>
            <ac:spMk id="3" creationId="{F20A80F2-7658-3DC0-4E51-1890E50AA106}"/>
          </ac:spMkLst>
        </pc:spChg>
        <pc:spChg chg="add del mod">
          <ac:chgData name="Hoang The" userId="9f16f8d006165ab0" providerId="LiveId" clId="{8D9A52AD-E3F2-4750-BCEC-78C41C37BB78}" dt="2024-08-20T15:21:18.642" v="659" actId="478"/>
          <ac:spMkLst>
            <pc:docMk/>
            <pc:sldMk cId="2153158304" sldId="294"/>
            <ac:spMk id="4" creationId="{EE7553E6-33A5-3B72-DA31-B9C82D9EFDEC}"/>
          </ac:spMkLst>
        </pc:spChg>
        <pc:spChg chg="add mod">
          <ac:chgData name="Hoang The" userId="9f16f8d006165ab0" providerId="LiveId" clId="{8D9A52AD-E3F2-4750-BCEC-78C41C37BB78}" dt="2024-08-20T15:22:10.907" v="701" actId="20577"/>
          <ac:spMkLst>
            <pc:docMk/>
            <pc:sldMk cId="2153158304" sldId="294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24:57.559" v="745" actId="20577"/>
          <ac:spMkLst>
            <pc:docMk/>
            <pc:sldMk cId="2153158304" sldId="294"/>
            <ac:spMk id="6" creationId="{3D6EF0AA-4BE2-7D1C-88F6-27CCB722BF25}"/>
          </ac:spMkLst>
        </pc:spChg>
        <pc:spChg chg="add del mod">
          <ac:chgData name="Hoang The" userId="9f16f8d006165ab0" providerId="LiveId" clId="{8D9A52AD-E3F2-4750-BCEC-78C41C37BB78}" dt="2024-08-20T15:27:00.380" v="766" actId="478"/>
          <ac:spMkLst>
            <pc:docMk/>
            <pc:sldMk cId="2153158304" sldId="294"/>
            <ac:spMk id="7" creationId="{59308D20-8C02-4A7E-CCCC-EC3C306E5A18}"/>
          </ac:spMkLst>
        </pc:spChg>
        <pc:spChg chg="add mod">
          <ac:chgData name="Hoang The" userId="9f16f8d006165ab0" providerId="LiveId" clId="{8D9A52AD-E3F2-4750-BCEC-78C41C37BB78}" dt="2024-08-20T15:35:21.692" v="838" actId="20577"/>
          <ac:spMkLst>
            <pc:docMk/>
            <pc:sldMk cId="2153158304" sldId="294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5:34:02.287" v="821" actId="1076"/>
          <ac:spMkLst>
            <pc:docMk/>
            <pc:sldMk cId="2153158304" sldId="294"/>
            <ac:spMk id="9" creationId="{7936A2EF-F04D-8048-0155-BE05E9529F99}"/>
          </ac:spMkLst>
        </pc:spChg>
        <pc:spChg chg="add mod">
          <ac:chgData name="Hoang The" userId="9f16f8d006165ab0" providerId="LiveId" clId="{8D9A52AD-E3F2-4750-BCEC-78C41C37BB78}" dt="2024-08-20T15:34:51.201" v="834" actId="1076"/>
          <ac:spMkLst>
            <pc:docMk/>
            <pc:sldMk cId="2153158304" sldId="294"/>
            <ac:spMk id="10" creationId="{C139B1D9-68FB-7B28-2F01-82A94A50214D}"/>
          </ac:spMkLst>
        </pc:spChg>
        <pc:spChg chg="add mod">
          <ac:chgData name="Hoang The" userId="9f16f8d006165ab0" providerId="LiveId" clId="{8D9A52AD-E3F2-4750-BCEC-78C41C37BB78}" dt="2024-08-20T15:34:07.991" v="823" actId="1076"/>
          <ac:spMkLst>
            <pc:docMk/>
            <pc:sldMk cId="2153158304" sldId="294"/>
            <ac:spMk id="11" creationId="{D67D57C4-90CA-9731-B66C-7AC6FAC89FEC}"/>
          </ac:spMkLst>
        </pc:spChg>
        <pc:spChg chg="add mod">
          <ac:chgData name="Hoang The" userId="9f16f8d006165ab0" providerId="LiveId" clId="{8D9A52AD-E3F2-4750-BCEC-78C41C37BB78}" dt="2024-08-20T15:34:17.975" v="827" actId="1076"/>
          <ac:spMkLst>
            <pc:docMk/>
            <pc:sldMk cId="2153158304" sldId="294"/>
            <ac:spMk id="12" creationId="{22E313C6-6AD2-0741-14B3-B08D6AADC991}"/>
          </ac:spMkLst>
        </pc:spChg>
        <pc:spChg chg="add mod">
          <ac:chgData name="Hoang The" userId="9f16f8d006165ab0" providerId="LiveId" clId="{8D9A52AD-E3F2-4750-BCEC-78C41C37BB78}" dt="2024-08-20T15:34:30.897" v="831" actId="1076"/>
          <ac:spMkLst>
            <pc:docMk/>
            <pc:sldMk cId="2153158304" sldId="294"/>
            <ac:spMk id="13" creationId="{10263CCE-E2A7-4678-7CFB-288A0329180C}"/>
          </ac:spMkLst>
        </pc:spChg>
        <pc:spChg chg="add mod">
          <ac:chgData name="Hoang The" userId="9f16f8d006165ab0" providerId="LiveId" clId="{8D9A52AD-E3F2-4750-BCEC-78C41C37BB78}" dt="2024-08-20T15:34:45.591" v="833" actId="1076"/>
          <ac:spMkLst>
            <pc:docMk/>
            <pc:sldMk cId="2153158304" sldId="294"/>
            <ac:spMk id="14" creationId="{C9251E26-BBDF-023E-E14D-BDC1FC0EAB1E}"/>
          </ac:spMkLst>
        </pc:spChg>
        <pc:spChg chg="add mod">
          <ac:chgData name="Hoang The" userId="9f16f8d006165ab0" providerId="LiveId" clId="{8D9A52AD-E3F2-4750-BCEC-78C41C37BB78}" dt="2024-08-20T15:34:45.591" v="833" actId="1076"/>
          <ac:spMkLst>
            <pc:docMk/>
            <pc:sldMk cId="2153158304" sldId="294"/>
            <ac:spMk id="15" creationId="{EBC38BFB-DB10-0E43-7D91-E41900FB50CC}"/>
          </ac:spMkLst>
        </pc:spChg>
        <pc:picChg chg="add mod">
          <ac:chgData name="Hoang The" userId="9f16f8d006165ab0" providerId="LiveId" clId="{8D9A52AD-E3F2-4750-BCEC-78C41C37BB78}" dt="2024-08-20T15:34:23.646" v="830" actId="1076"/>
          <ac:picMkLst>
            <pc:docMk/>
            <pc:sldMk cId="2153158304" sldId="294"/>
            <ac:picMk id="1026" creationId="{8E77B393-C1C7-00DC-8018-5D20623B47F9}"/>
          </ac:picMkLst>
        </pc:picChg>
      </pc:sldChg>
      <pc:sldChg chg="add del">
        <pc:chgData name="Hoang The" userId="9f16f8d006165ab0" providerId="LiveId" clId="{8D9A52AD-E3F2-4750-BCEC-78C41C37BB78}" dt="2024-08-20T15:20:12.172" v="620" actId="47"/>
        <pc:sldMkLst>
          <pc:docMk/>
          <pc:sldMk cId="2805027729" sldId="294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125130014" sldId="294"/>
        </pc:sldMkLst>
      </pc:sldChg>
      <pc:sldChg chg="new del">
        <pc:chgData name="Hoang The" userId="9f16f8d006165ab0" providerId="LiveId" clId="{8D9A52AD-E3F2-4750-BCEC-78C41C37BB78}" dt="2024-08-20T15:35:38.229" v="841" actId="47"/>
        <pc:sldMkLst>
          <pc:docMk/>
          <pc:sldMk cId="2548606673" sldId="295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669941963" sldId="295"/>
        </pc:sldMkLst>
      </pc:sldChg>
      <pc:sldChg chg="addSp delSp modSp add del mod">
        <pc:chgData name="Hoang The" userId="9f16f8d006165ab0" providerId="LiveId" clId="{8D9A52AD-E3F2-4750-BCEC-78C41C37BB78}" dt="2024-08-20T15:48:24.668" v="1002" actId="47"/>
        <pc:sldMkLst>
          <pc:docMk/>
          <pc:sldMk cId="2490548298" sldId="296"/>
        </pc:sldMkLst>
        <pc:spChg chg="add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2" creationId="{C15DB40D-E5EA-09D5-809C-0C3E4254EB18}"/>
          </ac:spMkLst>
        </pc:spChg>
        <pc:spChg chg="del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8" creationId="{105603B0-97E2-D335-C6B9-9087DE14FF3D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9" creationId="{7936A2EF-F04D-8048-0155-BE05E9529F99}"/>
          </ac:spMkLst>
        </pc:spChg>
        <pc:spChg chg="del">
          <ac:chgData name="Hoang The" userId="9f16f8d006165ab0" providerId="LiveId" clId="{8D9A52AD-E3F2-4750-BCEC-78C41C37BB78}" dt="2024-08-20T15:38:40.700" v="864" actId="478"/>
          <ac:spMkLst>
            <pc:docMk/>
            <pc:sldMk cId="2490548298" sldId="296"/>
            <ac:spMk id="10" creationId="{C139B1D9-68FB-7B28-2F01-82A94A50214D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1" creationId="{D67D57C4-90CA-9731-B66C-7AC6FAC89FEC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2" creationId="{22E313C6-6AD2-0741-14B3-B08D6AADC991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3" creationId="{10263CCE-E2A7-4678-7CFB-288A0329180C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4" creationId="{C9251E26-BBDF-023E-E14D-BDC1FC0EAB1E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5" creationId="{EBC38BFB-DB10-0E43-7D91-E41900FB50CC}"/>
          </ac:spMkLst>
        </pc:spChg>
        <pc:picChg chg="del">
          <ac:chgData name="Hoang The" userId="9f16f8d006165ab0" providerId="LiveId" clId="{8D9A52AD-E3F2-4750-BCEC-78C41C37BB78}" dt="2024-08-20T15:38:36.371" v="862" actId="478"/>
          <ac:picMkLst>
            <pc:docMk/>
            <pc:sldMk cId="2490548298" sldId="296"/>
            <ac:picMk id="1026" creationId="{8E77B393-C1C7-00DC-8018-5D20623B47F9}"/>
          </ac:picMkLst>
        </pc:picChg>
        <pc:picChg chg="add del mod">
          <ac:chgData name="Hoang The" userId="9f16f8d006165ab0" providerId="LiveId" clId="{8D9A52AD-E3F2-4750-BCEC-78C41C37BB78}" dt="2024-08-20T15:48:07.980" v="999" actId="21"/>
          <ac:picMkLst>
            <pc:docMk/>
            <pc:sldMk cId="2490548298" sldId="296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870329003" sldId="29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18525356" sldId="297"/>
        </pc:sldMkLst>
      </pc:sldChg>
      <pc:sldChg chg="new del">
        <pc:chgData name="Hoang The" userId="9f16f8d006165ab0" providerId="LiveId" clId="{8D9A52AD-E3F2-4750-BCEC-78C41C37BB78}" dt="2024-08-20T15:49:13.122" v="1016" actId="47"/>
        <pc:sldMkLst>
          <pc:docMk/>
          <pc:sldMk cId="3971151509" sldId="297"/>
        </pc:sldMkLst>
      </pc:sldChg>
      <pc:sldChg chg="addSp delSp modSp add del mod">
        <pc:chgData name="Hoang The" userId="9f16f8d006165ab0" providerId="LiveId" clId="{8D9A52AD-E3F2-4750-BCEC-78C41C37BB78}" dt="2024-08-20T15:49:13.122" v="1016" actId="47"/>
        <pc:sldMkLst>
          <pc:docMk/>
          <pc:sldMk cId="3349048449" sldId="298"/>
        </pc:sldMkLst>
        <pc:spChg chg="add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2" creationId="{E7F0FDC4-1F5E-448E-807E-BFA0BF118B0B}"/>
          </ac:spMkLst>
        </pc:spChg>
        <pc:spChg chg="del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0T15:43:03.899" v="921" actId="478"/>
          <ac:picMkLst>
            <pc:docMk/>
            <pc:sldMk cId="3349048449" sldId="298"/>
            <ac:picMk id="2050" creationId="{886393B5-A9D6-2E01-CDDA-49AED4A5B667}"/>
          </ac:picMkLst>
        </pc:picChg>
        <pc:picChg chg="add del mod">
          <ac:chgData name="Hoang The" userId="9f16f8d006165ab0" providerId="LiveId" clId="{8D9A52AD-E3F2-4750-BCEC-78C41C37BB78}" dt="2024-08-20T15:48:56.464" v="1012" actId="21"/>
          <ac:picMkLst>
            <pc:docMk/>
            <pc:sldMk cId="3349048449" sldId="298"/>
            <ac:picMk id="3074" creationId="{A08C43FB-2205-30C7-4603-9E7D3CCEC9CC}"/>
          </ac:picMkLst>
        </pc:picChg>
      </pc:sldChg>
      <pc:sldChg chg="addSp delSp modSp add del mod">
        <pc:chgData name="Hoang The" userId="9f16f8d006165ab0" providerId="LiveId" clId="{8D9A52AD-E3F2-4750-BCEC-78C41C37BB78}" dt="2024-08-20T15:49:13.122" v="1016" actId="47"/>
        <pc:sldMkLst>
          <pc:docMk/>
          <pc:sldMk cId="1179312114" sldId="299"/>
        </pc:sldMkLst>
        <pc:spChg chg="add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2" creationId="{63FA312A-1881-982C-29A9-DD6AF484DCA6}"/>
          </ac:spMkLst>
        </pc:spChg>
        <pc:spChg chg="del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0T15:48:44.902" v="1009" actId="21"/>
          <ac:picMkLst>
            <pc:docMk/>
            <pc:sldMk cId="1179312114" sldId="299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663447480" sldId="299"/>
        </pc:sldMkLst>
      </pc:sldChg>
      <pc:sldChg chg="add del">
        <pc:chgData name="Hoang The" userId="9f16f8d006165ab0" providerId="LiveId" clId="{8D9A52AD-E3F2-4750-BCEC-78C41C37BB78}" dt="2024-08-20T15:44:49.037" v="929" actId="47"/>
        <pc:sldMkLst>
          <pc:docMk/>
          <pc:sldMk cId="2883714707" sldId="299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747179459" sldId="300"/>
        </pc:sldMkLst>
      </pc:sldChg>
      <pc:sldChg chg="addSp delSp modSp add mod">
        <pc:chgData name="Hoang The" userId="9f16f8d006165ab0" providerId="LiveId" clId="{8D9A52AD-E3F2-4750-BCEC-78C41C37BB78}" dt="2024-08-20T15:47:42.403" v="995" actId="5793"/>
        <pc:sldMkLst>
          <pc:docMk/>
          <pc:sldMk cId="2360141310" sldId="300"/>
        </pc:sldMkLst>
        <pc:spChg chg="del">
          <ac:chgData name="Hoang The" userId="9f16f8d006165ab0" providerId="LiveId" clId="{8D9A52AD-E3F2-4750-BCEC-78C41C37BB78}" dt="2024-08-20T15:47:14.028" v="990" actId="478"/>
          <ac:spMkLst>
            <pc:docMk/>
            <pc:sldMk cId="2360141310" sldId="300"/>
            <ac:spMk id="2" creationId="{631305F2-4D75-4D76-BA59-F00627AB838F}"/>
          </ac:spMkLst>
        </pc:spChg>
        <pc:spChg chg="del">
          <ac:chgData name="Hoang The" userId="9f16f8d006165ab0" providerId="LiveId" clId="{8D9A52AD-E3F2-4750-BCEC-78C41C37BB78}" dt="2024-08-20T15:47:14.028" v="990" actId="478"/>
          <ac:spMkLst>
            <pc:docMk/>
            <pc:sldMk cId="2360141310" sldId="300"/>
            <ac:spMk id="3" creationId="{88CB4E0E-ECE5-4628-8AFC-87C9EFB0840C}"/>
          </ac:spMkLst>
        </pc:spChg>
        <pc:spChg chg="add del mod">
          <ac:chgData name="Hoang The" userId="9f16f8d006165ab0" providerId="LiveId" clId="{8D9A52AD-E3F2-4750-BCEC-78C41C37BB78}" dt="2024-08-20T15:47:32.215" v="993" actId="478"/>
          <ac:spMkLst>
            <pc:docMk/>
            <pc:sldMk cId="2360141310" sldId="300"/>
            <ac:spMk id="5" creationId="{FDD6425F-7EB8-C4F4-8887-E3F6F6A1EE96}"/>
          </ac:spMkLst>
        </pc:spChg>
        <pc:spChg chg="add del mod">
          <ac:chgData name="Hoang The" userId="9f16f8d006165ab0" providerId="LiveId" clId="{8D9A52AD-E3F2-4750-BCEC-78C41C37BB78}" dt="2024-08-20T15:47:32.215" v="993" actId="478"/>
          <ac:spMkLst>
            <pc:docMk/>
            <pc:sldMk cId="2360141310" sldId="300"/>
            <ac:spMk id="7" creationId="{87ACC0D7-340B-7BE7-53D5-5B5A28ED6BA8}"/>
          </ac:spMkLst>
        </pc:spChg>
        <pc:spChg chg="add mod">
          <ac:chgData name="Hoang The" userId="9f16f8d006165ab0" providerId="LiveId" clId="{8D9A52AD-E3F2-4750-BCEC-78C41C37BB78}" dt="2024-08-20T15:47:30.402" v="992"/>
          <ac:spMkLst>
            <pc:docMk/>
            <pc:sldMk cId="2360141310" sldId="300"/>
            <ac:spMk id="8" creationId="{2BE4D528-2D1C-EA3F-92D1-C1E29A55D640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9" creationId="{74252E66-A8A6-47C5-918B-3C5D349F61E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0" creationId="{34EAEF79-0B07-1876-D161-AB8F632170E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1" creationId="{8BD07C69-335F-E136-E8CF-067C5ABDED84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3" creationId="{8FF5A468-B2E5-B449-C1F6-7DE9ECD8F63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4" creationId="{31CAA5A1-3D8D-181C-46B8-46051E695107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5" creationId="{14FA4011-4AEE-B033-E0DD-519C0696BCB4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6" creationId="{1E71A453-C9EE-BB73-F4EF-4CAAE64A9F75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7" creationId="{1611D24B-20C7-4BEE-0618-6903B1BDC860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8" creationId="{D94F2090-CF2F-9798-5BEB-24179BB1A426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9" creationId="{9679FAC5-6C55-C1E1-5089-ACA80B63F9DD}"/>
          </ac:spMkLst>
        </pc:spChg>
        <pc:spChg chg="add mod">
          <ac:chgData name="Hoang The" userId="9f16f8d006165ab0" providerId="LiveId" clId="{8D9A52AD-E3F2-4750-BCEC-78C41C37BB78}" dt="2024-08-20T15:47:42.403" v="995" actId="5793"/>
          <ac:spMkLst>
            <pc:docMk/>
            <pc:sldMk cId="2360141310" sldId="300"/>
            <ac:spMk id="20" creationId="{AA48FE7F-6FD8-D857-CD05-7B77A345BBDC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1" creationId="{7B30C405-A241-CF15-CE6B-F0DB15CFD46F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2" creationId="{3D9FAE61-F262-25E3-74B7-FA1C3EF4076A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3" creationId="{105431ED-B376-06BC-3D5C-A4074BC7CFB0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5" creationId="{39ED2592-C330-6E98-612E-74F1188C944E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6" creationId="{F40B904C-275B-7D6F-8089-28ED075C9F42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7" creationId="{3382D799-5B82-396B-5C09-FD14ABA75DD8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8" creationId="{695D252E-96AE-D3A5-39F4-1B3CD3C74279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9" creationId="{896A4C5F-CA02-14B9-E06A-2C309DDC84FE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30" creationId="{085432D0-8102-7907-F624-ED0FB35FE7E3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31" creationId="{073237F2-65B6-E357-0710-5E28FE9A43F1}"/>
          </ac:spMkLst>
        </pc:spChg>
        <pc:picChg chg="add mod">
          <ac:chgData name="Hoang The" userId="9f16f8d006165ab0" providerId="LiveId" clId="{8D9A52AD-E3F2-4750-BCEC-78C41C37BB78}" dt="2024-08-20T15:47:28.965" v="991"/>
          <ac:picMkLst>
            <pc:docMk/>
            <pc:sldMk cId="2360141310" sldId="300"/>
            <ac:picMk id="12" creationId="{521DB803-6360-E816-90A4-B09F9346C147}"/>
          </ac:picMkLst>
        </pc:picChg>
        <pc:picChg chg="add mod">
          <ac:chgData name="Hoang The" userId="9f16f8d006165ab0" providerId="LiveId" clId="{8D9A52AD-E3F2-4750-BCEC-78C41C37BB78}" dt="2024-08-20T15:47:33.122" v="994"/>
          <ac:picMkLst>
            <pc:docMk/>
            <pc:sldMk cId="2360141310" sldId="300"/>
            <ac:picMk id="24" creationId="{39050309-145C-3624-A350-C4A99B921639}"/>
          </ac:picMkLst>
        </pc:picChg>
      </pc:sldChg>
      <pc:sldChg chg="new del">
        <pc:chgData name="Hoang The" userId="9f16f8d006165ab0" providerId="LiveId" clId="{8D9A52AD-E3F2-4750-BCEC-78C41C37BB78}" dt="2024-08-20T15:47:07.293" v="988" actId="47"/>
        <pc:sldMkLst>
          <pc:docMk/>
          <pc:sldMk cId="3969700207" sldId="300"/>
        </pc:sldMkLst>
      </pc:sldChg>
      <pc:sldChg chg="addSp delSp modSp add mod">
        <pc:chgData name="Hoang The" userId="9f16f8d006165ab0" providerId="LiveId" clId="{8D9A52AD-E3F2-4750-BCEC-78C41C37BB78}" dt="2024-08-20T15:48:12.715" v="1001" actId="5793"/>
        <pc:sldMkLst>
          <pc:docMk/>
          <pc:sldMk cId="848112327" sldId="301"/>
        </pc:sldMkLst>
        <pc:spChg chg="add mod">
          <ac:chgData name="Hoang The" userId="9f16f8d006165ab0" providerId="LiveId" clId="{8D9A52AD-E3F2-4750-BCEC-78C41C37BB78}" dt="2024-08-20T15:48:12.715" v="1001" actId="5793"/>
          <ac:spMkLst>
            <pc:docMk/>
            <pc:sldMk cId="848112327" sldId="301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8" creationId="{105603B0-97E2-D335-C6B9-9087DE14FF3D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0" creationId="{AA48FE7F-6FD8-D857-CD05-7B77A345BBDC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1" creationId="{7B30C405-A241-CF15-CE6B-F0DB15CFD46F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2" creationId="{3D9FAE61-F262-25E3-74B7-FA1C3EF4076A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3" creationId="{105431ED-B376-06BC-3D5C-A4074BC7CFB0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5" creationId="{39ED2592-C330-6E98-612E-74F1188C944E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6" creationId="{F40B904C-275B-7D6F-8089-28ED075C9F42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7" creationId="{3382D799-5B82-396B-5C09-FD14ABA75DD8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8" creationId="{695D252E-96AE-D3A5-39F4-1B3CD3C74279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9" creationId="{896A4C5F-CA02-14B9-E06A-2C309DDC84FE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30" creationId="{085432D0-8102-7907-F624-ED0FB35FE7E3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31" creationId="{073237F2-65B6-E357-0710-5E28FE9A43F1}"/>
          </ac:spMkLst>
        </pc:spChg>
        <pc:picChg chg="del">
          <ac:chgData name="Hoang The" userId="9f16f8d006165ab0" providerId="LiveId" clId="{8D9A52AD-E3F2-4750-BCEC-78C41C37BB78}" dt="2024-08-20T15:48:04.512" v="998" actId="478"/>
          <ac:picMkLst>
            <pc:docMk/>
            <pc:sldMk cId="848112327" sldId="301"/>
            <ac:picMk id="24" creationId="{39050309-145C-3624-A350-C4A99B921639}"/>
          </ac:picMkLst>
        </pc:picChg>
        <pc:picChg chg="add mod">
          <ac:chgData name="Hoang The" userId="9f16f8d006165ab0" providerId="LiveId" clId="{8D9A52AD-E3F2-4750-BCEC-78C41C37BB78}" dt="2024-08-20T15:48:10.168" v="1000"/>
          <ac:picMkLst>
            <pc:docMk/>
            <pc:sldMk cId="848112327" sldId="301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090426286" sldId="301"/>
        </pc:sldMkLst>
      </pc:sldChg>
      <pc:sldChg chg="addSp delSp modSp add mod">
        <pc:chgData name="Hoang The" userId="9f16f8d006165ab0" providerId="LiveId" clId="{8D9A52AD-E3F2-4750-BCEC-78C41C37BB78}" dt="2024-08-20T16:12:11.914" v="1113" actId="1076"/>
        <pc:sldMkLst>
          <pc:docMk/>
          <pc:sldMk cId="1784472540" sldId="302"/>
        </pc:sldMkLst>
        <pc:spChg chg="add mod">
          <ac:chgData name="Hoang The" userId="9f16f8d006165ab0" providerId="LiveId" clId="{8D9A52AD-E3F2-4750-BCEC-78C41C37BB78}" dt="2024-08-20T15:48:50.199" v="1011" actId="5793"/>
          <ac:spMkLst>
            <pc:docMk/>
            <pc:sldMk cId="1784472540" sldId="302"/>
            <ac:spMk id="2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4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7" creationId="{3D6EF0AA-4BE2-7D1C-88F6-27CCB722BF25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9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6:09:50.267" v="1070" actId="208"/>
          <ac:spMkLst>
            <pc:docMk/>
            <pc:sldMk cId="1784472540" sldId="302"/>
            <ac:spMk id="13" creationId="{0B9AD7F8-3256-54CD-6901-B6B0D36F1419}"/>
          </ac:spMkLst>
        </pc:spChg>
        <pc:spChg chg="add mod">
          <ac:chgData name="Hoang The" userId="9f16f8d006165ab0" providerId="LiveId" clId="{8D9A52AD-E3F2-4750-BCEC-78C41C37BB78}" dt="2024-08-20T16:10:26.673" v="1081" actId="207"/>
          <ac:spMkLst>
            <pc:docMk/>
            <pc:sldMk cId="1784472540" sldId="302"/>
            <ac:spMk id="14" creationId="{FDE441CB-C347-202E-93EF-9CF0113DB907}"/>
          </ac:spMkLst>
        </pc:spChg>
        <pc:spChg chg="add mod">
          <ac:chgData name="Hoang The" userId="9f16f8d006165ab0" providerId="LiveId" clId="{8D9A52AD-E3F2-4750-BCEC-78C41C37BB78}" dt="2024-08-20T16:11:04.633" v="1090" actId="1076"/>
          <ac:spMkLst>
            <pc:docMk/>
            <pc:sldMk cId="1784472540" sldId="302"/>
            <ac:spMk id="15" creationId="{C4D78D28-B601-9BFD-0C50-098D07612DA2}"/>
          </ac:spMkLst>
        </pc:spChg>
        <pc:spChg chg="add mod">
          <ac:chgData name="Hoang The" userId="9f16f8d006165ab0" providerId="LiveId" clId="{8D9A52AD-E3F2-4750-BCEC-78C41C37BB78}" dt="2024-08-20T16:11:12.336" v="1092" actId="1076"/>
          <ac:spMkLst>
            <pc:docMk/>
            <pc:sldMk cId="1784472540" sldId="302"/>
            <ac:spMk id="16" creationId="{48AF8F07-B4BB-8579-1562-D49B9D1A3713}"/>
          </ac:spMkLst>
        </pc:spChg>
        <pc:spChg chg="add mod">
          <ac:chgData name="Hoang The" userId="9f16f8d006165ab0" providerId="LiveId" clId="{8D9A52AD-E3F2-4750-BCEC-78C41C37BB78}" dt="2024-08-20T16:11:47.210" v="1100" actId="255"/>
          <ac:spMkLst>
            <pc:docMk/>
            <pc:sldMk cId="1784472540" sldId="302"/>
            <ac:spMk id="17" creationId="{8A35E5F3-9E9B-0107-32F9-E2C2F8EE1158}"/>
          </ac:spMkLst>
        </pc:spChg>
        <pc:spChg chg="add mod">
          <ac:chgData name="Hoang The" userId="9f16f8d006165ab0" providerId="LiveId" clId="{8D9A52AD-E3F2-4750-BCEC-78C41C37BB78}" dt="2024-08-20T16:12:11.914" v="1113" actId="1076"/>
          <ac:spMkLst>
            <pc:docMk/>
            <pc:sldMk cId="1784472540" sldId="302"/>
            <ac:spMk id="18" creationId="{360F31E8-9E7C-2087-3D5B-9523C95BD709}"/>
          </ac:spMkLst>
        </pc:spChg>
        <pc:picChg chg="add del mod">
          <ac:chgData name="Hoang The" userId="9f16f8d006165ab0" providerId="LiveId" clId="{8D9A52AD-E3F2-4750-BCEC-78C41C37BB78}" dt="2024-08-20T15:56:56.463" v="1053" actId="478"/>
          <ac:picMkLst>
            <pc:docMk/>
            <pc:sldMk cId="1784472540" sldId="302"/>
            <ac:picMk id="10" creationId="{886393B5-A9D6-2E01-CDDA-49AED4A5B667}"/>
          </ac:picMkLst>
        </pc:picChg>
        <pc:picChg chg="add del">
          <ac:chgData name="Hoang The" userId="9f16f8d006165ab0" providerId="LiveId" clId="{8D9A52AD-E3F2-4750-BCEC-78C41C37BB78}" dt="2024-08-20T16:03:55.077" v="1055" actId="478"/>
          <ac:picMkLst>
            <pc:docMk/>
            <pc:sldMk cId="1784472540" sldId="302"/>
            <ac:picMk id="12" creationId="{E435F53D-49DC-6657-697C-4524A0D69AE3}"/>
          </ac:picMkLst>
        </pc:picChg>
        <pc:picChg chg="del">
          <ac:chgData name="Hoang The" userId="9f16f8d006165ab0" providerId="LiveId" clId="{8D9A52AD-E3F2-4750-BCEC-78C41C37BB78}" dt="2024-08-20T15:48:32.714" v="1004" actId="478"/>
          <ac:picMkLst>
            <pc:docMk/>
            <pc:sldMk cId="1784472540" sldId="302"/>
            <ac:picMk id="2050" creationId="{886393B5-A9D6-2E01-CDDA-49AED4A5B667}"/>
          </ac:picMkLst>
        </pc:picChg>
        <pc:picChg chg="add del mod">
          <ac:chgData name="Hoang The" userId="9f16f8d006165ab0" providerId="LiveId" clId="{8D9A52AD-E3F2-4750-BCEC-78C41C37BB78}" dt="2024-08-20T16:10:05.220" v="1077" actId="1076"/>
          <ac:picMkLst>
            <pc:docMk/>
            <pc:sldMk cId="1784472540" sldId="302"/>
            <ac:picMk id="4098" creationId="{6D7D62E6-C96A-03AB-47B1-0BF171DF89C1}"/>
          </ac:picMkLst>
        </pc:picChg>
        <pc:picChg chg="add del">
          <ac:chgData name="Hoang The" userId="9f16f8d006165ab0" providerId="LiveId" clId="{8D9A52AD-E3F2-4750-BCEC-78C41C37BB78}" dt="2024-08-20T16:08:54.171" v="1065" actId="478"/>
          <ac:picMkLst>
            <pc:docMk/>
            <pc:sldMk cId="1784472540" sldId="302"/>
            <ac:picMk id="4100" creationId="{549D800C-69BF-E6BF-D300-55AE5CAFA723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910867441" sldId="302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3369373789" sldId="303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1546281412" sldId="304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588235708" sldId="304"/>
        </pc:sldMkLst>
      </pc:sldChg>
      <pc:sldChg chg="addSp modSp add mod">
        <pc:chgData name="Hoang The" userId="9f16f8d006165ab0" providerId="LiveId" clId="{8D9A52AD-E3F2-4750-BCEC-78C41C37BB78}" dt="2024-08-23T15:26:14.262" v="2582" actId="20577"/>
        <pc:sldMkLst>
          <pc:docMk/>
          <pc:sldMk cId="2544109193" sldId="305"/>
        </pc:sldMkLst>
        <pc:spChg chg="add mod">
          <ac:chgData name="Hoang The" userId="9f16f8d006165ab0" providerId="LiveId" clId="{8D9A52AD-E3F2-4750-BCEC-78C41C37BB78}" dt="2024-08-20T15:49:01.497" v="1014" actId="5793"/>
          <ac:spMkLst>
            <pc:docMk/>
            <pc:sldMk cId="2544109193" sldId="305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58.684" v="1013"/>
          <ac:spMkLst>
            <pc:docMk/>
            <pc:sldMk cId="2544109193" sldId="305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49:02.482" v="1015" actId="1076"/>
          <ac:spMkLst>
            <pc:docMk/>
            <pc:sldMk cId="2544109193" sldId="305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3T15:26:14.262" v="2582" actId="20577"/>
          <ac:spMkLst>
            <pc:docMk/>
            <pc:sldMk cId="2544109193" sldId="305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0T15:48:58.684" v="1013"/>
          <ac:picMkLst>
            <pc:docMk/>
            <pc:sldMk cId="2544109193" sldId="305"/>
            <ac:picMk id="3074" creationId="{A08C43FB-2205-30C7-4603-9E7D3CCEC9CC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002353724" sldId="305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2590006999" sldId="30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694361154" sldId="30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315696482" sldId="307"/>
        </pc:sldMkLst>
      </pc:sldChg>
      <pc:sldChg chg="addSp delSp modSp add mod">
        <pc:chgData name="Hoang The" userId="9f16f8d006165ab0" providerId="LiveId" clId="{8D9A52AD-E3F2-4750-BCEC-78C41C37BB78}" dt="2024-08-21T15:39:37.087" v="1138" actId="14100"/>
        <pc:sldMkLst>
          <pc:docMk/>
          <pc:sldMk cId="3966331987" sldId="307"/>
        </pc:sldMkLst>
        <pc:spChg chg="mod">
          <ac:chgData name="Hoang The" userId="9f16f8d006165ab0" providerId="LiveId" clId="{8D9A52AD-E3F2-4750-BCEC-78C41C37BB78}" dt="2024-08-20T15:49:30.436" v="1052" actId="20577"/>
          <ac:spMkLst>
            <pc:docMk/>
            <pc:sldMk cId="3966331987" sldId="307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1T15:39:04.774" v="1132" actId="1076"/>
          <ac:spMkLst>
            <pc:docMk/>
            <pc:sldMk cId="3966331987" sldId="307"/>
            <ac:spMk id="8" creationId="{105603B0-97E2-D335-C6B9-9087DE14FF3D}"/>
          </ac:spMkLst>
        </pc:spChg>
        <pc:picChg chg="del mod">
          <ac:chgData name="Hoang The" userId="9f16f8d006165ab0" providerId="LiveId" clId="{8D9A52AD-E3F2-4750-BCEC-78C41C37BB78}" dt="2024-08-20T15:49:21.982" v="1019" actId="478"/>
          <ac:picMkLst>
            <pc:docMk/>
            <pc:sldMk cId="3966331987" sldId="307"/>
            <ac:picMk id="3074" creationId="{A08C43FB-2205-30C7-4603-9E7D3CCEC9CC}"/>
          </ac:picMkLst>
        </pc:picChg>
        <pc:picChg chg="add mod">
          <ac:chgData name="Hoang The" userId="9f16f8d006165ab0" providerId="LiveId" clId="{8D9A52AD-E3F2-4750-BCEC-78C41C37BB78}" dt="2024-08-21T15:39:37.087" v="1138" actId="14100"/>
          <ac:picMkLst>
            <pc:docMk/>
            <pc:sldMk cId="3966331987" sldId="307"/>
            <ac:picMk id="8194" creationId="{2345183A-2ADA-3702-9DE2-F931C95A5AD6}"/>
          </ac:picMkLst>
        </pc:picChg>
      </pc:sldChg>
      <pc:sldChg chg="addSp delSp modSp add mod">
        <pc:chgData name="Hoang The" userId="9f16f8d006165ab0" providerId="LiveId" clId="{8D9A52AD-E3F2-4750-BCEC-78C41C37BB78}" dt="2024-08-21T16:13:52.759" v="1539" actId="1076"/>
        <pc:sldMkLst>
          <pc:docMk/>
          <pc:sldMk cId="1528808102" sldId="308"/>
        </pc:sldMkLst>
        <pc:spChg chg="mod">
          <ac:chgData name="Hoang The" userId="9f16f8d006165ab0" providerId="LiveId" clId="{8D9A52AD-E3F2-4750-BCEC-78C41C37BB78}" dt="2024-08-21T15:40:50.305" v="1142"/>
          <ac:spMkLst>
            <pc:docMk/>
            <pc:sldMk cId="1528808102" sldId="308"/>
            <ac:spMk id="3" creationId="{F20A80F2-7658-3DC0-4E51-1890E50AA106}"/>
          </ac:spMkLst>
        </pc:spChg>
        <pc:spChg chg="add del">
          <ac:chgData name="Hoang The" userId="9f16f8d006165ab0" providerId="LiveId" clId="{8D9A52AD-E3F2-4750-BCEC-78C41C37BB78}" dt="2024-08-21T15:41:50.107" v="1148" actId="22"/>
          <ac:spMkLst>
            <pc:docMk/>
            <pc:sldMk cId="1528808102" sldId="308"/>
            <ac:spMk id="7" creationId="{7E7698E0-ADAA-531B-9F65-FABE96DB6B14}"/>
          </ac:spMkLst>
        </pc:spChg>
        <pc:spChg chg="del">
          <ac:chgData name="Hoang The" userId="9f16f8d006165ab0" providerId="LiveId" clId="{8D9A52AD-E3F2-4750-BCEC-78C41C37BB78}" dt="2024-08-21T15:41:43.670" v="1144" actId="478"/>
          <ac:spMkLst>
            <pc:docMk/>
            <pc:sldMk cId="1528808102" sldId="308"/>
            <ac:spMk id="8" creationId="{105603B0-97E2-D335-C6B9-9087DE14FF3D}"/>
          </ac:spMkLst>
        </pc:spChg>
        <pc:spChg chg="add del">
          <ac:chgData name="Hoang The" userId="9f16f8d006165ab0" providerId="LiveId" clId="{8D9A52AD-E3F2-4750-BCEC-78C41C37BB78}" dt="2024-08-21T15:43:44.073" v="1159" actId="22"/>
          <ac:spMkLst>
            <pc:docMk/>
            <pc:sldMk cId="1528808102" sldId="308"/>
            <ac:spMk id="11" creationId="{0A387D9E-E803-9F6B-5D17-944B447675F9}"/>
          </ac:spMkLst>
        </pc:spChg>
        <pc:spChg chg="add mod">
          <ac:chgData name="Hoang The" userId="9f16f8d006165ab0" providerId="LiveId" clId="{8D9A52AD-E3F2-4750-BCEC-78C41C37BB78}" dt="2024-08-21T16:10:53.529" v="1495" actId="1076"/>
          <ac:spMkLst>
            <pc:docMk/>
            <pc:sldMk cId="1528808102" sldId="308"/>
            <ac:spMk id="13" creationId="{CF9B89BC-1796-2DF3-967D-F81CFC878DBB}"/>
          </ac:spMkLst>
        </pc:spChg>
        <pc:spChg chg="add mod">
          <ac:chgData name="Hoang The" userId="9f16f8d006165ab0" providerId="LiveId" clId="{8D9A52AD-E3F2-4750-BCEC-78C41C37BB78}" dt="2024-08-21T16:13:29.291" v="1533" actId="255"/>
          <ac:spMkLst>
            <pc:docMk/>
            <pc:sldMk cId="1528808102" sldId="308"/>
            <ac:spMk id="14" creationId="{DE2DA266-B25E-D2B4-A6C0-345E93A57EA0}"/>
          </ac:spMkLst>
        </pc:spChg>
        <pc:graphicFrameChg chg="add mod">
          <ac:chgData name="Hoang The" userId="9f16f8d006165ab0" providerId="LiveId" clId="{8D9A52AD-E3F2-4750-BCEC-78C41C37BB78}" dt="2024-08-21T15:41:44.544" v="1145"/>
          <ac:graphicFrameMkLst>
            <pc:docMk/>
            <pc:sldMk cId="1528808102" sldId="308"/>
            <ac:graphicFrameMk id="2" creationId="{93E26486-4BD0-8E86-D452-9098FE428774}"/>
          </ac:graphicFrameMkLst>
        </pc:graphicFrameChg>
        <pc:graphicFrameChg chg="add mod modGraphic">
          <ac:chgData name="Hoang The" userId="9f16f8d006165ab0" providerId="LiveId" clId="{8D9A52AD-E3F2-4750-BCEC-78C41C37BB78}" dt="2024-08-21T16:12:57.853" v="1527" actId="14734"/>
          <ac:graphicFrameMkLst>
            <pc:docMk/>
            <pc:sldMk cId="1528808102" sldId="308"/>
            <ac:graphicFrameMk id="9" creationId="{338AD2AC-0EE7-80EC-C64B-75A2A320E134}"/>
          </ac:graphicFrameMkLst>
        </pc:graphicFrameChg>
        <pc:picChg chg="del">
          <ac:chgData name="Hoang The" userId="9f16f8d006165ab0" providerId="LiveId" clId="{8D9A52AD-E3F2-4750-BCEC-78C41C37BB78}" dt="2024-08-21T15:40:55.061" v="1143" actId="478"/>
          <ac:picMkLst>
            <pc:docMk/>
            <pc:sldMk cId="1528808102" sldId="308"/>
            <ac:picMk id="8194" creationId="{2345183A-2ADA-3702-9DE2-F931C95A5AD6}"/>
          </ac:picMkLst>
        </pc:picChg>
        <pc:picChg chg="add del mod">
          <ac:chgData name="Hoang The" userId="9f16f8d006165ab0" providerId="LiveId" clId="{8D9A52AD-E3F2-4750-BCEC-78C41C37BB78}" dt="2024-08-21T16:11:16.127" v="1501" actId="478"/>
          <ac:picMkLst>
            <pc:docMk/>
            <pc:sldMk cId="1528808102" sldId="308"/>
            <ac:picMk id="9218" creationId="{FEF856E9-BCC0-D539-7122-DE71FC8EA1B2}"/>
          </ac:picMkLst>
        </pc:picChg>
        <pc:picChg chg="add mod">
          <ac:chgData name="Hoang The" userId="9f16f8d006165ab0" providerId="LiveId" clId="{8D9A52AD-E3F2-4750-BCEC-78C41C37BB78}" dt="2024-08-21T16:13:52.759" v="1539" actId="1076"/>
          <ac:picMkLst>
            <pc:docMk/>
            <pc:sldMk cId="1528808102" sldId="308"/>
            <ac:picMk id="9220" creationId="{282B0E80-594A-FCFC-9F37-AD94518B473B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163619160" sldId="308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727199437" sldId="309"/>
        </pc:sldMkLst>
      </pc:sldChg>
      <pc:sldChg chg="addSp delSp modSp add mod ord">
        <pc:chgData name="Hoang The" userId="9f16f8d006165ab0" providerId="LiveId" clId="{8D9A52AD-E3F2-4750-BCEC-78C41C37BB78}" dt="2024-08-21T16:21:56.155" v="1615" actId="20577"/>
        <pc:sldMkLst>
          <pc:docMk/>
          <pc:sldMk cId="4057895877" sldId="309"/>
        </pc:sldMkLst>
        <pc:spChg chg="mod">
          <ac:chgData name="Hoang The" userId="9f16f8d006165ab0" providerId="LiveId" clId="{8D9A52AD-E3F2-4750-BCEC-78C41C37BB78}" dt="2024-08-21T15:45:43.003" v="1186"/>
          <ac:spMkLst>
            <pc:docMk/>
            <pc:sldMk cId="4057895877" sldId="309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1T16:21:56.155" v="1615" actId="20577"/>
          <ac:spMkLst>
            <pc:docMk/>
            <pc:sldMk cId="4057895877" sldId="30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1T15:46:50.511" v="1207" actId="478"/>
          <ac:picMkLst>
            <pc:docMk/>
            <pc:sldMk cId="4057895877" sldId="309"/>
            <ac:picMk id="8194" creationId="{2345183A-2ADA-3702-9DE2-F931C95A5AD6}"/>
          </ac:picMkLst>
        </pc:picChg>
        <pc:picChg chg="add mod">
          <ac:chgData name="Hoang The" userId="9f16f8d006165ab0" providerId="LiveId" clId="{8D9A52AD-E3F2-4750-BCEC-78C41C37BB78}" dt="2024-08-21T16:17:04.925" v="1573" actId="1036"/>
          <ac:picMkLst>
            <pc:docMk/>
            <pc:sldMk cId="4057895877" sldId="309"/>
            <ac:picMk id="10242" creationId="{5F0A0DAE-F747-A53F-E102-87C9C919E63A}"/>
          </ac:picMkLst>
        </pc:picChg>
        <pc:picChg chg="add del mod">
          <ac:chgData name="Hoang The" userId="9f16f8d006165ab0" providerId="LiveId" clId="{8D9A52AD-E3F2-4750-BCEC-78C41C37BB78}" dt="2024-08-21T16:14:54.562" v="1548" actId="478"/>
          <ac:picMkLst>
            <pc:docMk/>
            <pc:sldMk cId="4057895877" sldId="309"/>
            <ac:picMk id="10244" creationId="{EF0FDE0F-44AC-575B-7F2B-EBBD7E506792}"/>
          </ac:picMkLst>
        </pc:picChg>
        <pc:picChg chg="add mod">
          <ac:chgData name="Hoang The" userId="9f16f8d006165ab0" providerId="LiveId" clId="{8D9A52AD-E3F2-4750-BCEC-78C41C37BB78}" dt="2024-08-21T16:17:14.707" v="1576" actId="1035"/>
          <ac:picMkLst>
            <pc:docMk/>
            <pc:sldMk cId="4057895877" sldId="309"/>
            <ac:picMk id="10246" creationId="{BB14642B-37D9-7C5A-8AB6-5F056B1E0D59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870532751" sldId="310"/>
        </pc:sldMkLst>
      </pc:sldChg>
      <pc:sldChg chg="addSp delSp modSp add mod">
        <pc:chgData name="Hoang The" userId="9f16f8d006165ab0" providerId="LiveId" clId="{8D9A52AD-E3F2-4750-BCEC-78C41C37BB78}" dt="2024-08-23T15:27:33.121" v="2587" actId="20577"/>
        <pc:sldMkLst>
          <pc:docMk/>
          <pc:sldMk cId="1962693100" sldId="310"/>
        </pc:sldMkLst>
        <pc:spChg chg="mod">
          <ac:chgData name="Hoang The" userId="9f16f8d006165ab0" providerId="LiveId" clId="{8D9A52AD-E3F2-4750-BCEC-78C41C37BB78}" dt="2024-08-23T15:27:33.121" v="2587" actId="20577"/>
          <ac:spMkLst>
            <pc:docMk/>
            <pc:sldMk cId="1962693100" sldId="310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5:17:09.018" v="2432" actId="478"/>
          <ac:picMkLst>
            <pc:docMk/>
            <pc:sldMk cId="1962693100" sldId="310"/>
            <ac:picMk id="4" creationId="{25EBBAFD-A59C-9F80-EAF2-227BDFA7DCC2}"/>
          </ac:picMkLst>
        </pc:picChg>
        <pc:picChg chg="add del mod">
          <ac:chgData name="Hoang The" userId="9f16f8d006165ab0" providerId="LiveId" clId="{8D9A52AD-E3F2-4750-BCEC-78C41C37BB78}" dt="2024-08-22T14:47:39.016" v="1618" actId="478"/>
          <ac:picMkLst>
            <pc:docMk/>
            <pc:sldMk cId="1962693100" sldId="310"/>
            <ac:picMk id="11266" creationId="{CC06D1C5-57F8-21F0-0FCB-50A728609F74}"/>
          </ac:picMkLst>
        </pc:picChg>
        <pc:picChg chg="add del mod">
          <ac:chgData name="Hoang The" userId="9f16f8d006165ab0" providerId="LiveId" clId="{8D9A52AD-E3F2-4750-BCEC-78C41C37BB78}" dt="2024-08-22T15:06:28.288" v="1739" actId="478"/>
          <ac:picMkLst>
            <pc:docMk/>
            <pc:sldMk cId="1962693100" sldId="310"/>
            <ac:picMk id="11268" creationId="{BA30489F-140E-FFE9-70AC-1B16A2D2CEEF}"/>
          </ac:picMkLst>
        </pc:picChg>
        <pc:picChg chg="add mod">
          <ac:chgData name="Hoang The" userId="9f16f8d006165ab0" providerId="LiveId" clId="{8D9A52AD-E3F2-4750-BCEC-78C41C37BB78}" dt="2024-08-23T15:18:12.382" v="2444" actId="1076"/>
          <ac:picMkLst>
            <pc:docMk/>
            <pc:sldMk cId="1962693100" sldId="310"/>
            <ac:picMk id="11270" creationId="{6CE3076D-3372-626C-0DDF-46AD9771EB7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452592347" sldId="311"/>
        </pc:sldMkLst>
      </pc:sldChg>
      <pc:sldChg chg="addSp modSp add mod ord">
        <pc:chgData name="Hoang The" userId="9f16f8d006165ab0" providerId="LiveId" clId="{8D9A52AD-E3F2-4750-BCEC-78C41C37BB78}" dt="2024-08-23T15:58:50.943" v="2858"/>
        <pc:sldMkLst>
          <pc:docMk/>
          <pc:sldMk cId="2535977467" sldId="311"/>
        </pc:sldMkLst>
        <pc:spChg chg="add">
          <ac:chgData name="Hoang The" userId="9f16f8d006165ab0" providerId="LiveId" clId="{8D9A52AD-E3F2-4750-BCEC-78C41C37BB78}" dt="2024-08-23T15:43:41.812" v="2770"/>
          <ac:spMkLst>
            <pc:docMk/>
            <pc:sldMk cId="2535977467" sldId="311"/>
            <ac:spMk id="2" creationId="{AFE24E38-368F-F841-4B0F-9CDEA5C59D7D}"/>
          </ac:spMkLst>
        </pc:spChg>
        <pc:spChg chg="mod">
          <ac:chgData name="Hoang The" userId="9f16f8d006165ab0" providerId="LiveId" clId="{8D9A52AD-E3F2-4750-BCEC-78C41C37BB78}" dt="2024-08-23T15:56:07.403" v="2827" actId="20577"/>
          <ac:spMkLst>
            <pc:docMk/>
            <pc:sldMk cId="2535977467" sldId="311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5:42:27.325" v="2701" actId="1076"/>
          <ac:picMkLst>
            <pc:docMk/>
            <pc:sldMk cId="2535977467" sldId="311"/>
            <ac:picMk id="14338" creationId="{D7E9856B-DBD1-3A4A-C9E1-993B6FBF083A}"/>
          </ac:picMkLst>
        </pc:picChg>
      </pc:sldChg>
      <pc:sldChg chg="addSp delSp modSp add del mod">
        <pc:chgData name="Hoang The" userId="9f16f8d006165ab0" providerId="LiveId" clId="{8D9A52AD-E3F2-4750-BCEC-78C41C37BB78}" dt="2024-08-23T15:53:25.855" v="2824" actId="1076"/>
        <pc:sldMkLst>
          <pc:docMk/>
          <pc:sldMk cId="2602622797" sldId="312"/>
        </pc:sldMkLst>
        <pc:spChg chg="add del">
          <ac:chgData name="Hoang The" userId="9f16f8d006165ab0" providerId="LiveId" clId="{8D9A52AD-E3F2-4750-BCEC-78C41C37BB78}" dt="2024-08-23T15:51:47.695" v="2815" actId="478"/>
          <ac:spMkLst>
            <pc:docMk/>
            <pc:sldMk cId="2602622797" sldId="312"/>
            <ac:spMk id="2" creationId="{B20D71BD-F78C-CE8D-A770-1F262BAF68B0}"/>
          </ac:spMkLst>
        </pc:spChg>
        <pc:spChg chg="add del mod">
          <ac:chgData name="Hoang The" userId="9f16f8d006165ab0" providerId="LiveId" clId="{8D9A52AD-E3F2-4750-BCEC-78C41C37BB78}" dt="2024-08-23T15:51:51.037" v="2817" actId="478"/>
          <ac:spMkLst>
            <pc:docMk/>
            <pc:sldMk cId="2602622797" sldId="312"/>
            <ac:spMk id="4" creationId="{BC5C5F3A-C339-7152-45C7-45799B451722}"/>
          </ac:spMkLst>
        </pc:spChg>
        <pc:spChg chg="add del mod">
          <ac:chgData name="Hoang The" userId="9f16f8d006165ab0" providerId="LiveId" clId="{8D9A52AD-E3F2-4750-BCEC-78C41C37BB78}" dt="2024-08-23T15:52:50.831" v="2819" actId="478"/>
          <ac:spMkLst>
            <pc:docMk/>
            <pc:sldMk cId="2602622797" sldId="312"/>
            <ac:spMk id="7" creationId="{EC7543DA-88AE-D0F7-30B3-2A3FF2125881}"/>
          </ac:spMkLst>
        </pc:spChg>
        <pc:spChg chg="add del mod">
          <ac:chgData name="Hoang The" userId="9f16f8d006165ab0" providerId="LiveId" clId="{8D9A52AD-E3F2-4750-BCEC-78C41C37BB78}" dt="2024-08-23T15:51:47.695" v="2815" actId="478"/>
          <ac:spMkLst>
            <pc:docMk/>
            <pc:sldMk cId="2602622797" sldId="312"/>
            <ac:spMk id="8" creationId="{105603B0-97E2-D335-C6B9-9087DE14FF3D}"/>
          </ac:spMkLst>
        </pc:spChg>
        <pc:spChg chg="add del mod">
          <ac:chgData name="Hoang The" userId="9f16f8d006165ab0" providerId="LiveId" clId="{8D9A52AD-E3F2-4750-BCEC-78C41C37BB78}" dt="2024-08-23T15:53:09.840" v="2821" actId="478"/>
          <ac:spMkLst>
            <pc:docMk/>
            <pc:sldMk cId="2602622797" sldId="312"/>
            <ac:spMk id="9" creationId="{47B497CF-1E5A-F49F-B676-5EF6345EB054}"/>
          </ac:spMkLst>
        </pc:spChg>
        <pc:picChg chg="add mod">
          <ac:chgData name="Hoang The" userId="9f16f8d006165ab0" providerId="LiveId" clId="{8D9A52AD-E3F2-4750-BCEC-78C41C37BB78}" dt="2024-08-23T15:53:25.855" v="2824" actId="1076"/>
          <ac:picMkLst>
            <pc:docMk/>
            <pc:sldMk cId="2602622797" sldId="312"/>
            <ac:picMk id="11" creationId="{25D8FB08-D446-56B2-7666-D958500ACAD2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814419073" sldId="312"/>
        </pc:sldMkLst>
      </pc:sldChg>
      <pc:sldChg chg="addSp delSp modSp add mod">
        <pc:chgData name="Hoang The" userId="9f16f8d006165ab0" providerId="LiveId" clId="{8D9A52AD-E3F2-4750-BCEC-78C41C37BB78}" dt="2024-08-22T16:03:17.587" v="2421" actId="20577"/>
        <pc:sldMkLst>
          <pc:docMk/>
          <pc:sldMk cId="575172779" sldId="313"/>
        </pc:sldMkLst>
        <pc:spChg chg="mod">
          <ac:chgData name="Hoang The" userId="9f16f8d006165ab0" providerId="LiveId" clId="{8D9A52AD-E3F2-4750-BCEC-78C41C37BB78}" dt="2024-08-22T16:03:17.587" v="2421" actId="20577"/>
          <ac:spMkLst>
            <pc:docMk/>
            <pc:sldMk cId="575172779" sldId="313"/>
            <ac:spMk id="8" creationId="{105603B0-97E2-D335-C6B9-9087DE14FF3D}"/>
          </ac:spMkLst>
        </pc:spChg>
        <pc:spChg chg="add">
          <ac:chgData name="Hoang The" userId="9f16f8d006165ab0" providerId="LiveId" clId="{8D9A52AD-E3F2-4750-BCEC-78C41C37BB78}" dt="2024-08-22T16:01:37.705" v="2334"/>
          <ac:spMkLst>
            <pc:docMk/>
            <pc:sldMk cId="575172779" sldId="313"/>
            <ac:spMk id="9" creationId="{AF5200F1-646C-6681-E49A-D39918E8C338}"/>
          </ac:spMkLst>
        </pc:spChg>
        <pc:picChg chg="del">
          <ac:chgData name="Hoang The" userId="9f16f8d006165ab0" providerId="LiveId" clId="{8D9A52AD-E3F2-4750-BCEC-78C41C37BB78}" dt="2024-08-22T15:59:35.079" v="2306" actId="478"/>
          <ac:picMkLst>
            <pc:docMk/>
            <pc:sldMk cId="575172779" sldId="313"/>
            <ac:picMk id="4" creationId="{25EBBAFD-A59C-9F80-EAF2-227BDFA7DCC2}"/>
          </ac:picMkLst>
        </pc:picChg>
        <pc:picChg chg="add mod">
          <ac:chgData name="Hoang The" userId="9f16f8d006165ab0" providerId="LiveId" clId="{8D9A52AD-E3F2-4750-BCEC-78C41C37BB78}" dt="2024-08-22T16:01:24.664" v="2329" actId="1076"/>
          <ac:picMkLst>
            <pc:docMk/>
            <pc:sldMk cId="575172779" sldId="313"/>
            <ac:picMk id="7" creationId="{A56926F8-954D-5DAF-4092-0B07EBF7691A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692972197" sldId="313"/>
        </pc:sldMkLst>
      </pc:sldChg>
      <pc:sldChg chg="new del">
        <pc:chgData name="Hoang The" userId="9f16f8d006165ab0" providerId="LiveId" clId="{8D9A52AD-E3F2-4750-BCEC-78C41C37BB78}" dt="2024-08-23T15:16:23.088" v="2429" actId="47"/>
        <pc:sldMkLst>
          <pc:docMk/>
          <pc:sldMk cId="1332348492" sldId="314"/>
        </pc:sldMkLst>
      </pc:sldChg>
      <pc:sldChg chg="addSp delSp modSp add mod">
        <pc:chgData name="Hoang The" userId="9f16f8d006165ab0" providerId="LiveId" clId="{8D9A52AD-E3F2-4750-BCEC-78C41C37BB78}" dt="2024-08-23T15:37:53.388" v="2692" actId="114"/>
        <pc:sldMkLst>
          <pc:docMk/>
          <pc:sldMk cId="1808795622" sldId="314"/>
        </pc:sldMkLst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2" creationId="{6282163A-6274-548C-C2D9-C1F9EF7FC06E}"/>
          </ac:spMkLst>
        </pc:spChg>
        <pc:spChg chg="add del mod">
          <ac:chgData name="Hoang The" userId="9f16f8d006165ab0" providerId="LiveId" clId="{8D9A52AD-E3F2-4750-BCEC-78C41C37BB78}" dt="2024-08-23T15:31:49.508" v="2652" actId="478"/>
          <ac:spMkLst>
            <pc:docMk/>
            <pc:sldMk cId="1808795622" sldId="314"/>
            <ac:spMk id="4" creationId="{09CCD580-1B8C-E3B9-AD26-ADE0055F483A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7" creationId="{78960FB4-7D84-F6D2-E972-2D9899CFCA1F}"/>
          </ac:spMkLst>
        </pc:spChg>
        <pc:spChg chg="mod">
          <ac:chgData name="Hoang The" userId="9f16f8d006165ab0" providerId="LiveId" clId="{8D9A52AD-E3F2-4750-BCEC-78C41C37BB78}" dt="2024-08-23T15:29:44.512" v="2647" actId="20577"/>
          <ac:spMkLst>
            <pc:docMk/>
            <pc:sldMk cId="1808795622" sldId="314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9" creationId="{B7C6488F-81A4-C272-201E-E2A7EE3997B9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0" creationId="{40D3D94F-1EC1-1C84-3F46-EDA383C7E26F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1" creationId="{9B624DC7-6899-B31D-6BE5-C5CC42DA842C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2" creationId="{3FDDBED2-18D7-1ADD-0295-263166847681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3" creationId="{BA5A8EBB-89C7-0853-FDCE-9AFCA7069FCE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4" creationId="{A2B441C0-CD3C-6685-9B08-1D73C3F3B13B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5" creationId="{33284221-0B40-13C0-7110-0D8AC8A434A3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6" creationId="{F28ED6D0-3ACE-73BC-9BA8-4E347ACF08BA}"/>
          </ac:spMkLst>
        </pc:spChg>
        <pc:spChg chg="add del mod">
          <ac:chgData name="Hoang The" userId="9f16f8d006165ab0" providerId="LiveId" clId="{8D9A52AD-E3F2-4750-BCEC-78C41C37BB78}" dt="2024-08-23T15:36:28.258" v="2684" actId="478"/>
          <ac:spMkLst>
            <pc:docMk/>
            <pc:sldMk cId="1808795622" sldId="314"/>
            <ac:spMk id="17" creationId="{D79A25BA-71E7-EB23-69BD-67C385F84EBB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8" creationId="{E4359BDF-17C7-7072-763A-5835AC41D021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9" creationId="{EE6E3BCC-FCEC-8FC5-6828-2C1F8212FDBE}"/>
          </ac:spMkLst>
        </pc:sp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772817285" sldId="314"/>
        </pc:sldMkLst>
      </pc:sldChg>
      <pc:sldChg chg="add">
        <pc:chgData name="Hoang The" userId="9f16f8d006165ab0" providerId="LiveId" clId="{8D9A52AD-E3F2-4750-BCEC-78C41C37BB78}" dt="2024-08-23T15:17:01.596" v="2431" actId="2890"/>
        <pc:sldMkLst>
          <pc:docMk/>
          <pc:sldMk cId="477078015" sldId="31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849352195" sldId="31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362096839" sldId="316"/>
        </pc:sldMkLst>
      </pc:sldChg>
      <pc:sldChg chg="addSp delSp modSp add mod ord">
        <pc:chgData name="Hoang The" userId="9f16f8d006165ab0" providerId="LiveId" clId="{8D9A52AD-E3F2-4750-BCEC-78C41C37BB78}" dt="2024-08-23T15:26:20.293" v="2585" actId="20577"/>
        <pc:sldMkLst>
          <pc:docMk/>
          <pc:sldMk cId="1947677952" sldId="316"/>
        </pc:sldMkLst>
        <pc:spChg chg="add mod">
          <ac:chgData name="Hoang The" userId="9f16f8d006165ab0" providerId="LiveId" clId="{8D9A52AD-E3F2-4750-BCEC-78C41C37BB78}" dt="2024-08-23T15:26:20.293" v="2585" actId="20577"/>
          <ac:spMkLst>
            <pc:docMk/>
            <pc:sldMk cId="1947677952" sldId="316"/>
            <ac:spMk id="2" creationId="{58E7F9C3-39FA-4274-CA75-D59C25100621}"/>
          </ac:spMkLst>
        </pc:spChg>
        <pc:spChg chg="add">
          <ac:chgData name="Hoang The" userId="9f16f8d006165ab0" providerId="LiveId" clId="{8D9A52AD-E3F2-4750-BCEC-78C41C37BB78}" dt="2024-08-23T15:24:03.779" v="2553"/>
          <ac:spMkLst>
            <pc:docMk/>
            <pc:sldMk cId="1947677952" sldId="316"/>
            <ac:spMk id="4" creationId="{074CCD83-7257-F678-8DBB-3A38938562AD}"/>
          </ac:spMkLst>
        </pc:spChg>
        <pc:spChg chg="add">
          <ac:chgData name="Hoang The" userId="9f16f8d006165ab0" providerId="LiveId" clId="{8D9A52AD-E3F2-4750-BCEC-78C41C37BB78}" dt="2024-08-23T15:24:06.029" v="2554"/>
          <ac:spMkLst>
            <pc:docMk/>
            <pc:sldMk cId="1947677952" sldId="316"/>
            <ac:spMk id="7" creationId="{D295A9E7-D75A-E9E0-AAAB-B839FEB46FB7}"/>
          </ac:spMkLst>
        </pc:spChg>
        <pc:spChg chg="mod">
          <ac:chgData name="Hoang The" userId="9f16f8d006165ab0" providerId="LiveId" clId="{8D9A52AD-E3F2-4750-BCEC-78C41C37BB78}" dt="2024-08-23T15:22:18.573" v="2539" actId="20577"/>
          <ac:spMkLst>
            <pc:docMk/>
            <pc:sldMk cId="1947677952" sldId="316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5:22:19.948" v="2540" actId="478"/>
          <ac:picMkLst>
            <pc:docMk/>
            <pc:sldMk cId="1947677952" sldId="316"/>
            <ac:picMk id="3074" creationId="{A08C43FB-2205-30C7-4603-9E7D3CCEC9CC}"/>
          </ac:picMkLst>
        </pc:picChg>
        <pc:picChg chg="add del mod">
          <ac:chgData name="Hoang The" userId="9f16f8d006165ab0" providerId="LiveId" clId="{8D9A52AD-E3F2-4750-BCEC-78C41C37BB78}" dt="2024-08-23T15:23:10.950" v="2548" actId="478"/>
          <ac:picMkLst>
            <pc:docMk/>
            <pc:sldMk cId="1947677952" sldId="316"/>
            <ac:picMk id="13314" creationId="{385DFCDC-2D36-E7D6-0E22-20A1738C04A1}"/>
          </ac:picMkLst>
        </pc:picChg>
        <pc:picChg chg="add mod">
          <ac:chgData name="Hoang The" userId="9f16f8d006165ab0" providerId="LiveId" clId="{8D9A52AD-E3F2-4750-BCEC-78C41C37BB78}" dt="2024-08-23T15:24:54.887" v="2560" actId="1076"/>
          <ac:picMkLst>
            <pc:docMk/>
            <pc:sldMk cId="1947677952" sldId="316"/>
            <ac:picMk id="13316" creationId="{623D9DDA-8351-3CC4-109C-ACA413B972BF}"/>
          </ac:picMkLst>
        </pc:picChg>
      </pc:sldChg>
      <pc:sldChg chg="modSp add mod ord">
        <pc:chgData name="Hoang The" userId="9f16f8d006165ab0" providerId="LiveId" clId="{8D9A52AD-E3F2-4750-BCEC-78C41C37BB78}" dt="2024-08-23T15:58:50.943" v="2858"/>
        <pc:sldMkLst>
          <pc:docMk/>
          <pc:sldMk cId="1149076521" sldId="317"/>
        </pc:sldMkLst>
        <pc:spChg chg="mod">
          <ac:chgData name="Hoang The" userId="9f16f8d006165ab0" providerId="LiveId" clId="{8D9A52AD-E3F2-4750-BCEC-78C41C37BB78}" dt="2024-08-23T15:58:22.069" v="2856" actId="20577"/>
          <ac:spMkLst>
            <pc:docMk/>
            <pc:sldMk cId="1149076521" sldId="317"/>
            <ac:spMk id="8" creationId="{105603B0-97E2-D335-C6B9-9087DE14FF3D}"/>
          </ac:spMkLst>
        </pc:sp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805166428" sldId="317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938377721" sldId="318"/>
        </pc:sldMkLst>
      </pc:sldChg>
      <pc:sldChg chg="add del ord">
        <pc:chgData name="Hoang The" userId="9f16f8d006165ab0" providerId="LiveId" clId="{8D9A52AD-E3F2-4750-BCEC-78C41C37BB78}" dt="2024-08-23T16:01:24.181" v="2862" actId="47"/>
        <pc:sldMkLst>
          <pc:docMk/>
          <pc:sldMk cId="1202241381" sldId="318"/>
        </pc:sldMkLst>
      </pc:sldChg>
      <pc:sldChg chg="addSp delSp modSp add mod ord">
        <pc:chgData name="Hoang The" userId="9f16f8d006165ab0" providerId="LiveId" clId="{8D9A52AD-E3F2-4750-BCEC-78C41C37BB78}" dt="2024-08-23T16:12:01.433" v="2993" actId="1076"/>
        <pc:sldMkLst>
          <pc:docMk/>
          <pc:sldMk cId="2661623280" sldId="318"/>
        </pc:sldMkLst>
        <pc:spChg chg="del">
          <ac:chgData name="Hoang The" userId="9f16f8d006165ab0" providerId="LiveId" clId="{8D9A52AD-E3F2-4750-BCEC-78C41C37BB78}" dt="2024-08-23T16:09:24.919" v="2929" actId="478"/>
          <ac:spMkLst>
            <pc:docMk/>
            <pc:sldMk cId="2661623280" sldId="318"/>
            <ac:spMk id="2" creationId="{B20D71BD-F78C-CE8D-A770-1F262BAF68B0}"/>
          </ac:spMkLst>
        </pc:spChg>
        <pc:spChg chg="mod">
          <ac:chgData name="Hoang The" userId="9f16f8d006165ab0" providerId="LiveId" clId="{8D9A52AD-E3F2-4750-BCEC-78C41C37BB78}" dt="2024-08-23T16:05:37.647" v="2922" actId="20577"/>
          <ac:spMkLst>
            <pc:docMk/>
            <pc:sldMk cId="2661623280" sldId="318"/>
            <ac:spMk id="3" creationId="{F20A80F2-7658-3DC0-4E51-1890E50AA106}"/>
          </ac:spMkLst>
        </pc:spChg>
        <pc:spChg chg="add del mod">
          <ac:chgData name="Hoang The" userId="9f16f8d006165ab0" providerId="LiveId" clId="{8D9A52AD-E3F2-4750-BCEC-78C41C37BB78}" dt="2024-08-23T16:08:47.168" v="2926" actId="478"/>
          <ac:spMkLst>
            <pc:docMk/>
            <pc:sldMk cId="2661623280" sldId="318"/>
            <ac:spMk id="4" creationId="{57A7544F-A190-A84B-3F57-CC39DC41A96D}"/>
          </ac:spMkLst>
        </pc:spChg>
        <pc:spChg chg="add del mod">
          <ac:chgData name="Hoang The" userId="9f16f8d006165ab0" providerId="LiveId" clId="{8D9A52AD-E3F2-4750-BCEC-78C41C37BB78}" dt="2024-08-23T16:09:20.824" v="2928" actId="478"/>
          <ac:spMkLst>
            <pc:docMk/>
            <pc:sldMk cId="2661623280" sldId="318"/>
            <ac:spMk id="7" creationId="{7DF85770-CF12-BEFF-E15B-48C7C1A0EBC5}"/>
          </ac:spMkLst>
        </pc:spChg>
        <pc:spChg chg="mod">
          <ac:chgData name="Hoang The" userId="9f16f8d006165ab0" providerId="LiveId" clId="{8D9A52AD-E3F2-4750-BCEC-78C41C37BB78}" dt="2024-08-23T16:11:53.652" v="2990" actId="20577"/>
          <ac:spMkLst>
            <pc:docMk/>
            <pc:sldMk cId="2661623280" sldId="318"/>
            <ac:spMk id="8" creationId="{105603B0-97E2-D335-C6B9-9087DE14FF3D}"/>
          </ac:spMkLst>
        </pc:spChg>
        <pc:spChg chg="add del">
          <ac:chgData name="Hoang The" userId="9f16f8d006165ab0" providerId="LiveId" clId="{8D9A52AD-E3F2-4750-BCEC-78C41C37BB78}" dt="2024-08-23T16:09:26.505" v="2931" actId="478"/>
          <ac:spMkLst>
            <pc:docMk/>
            <pc:sldMk cId="2661623280" sldId="318"/>
            <ac:spMk id="9" creationId="{E65C313E-DDEF-C9F0-5FE7-24F5DA6A8F40}"/>
          </ac:spMkLst>
        </pc:spChg>
        <pc:picChg chg="del">
          <ac:chgData name="Hoang The" userId="9f16f8d006165ab0" providerId="LiveId" clId="{8D9A52AD-E3F2-4750-BCEC-78C41C37BB78}" dt="2024-08-23T16:03:41.123" v="2885" actId="478"/>
          <ac:picMkLst>
            <pc:docMk/>
            <pc:sldMk cId="2661623280" sldId="318"/>
            <ac:picMk id="11" creationId="{25D8FB08-D446-56B2-7666-D958500ACAD2}"/>
          </ac:picMkLst>
        </pc:picChg>
        <pc:picChg chg="add mod">
          <ac:chgData name="Hoang The" userId="9f16f8d006165ab0" providerId="LiveId" clId="{8D9A52AD-E3F2-4750-BCEC-78C41C37BB78}" dt="2024-08-23T16:12:01.433" v="2993" actId="1076"/>
          <ac:picMkLst>
            <pc:docMk/>
            <pc:sldMk cId="2661623280" sldId="318"/>
            <ac:picMk id="12" creationId="{6C117C3A-E033-5141-0A46-4237BAEADF15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240662847" sldId="319"/>
        </pc:sldMkLst>
      </pc:sldChg>
      <pc:sldChg chg="addSp delSp modSp add mod">
        <pc:chgData name="Hoang The" userId="9f16f8d006165ab0" providerId="LiveId" clId="{8D9A52AD-E3F2-4750-BCEC-78C41C37BB78}" dt="2024-08-23T16:20:30.902" v="3090" actId="20577"/>
        <pc:sldMkLst>
          <pc:docMk/>
          <pc:sldMk cId="1734464795" sldId="319"/>
        </pc:sldMkLst>
        <pc:spChg chg="add">
          <ac:chgData name="Hoang The" userId="9f16f8d006165ab0" providerId="LiveId" clId="{8D9A52AD-E3F2-4750-BCEC-78C41C37BB78}" dt="2024-08-23T16:12:33.180" v="2997"/>
          <ac:spMkLst>
            <pc:docMk/>
            <pc:sldMk cId="1734464795" sldId="319"/>
            <ac:spMk id="2" creationId="{3F1FD3E2-88EB-9CDB-32F4-45C3D5511AFE}"/>
          </ac:spMkLst>
        </pc:spChg>
        <pc:spChg chg="mod">
          <ac:chgData name="Hoang The" userId="9f16f8d006165ab0" providerId="LiveId" clId="{8D9A52AD-E3F2-4750-BCEC-78C41C37BB78}" dt="2024-08-23T16:20:30.902" v="3090" actId="20577"/>
          <ac:spMkLst>
            <pc:docMk/>
            <pc:sldMk cId="1734464795" sldId="319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19:43.514" v="3066" actId="21"/>
          <ac:spMkLst>
            <pc:docMk/>
            <pc:sldMk cId="1734464795" sldId="31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12:14.609" v="2995" actId="478"/>
          <ac:picMkLst>
            <pc:docMk/>
            <pc:sldMk cId="1734464795" sldId="319"/>
            <ac:picMk id="12" creationId="{6C117C3A-E033-5141-0A46-4237BAEADF15}"/>
          </ac:picMkLst>
        </pc:picChg>
        <pc:picChg chg="add mod">
          <ac:chgData name="Hoang The" userId="9f16f8d006165ab0" providerId="LiveId" clId="{8D9A52AD-E3F2-4750-BCEC-78C41C37BB78}" dt="2024-08-23T16:18:24.936" v="3051" actId="1076"/>
          <ac:picMkLst>
            <pc:docMk/>
            <pc:sldMk cId="1734464795" sldId="319"/>
            <ac:picMk id="17411" creationId="{C1366C6A-0140-E742-F01E-E9D324FD15BB}"/>
          </ac:picMkLst>
        </pc:picChg>
        <pc:picChg chg="add del mod">
          <ac:chgData name="Hoang The" userId="9f16f8d006165ab0" providerId="LiveId" clId="{8D9A52AD-E3F2-4750-BCEC-78C41C37BB78}" dt="2024-08-23T16:17:40.018" v="3036" actId="478"/>
          <ac:picMkLst>
            <pc:docMk/>
            <pc:sldMk cId="1734464795" sldId="319"/>
            <ac:picMk id="17413" creationId="{E4487766-012A-1761-77A5-925304752AB2}"/>
          </ac:picMkLst>
        </pc:picChg>
        <pc:picChg chg="add mod">
          <ac:chgData name="Hoang The" userId="9f16f8d006165ab0" providerId="LiveId" clId="{8D9A52AD-E3F2-4750-BCEC-78C41C37BB78}" dt="2024-08-23T16:18:22.717" v="3050" actId="14100"/>
          <ac:picMkLst>
            <pc:docMk/>
            <pc:sldMk cId="1734464795" sldId="319"/>
            <ac:picMk id="17415" creationId="{39A8EB53-1938-56A5-84F4-CB141EFBB74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515903370" sldId="320"/>
        </pc:sldMkLst>
      </pc:sldChg>
      <pc:sldChg chg="addSp delSp modSp add mod">
        <pc:chgData name="Hoang The" userId="9f16f8d006165ab0" providerId="LiveId" clId="{8D9A52AD-E3F2-4750-BCEC-78C41C37BB78}" dt="2024-08-23T16:28:02.776" v="3208" actId="20577"/>
        <pc:sldMkLst>
          <pc:docMk/>
          <pc:sldMk cId="3442420844" sldId="320"/>
        </pc:sldMkLst>
        <pc:spChg chg="mod">
          <ac:chgData name="Hoang The" userId="9f16f8d006165ab0" providerId="LiveId" clId="{8D9A52AD-E3F2-4750-BCEC-78C41C37BB78}" dt="2024-08-23T16:20:23.668" v="3088" actId="20577"/>
          <ac:spMkLst>
            <pc:docMk/>
            <pc:sldMk cId="3442420844" sldId="320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8:02.776" v="3208" actId="20577"/>
          <ac:spMkLst>
            <pc:docMk/>
            <pc:sldMk cId="3442420844" sldId="320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20:07.640" v="3073" actId="478"/>
          <ac:picMkLst>
            <pc:docMk/>
            <pc:sldMk cId="3442420844" sldId="320"/>
            <ac:picMk id="17411" creationId="{C1366C6A-0140-E742-F01E-E9D324FD15BB}"/>
          </ac:picMkLst>
        </pc:picChg>
        <pc:picChg chg="del">
          <ac:chgData name="Hoang The" userId="9f16f8d006165ab0" providerId="LiveId" clId="{8D9A52AD-E3F2-4750-BCEC-78C41C37BB78}" dt="2024-08-23T16:20:07.640" v="3073" actId="478"/>
          <ac:picMkLst>
            <pc:docMk/>
            <pc:sldMk cId="3442420844" sldId="320"/>
            <ac:picMk id="17415" creationId="{39A8EB53-1938-56A5-84F4-CB141EFBB74D}"/>
          </ac:picMkLst>
        </pc:picChg>
        <pc:picChg chg="add mod">
          <ac:chgData name="Hoang The" userId="9f16f8d006165ab0" providerId="LiveId" clId="{8D9A52AD-E3F2-4750-BCEC-78C41C37BB78}" dt="2024-08-23T16:27:43.323" v="3179" actId="1076"/>
          <ac:picMkLst>
            <pc:docMk/>
            <pc:sldMk cId="3442420844" sldId="320"/>
            <ac:picMk id="19458" creationId="{DBBC0FE2-5059-1A0B-F92C-D406170A3CC9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31741240" sldId="321"/>
        </pc:sldMkLst>
      </pc:sldChg>
      <pc:sldChg chg="addSp delSp modSp add mod">
        <pc:chgData name="Hoang The" userId="9f16f8d006165ab0" providerId="LiveId" clId="{8D9A52AD-E3F2-4750-BCEC-78C41C37BB78}" dt="2024-08-23T16:25:53.276" v="3174" actId="1076"/>
        <pc:sldMkLst>
          <pc:docMk/>
          <pc:sldMk cId="1026518352" sldId="321"/>
        </pc:sldMkLst>
        <pc:spChg chg="mod">
          <ac:chgData name="Hoang The" userId="9f16f8d006165ab0" providerId="LiveId" clId="{8D9A52AD-E3F2-4750-BCEC-78C41C37BB78}" dt="2024-08-23T16:21:21.004" v="3111" actId="20577"/>
          <ac:spMkLst>
            <pc:docMk/>
            <pc:sldMk cId="1026518352" sldId="321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1:35.765" v="3118" actId="20577"/>
          <ac:spMkLst>
            <pc:docMk/>
            <pc:sldMk cId="1026518352" sldId="321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6:25:48.900" v="3172" actId="478"/>
          <ac:picMkLst>
            <pc:docMk/>
            <pc:sldMk cId="1026518352" sldId="321"/>
            <ac:picMk id="18434" creationId="{75E8DFD5-BAE5-C625-E65D-40ECDC347D6B}"/>
          </ac:picMkLst>
        </pc:picChg>
        <pc:picChg chg="add mod">
          <ac:chgData name="Hoang The" userId="9f16f8d006165ab0" providerId="LiveId" clId="{8D9A52AD-E3F2-4750-BCEC-78C41C37BB78}" dt="2024-08-23T16:25:53.276" v="3174" actId="1076"/>
          <ac:picMkLst>
            <pc:docMk/>
            <pc:sldMk cId="1026518352" sldId="321"/>
            <ac:picMk id="18436" creationId="{C8A18F00-A0E5-D06B-10DA-DBB60A7B1567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034522635" sldId="322"/>
        </pc:sldMkLst>
      </pc:sldChg>
      <pc:sldChg chg="addSp delSp modSp add mod">
        <pc:chgData name="Hoang The" userId="9f16f8d006165ab0" providerId="LiveId" clId="{8D9A52AD-E3F2-4750-BCEC-78C41C37BB78}" dt="2024-08-23T16:31:40.049" v="3235" actId="14100"/>
        <pc:sldMkLst>
          <pc:docMk/>
          <pc:sldMk cId="1386809469" sldId="322"/>
        </pc:sldMkLst>
        <pc:spChg chg="mod">
          <ac:chgData name="Hoang The" userId="9f16f8d006165ab0" providerId="LiveId" clId="{8D9A52AD-E3F2-4750-BCEC-78C41C37BB78}" dt="2024-08-23T16:25:20.847" v="3171" actId="20577"/>
          <ac:spMkLst>
            <pc:docMk/>
            <pc:sldMk cId="1386809469" sldId="322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5:10.706" v="3161" actId="20577"/>
          <ac:spMkLst>
            <pc:docMk/>
            <pc:sldMk cId="1386809469" sldId="322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24:33.893" v="3147" actId="478"/>
          <ac:picMkLst>
            <pc:docMk/>
            <pc:sldMk cId="1386809469" sldId="322"/>
            <ac:picMk id="18434" creationId="{75E8DFD5-BAE5-C625-E65D-40ECDC347D6B}"/>
          </ac:picMkLst>
        </pc:picChg>
        <pc:picChg chg="add mod">
          <ac:chgData name="Hoang The" userId="9f16f8d006165ab0" providerId="LiveId" clId="{8D9A52AD-E3F2-4750-BCEC-78C41C37BB78}" dt="2024-08-23T16:30:23.400" v="3223" actId="1076"/>
          <ac:picMkLst>
            <pc:docMk/>
            <pc:sldMk cId="1386809469" sldId="322"/>
            <ac:picMk id="20482" creationId="{5584EDF9-A2DF-911D-CAC2-8810AF636926}"/>
          </ac:picMkLst>
        </pc:picChg>
        <pc:picChg chg="add mod">
          <ac:chgData name="Hoang The" userId="9f16f8d006165ab0" providerId="LiveId" clId="{8D9A52AD-E3F2-4750-BCEC-78C41C37BB78}" dt="2024-08-23T16:30:27.446" v="3224" actId="1076"/>
          <ac:picMkLst>
            <pc:docMk/>
            <pc:sldMk cId="1386809469" sldId="322"/>
            <ac:picMk id="20484" creationId="{D296A3A1-982A-6E0F-8026-EA202FADFC81}"/>
          </ac:picMkLst>
        </pc:picChg>
        <pc:picChg chg="add mod">
          <ac:chgData name="Hoang The" userId="9f16f8d006165ab0" providerId="LiveId" clId="{8D9A52AD-E3F2-4750-BCEC-78C41C37BB78}" dt="2024-08-23T16:31:33.283" v="3231" actId="14100"/>
          <ac:picMkLst>
            <pc:docMk/>
            <pc:sldMk cId="1386809469" sldId="322"/>
            <ac:picMk id="20486" creationId="{4CC628EB-E5B6-E46C-1B18-358B5E53FC10}"/>
          </ac:picMkLst>
        </pc:picChg>
        <pc:picChg chg="add mod">
          <ac:chgData name="Hoang The" userId="9f16f8d006165ab0" providerId="LiveId" clId="{8D9A52AD-E3F2-4750-BCEC-78C41C37BB78}" dt="2024-08-23T16:31:40.049" v="3235" actId="14100"/>
          <ac:picMkLst>
            <pc:docMk/>
            <pc:sldMk cId="1386809469" sldId="322"/>
            <ac:picMk id="20488" creationId="{DEF02E71-7299-63BC-C932-EECF9086B15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545754946" sldId="323"/>
        </pc:sldMkLst>
      </pc:sldChg>
      <pc:sldChg chg="addSp delSp modSp add mod">
        <pc:chgData name="Hoang The" userId="9f16f8d006165ab0" providerId="LiveId" clId="{8D9A52AD-E3F2-4750-BCEC-78C41C37BB78}" dt="2024-08-23T16:40:10.860" v="3315" actId="1076"/>
        <pc:sldMkLst>
          <pc:docMk/>
          <pc:sldMk cId="2613003371" sldId="323"/>
        </pc:sldMkLst>
        <pc:spChg chg="mod">
          <ac:chgData name="Hoang The" userId="9f16f8d006165ab0" providerId="LiveId" clId="{8D9A52AD-E3F2-4750-BCEC-78C41C37BB78}" dt="2024-08-23T16:34:59.787" v="3256" actId="20577"/>
          <ac:spMkLst>
            <pc:docMk/>
            <pc:sldMk cId="2613003371" sldId="323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36:49.437" v="3287" actId="2710"/>
          <ac:spMkLst>
            <pc:docMk/>
            <pc:sldMk cId="2613003371" sldId="323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2" creationId="{5584EDF9-A2DF-911D-CAC2-8810AF636926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4" creationId="{D296A3A1-982A-6E0F-8026-EA202FADFC81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6" creationId="{4CC628EB-E5B6-E46C-1B18-358B5E53FC10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8" creationId="{DEF02E71-7299-63BC-C932-EECF9086B15D}"/>
          </ac:picMkLst>
        </pc:picChg>
        <pc:picChg chg="add mod">
          <ac:chgData name="Hoang The" userId="9f16f8d006165ab0" providerId="LiveId" clId="{8D9A52AD-E3F2-4750-BCEC-78C41C37BB78}" dt="2024-08-23T16:40:10.860" v="3315" actId="1076"/>
          <ac:picMkLst>
            <pc:docMk/>
            <pc:sldMk cId="2613003371" sldId="323"/>
            <ac:picMk id="23554" creationId="{E0CE29ED-9531-C4A6-4878-778A62808541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78926962" sldId="324"/>
        </pc:sldMkLst>
      </pc:sldChg>
      <pc:sldChg chg="addSp modSp add mod">
        <pc:chgData name="Hoang The" userId="9f16f8d006165ab0" providerId="LiveId" clId="{8D9A52AD-E3F2-4750-BCEC-78C41C37BB78}" dt="2024-08-23T16:39:47.798" v="3312" actId="1076"/>
        <pc:sldMkLst>
          <pc:docMk/>
          <pc:sldMk cId="1186982231" sldId="324"/>
        </pc:sldMkLst>
        <pc:spChg chg="mod">
          <ac:chgData name="Hoang The" userId="9f16f8d006165ab0" providerId="LiveId" clId="{8D9A52AD-E3F2-4750-BCEC-78C41C37BB78}" dt="2024-08-23T16:39:33.174" v="3308" actId="14100"/>
          <ac:spMkLst>
            <pc:docMk/>
            <pc:sldMk cId="1186982231" sldId="324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39:47.798" v="3312" actId="1076"/>
          <ac:picMkLst>
            <pc:docMk/>
            <pc:sldMk cId="1186982231" sldId="324"/>
            <ac:picMk id="22530" creationId="{6379EEFD-7BBC-1071-EBB5-B4CB9724EFCD}"/>
          </ac:picMkLst>
        </pc:picChg>
      </pc:sldChg>
      <pc:sldChg chg="addSp modSp add mod">
        <pc:chgData name="Hoang The" userId="9f16f8d006165ab0" providerId="LiveId" clId="{8D9A52AD-E3F2-4750-BCEC-78C41C37BB78}" dt="2024-08-23T16:38:31.082" v="3301" actId="14100"/>
        <pc:sldMkLst>
          <pc:docMk/>
          <pc:sldMk cId="4071375811" sldId="325"/>
        </pc:sldMkLst>
        <pc:spChg chg="mod">
          <ac:chgData name="Hoang The" userId="9f16f8d006165ab0" providerId="LiveId" clId="{8D9A52AD-E3F2-4750-BCEC-78C41C37BB78}" dt="2024-08-23T16:37:09.546" v="3295" actId="20577"/>
          <ac:spMkLst>
            <pc:docMk/>
            <pc:sldMk cId="4071375811" sldId="325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38:31.082" v="3301" actId="14100"/>
          <ac:picMkLst>
            <pc:docMk/>
            <pc:sldMk cId="4071375811" sldId="325"/>
            <ac:picMk id="21506" creationId="{7E876FFF-E1D7-FB97-4AAC-CAFAEFCC0926}"/>
          </ac:picMkLst>
        </pc:picChg>
      </pc:sldChg>
      <pc:sldChg chg="addSp modSp add mod">
        <pc:chgData name="Hoang The" userId="9f16f8d006165ab0" providerId="LiveId" clId="{8D9A52AD-E3F2-4750-BCEC-78C41C37BB78}" dt="2024-08-23T16:41:25.216" v="3322" actId="167"/>
        <pc:sldMkLst>
          <pc:docMk/>
          <pc:sldMk cId="2474834308" sldId="326"/>
        </pc:sldMkLst>
        <pc:spChg chg="add mod ord">
          <ac:chgData name="Hoang The" userId="9f16f8d006165ab0" providerId="LiveId" clId="{8D9A52AD-E3F2-4750-BCEC-78C41C37BB78}" dt="2024-08-23T16:41:25.216" v="3322" actId="167"/>
          <ac:spMkLst>
            <pc:docMk/>
            <pc:sldMk cId="2474834308" sldId="326"/>
            <ac:spMk id="2" creationId="{F75DCF87-EF5A-ED8B-C74C-218C548DA6E3}"/>
          </ac:spMkLst>
        </pc:spChg>
        <pc:spChg chg="mod">
          <ac:chgData name="Hoang The" userId="9f16f8d006165ab0" providerId="LiveId" clId="{8D9A52AD-E3F2-4750-BCEC-78C41C37BB78}" dt="2024-08-23T16:37:23.577" v="3297" actId="27636"/>
          <ac:spMkLst>
            <pc:docMk/>
            <pc:sldMk cId="2474834308" sldId="326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40:59.295" v="3318" actId="1076"/>
          <ac:picMkLst>
            <pc:docMk/>
            <pc:sldMk cId="2474834308" sldId="326"/>
            <ac:picMk id="24578" creationId="{DADE94F0-7866-75D0-45ED-538695D97484}"/>
          </ac:picMkLst>
        </pc:picChg>
      </pc:sldChg>
      <pc:sldChg chg="addSp delSp modSp add mod">
        <pc:chgData name="Hoang The" userId="9f16f8d006165ab0" providerId="LiveId" clId="{8D9A52AD-E3F2-4750-BCEC-78C41C37BB78}" dt="2024-08-23T16:45:14.781" v="3364" actId="1076"/>
        <pc:sldMkLst>
          <pc:docMk/>
          <pc:sldMk cId="96110263" sldId="327"/>
        </pc:sldMkLst>
        <pc:spChg chg="del">
          <ac:chgData name="Hoang The" userId="9f16f8d006165ab0" providerId="LiveId" clId="{8D9A52AD-E3F2-4750-BCEC-78C41C37BB78}" dt="2024-08-23T16:42:37.439" v="3344" actId="478"/>
          <ac:spMkLst>
            <pc:docMk/>
            <pc:sldMk cId="96110263" sldId="327"/>
            <ac:spMk id="2" creationId="{F75DCF87-EF5A-ED8B-C74C-218C548DA6E3}"/>
          </ac:spMkLst>
        </pc:spChg>
        <pc:spChg chg="mod">
          <ac:chgData name="Hoang The" userId="9f16f8d006165ab0" providerId="LiveId" clId="{8D9A52AD-E3F2-4750-BCEC-78C41C37BB78}" dt="2024-08-23T16:42:22.498" v="3342" actId="20577"/>
          <ac:spMkLst>
            <pc:docMk/>
            <pc:sldMk cId="96110263" sldId="327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43:59.377" v="3361" actId="2710"/>
          <ac:spMkLst>
            <pc:docMk/>
            <pc:sldMk cId="96110263" sldId="327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42:35.860" v="3343" actId="478"/>
          <ac:picMkLst>
            <pc:docMk/>
            <pc:sldMk cId="96110263" sldId="327"/>
            <ac:picMk id="24578" creationId="{DADE94F0-7866-75D0-45ED-538695D97484}"/>
          </ac:picMkLst>
        </pc:picChg>
        <pc:picChg chg="add mod">
          <ac:chgData name="Hoang The" userId="9f16f8d006165ab0" providerId="LiveId" clId="{8D9A52AD-E3F2-4750-BCEC-78C41C37BB78}" dt="2024-08-23T16:45:14.781" v="3364" actId="1076"/>
          <ac:picMkLst>
            <pc:docMk/>
            <pc:sldMk cId="96110263" sldId="327"/>
            <ac:picMk id="25602" creationId="{32FC216A-6C4F-EDDD-B897-390BBDFCD918}"/>
          </ac:picMkLst>
        </pc:picChg>
      </pc:sldChg>
      <pc:sldChg chg="addSp modSp add mod">
        <pc:chgData name="Hoang The" userId="9f16f8d006165ab0" providerId="LiveId" clId="{8D9A52AD-E3F2-4750-BCEC-78C41C37BB78}" dt="2024-08-23T16:46:52.197" v="3378" actId="20577"/>
        <pc:sldMkLst>
          <pc:docMk/>
          <pc:sldMk cId="749238747" sldId="328"/>
        </pc:sldMkLst>
        <pc:spChg chg="mod">
          <ac:chgData name="Hoang The" userId="9f16f8d006165ab0" providerId="LiveId" clId="{8D9A52AD-E3F2-4750-BCEC-78C41C37BB78}" dt="2024-08-23T16:46:52.197" v="3378" actId="20577"/>
          <ac:spMkLst>
            <pc:docMk/>
            <pc:sldMk cId="749238747" sldId="328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46:12.997" v="3373" actId="1076"/>
          <ac:picMkLst>
            <pc:docMk/>
            <pc:sldMk cId="749238747" sldId="328"/>
            <ac:picMk id="26626" creationId="{93BEA1BF-A617-3339-24E8-49BCCD228F8B}"/>
          </ac:picMkLst>
        </pc:picChg>
      </pc:sldChg>
      <pc:sldChg chg="addSp delSp modSp add mod">
        <pc:chgData name="Hoang The" userId="9f16f8d006165ab0" providerId="LiveId" clId="{8D9A52AD-E3F2-4750-BCEC-78C41C37BB78}" dt="2024-08-23T16:49:08.005" v="3390" actId="1076"/>
        <pc:sldMkLst>
          <pc:docMk/>
          <pc:sldMk cId="1507263211" sldId="329"/>
        </pc:sldMkLst>
        <pc:spChg chg="mod">
          <ac:chgData name="Hoang The" userId="9f16f8d006165ab0" providerId="LiveId" clId="{8D9A52AD-E3F2-4750-BCEC-78C41C37BB78}" dt="2024-08-23T16:43:23.971" v="3359" actId="27636"/>
          <ac:spMkLst>
            <pc:docMk/>
            <pc:sldMk cId="1507263211" sldId="329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6:48:49.426" v="3384" actId="478"/>
          <ac:picMkLst>
            <pc:docMk/>
            <pc:sldMk cId="1507263211" sldId="329"/>
            <ac:picMk id="27650" creationId="{5EB6DCBF-E470-1DBB-4FBF-C75CE0F92556}"/>
          </ac:picMkLst>
        </pc:picChg>
        <pc:picChg chg="add mod">
          <ac:chgData name="Hoang The" userId="9f16f8d006165ab0" providerId="LiveId" clId="{8D9A52AD-E3F2-4750-BCEC-78C41C37BB78}" dt="2024-08-23T16:49:08.005" v="3390" actId="1076"/>
          <ac:picMkLst>
            <pc:docMk/>
            <pc:sldMk cId="1507263211" sldId="329"/>
            <ac:picMk id="27652" creationId="{0D34E8C3-DB7E-28ED-24F9-3CDCC2F60013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368344023" sldId="329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16996027" sldId="330"/>
        </pc:sldMkLst>
      </pc:sldChg>
      <pc:sldChg chg="addSp delSp modSp add mod">
        <pc:chgData name="Hoang The" userId="9f16f8d006165ab0" providerId="LiveId" clId="{8D9A52AD-E3F2-4750-BCEC-78C41C37BB78}" dt="2024-08-23T16:52:37.894" v="3444" actId="14100"/>
        <pc:sldMkLst>
          <pc:docMk/>
          <pc:sldMk cId="1593863762" sldId="330"/>
        </pc:sldMkLst>
        <pc:spChg chg="mod">
          <ac:chgData name="Hoang The" userId="9f16f8d006165ab0" providerId="LiveId" clId="{8D9A52AD-E3F2-4750-BCEC-78C41C37BB78}" dt="2024-08-23T16:50:40.476" v="3409" actId="20577"/>
          <ac:spMkLst>
            <pc:docMk/>
            <pc:sldMk cId="1593863762" sldId="330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52:37.894" v="3444" actId="14100"/>
          <ac:spMkLst>
            <pc:docMk/>
            <pc:sldMk cId="1593863762" sldId="330"/>
            <ac:spMk id="8" creationId="{105603B0-97E2-D335-C6B9-9087DE14FF3D}"/>
          </ac:spMkLst>
        </pc:spChg>
        <pc:graphicFrameChg chg="add mod modGraphic">
          <ac:chgData name="Hoang The" userId="9f16f8d006165ab0" providerId="LiveId" clId="{8D9A52AD-E3F2-4750-BCEC-78C41C37BB78}" dt="2024-08-23T16:51:57.396" v="3421" actId="1076"/>
          <ac:graphicFrameMkLst>
            <pc:docMk/>
            <pc:sldMk cId="1593863762" sldId="330"/>
            <ac:graphicFrameMk id="2" creationId="{381EA53A-B82B-E26A-09AF-36F0D71E976F}"/>
          </ac:graphicFrameMkLst>
        </pc:graphicFrameChg>
        <pc:picChg chg="del">
          <ac:chgData name="Hoang The" userId="9f16f8d006165ab0" providerId="LiveId" clId="{8D9A52AD-E3F2-4750-BCEC-78C41C37BB78}" dt="2024-08-23T16:50:46.058" v="3410" actId="478"/>
          <ac:picMkLst>
            <pc:docMk/>
            <pc:sldMk cId="1593863762" sldId="330"/>
            <ac:picMk id="27652" creationId="{0D34E8C3-DB7E-28ED-24F9-3CDCC2F60013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632775677" sldId="331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2849352195" sldId="331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362096839" sldId="332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774444058" sldId="332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731920520" sldId="333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805166428" sldId="333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240662847" sldId="334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675482437" sldId="334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938377721" sldId="33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267862366" sldId="335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2515903370" sldId="336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31741240" sldId="337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034522635" sldId="338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478926962" sldId="339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545754946" sldId="340"/>
        </pc:sldMkLst>
      </pc:sldChg>
    </pc:docChg>
  </pc:docChgLst>
  <pc:docChgLst>
    <pc:chgData name="Hoang The" userId="9f16f8d006165ab0" providerId="LiveId" clId="{15A0082A-4214-43C8-ABD2-35C7A0FF2F99}"/>
    <pc:docChg chg="undo redo custSel addSld delSld modSld sldOrd">
      <pc:chgData name="Hoang The" userId="9f16f8d006165ab0" providerId="LiveId" clId="{15A0082A-4214-43C8-ABD2-35C7A0FF2F99}" dt="2024-09-27T17:01:48.879" v="5120" actId="20577"/>
      <pc:docMkLst>
        <pc:docMk/>
      </pc:docMkLst>
      <pc:sldChg chg="addSp modSp">
        <pc:chgData name="Hoang The" userId="9f16f8d006165ab0" providerId="LiveId" clId="{15A0082A-4214-43C8-ABD2-35C7A0FF2F99}" dt="2024-09-16T15:41:50.408" v="12"/>
        <pc:sldMkLst>
          <pc:docMk/>
          <pc:sldMk cId="2328787287" sldId="331"/>
        </pc:sldMkLst>
        <pc:spChg chg="add mod">
          <ac:chgData name="Hoang The" userId="9f16f8d006165ab0" providerId="LiveId" clId="{15A0082A-4214-43C8-ABD2-35C7A0FF2F99}" dt="2024-09-16T15:41:50.408" v="12"/>
          <ac:spMkLst>
            <pc:docMk/>
            <pc:sldMk cId="2328787287" sldId="331"/>
            <ac:spMk id="2" creationId="{FFC8F057-5001-E570-6198-3E02EF405E03}"/>
          </ac:spMkLst>
        </pc:spChg>
      </pc:sldChg>
      <pc:sldChg chg="modSp mod">
        <pc:chgData name="Hoang The" userId="9f16f8d006165ab0" providerId="LiveId" clId="{15A0082A-4214-43C8-ABD2-35C7A0FF2F99}" dt="2024-09-27T17:01:48.879" v="5120" actId="20577"/>
        <pc:sldMkLst>
          <pc:docMk/>
          <pc:sldMk cId="966628082" sldId="332"/>
        </pc:sldMkLst>
        <pc:spChg chg="mod">
          <ac:chgData name="Hoang The" userId="9f16f8d006165ab0" providerId="LiveId" clId="{15A0082A-4214-43C8-ABD2-35C7A0FF2F99}" dt="2024-09-27T17:01:48.879" v="5120" actId="20577"/>
          <ac:spMkLst>
            <pc:docMk/>
            <pc:sldMk cId="966628082" sldId="332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6:50:02.952" v="3565" actId="14100"/>
          <ac:spMkLst>
            <pc:docMk/>
            <pc:sldMk cId="966628082" sldId="332"/>
            <ac:spMk id="23" creationId="{105431ED-B376-06BC-3D5C-A4074BC7CFB0}"/>
          </ac:spMkLst>
        </pc:spChg>
      </pc:sldChg>
      <pc:sldChg chg="modSp mod">
        <pc:chgData name="Hoang The" userId="9f16f8d006165ab0" providerId="LiveId" clId="{15A0082A-4214-43C8-ABD2-35C7A0FF2F99}" dt="2024-09-20T16:50:18.713" v="3571" actId="20577"/>
        <pc:sldMkLst>
          <pc:docMk/>
          <pc:sldMk cId="3645492487" sldId="333"/>
        </pc:sldMkLst>
        <pc:spChg chg="mod">
          <ac:chgData name="Hoang The" userId="9f16f8d006165ab0" providerId="LiveId" clId="{15A0082A-4214-43C8-ABD2-35C7A0FF2F99}" dt="2024-09-20T16:50:18.713" v="3571" actId="20577"/>
          <ac:spMkLst>
            <pc:docMk/>
            <pc:sldMk cId="3645492487" sldId="333"/>
            <ac:spMk id="2" creationId="{631305F2-4D75-4D76-BA59-F00627AB838F}"/>
          </ac:spMkLst>
        </pc:spChg>
      </pc:sldChg>
      <pc:sldChg chg="modSp mod">
        <pc:chgData name="Hoang The" userId="9f16f8d006165ab0" providerId="LiveId" clId="{15A0082A-4214-43C8-ABD2-35C7A0FF2F99}" dt="2024-09-20T16:49:54.052" v="3564" actId="14100"/>
        <pc:sldMkLst>
          <pc:docMk/>
          <pc:sldMk cId="201228371" sldId="334"/>
        </pc:sldMkLst>
        <pc:spChg chg="mod">
          <ac:chgData name="Hoang The" userId="9f16f8d006165ab0" providerId="LiveId" clId="{15A0082A-4214-43C8-ABD2-35C7A0FF2F99}" dt="2024-09-20T16:49:54.052" v="3564" actId="14100"/>
          <ac:spMkLst>
            <pc:docMk/>
            <pc:sldMk cId="201228371" sldId="334"/>
            <ac:spMk id="23" creationId="{105431ED-B376-06BC-3D5C-A4074BC7CFB0}"/>
          </ac:spMkLst>
        </pc:spChg>
      </pc:sldChg>
      <pc:sldChg chg="del">
        <pc:chgData name="Hoang The" userId="9f16f8d006165ab0" providerId="LiveId" clId="{15A0082A-4214-43C8-ABD2-35C7A0FF2F99}" dt="2024-09-16T16:14:51.270" v="536" actId="47"/>
        <pc:sldMkLst>
          <pc:docMk/>
          <pc:sldMk cId="1229476961" sldId="336"/>
        </pc:sldMkLst>
      </pc:sldChg>
      <pc:sldChg chg="addSp delSp modSp mod">
        <pc:chgData name="Hoang The" userId="9f16f8d006165ab0" providerId="LiveId" clId="{15A0082A-4214-43C8-ABD2-35C7A0FF2F99}" dt="2024-09-20T12:59:03.414" v="1780" actId="1076"/>
        <pc:sldMkLst>
          <pc:docMk/>
          <pc:sldMk cId="3361967653" sldId="337"/>
        </pc:sldMkLst>
        <pc:spChg chg="add mod">
          <ac:chgData name="Hoang The" userId="9f16f8d006165ab0" providerId="LiveId" clId="{15A0082A-4214-43C8-ABD2-35C7A0FF2F99}" dt="2024-09-20T12:58:53.572" v="1779" actId="1076"/>
          <ac:spMkLst>
            <pc:docMk/>
            <pc:sldMk cId="3361967653" sldId="337"/>
            <ac:spMk id="6" creationId="{2FA572CA-3E03-A050-FEBB-5237F92A446B}"/>
          </ac:spMkLst>
        </pc:spChg>
        <pc:spChg chg="add mod">
          <ac:chgData name="Hoang The" userId="9f16f8d006165ab0" providerId="LiveId" clId="{15A0082A-4214-43C8-ABD2-35C7A0FF2F99}" dt="2024-09-20T12:58:53.572" v="1779" actId="1076"/>
          <ac:spMkLst>
            <pc:docMk/>
            <pc:sldMk cId="3361967653" sldId="337"/>
            <ac:spMk id="7" creationId="{270E2D8C-9565-0E7E-7DCB-6B34BE0D80B1}"/>
          </ac:spMkLst>
        </pc:spChg>
        <pc:spChg chg="add mod">
          <ac:chgData name="Hoang The" userId="9f16f8d006165ab0" providerId="LiveId" clId="{15A0082A-4214-43C8-ABD2-35C7A0FF2F99}" dt="2024-09-20T12:59:03.414" v="1780" actId="1076"/>
          <ac:spMkLst>
            <pc:docMk/>
            <pc:sldMk cId="3361967653" sldId="337"/>
            <ac:spMk id="12" creationId="{C32B045C-18C4-5255-30EB-AC294DC92373}"/>
          </ac:spMkLst>
        </pc:spChg>
        <pc:spChg chg="mod">
          <ac:chgData name="Hoang The" userId="9f16f8d006165ab0" providerId="LiveId" clId="{15A0082A-4214-43C8-ABD2-35C7A0FF2F99}" dt="2024-09-20T12:57:43.302" v="1771" actId="20577"/>
          <ac:spMkLst>
            <pc:docMk/>
            <pc:sldMk cId="3361967653" sldId="337"/>
            <ac:spMk id="23" creationId="{105431ED-B376-06BC-3D5C-A4074BC7CFB0}"/>
          </ac:spMkLst>
        </pc:spChg>
        <pc:picChg chg="add del mod">
          <ac:chgData name="Hoang The" userId="9f16f8d006165ab0" providerId="LiveId" clId="{15A0082A-4214-43C8-ABD2-35C7A0FF2F99}" dt="2024-09-16T16:31:35.896" v="946" actId="21"/>
          <ac:picMkLst>
            <pc:docMk/>
            <pc:sldMk cId="3361967653" sldId="337"/>
            <ac:picMk id="3" creationId="{DDE907D4-CBB0-BAC0-4FDA-C658F3E14FAC}"/>
          </ac:picMkLst>
        </pc:picChg>
        <pc:picChg chg="add del mod">
          <ac:chgData name="Hoang The" userId="9f16f8d006165ab0" providerId="LiveId" clId="{15A0082A-4214-43C8-ABD2-35C7A0FF2F99}" dt="2024-09-20T12:58:44.005" v="1778" actId="478"/>
          <ac:picMkLst>
            <pc:docMk/>
            <pc:sldMk cId="3361967653" sldId="337"/>
            <ac:picMk id="3" creationId="{E8F3B5A9-C8F0-863B-6913-00F0527E1A79}"/>
          </ac:picMkLst>
        </pc:picChg>
        <pc:picChg chg="add del mod">
          <ac:chgData name="Hoang The" userId="9f16f8d006165ab0" providerId="LiveId" clId="{15A0082A-4214-43C8-ABD2-35C7A0FF2F99}" dt="2024-09-20T12:56:16.196" v="1763" actId="478"/>
          <ac:picMkLst>
            <pc:docMk/>
            <pc:sldMk cId="3361967653" sldId="337"/>
            <ac:picMk id="5" creationId="{C6207063-9E21-BC45-7046-48F10DB1966D}"/>
          </ac:picMkLst>
        </pc:picChg>
        <pc:picChg chg="add mod ord">
          <ac:chgData name="Hoang The" userId="9f16f8d006165ab0" providerId="LiveId" clId="{15A0082A-4214-43C8-ABD2-35C7A0FF2F99}" dt="2024-09-20T12:58:53.572" v="1779" actId="1076"/>
          <ac:picMkLst>
            <pc:docMk/>
            <pc:sldMk cId="3361967653" sldId="337"/>
            <ac:picMk id="9" creationId="{182378D5-3B54-5832-6472-80ACC6CCB67D}"/>
          </ac:picMkLst>
        </pc:picChg>
        <pc:picChg chg="add mod">
          <ac:chgData name="Hoang The" userId="9f16f8d006165ab0" providerId="LiveId" clId="{15A0082A-4214-43C8-ABD2-35C7A0FF2F99}" dt="2024-09-20T12:59:03.414" v="1780" actId="1076"/>
          <ac:picMkLst>
            <pc:docMk/>
            <pc:sldMk cId="3361967653" sldId="337"/>
            <ac:picMk id="11" creationId="{F493B99E-E93D-4A61-E17F-EE951F2D713D}"/>
          </ac:picMkLst>
        </pc:picChg>
        <pc:picChg chg="del">
          <ac:chgData name="Hoang The" userId="9f16f8d006165ab0" providerId="LiveId" clId="{15A0082A-4214-43C8-ABD2-35C7A0FF2F99}" dt="2024-09-16T16:17:06.488" v="564" actId="21"/>
          <ac:picMkLst>
            <pc:docMk/>
            <pc:sldMk cId="3361967653" sldId="337"/>
            <ac:picMk id="1028" creationId="{248E1B10-D952-2B3A-BE0A-2FEBC42AAEC7}"/>
          </ac:picMkLst>
        </pc:picChg>
      </pc:sldChg>
      <pc:sldChg chg="modSp mod ord">
        <pc:chgData name="Hoang The" userId="9f16f8d006165ab0" providerId="LiveId" clId="{15A0082A-4214-43C8-ABD2-35C7A0FF2F99}" dt="2024-09-20T15:22:54.260" v="2660"/>
        <pc:sldMkLst>
          <pc:docMk/>
          <pc:sldMk cId="2217003251" sldId="338"/>
        </pc:sldMkLst>
        <pc:spChg chg="mod">
          <ac:chgData name="Hoang The" userId="9f16f8d006165ab0" providerId="LiveId" clId="{15A0082A-4214-43C8-ABD2-35C7A0FF2F99}" dt="2024-09-20T15:22:46.715" v="2656" actId="20577"/>
          <ac:spMkLst>
            <pc:docMk/>
            <pc:sldMk cId="2217003251" sldId="338"/>
            <ac:spMk id="8" creationId="{85AEE1CE-5FD0-9308-886B-7A750A00DEC6}"/>
          </ac:spMkLst>
        </pc:spChg>
      </pc:sldChg>
      <pc:sldChg chg="addSp delSp modSp mod">
        <pc:chgData name="Hoang The" userId="9f16f8d006165ab0" providerId="LiveId" clId="{15A0082A-4214-43C8-ABD2-35C7A0FF2F99}" dt="2024-09-16T16:05:16.917" v="411" actId="20577"/>
        <pc:sldMkLst>
          <pc:docMk/>
          <pc:sldMk cId="1300041757" sldId="339"/>
        </pc:sldMkLst>
        <pc:spChg chg="add mod">
          <ac:chgData name="Hoang The" userId="9f16f8d006165ab0" providerId="LiveId" clId="{15A0082A-4214-43C8-ABD2-35C7A0FF2F99}" dt="2024-09-16T15:41:27.860" v="7" actId="20577"/>
          <ac:spMkLst>
            <pc:docMk/>
            <pc:sldMk cId="1300041757" sldId="339"/>
            <ac:spMk id="5" creationId="{69C9569C-F946-2396-CAC4-93A9BFA112AA}"/>
          </ac:spMkLst>
        </pc:spChg>
        <pc:spChg chg="add mod">
          <ac:chgData name="Hoang The" userId="9f16f8d006165ab0" providerId="LiveId" clId="{15A0082A-4214-43C8-ABD2-35C7A0FF2F99}" dt="2024-09-16T16:05:16.917" v="411" actId="20577"/>
          <ac:spMkLst>
            <pc:docMk/>
            <pc:sldMk cId="1300041757" sldId="339"/>
            <ac:spMk id="6" creationId="{F69270EE-281B-A16B-D112-E15E9E4DD9D6}"/>
          </ac:spMkLst>
        </pc:spChg>
        <pc:picChg chg="del">
          <ac:chgData name="Hoang The" userId="9f16f8d006165ab0" providerId="LiveId" clId="{15A0082A-4214-43C8-ABD2-35C7A0FF2F99}" dt="2024-09-16T15:40:29.857" v="0" actId="478"/>
          <ac:picMkLst>
            <pc:docMk/>
            <pc:sldMk cId="1300041757" sldId="339"/>
            <ac:picMk id="3" creationId="{24DA79C2-15B6-7723-357D-AA052A003304}"/>
          </ac:picMkLst>
        </pc:picChg>
        <pc:picChg chg="add del mod modCrop">
          <ac:chgData name="Hoang The" userId="9f16f8d006165ab0" providerId="LiveId" clId="{15A0082A-4214-43C8-ABD2-35C7A0FF2F99}" dt="2024-09-16T15:50:18.392" v="351" actId="478"/>
          <ac:picMkLst>
            <pc:docMk/>
            <pc:sldMk cId="1300041757" sldId="339"/>
            <ac:picMk id="4" creationId="{F60E79DC-8DCB-E7E6-A03A-2BBD0BBFC2E8}"/>
          </ac:picMkLst>
        </pc:picChg>
        <pc:picChg chg="add del mod">
          <ac:chgData name="Hoang The" userId="9f16f8d006165ab0" providerId="LiveId" clId="{15A0082A-4214-43C8-ABD2-35C7A0FF2F99}" dt="2024-09-16T15:52:17.205" v="376" actId="478"/>
          <ac:picMkLst>
            <pc:docMk/>
            <pc:sldMk cId="1300041757" sldId="339"/>
            <ac:picMk id="8" creationId="{308E00A7-7137-09DC-7F5D-0EAE4C5E8116}"/>
          </ac:picMkLst>
        </pc:picChg>
        <pc:picChg chg="add del mod">
          <ac:chgData name="Hoang The" userId="9f16f8d006165ab0" providerId="LiveId" clId="{15A0082A-4214-43C8-ABD2-35C7A0FF2F99}" dt="2024-09-16T16:04:30.510" v="384" actId="478"/>
          <ac:picMkLst>
            <pc:docMk/>
            <pc:sldMk cId="1300041757" sldId="339"/>
            <ac:picMk id="10" creationId="{BF519B84-054E-C546-4718-7F57D337C06C}"/>
          </ac:picMkLst>
        </pc:picChg>
        <pc:picChg chg="add mod">
          <ac:chgData name="Hoang The" userId="9f16f8d006165ab0" providerId="LiveId" clId="{15A0082A-4214-43C8-ABD2-35C7A0FF2F99}" dt="2024-09-16T16:04:39.923" v="389" actId="1076"/>
          <ac:picMkLst>
            <pc:docMk/>
            <pc:sldMk cId="1300041757" sldId="339"/>
            <ac:picMk id="12" creationId="{DCB3DABB-4C2B-FA49-95B0-D3DBF184DE71}"/>
          </ac:picMkLst>
        </pc:picChg>
      </pc:sldChg>
      <pc:sldChg chg="del">
        <pc:chgData name="Hoang The" userId="9f16f8d006165ab0" providerId="LiveId" clId="{15A0082A-4214-43C8-ABD2-35C7A0FF2F99}" dt="2024-09-16T16:14:49.991" v="535" actId="47"/>
        <pc:sldMkLst>
          <pc:docMk/>
          <pc:sldMk cId="2372986865" sldId="340"/>
        </pc:sldMkLst>
      </pc:sldChg>
      <pc:sldChg chg="addSp delSp modSp add mod">
        <pc:chgData name="Hoang The" userId="9f16f8d006165ab0" providerId="LiveId" clId="{15A0082A-4214-43C8-ABD2-35C7A0FF2F99}" dt="2024-09-16T16:06:54.202" v="428" actId="20577"/>
        <pc:sldMkLst>
          <pc:docMk/>
          <pc:sldMk cId="1370048379" sldId="341"/>
        </pc:sldMkLst>
        <pc:spChg chg="mod">
          <ac:chgData name="Hoang The" userId="9f16f8d006165ab0" providerId="LiveId" clId="{15A0082A-4214-43C8-ABD2-35C7A0FF2F99}" dt="2024-09-16T16:06:54.202" v="428" actId="20577"/>
          <ac:spMkLst>
            <pc:docMk/>
            <pc:sldMk cId="1370048379" sldId="341"/>
            <ac:spMk id="6" creationId="{F69270EE-281B-A16B-D112-E15E9E4DD9D6}"/>
          </ac:spMkLst>
        </pc:spChg>
        <pc:picChg chg="add del">
          <ac:chgData name="Hoang The" userId="9f16f8d006165ab0" providerId="LiveId" clId="{15A0082A-4214-43C8-ABD2-35C7A0FF2F99}" dt="2024-09-16T16:06:09.119" v="414" actId="478"/>
          <ac:picMkLst>
            <pc:docMk/>
            <pc:sldMk cId="1370048379" sldId="341"/>
            <ac:picMk id="3" creationId="{7C8ABA74-FF28-A715-6C2E-A7AE03B6D3A0}"/>
          </ac:picMkLst>
        </pc:picChg>
        <pc:picChg chg="del">
          <ac:chgData name="Hoang The" userId="9f16f8d006165ab0" providerId="LiveId" clId="{15A0082A-4214-43C8-ABD2-35C7A0FF2F99}" dt="2024-09-16T16:06:24.873" v="420" actId="478"/>
          <ac:picMkLst>
            <pc:docMk/>
            <pc:sldMk cId="1370048379" sldId="341"/>
            <ac:picMk id="12" creationId="{DCB3DABB-4C2B-FA49-95B0-D3DBF184DE71}"/>
          </ac:picMkLst>
        </pc:picChg>
      </pc:sldChg>
      <pc:sldChg chg="addSp delSp modSp add mod ord">
        <pc:chgData name="Hoang The" userId="9f16f8d006165ab0" providerId="LiveId" clId="{15A0082A-4214-43C8-ABD2-35C7A0FF2F99}" dt="2024-09-16T16:11:18.826" v="534" actId="5793"/>
        <pc:sldMkLst>
          <pc:docMk/>
          <pc:sldMk cId="3240577259" sldId="342"/>
        </pc:sldMkLst>
        <pc:spChg chg="mod">
          <ac:chgData name="Hoang The" userId="9f16f8d006165ab0" providerId="LiveId" clId="{15A0082A-4214-43C8-ABD2-35C7A0FF2F99}" dt="2024-09-16T16:11:18.826" v="534" actId="5793"/>
          <ac:spMkLst>
            <pc:docMk/>
            <pc:sldMk cId="3240577259" sldId="342"/>
            <ac:spMk id="6" creationId="{F69270EE-281B-A16B-D112-E15E9E4DD9D6}"/>
          </ac:spMkLst>
        </pc:spChg>
        <pc:picChg chg="add mod">
          <ac:chgData name="Hoang The" userId="9f16f8d006165ab0" providerId="LiveId" clId="{15A0082A-4214-43C8-ABD2-35C7A0FF2F99}" dt="2024-09-16T16:11:13.755" v="532" actId="1076"/>
          <ac:picMkLst>
            <pc:docMk/>
            <pc:sldMk cId="3240577259" sldId="342"/>
            <ac:picMk id="3" creationId="{79ED7D13-7C86-846A-9D1D-B8B045A22192}"/>
          </ac:picMkLst>
        </pc:picChg>
        <pc:picChg chg="del">
          <ac:chgData name="Hoang The" userId="9f16f8d006165ab0" providerId="LiveId" clId="{15A0082A-4214-43C8-ABD2-35C7A0FF2F99}" dt="2024-09-16T16:11:08.534" v="529" actId="478"/>
          <ac:picMkLst>
            <pc:docMk/>
            <pc:sldMk cId="3240577259" sldId="342"/>
            <ac:picMk id="12" creationId="{DCB3DABB-4C2B-FA49-95B0-D3DBF184DE71}"/>
          </ac:picMkLst>
        </pc:picChg>
      </pc:sldChg>
      <pc:sldChg chg="addSp delSp modSp add mod">
        <pc:chgData name="Hoang The" userId="9f16f8d006165ab0" providerId="LiveId" clId="{15A0082A-4214-43C8-ABD2-35C7A0FF2F99}" dt="2024-09-18T16:14:51.405" v="1729" actId="478"/>
        <pc:sldMkLst>
          <pc:docMk/>
          <pc:sldMk cId="1392611276" sldId="343"/>
        </pc:sldMkLst>
        <pc:spChg chg="mod">
          <ac:chgData name="Hoang The" userId="9f16f8d006165ab0" providerId="LiveId" clId="{15A0082A-4214-43C8-ABD2-35C7A0FF2F99}" dt="2024-09-18T15:59:43.381" v="1558" actId="20577"/>
          <ac:spMkLst>
            <pc:docMk/>
            <pc:sldMk cId="1392611276" sldId="343"/>
            <ac:spMk id="6" creationId="{F69270EE-281B-A16B-D112-E15E9E4DD9D6}"/>
          </ac:spMkLst>
        </pc:spChg>
        <pc:spChg chg="mod">
          <ac:chgData name="Hoang The" userId="9f16f8d006165ab0" providerId="LiveId" clId="{15A0082A-4214-43C8-ABD2-35C7A0FF2F99}" dt="2024-09-18T15:58:59.805" v="1551" actId="20577"/>
          <ac:spMkLst>
            <pc:docMk/>
            <pc:sldMk cId="1392611276" sldId="343"/>
            <ac:spMk id="20" creationId="{AA48FE7F-6FD8-D857-CD05-7B77A345BBDC}"/>
          </ac:spMkLst>
        </pc:spChg>
        <pc:picChg chg="add del">
          <ac:chgData name="Hoang The" userId="9f16f8d006165ab0" providerId="LiveId" clId="{15A0082A-4214-43C8-ABD2-35C7A0FF2F99}" dt="2024-09-18T16:14:51.405" v="1729" actId="478"/>
          <ac:picMkLst>
            <pc:docMk/>
            <pc:sldMk cId="1392611276" sldId="343"/>
            <ac:picMk id="2" creationId="{F789B1C7-590B-D133-E71E-4426F27ABB94}"/>
          </ac:picMkLst>
        </pc:picChg>
        <pc:picChg chg="del">
          <ac:chgData name="Hoang The" userId="9f16f8d006165ab0" providerId="LiveId" clId="{15A0082A-4214-43C8-ABD2-35C7A0FF2F99}" dt="2024-09-16T16:15:59.048" v="560" actId="478"/>
          <ac:picMkLst>
            <pc:docMk/>
            <pc:sldMk cId="1392611276" sldId="343"/>
            <ac:picMk id="3" creationId="{79ED7D13-7C86-846A-9D1D-B8B045A22192}"/>
          </ac:picMkLst>
        </pc:picChg>
        <pc:picChg chg="add del mod">
          <ac:chgData name="Hoang The" userId="9f16f8d006165ab0" providerId="LiveId" clId="{15A0082A-4214-43C8-ABD2-35C7A0FF2F99}" dt="2024-09-16T16:17:08.879" v="565" actId="478"/>
          <ac:picMkLst>
            <pc:docMk/>
            <pc:sldMk cId="1392611276" sldId="343"/>
            <ac:picMk id="4" creationId="{B39E288B-5DBD-5930-18B3-487506CCD34F}"/>
          </ac:picMkLst>
        </pc:picChg>
        <pc:picChg chg="add mod">
          <ac:chgData name="Hoang The" userId="9f16f8d006165ab0" providerId="LiveId" clId="{15A0082A-4214-43C8-ABD2-35C7A0FF2F99}" dt="2024-09-18T15:59:50.291" v="1561" actId="1076"/>
          <ac:picMkLst>
            <pc:docMk/>
            <pc:sldMk cId="1392611276" sldId="343"/>
            <ac:picMk id="1026" creationId="{C585135F-3911-1398-8AF0-495B7CC3DDF8}"/>
          </ac:picMkLst>
        </pc:picChg>
        <pc:picChg chg="add del mod">
          <ac:chgData name="Hoang The" userId="9f16f8d006165ab0" providerId="LiveId" clId="{15A0082A-4214-43C8-ABD2-35C7A0FF2F99}" dt="2024-09-18T15:59:03.059" v="1552" actId="478"/>
          <ac:picMkLst>
            <pc:docMk/>
            <pc:sldMk cId="1392611276" sldId="343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16T16:33:11.455" v="962" actId="14100"/>
        <pc:sldMkLst>
          <pc:docMk/>
          <pc:sldMk cId="3658074832" sldId="344"/>
        </pc:sldMkLst>
        <pc:spChg chg="mod">
          <ac:chgData name="Hoang The" userId="9f16f8d006165ab0" providerId="LiveId" clId="{15A0082A-4214-43C8-ABD2-35C7A0FF2F99}" dt="2024-09-16T16:20:05.626" v="719" actId="20577"/>
          <ac:spMkLst>
            <pc:docMk/>
            <pc:sldMk cId="3658074832" sldId="344"/>
            <ac:spMk id="6" creationId="{F69270EE-281B-A16B-D112-E15E9E4DD9D6}"/>
          </ac:spMkLst>
        </pc:spChg>
        <pc:spChg chg="add mod">
          <ac:chgData name="Hoang The" userId="9f16f8d006165ab0" providerId="LiveId" clId="{15A0082A-4214-43C8-ABD2-35C7A0FF2F99}" dt="2024-09-16T16:33:11.455" v="962" actId="14100"/>
          <ac:spMkLst>
            <pc:docMk/>
            <pc:sldMk cId="3658074832" sldId="344"/>
            <ac:spMk id="7" creationId="{EE2746FA-C0B0-ACFB-B656-D2FE6A62AAAF}"/>
          </ac:spMkLst>
        </pc:spChg>
        <pc:picChg chg="add del mod">
          <ac:chgData name="Hoang The" userId="9f16f8d006165ab0" providerId="LiveId" clId="{15A0082A-4214-43C8-ABD2-35C7A0FF2F99}" dt="2024-09-16T16:19:30.848" v="681" actId="478"/>
          <ac:picMkLst>
            <pc:docMk/>
            <pc:sldMk cId="3658074832" sldId="344"/>
            <ac:picMk id="2" creationId="{5ED80B8E-3C69-798C-DA0D-5B7F069F0BB6}"/>
          </ac:picMkLst>
        </pc:picChg>
        <pc:picChg chg="add mod modCrop">
          <ac:chgData name="Hoang The" userId="9f16f8d006165ab0" providerId="LiveId" clId="{15A0082A-4214-43C8-ABD2-35C7A0FF2F99}" dt="2024-09-16T16:32:10.529" v="960" actId="1076"/>
          <ac:picMkLst>
            <pc:docMk/>
            <pc:sldMk cId="3658074832" sldId="344"/>
            <ac:picMk id="4" creationId="{B5D96F98-92D4-405B-0AD3-E9039994DE28}"/>
          </ac:picMkLst>
        </pc:picChg>
        <pc:picChg chg="add mod">
          <ac:chgData name="Hoang The" userId="9f16f8d006165ab0" providerId="LiveId" clId="{15A0082A-4214-43C8-ABD2-35C7A0FF2F99}" dt="2024-09-16T16:32:08.390" v="959" actId="1076"/>
          <ac:picMkLst>
            <pc:docMk/>
            <pc:sldMk cId="3658074832" sldId="344"/>
            <ac:picMk id="8" creationId="{DDE907D4-CBB0-BAC0-4FDA-C658F3E14FAC}"/>
          </ac:picMkLst>
        </pc:picChg>
        <pc:picChg chg="del">
          <ac:chgData name="Hoang The" userId="9f16f8d006165ab0" providerId="LiveId" clId="{15A0082A-4214-43C8-ABD2-35C7A0FF2F99}" dt="2024-09-16T16:19:29.332" v="679" actId="478"/>
          <ac:picMkLst>
            <pc:docMk/>
            <pc:sldMk cId="3658074832" sldId="344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20T13:08:12.633" v="1888" actId="20577"/>
        <pc:sldMkLst>
          <pc:docMk/>
          <pc:sldMk cId="675508863" sldId="345"/>
        </pc:sldMkLst>
        <pc:spChg chg="mod ord">
          <ac:chgData name="Hoang The" userId="9f16f8d006165ab0" providerId="LiveId" clId="{15A0082A-4214-43C8-ABD2-35C7A0FF2F99}" dt="2024-09-20T13:05:28.271" v="1854" actId="1076"/>
          <ac:spMkLst>
            <pc:docMk/>
            <pc:sldMk cId="675508863" sldId="345"/>
            <ac:spMk id="6" creationId="{2FA572CA-3E03-A050-FEBB-5237F92A446B}"/>
          </ac:spMkLst>
        </pc:spChg>
        <pc:spChg chg="del mod">
          <ac:chgData name="Hoang The" userId="9f16f8d006165ab0" providerId="LiveId" clId="{15A0082A-4214-43C8-ABD2-35C7A0FF2F99}" dt="2024-09-20T13:01:32.275" v="1838" actId="478"/>
          <ac:spMkLst>
            <pc:docMk/>
            <pc:sldMk cId="675508863" sldId="345"/>
            <ac:spMk id="7" creationId="{270E2D8C-9565-0E7E-7DCB-6B34BE0D80B1}"/>
          </ac:spMkLst>
        </pc:spChg>
        <pc:spChg chg="add mod">
          <ac:chgData name="Hoang The" userId="9f16f8d006165ab0" providerId="LiveId" clId="{15A0082A-4214-43C8-ABD2-35C7A0FF2F99}" dt="2024-09-20T13:06:38.771" v="1864" actId="14100"/>
          <ac:spMkLst>
            <pc:docMk/>
            <pc:sldMk cId="675508863" sldId="345"/>
            <ac:spMk id="14" creationId="{DDAF8C02-8F70-73FD-8A79-76174AC545AF}"/>
          </ac:spMkLst>
        </pc:spChg>
        <pc:spChg chg="add del mod">
          <ac:chgData name="Hoang The" userId="9f16f8d006165ab0" providerId="LiveId" clId="{15A0082A-4214-43C8-ABD2-35C7A0FF2F99}" dt="2024-09-20T13:06:49.999" v="1868" actId="478"/>
          <ac:spMkLst>
            <pc:docMk/>
            <pc:sldMk cId="675508863" sldId="345"/>
            <ac:spMk id="15" creationId="{C2263831-84BD-4A39-E3DD-631C5DE7A218}"/>
          </ac:spMkLst>
        </pc:spChg>
        <pc:spChg chg="add mod">
          <ac:chgData name="Hoang The" userId="9f16f8d006165ab0" providerId="LiveId" clId="{15A0082A-4214-43C8-ABD2-35C7A0FF2F99}" dt="2024-09-20T13:07:51.001" v="1874" actId="207"/>
          <ac:spMkLst>
            <pc:docMk/>
            <pc:sldMk cId="675508863" sldId="345"/>
            <ac:spMk id="16" creationId="{08F090E4-DA48-1953-E936-F6FE75B0B54E}"/>
          </ac:spMkLst>
        </pc:spChg>
        <pc:spChg chg="add mod">
          <ac:chgData name="Hoang The" userId="9f16f8d006165ab0" providerId="LiveId" clId="{15A0082A-4214-43C8-ABD2-35C7A0FF2F99}" dt="2024-09-20T13:08:06.600" v="1882" actId="20577"/>
          <ac:spMkLst>
            <pc:docMk/>
            <pc:sldMk cId="675508863" sldId="345"/>
            <ac:spMk id="17" creationId="{D12A5D7A-CD86-6CED-3CA9-4CD7C281E07F}"/>
          </ac:spMkLst>
        </pc:spChg>
        <pc:spChg chg="add mod">
          <ac:chgData name="Hoang The" userId="9f16f8d006165ab0" providerId="LiveId" clId="{15A0082A-4214-43C8-ABD2-35C7A0FF2F99}" dt="2024-09-20T13:08:09.304" v="1884" actId="20577"/>
          <ac:spMkLst>
            <pc:docMk/>
            <pc:sldMk cId="675508863" sldId="345"/>
            <ac:spMk id="18" creationId="{1CC5EE29-7F17-1BE7-E665-6E12096FC93F}"/>
          </ac:spMkLst>
        </pc:spChg>
        <pc:spChg chg="add mod">
          <ac:chgData name="Hoang The" userId="9f16f8d006165ab0" providerId="LiveId" clId="{15A0082A-4214-43C8-ABD2-35C7A0FF2F99}" dt="2024-09-20T13:08:12.633" v="1888" actId="20577"/>
          <ac:spMkLst>
            <pc:docMk/>
            <pc:sldMk cId="675508863" sldId="345"/>
            <ac:spMk id="19" creationId="{F5F93EA4-31DC-AD33-3B8A-6B6B5F9B766F}"/>
          </ac:spMkLst>
        </pc:spChg>
        <pc:spChg chg="mod">
          <ac:chgData name="Hoang The" userId="9f16f8d006165ab0" providerId="LiveId" clId="{15A0082A-4214-43C8-ABD2-35C7A0FF2F99}" dt="2024-09-20T13:05:21.857" v="1853" actId="1076"/>
          <ac:spMkLst>
            <pc:docMk/>
            <pc:sldMk cId="675508863" sldId="345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04:54.418" v="1845" actId="14100"/>
          <ac:spMkLst>
            <pc:docMk/>
            <pc:sldMk cId="675508863" sldId="345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18T15:45:37.687" v="1457" actId="478"/>
          <ac:picMkLst>
            <pc:docMk/>
            <pc:sldMk cId="675508863" sldId="345"/>
            <ac:picMk id="3" creationId="{E8F3B5A9-C8F0-863B-6913-00F0527E1A79}"/>
          </ac:picMkLst>
        </pc:picChg>
        <pc:picChg chg="add mod">
          <ac:chgData name="Hoang The" userId="9f16f8d006165ab0" providerId="LiveId" clId="{15A0082A-4214-43C8-ABD2-35C7A0FF2F99}" dt="2024-09-20T13:05:28.271" v="1854" actId="1076"/>
          <ac:picMkLst>
            <pc:docMk/>
            <pc:sldMk cId="675508863" sldId="345"/>
            <ac:picMk id="4" creationId="{69690009-1B84-780F-D3B3-2A55D7BA7890}"/>
          </ac:picMkLst>
        </pc:picChg>
        <pc:picChg chg="del">
          <ac:chgData name="Hoang The" userId="9f16f8d006165ab0" providerId="LiveId" clId="{15A0082A-4214-43C8-ABD2-35C7A0FF2F99}" dt="2024-09-18T15:45:38.462" v="1458" actId="478"/>
          <ac:picMkLst>
            <pc:docMk/>
            <pc:sldMk cId="675508863" sldId="345"/>
            <ac:picMk id="5" creationId="{C6207063-9E21-BC45-7046-48F10DB1966D}"/>
          </ac:picMkLst>
        </pc:picChg>
        <pc:picChg chg="add mod">
          <ac:chgData name="Hoang The" userId="9f16f8d006165ab0" providerId="LiveId" clId="{15A0082A-4214-43C8-ABD2-35C7A0FF2F99}" dt="2024-09-20T13:05:36.065" v="1855" actId="1076"/>
          <ac:picMkLst>
            <pc:docMk/>
            <pc:sldMk cId="675508863" sldId="345"/>
            <ac:picMk id="9" creationId="{0DEDED30-D89E-A7FC-D473-2EDE11888DD9}"/>
          </ac:picMkLst>
        </pc:picChg>
        <pc:picChg chg="add mod">
          <ac:chgData name="Hoang The" userId="9f16f8d006165ab0" providerId="LiveId" clId="{15A0082A-4214-43C8-ABD2-35C7A0FF2F99}" dt="2024-09-20T13:05:28.271" v="1854" actId="1076"/>
          <ac:picMkLst>
            <pc:docMk/>
            <pc:sldMk cId="675508863" sldId="345"/>
            <ac:picMk id="11" creationId="{128E902C-4F53-47E0-AB2D-63D91854D65A}"/>
          </ac:picMkLst>
        </pc:picChg>
        <pc:picChg chg="add mod">
          <ac:chgData name="Hoang The" userId="9f16f8d006165ab0" providerId="LiveId" clId="{15A0082A-4214-43C8-ABD2-35C7A0FF2F99}" dt="2024-09-20T13:06:19.363" v="1861" actId="14100"/>
          <ac:picMkLst>
            <pc:docMk/>
            <pc:sldMk cId="675508863" sldId="345"/>
            <ac:picMk id="13" creationId="{DC99C453-447D-5E32-0804-C775B36F2319}"/>
          </ac:picMkLst>
        </pc:picChg>
      </pc:sldChg>
      <pc:sldChg chg="addSp delSp modSp add mod">
        <pc:chgData name="Hoang The" userId="9f16f8d006165ab0" providerId="LiveId" clId="{15A0082A-4214-43C8-ABD2-35C7A0FF2F99}" dt="2024-09-18T16:13:45.238" v="1723" actId="1076"/>
        <pc:sldMkLst>
          <pc:docMk/>
          <pc:sldMk cId="749746661" sldId="346"/>
        </pc:sldMkLst>
        <pc:spChg chg="add del">
          <ac:chgData name="Hoang The" userId="9f16f8d006165ab0" providerId="LiveId" clId="{15A0082A-4214-43C8-ABD2-35C7A0FF2F99}" dt="2024-09-18T16:12:58.847" v="1714" actId="478"/>
          <ac:spMkLst>
            <pc:docMk/>
            <pc:sldMk cId="749746661" sldId="346"/>
            <ac:spMk id="2" creationId="{20DC711C-91C9-BED1-21D8-B3C2ACD0555E}"/>
          </ac:spMkLst>
        </pc:spChg>
        <pc:spChg chg="add del">
          <ac:chgData name="Hoang The" userId="9f16f8d006165ab0" providerId="LiveId" clId="{15A0082A-4214-43C8-ABD2-35C7A0FF2F99}" dt="2024-09-18T16:13:03.708" v="1716" actId="478"/>
          <ac:spMkLst>
            <pc:docMk/>
            <pc:sldMk cId="749746661" sldId="346"/>
            <ac:spMk id="3" creationId="{A6361314-FD5C-8556-EBAB-EC84FF9AC5A9}"/>
          </ac:spMkLst>
        </pc:spChg>
        <pc:spChg chg="add del mod">
          <ac:chgData name="Hoang The" userId="9f16f8d006165ab0" providerId="LiveId" clId="{15A0082A-4214-43C8-ABD2-35C7A0FF2F99}" dt="2024-09-18T16:13:12.816" v="1718" actId="478"/>
          <ac:spMkLst>
            <pc:docMk/>
            <pc:sldMk cId="749746661" sldId="346"/>
            <ac:spMk id="4" creationId="{E3A5A513-9471-B61A-35E8-1C95C26973CC}"/>
          </ac:spMkLst>
        </pc:spChg>
        <pc:spChg chg="del mod">
          <ac:chgData name="Hoang The" userId="9f16f8d006165ab0" providerId="LiveId" clId="{15A0082A-4214-43C8-ABD2-35C7A0FF2F99}" dt="2024-09-18T16:07:53.633" v="1701" actId="478"/>
          <ac:spMkLst>
            <pc:docMk/>
            <pc:sldMk cId="749746661" sldId="346"/>
            <ac:spMk id="6" creationId="{F69270EE-281B-A16B-D112-E15E9E4DD9D6}"/>
          </ac:spMkLst>
        </pc:spChg>
        <pc:spChg chg="add del mod">
          <ac:chgData name="Hoang The" userId="9f16f8d006165ab0" providerId="LiveId" clId="{15A0082A-4214-43C8-ABD2-35C7A0FF2F99}" dt="2024-09-18T16:13:21.154" v="1720" actId="478"/>
          <ac:spMkLst>
            <pc:docMk/>
            <pc:sldMk cId="749746661" sldId="346"/>
            <ac:spMk id="7" creationId="{90225EA8-3ACE-F3ED-11F5-B38CB35FB1DC}"/>
          </ac:spMkLst>
        </pc:spChg>
        <pc:spChg chg="mod">
          <ac:chgData name="Hoang The" userId="9f16f8d006165ab0" providerId="LiveId" clId="{15A0082A-4214-43C8-ABD2-35C7A0FF2F99}" dt="2024-09-18T16:04:55.492" v="1660" actId="20577"/>
          <ac:spMkLst>
            <pc:docMk/>
            <pc:sldMk cId="749746661" sldId="346"/>
            <ac:spMk id="20" creationId="{AA48FE7F-6FD8-D857-CD05-7B77A345BBDC}"/>
          </ac:spMkLst>
        </pc:spChg>
        <pc:picChg chg="add mod">
          <ac:chgData name="Hoang The" userId="9f16f8d006165ab0" providerId="LiveId" clId="{15A0082A-4214-43C8-ABD2-35C7A0FF2F99}" dt="2024-09-18T16:13:45.238" v="1723" actId="1076"/>
          <ac:picMkLst>
            <pc:docMk/>
            <pc:sldMk cId="749746661" sldId="346"/>
            <ac:picMk id="9" creationId="{89F678ED-F425-DB46-9EBD-DC9F178025B6}"/>
          </ac:picMkLst>
        </pc:picChg>
        <pc:picChg chg="del">
          <ac:chgData name="Hoang The" userId="9f16f8d006165ab0" providerId="LiveId" clId="{15A0082A-4214-43C8-ABD2-35C7A0FF2F99}" dt="2024-09-18T16:04:57.631" v="1661" actId="478"/>
          <ac:picMkLst>
            <pc:docMk/>
            <pc:sldMk cId="749746661" sldId="346"/>
            <ac:picMk id="1028" creationId="{248E1B10-D952-2B3A-BE0A-2FEBC42AAEC7}"/>
          </ac:picMkLst>
        </pc:picChg>
        <pc:picChg chg="add del mod">
          <ac:chgData name="Hoang The" userId="9f16f8d006165ab0" providerId="LiveId" clId="{15A0082A-4214-43C8-ABD2-35C7A0FF2F99}" dt="2024-09-18T16:05:33.908" v="1670" actId="478"/>
          <ac:picMkLst>
            <pc:docMk/>
            <pc:sldMk cId="749746661" sldId="346"/>
            <ac:picMk id="3074" creationId="{EDB3D3C2-C0F4-738B-2735-6F8DFADCED23}"/>
          </ac:picMkLst>
        </pc:picChg>
        <pc:picChg chg="add del mod">
          <ac:chgData name="Hoang The" userId="9f16f8d006165ab0" providerId="LiveId" clId="{15A0082A-4214-43C8-ABD2-35C7A0FF2F99}" dt="2024-09-18T16:07:45.197" v="1698" actId="478"/>
          <ac:picMkLst>
            <pc:docMk/>
            <pc:sldMk cId="749746661" sldId="346"/>
            <ac:picMk id="3076" creationId="{6C3A528C-17C4-AEC4-831B-D0BDFAA0F462}"/>
          </ac:picMkLst>
        </pc:picChg>
        <pc:picChg chg="add del mod">
          <ac:chgData name="Hoang The" userId="9f16f8d006165ab0" providerId="LiveId" clId="{15A0082A-4214-43C8-ABD2-35C7A0FF2F99}" dt="2024-09-18T16:12:56.813" v="1712" actId="478"/>
          <ac:picMkLst>
            <pc:docMk/>
            <pc:sldMk cId="749746661" sldId="346"/>
            <ac:picMk id="3078" creationId="{94197288-1926-932C-EB7E-088919BCAD03}"/>
          </ac:picMkLst>
        </pc:picChg>
      </pc:sldChg>
      <pc:sldChg chg="addSp delSp modSp add mod">
        <pc:chgData name="Hoang The" userId="9f16f8d006165ab0" providerId="LiveId" clId="{15A0082A-4214-43C8-ABD2-35C7A0FF2F99}" dt="2024-09-18T16:17:47.644" v="1744" actId="1076"/>
        <pc:sldMkLst>
          <pc:docMk/>
          <pc:sldMk cId="1176774368" sldId="347"/>
        </pc:sldMkLst>
        <pc:spChg chg="mod">
          <ac:chgData name="Hoang The" userId="9f16f8d006165ab0" providerId="LiveId" clId="{15A0082A-4214-43C8-ABD2-35C7A0FF2F99}" dt="2024-09-18T16:00:08.875" v="1565" actId="27636"/>
          <ac:spMkLst>
            <pc:docMk/>
            <pc:sldMk cId="1176774368" sldId="347"/>
            <ac:spMk id="6" creationId="{F69270EE-281B-A16B-D112-E15E9E4DD9D6}"/>
          </ac:spMkLst>
        </pc:spChg>
        <pc:picChg chg="del">
          <ac:chgData name="Hoang The" userId="9f16f8d006165ab0" providerId="LiveId" clId="{15A0082A-4214-43C8-ABD2-35C7A0FF2F99}" dt="2024-09-18T16:11:41.960" v="1703" actId="478"/>
          <ac:picMkLst>
            <pc:docMk/>
            <pc:sldMk cId="1176774368" sldId="347"/>
            <ac:picMk id="1028" creationId="{248E1B10-D952-2B3A-BE0A-2FEBC42AAEC7}"/>
          </ac:picMkLst>
        </pc:picChg>
        <pc:picChg chg="add del mod">
          <ac:chgData name="Hoang The" userId="9f16f8d006165ab0" providerId="LiveId" clId="{15A0082A-4214-43C8-ABD2-35C7A0FF2F99}" dt="2024-09-18T16:13:59.512" v="1724" actId="21"/>
          <ac:picMkLst>
            <pc:docMk/>
            <pc:sldMk cId="1176774368" sldId="347"/>
            <ac:picMk id="4098" creationId="{E9BFB376-E97D-C331-2D7B-B828E8EBA656}"/>
          </ac:picMkLst>
        </pc:picChg>
        <pc:picChg chg="add del mod">
          <ac:chgData name="Hoang The" userId="9f16f8d006165ab0" providerId="LiveId" clId="{15A0082A-4214-43C8-ABD2-35C7A0FF2F99}" dt="2024-09-18T16:15:10.191" v="1731" actId="478"/>
          <ac:picMkLst>
            <pc:docMk/>
            <pc:sldMk cId="1176774368" sldId="347"/>
            <ac:picMk id="4100" creationId="{7472C523-0633-5AC2-B686-4C7692D6DBB9}"/>
          </ac:picMkLst>
        </pc:picChg>
        <pc:picChg chg="add mod">
          <ac:chgData name="Hoang The" userId="9f16f8d006165ab0" providerId="LiveId" clId="{15A0082A-4214-43C8-ABD2-35C7A0FF2F99}" dt="2024-09-18T16:17:47.644" v="1744" actId="1076"/>
          <ac:picMkLst>
            <pc:docMk/>
            <pc:sldMk cId="1176774368" sldId="347"/>
            <ac:picMk id="4102" creationId="{B58D043E-9DBF-EA3B-800B-821C98C715AE}"/>
          </ac:picMkLst>
        </pc:picChg>
      </pc:sldChg>
      <pc:sldChg chg="addSp delSp modSp add mod">
        <pc:chgData name="Hoang The" userId="9f16f8d006165ab0" providerId="LiveId" clId="{15A0082A-4214-43C8-ABD2-35C7A0FF2F99}" dt="2024-09-18T16:18:32.138" v="1745"/>
        <pc:sldMkLst>
          <pc:docMk/>
          <pc:sldMk cId="3950327595" sldId="348"/>
        </pc:sldMkLst>
        <pc:spChg chg="add">
          <ac:chgData name="Hoang The" userId="9f16f8d006165ab0" providerId="LiveId" clId="{15A0082A-4214-43C8-ABD2-35C7A0FF2F99}" dt="2024-09-18T16:01:52.478" v="1607"/>
          <ac:spMkLst>
            <pc:docMk/>
            <pc:sldMk cId="3950327595" sldId="348"/>
            <ac:spMk id="2" creationId="{1546BC12-CE21-BDB7-241A-211F4D0EF7CA}"/>
          </ac:spMkLst>
        </pc:spChg>
        <pc:spChg chg="add">
          <ac:chgData name="Hoang The" userId="9f16f8d006165ab0" providerId="LiveId" clId="{15A0082A-4214-43C8-ABD2-35C7A0FF2F99}" dt="2024-09-18T16:01:58.095" v="1608"/>
          <ac:spMkLst>
            <pc:docMk/>
            <pc:sldMk cId="3950327595" sldId="348"/>
            <ac:spMk id="3" creationId="{4AC3F764-741E-BE76-3A4C-8807B0C29EA3}"/>
          </ac:spMkLst>
        </pc:spChg>
        <pc:spChg chg="add">
          <ac:chgData name="Hoang The" userId="9f16f8d006165ab0" providerId="LiveId" clId="{15A0082A-4214-43C8-ABD2-35C7A0FF2F99}" dt="2024-09-18T16:02:03.496" v="1609"/>
          <ac:spMkLst>
            <pc:docMk/>
            <pc:sldMk cId="3950327595" sldId="348"/>
            <ac:spMk id="4" creationId="{0B1D9E57-0AD4-43B0-BFA8-DAB99B533536}"/>
          </ac:spMkLst>
        </pc:spChg>
        <pc:spChg chg="mod">
          <ac:chgData name="Hoang The" userId="9f16f8d006165ab0" providerId="LiveId" clId="{15A0082A-4214-43C8-ABD2-35C7A0FF2F99}" dt="2024-09-18T16:03:15.734" v="1641" actId="20577"/>
          <ac:spMkLst>
            <pc:docMk/>
            <pc:sldMk cId="3950327595" sldId="348"/>
            <ac:spMk id="6" creationId="{F69270EE-281B-A16B-D112-E15E9E4DD9D6}"/>
          </ac:spMkLst>
        </pc:spChg>
        <pc:picChg chg="add mod">
          <ac:chgData name="Hoang The" userId="9f16f8d006165ab0" providerId="LiveId" clId="{15A0082A-4214-43C8-ABD2-35C7A0FF2F99}" dt="2024-09-18T16:18:32.138" v="1745"/>
          <ac:picMkLst>
            <pc:docMk/>
            <pc:sldMk cId="3950327595" sldId="348"/>
            <ac:picMk id="7" creationId="{665D10A1-E5F5-3226-BF0B-EC61E9215AD4}"/>
          </ac:picMkLst>
        </pc:picChg>
        <pc:picChg chg="del">
          <ac:chgData name="Hoang The" userId="9f16f8d006165ab0" providerId="LiveId" clId="{15A0082A-4214-43C8-ABD2-35C7A0FF2F99}" dt="2024-09-18T16:15:54.758" v="1732" actId="478"/>
          <ac:picMkLst>
            <pc:docMk/>
            <pc:sldMk cId="3950327595" sldId="348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20T13:13:30.990" v="2051" actId="1076"/>
        <pc:sldMkLst>
          <pc:docMk/>
          <pc:sldMk cId="2625474173" sldId="349"/>
        </pc:sldMkLst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6" creationId="{2FA572CA-3E03-A050-FEBB-5237F92A446B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4" creationId="{DDAF8C02-8F70-73FD-8A79-76174AC545AF}"/>
          </ac:spMkLst>
        </pc:spChg>
        <pc:spChg chg="del">
          <ac:chgData name="Hoang The" userId="9f16f8d006165ab0" providerId="LiveId" clId="{15A0082A-4214-43C8-ABD2-35C7A0FF2F99}" dt="2024-09-20T13:10:06.772" v="1954" actId="478"/>
          <ac:spMkLst>
            <pc:docMk/>
            <pc:sldMk cId="2625474173" sldId="349"/>
            <ac:spMk id="16" creationId="{08F090E4-DA48-1953-E936-F6FE75B0B54E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7" creationId="{D12A5D7A-CD86-6CED-3CA9-4CD7C281E07F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8" creationId="{1CC5EE29-7F17-1BE7-E665-6E12096FC93F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9" creationId="{F5F93EA4-31DC-AD33-3B8A-6B6B5F9B766F}"/>
          </ac:spMkLst>
        </pc:spChg>
        <pc:spChg chg="mod">
          <ac:chgData name="Hoang The" userId="9f16f8d006165ab0" providerId="LiveId" clId="{15A0082A-4214-43C8-ABD2-35C7A0FF2F99}" dt="2024-09-20T13:12:08.929" v="2034" actId="20577"/>
          <ac:spMkLst>
            <pc:docMk/>
            <pc:sldMk cId="2625474173" sldId="349"/>
            <ac:spMk id="23" creationId="{105431ED-B376-06BC-3D5C-A4074BC7CFB0}"/>
          </ac:spMkLst>
        </pc:spChg>
        <pc:picChg chg="add mod modCrop">
          <ac:chgData name="Hoang The" userId="9f16f8d006165ab0" providerId="LiveId" clId="{15A0082A-4214-43C8-ABD2-35C7A0FF2F99}" dt="2024-09-20T13:13:30.990" v="2051" actId="1076"/>
          <ac:picMkLst>
            <pc:docMk/>
            <pc:sldMk cId="2625474173" sldId="349"/>
            <ac:picMk id="3" creationId="{2FAF56E5-A7FE-F6D9-CC9D-B92FC6C0DAAA}"/>
          </ac:picMkLst>
        </pc:picChg>
        <pc:picChg chg="del">
          <ac:chgData name="Hoang The" userId="9f16f8d006165ab0" providerId="LiveId" clId="{15A0082A-4214-43C8-ABD2-35C7A0FF2F99}" dt="2024-09-20T13:10:05.089" v="1953" actId="478"/>
          <ac:picMkLst>
            <pc:docMk/>
            <pc:sldMk cId="2625474173" sldId="349"/>
            <ac:picMk id="4" creationId="{69690009-1B84-780F-D3B3-2A55D7BA7890}"/>
          </ac:picMkLst>
        </pc:picChg>
        <pc:picChg chg="add mod modCrop">
          <ac:chgData name="Hoang The" userId="9f16f8d006165ab0" providerId="LiveId" clId="{15A0082A-4214-43C8-ABD2-35C7A0FF2F99}" dt="2024-09-20T13:13:25.550" v="2050" actId="1076"/>
          <ac:picMkLst>
            <pc:docMk/>
            <pc:sldMk cId="2625474173" sldId="349"/>
            <ac:picMk id="7" creationId="{90D7B299-A7EB-65BC-F1FE-1DD5ABFF1895}"/>
          </ac:picMkLst>
        </pc:picChg>
        <pc:picChg chg="del">
          <ac:chgData name="Hoang The" userId="9f16f8d006165ab0" providerId="LiveId" clId="{15A0082A-4214-43C8-ABD2-35C7A0FF2F99}" dt="2024-09-20T13:10:01.481" v="1951" actId="478"/>
          <ac:picMkLst>
            <pc:docMk/>
            <pc:sldMk cId="2625474173" sldId="349"/>
            <ac:picMk id="9" creationId="{0DEDED30-D89E-A7FC-D473-2EDE11888DD9}"/>
          </ac:picMkLst>
        </pc:picChg>
        <pc:picChg chg="del">
          <ac:chgData name="Hoang The" userId="9f16f8d006165ab0" providerId="LiveId" clId="{15A0082A-4214-43C8-ABD2-35C7A0FF2F99}" dt="2024-09-20T13:10:04.068" v="1952" actId="478"/>
          <ac:picMkLst>
            <pc:docMk/>
            <pc:sldMk cId="2625474173" sldId="349"/>
            <ac:picMk id="11" creationId="{128E902C-4F53-47E0-AB2D-63D91854D65A}"/>
          </ac:picMkLst>
        </pc:picChg>
        <pc:picChg chg="del">
          <ac:chgData name="Hoang The" userId="9f16f8d006165ab0" providerId="LiveId" clId="{15A0082A-4214-43C8-ABD2-35C7A0FF2F99}" dt="2024-09-20T13:10:04.068" v="1952" actId="478"/>
          <ac:picMkLst>
            <pc:docMk/>
            <pc:sldMk cId="2625474173" sldId="349"/>
            <ac:picMk id="13" creationId="{DC99C453-447D-5E32-0804-C775B36F2319}"/>
          </ac:picMkLst>
        </pc:picChg>
      </pc:sldChg>
      <pc:sldChg chg="addSp delSp modSp add mod">
        <pc:chgData name="Hoang The" userId="9f16f8d006165ab0" providerId="LiveId" clId="{15A0082A-4214-43C8-ABD2-35C7A0FF2F99}" dt="2024-09-20T13:17:08.534" v="2288" actId="20577"/>
        <pc:sldMkLst>
          <pc:docMk/>
          <pc:sldMk cId="4058740028" sldId="350"/>
        </pc:sldMkLst>
        <pc:spChg chg="mod">
          <ac:chgData name="Hoang The" userId="9f16f8d006165ab0" providerId="LiveId" clId="{15A0082A-4214-43C8-ABD2-35C7A0FF2F99}" dt="2024-09-20T13:17:08.534" v="2288" actId="20577"/>
          <ac:spMkLst>
            <pc:docMk/>
            <pc:sldMk cId="4058740028" sldId="350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3:14:05.594" v="2053" actId="478"/>
          <ac:picMkLst>
            <pc:docMk/>
            <pc:sldMk cId="4058740028" sldId="350"/>
            <ac:picMk id="3" creationId="{2FAF56E5-A7FE-F6D9-CC9D-B92FC6C0DAAA}"/>
          </ac:picMkLst>
        </pc:picChg>
        <pc:picChg chg="add mod">
          <ac:chgData name="Hoang The" userId="9f16f8d006165ab0" providerId="LiveId" clId="{15A0082A-4214-43C8-ABD2-35C7A0FF2F99}" dt="2024-09-20T13:15:47.421" v="2107" actId="1076"/>
          <ac:picMkLst>
            <pc:docMk/>
            <pc:sldMk cId="4058740028" sldId="350"/>
            <ac:picMk id="4" creationId="{B5F5AF74-67ED-9CE1-95B1-58B5144095BF}"/>
          </ac:picMkLst>
        </pc:picChg>
        <pc:picChg chg="del">
          <ac:chgData name="Hoang The" userId="9f16f8d006165ab0" providerId="LiveId" clId="{15A0082A-4214-43C8-ABD2-35C7A0FF2F99}" dt="2024-09-20T13:14:06.544" v="2054" actId="478"/>
          <ac:picMkLst>
            <pc:docMk/>
            <pc:sldMk cId="4058740028" sldId="350"/>
            <ac:picMk id="7" creationId="{90D7B299-A7EB-65BC-F1FE-1DD5ABFF1895}"/>
          </ac:picMkLst>
        </pc:picChg>
      </pc:sldChg>
      <pc:sldChg chg="addSp delSp modSp add del mod">
        <pc:chgData name="Hoang The" userId="9f16f8d006165ab0" providerId="LiveId" clId="{15A0082A-4214-43C8-ABD2-35C7A0FF2F99}" dt="2024-09-20T13:27:59" v="2562" actId="47"/>
        <pc:sldMkLst>
          <pc:docMk/>
          <pc:sldMk cId="1403587653" sldId="351"/>
        </pc:sldMkLst>
        <pc:spChg chg="mod">
          <ac:chgData name="Hoang The" userId="9f16f8d006165ab0" providerId="LiveId" clId="{15A0082A-4214-43C8-ABD2-35C7A0FF2F99}" dt="2024-09-20T13:27:56.967" v="2561" actId="21"/>
          <ac:spMkLst>
            <pc:docMk/>
            <pc:sldMk cId="1403587653" sldId="351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26:07.502" v="2432" actId="2711"/>
          <ac:spMkLst>
            <pc:docMk/>
            <pc:sldMk cId="1403587653" sldId="351"/>
            <ac:spMk id="23" creationId="{105431ED-B376-06BC-3D5C-A4074BC7CFB0}"/>
          </ac:spMkLst>
        </pc:spChg>
        <pc:picChg chg="add mod">
          <ac:chgData name="Hoang The" userId="9f16f8d006165ab0" providerId="LiveId" clId="{15A0082A-4214-43C8-ABD2-35C7A0FF2F99}" dt="2024-09-20T13:25:08.439" v="2292" actId="1076"/>
          <ac:picMkLst>
            <pc:docMk/>
            <pc:sldMk cId="1403587653" sldId="351"/>
            <ac:picMk id="3" creationId="{0552FDC5-9F8D-B61D-4774-B97FFBF1DB8B}"/>
          </ac:picMkLst>
        </pc:picChg>
        <pc:picChg chg="del">
          <ac:chgData name="Hoang The" userId="9f16f8d006165ab0" providerId="LiveId" clId="{15A0082A-4214-43C8-ABD2-35C7A0FF2F99}" dt="2024-09-20T13:17:22.236" v="2289" actId="478"/>
          <ac:picMkLst>
            <pc:docMk/>
            <pc:sldMk cId="1403587653" sldId="351"/>
            <ac:picMk id="4" creationId="{B5F5AF74-67ED-9CE1-95B1-58B5144095BF}"/>
          </ac:picMkLst>
        </pc:picChg>
      </pc:sldChg>
      <pc:sldChg chg="modSp add mod">
        <pc:chgData name="Hoang The" userId="9f16f8d006165ab0" providerId="LiveId" clId="{15A0082A-4214-43C8-ABD2-35C7A0FF2F99}" dt="2024-09-20T13:28:01.722" v="2563"/>
        <pc:sldMkLst>
          <pc:docMk/>
          <pc:sldMk cId="157910442" sldId="352"/>
        </pc:sldMkLst>
        <pc:spChg chg="mod">
          <ac:chgData name="Hoang The" userId="9f16f8d006165ab0" providerId="LiveId" clId="{15A0082A-4214-43C8-ABD2-35C7A0FF2F99}" dt="2024-09-20T13:28:01.722" v="2563"/>
          <ac:spMkLst>
            <pc:docMk/>
            <pc:sldMk cId="157910442" sldId="352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27:41.902" v="2556" actId="20577"/>
          <ac:spMkLst>
            <pc:docMk/>
            <pc:sldMk cId="157910442" sldId="352"/>
            <ac:spMk id="23" creationId="{105431ED-B376-06BC-3D5C-A4074BC7CFB0}"/>
          </ac:spMkLst>
        </pc:spChg>
        <pc:picChg chg="mod">
          <ac:chgData name="Hoang The" userId="9f16f8d006165ab0" providerId="LiveId" clId="{15A0082A-4214-43C8-ABD2-35C7A0FF2F99}" dt="2024-09-20T13:27:48.472" v="2559" actId="1076"/>
          <ac:picMkLst>
            <pc:docMk/>
            <pc:sldMk cId="157910442" sldId="352"/>
            <ac:picMk id="3" creationId="{0552FDC5-9F8D-B61D-4774-B97FFBF1DB8B}"/>
          </ac:picMkLst>
        </pc:picChg>
      </pc:sldChg>
      <pc:sldChg chg="addSp delSp modSp add mod">
        <pc:chgData name="Hoang The" userId="9f16f8d006165ab0" providerId="LiveId" clId="{15A0082A-4214-43C8-ABD2-35C7A0FF2F99}" dt="2024-09-20T13:33:04.506" v="2653" actId="1076"/>
        <pc:sldMkLst>
          <pc:docMk/>
          <pc:sldMk cId="500016515" sldId="353"/>
        </pc:sldMkLst>
        <pc:spChg chg="mod">
          <ac:chgData name="Hoang The" userId="9f16f8d006165ab0" providerId="LiveId" clId="{15A0082A-4214-43C8-ABD2-35C7A0FF2F99}" dt="2024-09-20T13:32:18.947" v="2650" actId="20577"/>
          <ac:spMkLst>
            <pc:docMk/>
            <pc:sldMk cId="500016515" sldId="353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3:28:04.941" v="2564" actId="478"/>
          <ac:picMkLst>
            <pc:docMk/>
            <pc:sldMk cId="500016515" sldId="353"/>
            <ac:picMk id="3" creationId="{0552FDC5-9F8D-B61D-4774-B97FFBF1DB8B}"/>
          </ac:picMkLst>
        </pc:picChg>
        <pc:picChg chg="add mod">
          <ac:chgData name="Hoang The" userId="9f16f8d006165ab0" providerId="LiveId" clId="{15A0082A-4214-43C8-ABD2-35C7A0FF2F99}" dt="2024-09-20T13:33:04.506" v="2653" actId="1076"/>
          <ac:picMkLst>
            <pc:docMk/>
            <pc:sldMk cId="500016515" sldId="353"/>
            <ac:picMk id="3" creationId="{563B1D8F-DE6A-624B-D23A-30AA6592F3AA}"/>
          </ac:picMkLst>
        </pc:picChg>
        <pc:picChg chg="add del mod modCrop">
          <ac:chgData name="Hoang The" userId="9f16f8d006165ab0" providerId="LiveId" clId="{15A0082A-4214-43C8-ABD2-35C7A0FF2F99}" dt="2024-09-20T13:31:03.543" v="2573" actId="478"/>
          <ac:picMkLst>
            <pc:docMk/>
            <pc:sldMk cId="500016515" sldId="353"/>
            <ac:picMk id="4" creationId="{6CC5CA4F-FAEA-C06D-D8F1-F1011D52FB93}"/>
          </ac:picMkLst>
        </pc:picChg>
        <pc:picChg chg="add del mod modCrop">
          <ac:chgData name="Hoang The" userId="9f16f8d006165ab0" providerId="LiveId" clId="{15A0082A-4214-43C8-ABD2-35C7A0FF2F99}" dt="2024-09-20T13:31:24.244" v="2577" actId="478"/>
          <ac:picMkLst>
            <pc:docMk/>
            <pc:sldMk cId="500016515" sldId="353"/>
            <ac:picMk id="6" creationId="{2970313F-6292-A6FF-EF7A-9C3A08CB6D56}"/>
          </ac:picMkLst>
        </pc:picChg>
      </pc:sldChg>
      <pc:sldChg chg="add">
        <pc:chgData name="Hoang The" userId="9f16f8d006165ab0" providerId="LiveId" clId="{15A0082A-4214-43C8-ABD2-35C7A0FF2F99}" dt="2024-09-20T15:22:33.756" v="2654" actId="2890"/>
        <pc:sldMkLst>
          <pc:docMk/>
          <pc:sldMk cId="3918950753" sldId="354"/>
        </pc:sldMkLst>
      </pc:sldChg>
      <pc:sldChg chg="addSp delSp modSp add mod ord">
        <pc:chgData name="Hoang The" userId="9f16f8d006165ab0" providerId="LiveId" clId="{15A0082A-4214-43C8-ABD2-35C7A0FF2F99}" dt="2024-09-20T16:20:23.720" v="2816" actId="1076"/>
        <pc:sldMkLst>
          <pc:docMk/>
          <pc:sldMk cId="913210369" sldId="355"/>
        </pc:sldMkLst>
        <pc:spChg chg="add mod">
          <ac:chgData name="Hoang The" userId="9f16f8d006165ab0" providerId="LiveId" clId="{15A0082A-4214-43C8-ABD2-35C7A0FF2F99}" dt="2024-09-20T16:20:07.774" v="2812" actId="20577"/>
          <ac:spMkLst>
            <pc:docMk/>
            <pc:sldMk cId="913210369" sldId="355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20:14.910" v="2814" actId="20577"/>
          <ac:spMkLst>
            <pc:docMk/>
            <pc:sldMk cId="913210369" sldId="355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6:18:04.740" v="2725" actId="20577"/>
          <ac:spMkLst>
            <pc:docMk/>
            <pc:sldMk cId="913210369" sldId="355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5:23:07.789" v="2664" actId="478"/>
          <ac:picMkLst>
            <pc:docMk/>
            <pc:sldMk cId="913210369" sldId="355"/>
            <ac:picMk id="3" creationId="{563B1D8F-DE6A-624B-D23A-30AA6592F3AA}"/>
          </ac:picMkLst>
        </pc:picChg>
        <pc:picChg chg="add del mod">
          <ac:chgData name="Hoang The" userId="9f16f8d006165ab0" providerId="LiveId" clId="{15A0082A-4214-43C8-ABD2-35C7A0FF2F99}" dt="2024-09-20T16:19:26.651" v="2730" actId="478"/>
          <ac:picMkLst>
            <pc:docMk/>
            <pc:sldMk cId="913210369" sldId="355"/>
            <ac:picMk id="4" creationId="{7CCDEAEC-BC11-873E-BBB5-65416A2341CC}"/>
          </ac:picMkLst>
        </pc:picChg>
        <pc:picChg chg="add mod">
          <ac:chgData name="Hoang The" userId="9f16f8d006165ab0" providerId="LiveId" clId="{15A0082A-4214-43C8-ABD2-35C7A0FF2F99}" dt="2024-09-20T16:20:23.720" v="2816" actId="1076"/>
          <ac:picMkLst>
            <pc:docMk/>
            <pc:sldMk cId="913210369" sldId="355"/>
            <ac:picMk id="7" creationId="{4C157DC9-05A7-EE4F-412C-2733A8375DD0}"/>
          </ac:picMkLst>
        </pc:picChg>
      </pc:sldChg>
      <pc:sldChg chg="add del">
        <pc:chgData name="Hoang The" userId="9f16f8d006165ab0" providerId="LiveId" clId="{15A0082A-4214-43C8-ABD2-35C7A0FF2F99}" dt="2024-09-20T16:19:28.817" v="2731" actId="47"/>
        <pc:sldMkLst>
          <pc:docMk/>
          <pc:sldMk cId="2359578805" sldId="356"/>
        </pc:sldMkLst>
      </pc:sldChg>
      <pc:sldChg chg="addSp delSp modSp add mod">
        <pc:chgData name="Hoang The" userId="9f16f8d006165ab0" providerId="LiveId" clId="{15A0082A-4214-43C8-ABD2-35C7A0FF2F99}" dt="2024-09-20T16:21:21.600" v="2870" actId="1076"/>
        <pc:sldMkLst>
          <pc:docMk/>
          <pc:sldMk cId="3662948088" sldId="356"/>
        </pc:sldMkLst>
        <pc:spChg chg="mod">
          <ac:chgData name="Hoang The" userId="9f16f8d006165ab0" providerId="LiveId" clId="{15A0082A-4214-43C8-ABD2-35C7A0FF2F99}" dt="2024-09-20T16:20:41.658" v="2865" actId="20577"/>
          <ac:spMkLst>
            <pc:docMk/>
            <pc:sldMk cId="3662948088" sldId="356"/>
            <ac:spMk id="5" creationId="{C4240F44-D89E-5826-A158-0A1F671BED1D}"/>
          </ac:spMkLst>
        </pc:spChg>
        <pc:picChg chg="add mod">
          <ac:chgData name="Hoang The" userId="9f16f8d006165ab0" providerId="LiveId" clId="{15A0082A-4214-43C8-ABD2-35C7A0FF2F99}" dt="2024-09-20T16:21:21.600" v="2870" actId="1076"/>
          <ac:picMkLst>
            <pc:docMk/>
            <pc:sldMk cId="3662948088" sldId="356"/>
            <ac:picMk id="3" creationId="{CD6B00EF-0EB8-EF48-F38B-EF4B58492243}"/>
          </ac:picMkLst>
        </pc:picChg>
        <pc:picChg chg="del">
          <ac:chgData name="Hoang The" userId="9f16f8d006165ab0" providerId="LiveId" clId="{15A0082A-4214-43C8-ABD2-35C7A0FF2F99}" dt="2024-09-20T16:20:43.524" v="2866" actId="478"/>
          <ac:picMkLst>
            <pc:docMk/>
            <pc:sldMk cId="3662948088" sldId="356"/>
            <ac:picMk id="7" creationId="{4C157DC9-05A7-EE4F-412C-2733A8375DD0}"/>
          </ac:picMkLst>
        </pc:picChg>
      </pc:sldChg>
      <pc:sldChg chg="addSp delSp modSp add mod ord">
        <pc:chgData name="Hoang The" userId="9f16f8d006165ab0" providerId="LiveId" clId="{15A0082A-4214-43C8-ABD2-35C7A0FF2F99}" dt="2024-09-20T16:37:58.880" v="3418" actId="1076"/>
        <pc:sldMkLst>
          <pc:docMk/>
          <pc:sldMk cId="3448737670" sldId="357"/>
        </pc:sldMkLst>
        <pc:spChg chg="mod">
          <ac:chgData name="Hoang The" userId="9f16f8d006165ab0" providerId="LiveId" clId="{15A0082A-4214-43C8-ABD2-35C7A0FF2F99}" dt="2024-09-20T16:37:02.449" v="3413" actId="20577"/>
          <ac:spMkLst>
            <pc:docMk/>
            <pc:sldMk cId="3448737670" sldId="35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30:02.191" v="3279" actId="20577"/>
          <ac:spMkLst>
            <pc:docMk/>
            <pc:sldMk cId="3448737670" sldId="357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21:50.410" v="2912" actId="478"/>
          <ac:picMkLst>
            <pc:docMk/>
            <pc:sldMk cId="3448737670" sldId="357"/>
            <ac:picMk id="3" creationId="{CD6B00EF-0EB8-EF48-F38B-EF4B58492243}"/>
          </ac:picMkLst>
        </pc:picChg>
        <pc:picChg chg="add del mod">
          <ac:chgData name="Hoang The" userId="9f16f8d006165ab0" providerId="LiveId" clId="{15A0082A-4214-43C8-ABD2-35C7A0FF2F99}" dt="2024-09-20T16:36:57.030" v="3403" actId="478"/>
          <ac:picMkLst>
            <pc:docMk/>
            <pc:sldMk cId="3448737670" sldId="357"/>
            <ac:picMk id="4" creationId="{7B5F6193-83BA-521D-D67F-DFFC361F5970}"/>
          </ac:picMkLst>
        </pc:picChg>
        <pc:picChg chg="add mod modCrop">
          <ac:chgData name="Hoang The" userId="9f16f8d006165ab0" providerId="LiveId" clId="{15A0082A-4214-43C8-ABD2-35C7A0FF2F99}" dt="2024-09-20T16:37:58.880" v="3418" actId="1076"/>
          <ac:picMkLst>
            <pc:docMk/>
            <pc:sldMk cId="3448737670" sldId="357"/>
            <ac:picMk id="7" creationId="{1217406E-B50C-27CC-3876-B4550473605F}"/>
          </ac:picMkLst>
        </pc:picChg>
      </pc:sldChg>
      <pc:sldChg chg="addSp delSp modSp add mod">
        <pc:chgData name="Hoang The" userId="9f16f8d006165ab0" providerId="LiveId" clId="{15A0082A-4214-43C8-ABD2-35C7A0FF2F99}" dt="2024-09-20T16:44:47.179" v="3505" actId="20577"/>
        <pc:sldMkLst>
          <pc:docMk/>
          <pc:sldMk cId="4044993146" sldId="358"/>
        </pc:sldMkLst>
        <pc:spChg chg="mod">
          <ac:chgData name="Hoang The" userId="9f16f8d006165ab0" providerId="LiveId" clId="{15A0082A-4214-43C8-ABD2-35C7A0FF2F99}" dt="2024-09-20T16:40:41.460" v="3432" actId="113"/>
          <ac:spMkLst>
            <pc:docMk/>
            <pc:sldMk cId="4044993146" sldId="35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47.179" v="3505" actId="20577"/>
          <ac:spMkLst>
            <pc:docMk/>
            <pc:sldMk cId="4044993146" sldId="358"/>
            <ac:spMk id="20" creationId="{AA48FE7F-6FD8-D857-CD05-7B77A345BBDC}"/>
          </ac:spMkLst>
        </pc:spChg>
        <pc:picChg chg="add del mod">
          <ac:chgData name="Hoang The" userId="9f16f8d006165ab0" providerId="LiveId" clId="{15A0082A-4214-43C8-ABD2-35C7A0FF2F99}" dt="2024-09-20T16:40:42.450" v="3433" actId="478"/>
          <ac:picMkLst>
            <pc:docMk/>
            <pc:sldMk cId="4044993146" sldId="358"/>
            <ac:picMk id="3" creationId="{A31FDACC-DBDB-B162-0910-B3BA60A5F89B}"/>
          </ac:picMkLst>
        </pc:picChg>
        <pc:picChg chg="del">
          <ac:chgData name="Hoang The" userId="9f16f8d006165ab0" providerId="LiveId" clId="{15A0082A-4214-43C8-ABD2-35C7A0FF2F99}" dt="2024-09-20T16:24:11.940" v="3083" actId="478"/>
          <ac:picMkLst>
            <pc:docMk/>
            <pc:sldMk cId="4044993146" sldId="358"/>
            <ac:picMk id="4" creationId="{7B5F6193-83BA-521D-D67F-DFFC361F5970}"/>
          </ac:picMkLst>
        </pc:picChg>
        <pc:picChg chg="add mod">
          <ac:chgData name="Hoang The" userId="9f16f8d006165ab0" providerId="LiveId" clId="{15A0082A-4214-43C8-ABD2-35C7A0FF2F99}" dt="2024-09-20T16:40:46.074" v="3435" actId="1076"/>
          <ac:picMkLst>
            <pc:docMk/>
            <pc:sldMk cId="4044993146" sldId="358"/>
            <ac:picMk id="6" creationId="{55A3CAB3-11B4-45B2-AC5F-FB8D6B84FD72}"/>
          </ac:picMkLst>
        </pc:picChg>
      </pc:sldChg>
      <pc:sldChg chg="addSp delSp modSp add mod">
        <pc:chgData name="Hoang The" userId="9f16f8d006165ab0" providerId="LiveId" clId="{15A0082A-4214-43C8-ABD2-35C7A0FF2F99}" dt="2024-09-20T16:36:31.612" v="3395" actId="22"/>
        <pc:sldMkLst>
          <pc:docMk/>
          <pc:sldMk cId="1612555830" sldId="359"/>
        </pc:sldMkLst>
        <pc:spChg chg="mod">
          <ac:chgData name="Hoang The" userId="9f16f8d006165ab0" providerId="LiveId" clId="{15A0082A-4214-43C8-ABD2-35C7A0FF2F99}" dt="2024-09-20T16:36:30.126" v="3393" actId="20577"/>
          <ac:spMkLst>
            <pc:docMk/>
            <pc:sldMk cId="1612555830" sldId="359"/>
            <ac:spMk id="5" creationId="{C4240F44-D89E-5826-A158-0A1F671BED1D}"/>
          </ac:spMkLst>
        </pc:spChg>
        <pc:picChg chg="add">
          <ac:chgData name="Hoang The" userId="9f16f8d006165ab0" providerId="LiveId" clId="{15A0082A-4214-43C8-ABD2-35C7A0FF2F99}" dt="2024-09-20T16:36:31.612" v="3395" actId="22"/>
          <ac:picMkLst>
            <pc:docMk/>
            <pc:sldMk cId="1612555830" sldId="359"/>
            <ac:picMk id="3" creationId="{678B53BE-0B7F-79BA-8DAC-F96F4A91C97D}"/>
          </ac:picMkLst>
        </pc:picChg>
        <pc:picChg chg="del">
          <ac:chgData name="Hoang The" userId="9f16f8d006165ab0" providerId="LiveId" clId="{15A0082A-4214-43C8-ABD2-35C7A0FF2F99}" dt="2024-09-20T16:36:30.760" v="3394" actId="478"/>
          <ac:picMkLst>
            <pc:docMk/>
            <pc:sldMk cId="1612555830" sldId="359"/>
            <ac:picMk id="4" creationId="{7B5F6193-83BA-521D-D67F-DFFC361F5970}"/>
          </ac:picMkLst>
        </pc:picChg>
      </pc:sldChg>
      <pc:sldChg chg="modSp add mod">
        <pc:chgData name="Hoang The" userId="9f16f8d006165ab0" providerId="LiveId" clId="{15A0082A-4214-43C8-ABD2-35C7A0FF2F99}" dt="2024-09-20T16:36:48.608" v="3399" actId="1076"/>
        <pc:sldMkLst>
          <pc:docMk/>
          <pc:sldMk cId="2569340617" sldId="360"/>
        </pc:sldMkLst>
        <pc:spChg chg="mod">
          <ac:chgData name="Hoang The" userId="9f16f8d006165ab0" providerId="LiveId" clId="{15A0082A-4214-43C8-ABD2-35C7A0FF2F99}" dt="2024-09-20T16:36:46.097" v="3398" actId="20577"/>
          <ac:spMkLst>
            <pc:docMk/>
            <pc:sldMk cId="2569340617" sldId="360"/>
            <ac:spMk id="5" creationId="{C4240F44-D89E-5826-A158-0A1F671BED1D}"/>
          </ac:spMkLst>
        </pc:spChg>
        <pc:picChg chg="mod">
          <ac:chgData name="Hoang The" userId="9f16f8d006165ab0" providerId="LiveId" clId="{15A0082A-4214-43C8-ABD2-35C7A0FF2F99}" dt="2024-09-20T16:36:48.608" v="3399" actId="1076"/>
          <ac:picMkLst>
            <pc:docMk/>
            <pc:sldMk cId="2569340617" sldId="360"/>
            <ac:picMk id="4" creationId="{7B5F6193-83BA-521D-D67F-DFFC361F5970}"/>
          </ac:picMkLst>
        </pc:picChg>
      </pc:sldChg>
      <pc:sldChg chg="addSp delSp modSp add mod">
        <pc:chgData name="Hoang The" userId="9f16f8d006165ab0" providerId="LiveId" clId="{15A0082A-4214-43C8-ABD2-35C7A0FF2F99}" dt="2024-09-20T16:44:56.908" v="3508"/>
        <pc:sldMkLst>
          <pc:docMk/>
          <pc:sldMk cId="2951864033" sldId="361"/>
        </pc:sldMkLst>
        <pc:spChg chg="mod">
          <ac:chgData name="Hoang The" userId="9f16f8d006165ab0" providerId="LiveId" clId="{15A0082A-4214-43C8-ABD2-35C7A0FF2F99}" dt="2024-09-20T16:43:19.352" v="3465" actId="113"/>
          <ac:spMkLst>
            <pc:docMk/>
            <pc:sldMk cId="2951864033" sldId="36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56.908" v="3508"/>
          <ac:spMkLst>
            <pc:docMk/>
            <pc:sldMk cId="2951864033" sldId="361"/>
            <ac:spMk id="20" creationId="{AA48FE7F-6FD8-D857-CD05-7B77A345BBDC}"/>
          </ac:spMkLst>
        </pc:spChg>
        <pc:picChg chg="del mod">
          <ac:chgData name="Hoang The" userId="9f16f8d006165ab0" providerId="LiveId" clId="{15A0082A-4214-43C8-ABD2-35C7A0FF2F99}" dt="2024-09-20T16:41:14.838" v="3437" actId="478"/>
          <ac:picMkLst>
            <pc:docMk/>
            <pc:sldMk cId="2951864033" sldId="361"/>
            <ac:picMk id="3" creationId="{A31FDACC-DBDB-B162-0910-B3BA60A5F89B}"/>
          </ac:picMkLst>
        </pc:picChg>
        <pc:picChg chg="add mod">
          <ac:chgData name="Hoang The" userId="9f16f8d006165ab0" providerId="LiveId" clId="{15A0082A-4214-43C8-ABD2-35C7A0FF2F99}" dt="2024-09-20T16:42:09.421" v="3441" actId="1076"/>
          <ac:picMkLst>
            <pc:docMk/>
            <pc:sldMk cId="2951864033" sldId="361"/>
            <ac:picMk id="4" creationId="{E83F524C-1141-C45D-C38B-8EFC4E80A760}"/>
          </ac:picMkLst>
        </pc:picChg>
      </pc:sldChg>
      <pc:sldChg chg="addSp delSp modSp add mod">
        <pc:chgData name="Hoang The" userId="9f16f8d006165ab0" providerId="LiveId" clId="{15A0082A-4214-43C8-ABD2-35C7A0FF2F99}" dt="2024-09-20T16:44:53.529" v="3507"/>
        <pc:sldMkLst>
          <pc:docMk/>
          <pc:sldMk cId="2124538381" sldId="362"/>
        </pc:sldMkLst>
        <pc:spChg chg="mod">
          <ac:chgData name="Hoang The" userId="9f16f8d006165ab0" providerId="LiveId" clId="{15A0082A-4214-43C8-ABD2-35C7A0FF2F99}" dt="2024-09-20T16:39:49.264" v="3428" actId="113"/>
          <ac:spMkLst>
            <pc:docMk/>
            <pc:sldMk cId="2124538381" sldId="362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53.529" v="3507"/>
          <ac:spMkLst>
            <pc:docMk/>
            <pc:sldMk cId="2124538381" sldId="362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39:43.389" v="3425" actId="478"/>
          <ac:picMkLst>
            <pc:docMk/>
            <pc:sldMk cId="2124538381" sldId="362"/>
            <ac:picMk id="3" creationId="{A31FDACC-DBDB-B162-0910-B3BA60A5F89B}"/>
          </ac:picMkLst>
        </pc:picChg>
        <pc:picChg chg="add mod">
          <ac:chgData name="Hoang The" userId="9f16f8d006165ab0" providerId="LiveId" clId="{15A0082A-4214-43C8-ABD2-35C7A0FF2F99}" dt="2024-09-20T16:39:47.540" v="3427" actId="1076"/>
          <ac:picMkLst>
            <pc:docMk/>
            <pc:sldMk cId="2124538381" sldId="362"/>
            <ac:picMk id="4" creationId="{2AE33C70-E064-EA5D-542D-0AA3A07C33D3}"/>
          </ac:picMkLst>
        </pc:picChg>
      </pc:sldChg>
      <pc:sldChg chg="modSp add mod">
        <pc:chgData name="Hoang The" userId="9f16f8d006165ab0" providerId="LiveId" clId="{15A0082A-4214-43C8-ABD2-35C7A0FF2F99}" dt="2024-09-20T16:44:51.062" v="3506"/>
        <pc:sldMkLst>
          <pc:docMk/>
          <pc:sldMk cId="4175108908" sldId="363"/>
        </pc:sldMkLst>
        <pc:spChg chg="mod">
          <ac:chgData name="Hoang The" userId="9f16f8d006165ab0" providerId="LiveId" clId="{15A0082A-4214-43C8-ABD2-35C7A0FF2F99}" dt="2024-09-20T16:44:51.062" v="3506"/>
          <ac:spMkLst>
            <pc:docMk/>
            <pc:sldMk cId="4175108908" sldId="363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0T16:45:02.871" v="3509"/>
        <pc:sldMkLst>
          <pc:docMk/>
          <pc:sldMk cId="1493661876" sldId="364"/>
        </pc:sldMkLst>
        <pc:spChg chg="mod">
          <ac:chgData name="Hoang The" userId="9f16f8d006165ab0" providerId="LiveId" clId="{15A0082A-4214-43C8-ABD2-35C7A0FF2F99}" dt="2024-09-20T16:43:28.074" v="3479" actId="113"/>
          <ac:spMkLst>
            <pc:docMk/>
            <pc:sldMk cId="1493661876" sldId="364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5:02.871" v="3509"/>
          <ac:spMkLst>
            <pc:docMk/>
            <pc:sldMk cId="1493661876" sldId="364"/>
            <ac:spMk id="20" creationId="{AA48FE7F-6FD8-D857-CD05-7B77A345BBDC}"/>
          </ac:spMkLst>
        </pc:spChg>
        <pc:picChg chg="add mod">
          <ac:chgData name="Hoang The" userId="9f16f8d006165ab0" providerId="LiveId" clId="{15A0082A-4214-43C8-ABD2-35C7A0FF2F99}" dt="2024-09-20T16:43:35.175" v="3483" actId="1076"/>
          <ac:picMkLst>
            <pc:docMk/>
            <pc:sldMk cId="1493661876" sldId="364"/>
            <ac:picMk id="3" creationId="{5520C4C2-98F2-7DF3-D459-6716F02822C7}"/>
          </ac:picMkLst>
        </pc:picChg>
        <pc:picChg chg="del">
          <ac:chgData name="Hoang The" userId="9f16f8d006165ab0" providerId="LiveId" clId="{15A0082A-4214-43C8-ABD2-35C7A0FF2F99}" dt="2024-09-20T16:43:29.054" v="3480" actId="478"/>
          <ac:picMkLst>
            <pc:docMk/>
            <pc:sldMk cId="1493661876" sldId="364"/>
            <ac:picMk id="4" creationId="{E83F524C-1141-C45D-C38B-8EFC4E80A760}"/>
          </ac:picMkLst>
        </pc:picChg>
      </pc:sldChg>
      <pc:sldChg chg="modSp add mod">
        <pc:chgData name="Hoang The" userId="9f16f8d006165ab0" providerId="LiveId" clId="{15A0082A-4214-43C8-ABD2-35C7A0FF2F99}" dt="2024-09-20T16:45:05.491" v="3510"/>
        <pc:sldMkLst>
          <pc:docMk/>
          <pc:sldMk cId="2903412330" sldId="365"/>
        </pc:sldMkLst>
        <pc:spChg chg="mod">
          <ac:chgData name="Hoang The" userId="9f16f8d006165ab0" providerId="LiveId" clId="{15A0082A-4214-43C8-ABD2-35C7A0FF2F99}" dt="2024-09-20T16:45:05.491" v="3510"/>
          <ac:spMkLst>
            <pc:docMk/>
            <pc:sldMk cId="2903412330" sldId="365"/>
            <ac:spMk id="20" creationId="{AA48FE7F-6FD8-D857-CD05-7B77A345BBDC}"/>
          </ac:spMkLst>
        </pc:spChg>
      </pc:sldChg>
      <pc:sldChg chg="delSp modSp add mod">
        <pc:chgData name="Hoang The" userId="9f16f8d006165ab0" providerId="LiveId" clId="{15A0082A-4214-43C8-ABD2-35C7A0FF2F99}" dt="2024-09-20T16:45:50.026" v="3535" actId="15"/>
        <pc:sldMkLst>
          <pc:docMk/>
          <pc:sldMk cId="2001531417" sldId="366"/>
        </pc:sldMkLst>
        <pc:spChg chg="mod">
          <ac:chgData name="Hoang The" userId="9f16f8d006165ab0" providerId="LiveId" clId="{15A0082A-4214-43C8-ABD2-35C7A0FF2F99}" dt="2024-09-20T16:45:50.026" v="3535" actId="15"/>
          <ac:spMkLst>
            <pc:docMk/>
            <pc:sldMk cId="2001531417" sldId="366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5:13.735" v="3518" actId="20577"/>
          <ac:spMkLst>
            <pc:docMk/>
            <pc:sldMk cId="2001531417" sldId="366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45:23.653" v="3526" actId="478"/>
          <ac:picMkLst>
            <pc:docMk/>
            <pc:sldMk cId="2001531417" sldId="366"/>
            <ac:picMk id="3" creationId="{5520C4C2-98F2-7DF3-D459-6716F02822C7}"/>
          </ac:picMkLst>
        </pc:picChg>
      </pc:sldChg>
      <pc:sldChg chg="modSp add mod">
        <pc:chgData name="Hoang The" userId="9f16f8d006165ab0" providerId="LiveId" clId="{15A0082A-4214-43C8-ABD2-35C7A0FF2F99}" dt="2024-09-27T16:19:48.355" v="4650" actId="20577"/>
        <pc:sldMkLst>
          <pc:docMk/>
          <pc:sldMk cId="1347897167" sldId="367"/>
        </pc:sldMkLst>
        <pc:spChg chg="mod">
          <ac:chgData name="Hoang The" userId="9f16f8d006165ab0" providerId="LiveId" clId="{15A0082A-4214-43C8-ABD2-35C7A0FF2F99}" dt="2024-09-27T16:19:48.355" v="4650" actId="20577"/>
          <ac:spMkLst>
            <pc:docMk/>
            <pc:sldMk cId="1347897167" sldId="36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6:13.223" v="3557" actId="20577"/>
          <ac:spMkLst>
            <pc:docMk/>
            <pc:sldMk cId="1347897167" sldId="367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1:03:27.210" v="4026" actId="5793"/>
        <pc:sldMkLst>
          <pc:docMk/>
          <pc:sldMk cId="765752665" sldId="368"/>
        </pc:sldMkLst>
        <pc:spChg chg="mod">
          <ac:chgData name="Hoang The" userId="9f16f8d006165ab0" providerId="LiveId" clId="{15A0082A-4214-43C8-ABD2-35C7A0FF2F99}" dt="2024-09-27T11:03:27.210" v="4026" actId="5793"/>
          <ac:spMkLst>
            <pc:docMk/>
            <pc:sldMk cId="765752665" sldId="36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0:53:15.158" v="3663" actId="20577"/>
          <ac:spMkLst>
            <pc:docMk/>
            <pc:sldMk cId="765752665" sldId="368"/>
            <ac:spMk id="20" creationId="{AA48FE7F-6FD8-D857-CD05-7B77A345BBDC}"/>
          </ac:spMkLst>
        </pc:spChg>
      </pc:sldChg>
      <pc:sldChg chg="new del">
        <pc:chgData name="Hoang The" userId="9f16f8d006165ab0" providerId="LiveId" clId="{15A0082A-4214-43C8-ABD2-35C7A0FF2F99}" dt="2024-09-27T10:44:08.677" v="3573" actId="47"/>
        <pc:sldMkLst>
          <pc:docMk/>
          <pc:sldMk cId="2928268718" sldId="368"/>
        </pc:sldMkLst>
      </pc:sldChg>
      <pc:sldChg chg="new del">
        <pc:chgData name="Hoang The" userId="9f16f8d006165ab0" providerId="LiveId" clId="{15A0082A-4214-43C8-ABD2-35C7A0FF2F99}" dt="2024-09-27T10:44:20.097" v="3575" actId="680"/>
        <pc:sldMkLst>
          <pc:docMk/>
          <pc:sldMk cId="3873408179" sldId="368"/>
        </pc:sldMkLst>
      </pc:sldChg>
      <pc:sldChg chg="modSp add mod">
        <pc:chgData name="Hoang The" userId="9f16f8d006165ab0" providerId="LiveId" clId="{15A0082A-4214-43C8-ABD2-35C7A0FF2F99}" dt="2024-09-27T15:56:16.354" v="4454" actId="20577"/>
        <pc:sldMkLst>
          <pc:docMk/>
          <pc:sldMk cId="1411506624" sldId="369"/>
        </pc:sldMkLst>
        <pc:spChg chg="mod">
          <ac:chgData name="Hoang The" userId="9f16f8d006165ab0" providerId="LiveId" clId="{15A0082A-4214-43C8-ABD2-35C7A0FF2F99}" dt="2024-09-27T15:56:16.354" v="4454" actId="20577"/>
          <ac:spMkLst>
            <pc:docMk/>
            <pc:sldMk cId="1411506624" sldId="369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47:42.783" v="4053" actId="20577"/>
          <ac:spMkLst>
            <pc:docMk/>
            <pc:sldMk cId="1411506624" sldId="369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5:56:00.963" v="4440" actId="20577"/>
        <pc:sldMkLst>
          <pc:docMk/>
          <pc:sldMk cId="906535074" sldId="370"/>
        </pc:sldMkLst>
        <pc:spChg chg="mod">
          <ac:chgData name="Hoang The" userId="9f16f8d006165ab0" providerId="LiveId" clId="{15A0082A-4214-43C8-ABD2-35C7A0FF2F99}" dt="2024-09-27T15:56:00.963" v="4440" actId="20577"/>
          <ac:spMkLst>
            <pc:docMk/>
            <pc:sldMk cId="906535074" sldId="370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0:11.450" v="4226" actId="20577"/>
          <ac:spMkLst>
            <pc:docMk/>
            <pc:sldMk cId="906535074" sldId="370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5:55:54.191" v="4432" actId="20577"/>
        <pc:sldMkLst>
          <pc:docMk/>
          <pc:sldMk cId="2843767441" sldId="371"/>
        </pc:sldMkLst>
        <pc:spChg chg="mod">
          <ac:chgData name="Hoang The" userId="9f16f8d006165ab0" providerId="LiveId" clId="{15A0082A-4214-43C8-ABD2-35C7A0FF2F99}" dt="2024-09-27T15:55:54.191" v="4432" actId="20577"/>
          <ac:spMkLst>
            <pc:docMk/>
            <pc:sldMk cId="2843767441" sldId="37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4:40.483" v="4361" actId="20577"/>
          <ac:spMkLst>
            <pc:docMk/>
            <pc:sldMk cId="2843767441" sldId="371"/>
            <ac:spMk id="20" creationId="{AA48FE7F-6FD8-D857-CD05-7B77A345BBDC}"/>
          </ac:spMkLst>
        </pc:spChg>
      </pc:sldChg>
      <pc:sldChg chg="addSp modSp add mod">
        <pc:chgData name="Hoang The" userId="9f16f8d006165ab0" providerId="LiveId" clId="{15A0082A-4214-43C8-ABD2-35C7A0FF2F99}" dt="2024-09-27T16:03:56.764" v="4621" actId="20577"/>
        <pc:sldMkLst>
          <pc:docMk/>
          <pc:sldMk cId="2300812304" sldId="372"/>
        </pc:sldMkLst>
        <pc:spChg chg="add">
          <ac:chgData name="Hoang The" userId="9f16f8d006165ab0" providerId="LiveId" clId="{15A0082A-4214-43C8-ABD2-35C7A0FF2F99}" dt="2024-09-27T16:01:05.337" v="4580"/>
          <ac:spMkLst>
            <pc:docMk/>
            <pc:sldMk cId="2300812304" sldId="372"/>
            <ac:spMk id="2" creationId="{EB89A172-F4D4-E7CB-BFD2-BF76A5725856}"/>
          </ac:spMkLst>
        </pc:spChg>
        <pc:spChg chg="add">
          <ac:chgData name="Hoang The" userId="9f16f8d006165ab0" providerId="LiveId" clId="{15A0082A-4214-43C8-ABD2-35C7A0FF2F99}" dt="2024-09-27T16:03:49.578" v="4616"/>
          <ac:spMkLst>
            <pc:docMk/>
            <pc:sldMk cId="2300812304" sldId="372"/>
            <ac:spMk id="3" creationId="{6241B9D6-2502-9DAB-AB1A-6119A66B492A}"/>
          </ac:spMkLst>
        </pc:spChg>
        <pc:spChg chg="mod">
          <ac:chgData name="Hoang The" userId="9f16f8d006165ab0" providerId="LiveId" clId="{15A0082A-4214-43C8-ABD2-35C7A0FF2F99}" dt="2024-09-27T16:03:56.764" v="4621" actId="20577"/>
          <ac:spMkLst>
            <pc:docMk/>
            <pc:sldMk cId="2300812304" sldId="372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8:32.616" v="4461" actId="20577"/>
          <ac:spMkLst>
            <pc:docMk/>
            <pc:sldMk cId="2300812304" sldId="372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7T16:03:26.696" v="4613" actId="14100"/>
        <pc:sldMkLst>
          <pc:docMk/>
          <pc:sldMk cId="2879299553" sldId="373"/>
        </pc:sldMkLst>
        <pc:spChg chg="del mod">
          <ac:chgData name="Hoang The" userId="9f16f8d006165ab0" providerId="LiveId" clId="{15A0082A-4214-43C8-ABD2-35C7A0FF2F99}" dt="2024-09-27T16:02:45.759" v="4604" actId="478"/>
          <ac:spMkLst>
            <pc:docMk/>
            <pc:sldMk cId="2879299553" sldId="373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01:58.307" v="4600" actId="20577"/>
          <ac:spMkLst>
            <pc:docMk/>
            <pc:sldMk cId="2879299553" sldId="373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6:03:26.696" v="4613" actId="14100"/>
          <ac:graphicFrameMkLst>
            <pc:docMk/>
            <pc:sldMk cId="2879299553" sldId="373"/>
            <ac:graphicFrameMk id="2" creationId="{AFEDCB3C-0E1D-F901-66C3-3A81F7E29D53}"/>
          </ac:graphicFrameMkLst>
        </pc:graphicFrameChg>
      </pc:sldChg>
      <pc:sldChg chg="addSp delSp modSp add mod">
        <pc:chgData name="Hoang The" userId="9f16f8d006165ab0" providerId="LiveId" clId="{15A0082A-4214-43C8-ABD2-35C7A0FF2F99}" dt="2024-09-27T16:16:44.290" v="4643" actId="20577"/>
        <pc:sldMkLst>
          <pc:docMk/>
          <pc:sldMk cId="1607273670" sldId="374"/>
        </pc:sldMkLst>
        <pc:spChg chg="del">
          <ac:chgData name="Hoang The" userId="9f16f8d006165ab0" providerId="LiveId" clId="{15A0082A-4214-43C8-ABD2-35C7A0FF2F99}" dt="2024-09-27T16:16:15.434" v="4634" actId="478"/>
          <ac:spMkLst>
            <pc:docMk/>
            <pc:sldMk cId="1607273670" sldId="374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16:11.931" v="4633" actId="20577"/>
          <ac:spMkLst>
            <pc:docMk/>
            <pc:sldMk cId="1607273670" sldId="374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6:16:44.290" v="4643" actId="20577"/>
          <ac:graphicFrameMkLst>
            <pc:docMk/>
            <pc:sldMk cId="1607273670" sldId="374"/>
            <ac:graphicFrameMk id="2" creationId="{65F7F6CC-2016-05F5-A5E0-660564D8B9FD}"/>
          </ac:graphicFrameMkLst>
        </pc:graphicFrameChg>
      </pc:sldChg>
      <pc:sldChg chg="addSp delSp modSp add mod">
        <pc:chgData name="Hoang The" userId="9f16f8d006165ab0" providerId="LiveId" clId="{15A0082A-4214-43C8-ABD2-35C7A0FF2F99}" dt="2024-09-27T16:21:41.018" v="4669" actId="1076"/>
        <pc:sldMkLst>
          <pc:docMk/>
          <pc:sldMk cId="2233976689" sldId="375"/>
        </pc:sldMkLst>
        <pc:spChg chg="del">
          <ac:chgData name="Hoang The" userId="9f16f8d006165ab0" providerId="LiveId" clId="{15A0082A-4214-43C8-ABD2-35C7A0FF2F99}" dt="2024-09-27T16:20:00.278" v="4651" actId="478"/>
          <ac:spMkLst>
            <pc:docMk/>
            <pc:sldMk cId="2233976689" sldId="375"/>
            <ac:spMk id="5" creationId="{C4240F44-D89E-5826-A158-0A1F671BED1D}"/>
          </ac:spMkLst>
        </pc:spChg>
        <pc:spChg chg="del">
          <ac:chgData name="Hoang The" userId="9f16f8d006165ab0" providerId="LiveId" clId="{15A0082A-4214-43C8-ABD2-35C7A0FF2F99}" dt="2024-09-27T16:21:30.478" v="4668" actId="478"/>
          <ac:spMkLst>
            <pc:docMk/>
            <pc:sldMk cId="2233976689" sldId="375"/>
            <ac:spMk id="21" creationId="{7B30C405-A241-CF15-CE6B-F0DB15CFD46F}"/>
          </ac:spMkLst>
        </pc:spChg>
        <pc:spChg chg="del">
          <ac:chgData name="Hoang The" userId="9f16f8d006165ab0" providerId="LiveId" clId="{15A0082A-4214-43C8-ABD2-35C7A0FF2F99}" dt="2024-09-27T16:21:27.526" v="4667" actId="478"/>
          <ac:spMkLst>
            <pc:docMk/>
            <pc:sldMk cId="2233976689" sldId="375"/>
            <ac:spMk id="22" creationId="{3D9FAE61-F262-25E3-74B7-FA1C3EF4076A}"/>
          </ac:spMkLst>
        </pc:spChg>
        <pc:graphicFrameChg chg="add mod modGraphic">
          <ac:chgData name="Hoang The" userId="9f16f8d006165ab0" providerId="LiveId" clId="{15A0082A-4214-43C8-ABD2-35C7A0FF2F99}" dt="2024-09-27T16:21:41.018" v="4669" actId="1076"/>
          <ac:graphicFrameMkLst>
            <pc:docMk/>
            <pc:sldMk cId="2233976689" sldId="375"/>
            <ac:graphicFrameMk id="2" creationId="{555C0A88-5DBB-6CF7-EA3A-E460E93BF707}"/>
          </ac:graphicFrameMkLst>
        </pc:graphicFrameChg>
      </pc:sldChg>
      <pc:sldChg chg="addSp modSp add mod ord">
        <pc:chgData name="Hoang The" userId="9f16f8d006165ab0" providerId="LiveId" clId="{15A0082A-4214-43C8-ABD2-35C7A0FF2F99}" dt="2024-09-27T16:53:21.763" v="4751" actId="20577"/>
        <pc:sldMkLst>
          <pc:docMk/>
          <pc:sldMk cId="121657532" sldId="376"/>
        </pc:sldMkLst>
        <pc:spChg chg="add">
          <ac:chgData name="Hoang The" userId="9f16f8d006165ab0" providerId="LiveId" clId="{15A0082A-4214-43C8-ABD2-35C7A0FF2F99}" dt="2024-09-27T16:40:05.069" v="4726"/>
          <ac:spMkLst>
            <pc:docMk/>
            <pc:sldMk cId="121657532" sldId="376"/>
            <ac:spMk id="2" creationId="{F1B6FC24-470B-F171-8F39-1BC282C2B624}"/>
          </ac:spMkLst>
        </pc:spChg>
        <pc:spChg chg="add">
          <ac:chgData name="Hoang The" userId="9f16f8d006165ab0" providerId="LiveId" clId="{15A0082A-4214-43C8-ABD2-35C7A0FF2F99}" dt="2024-09-27T16:40:14.996" v="4731"/>
          <ac:spMkLst>
            <pc:docMk/>
            <pc:sldMk cId="121657532" sldId="376"/>
            <ac:spMk id="3" creationId="{11C6017A-329A-7D4C-FFB3-DDFBF17EFE47}"/>
          </ac:spMkLst>
        </pc:spChg>
        <pc:spChg chg="add">
          <ac:chgData name="Hoang The" userId="9f16f8d006165ab0" providerId="LiveId" clId="{15A0082A-4214-43C8-ABD2-35C7A0FF2F99}" dt="2024-09-27T16:40:24.066" v="4735"/>
          <ac:spMkLst>
            <pc:docMk/>
            <pc:sldMk cId="121657532" sldId="376"/>
            <ac:spMk id="4" creationId="{C8CE3E08-3497-FA42-B25F-1CDEC5EBB07D}"/>
          </ac:spMkLst>
        </pc:spChg>
        <pc:spChg chg="mod">
          <ac:chgData name="Hoang The" userId="9f16f8d006165ab0" providerId="LiveId" clId="{15A0082A-4214-43C8-ABD2-35C7A0FF2F99}" dt="2024-09-27T16:53:21.763" v="4751" actId="20577"/>
          <ac:spMkLst>
            <pc:docMk/>
            <pc:sldMk cId="121657532" sldId="376"/>
            <ac:spMk id="5" creationId="{C4240F44-D89E-5826-A158-0A1F671BED1D}"/>
          </ac:spMkLst>
        </pc:spChg>
        <pc:spChg chg="add">
          <ac:chgData name="Hoang The" userId="9f16f8d006165ab0" providerId="LiveId" clId="{15A0082A-4214-43C8-ABD2-35C7A0FF2F99}" dt="2024-09-27T16:40:39.090" v="4739"/>
          <ac:spMkLst>
            <pc:docMk/>
            <pc:sldMk cId="121657532" sldId="376"/>
            <ac:spMk id="6" creationId="{9918E6F8-DD17-F993-BDD6-55B318EDC96C}"/>
          </ac:spMkLst>
        </pc:spChg>
        <pc:spChg chg="add">
          <ac:chgData name="Hoang The" userId="9f16f8d006165ab0" providerId="LiveId" clId="{15A0082A-4214-43C8-ABD2-35C7A0FF2F99}" dt="2024-09-27T16:40:49.499" v="4742"/>
          <ac:spMkLst>
            <pc:docMk/>
            <pc:sldMk cId="121657532" sldId="376"/>
            <ac:spMk id="7" creationId="{490A797D-8A24-C4F4-6436-C1415B96C452}"/>
          </ac:spMkLst>
        </pc:spChg>
        <pc:spChg chg="add">
          <ac:chgData name="Hoang The" userId="9f16f8d006165ab0" providerId="LiveId" clId="{15A0082A-4214-43C8-ABD2-35C7A0FF2F99}" dt="2024-09-27T16:40:57.573" v="4745"/>
          <ac:spMkLst>
            <pc:docMk/>
            <pc:sldMk cId="121657532" sldId="376"/>
            <ac:spMk id="8" creationId="{E5B7387D-CF56-ED92-B83D-D617432C5CA3}"/>
          </ac:spMkLst>
        </pc:spChg>
        <pc:spChg chg="mod">
          <ac:chgData name="Hoang The" userId="9f16f8d006165ab0" providerId="LiveId" clId="{15A0082A-4214-43C8-ABD2-35C7A0FF2F99}" dt="2024-09-27T16:39:53.441" v="4725" actId="20577"/>
          <ac:spMkLst>
            <pc:docMk/>
            <pc:sldMk cId="121657532" sldId="376"/>
            <ac:spMk id="20" creationId="{AA48FE7F-6FD8-D857-CD05-7B77A345BBDC}"/>
          </ac:spMkLst>
        </pc:spChg>
      </pc:sldChg>
      <pc:sldChg chg="add del">
        <pc:chgData name="Hoang The" userId="9f16f8d006165ab0" providerId="LiveId" clId="{15A0082A-4214-43C8-ABD2-35C7A0FF2F99}" dt="2024-09-27T16:39:18.935" v="4671" actId="47"/>
        <pc:sldMkLst>
          <pc:docMk/>
          <pc:sldMk cId="2238827041" sldId="376"/>
        </pc:sldMkLst>
      </pc:sldChg>
      <pc:sldChg chg="modSp add mod">
        <pc:chgData name="Hoang The" userId="9f16f8d006165ab0" providerId="LiveId" clId="{15A0082A-4214-43C8-ABD2-35C7A0FF2F99}" dt="2024-09-27T16:54:48.973" v="4797" actId="20577"/>
        <pc:sldMkLst>
          <pc:docMk/>
          <pc:sldMk cId="3878135405" sldId="377"/>
        </pc:sldMkLst>
        <pc:spChg chg="mod">
          <ac:chgData name="Hoang The" userId="9f16f8d006165ab0" providerId="LiveId" clId="{15A0082A-4214-43C8-ABD2-35C7A0FF2F99}" dt="2024-09-27T16:54:48.973" v="4797" actId="20577"/>
          <ac:spMkLst>
            <pc:docMk/>
            <pc:sldMk cId="3878135405" sldId="37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3:34.281" v="4768" actId="20577"/>
          <ac:spMkLst>
            <pc:docMk/>
            <pc:sldMk cId="3878135405" sldId="377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6:55:57.989" v="4935" actId="20577"/>
        <pc:sldMkLst>
          <pc:docMk/>
          <pc:sldMk cId="2744527926" sldId="378"/>
        </pc:sldMkLst>
        <pc:spChg chg="mod">
          <ac:chgData name="Hoang The" userId="9f16f8d006165ab0" providerId="LiveId" clId="{15A0082A-4214-43C8-ABD2-35C7A0FF2F99}" dt="2024-09-27T16:55:57.989" v="4935" actId="20577"/>
          <ac:spMkLst>
            <pc:docMk/>
            <pc:sldMk cId="2744527926" sldId="37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5:32.160" v="4851" actId="20577"/>
          <ac:spMkLst>
            <pc:docMk/>
            <pc:sldMk cId="2744527926" sldId="378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6:57:33.397" v="5012" actId="20577"/>
        <pc:sldMkLst>
          <pc:docMk/>
          <pc:sldMk cId="2243470075" sldId="379"/>
        </pc:sldMkLst>
        <pc:spChg chg="mod">
          <ac:chgData name="Hoang The" userId="9f16f8d006165ab0" providerId="LiveId" clId="{15A0082A-4214-43C8-ABD2-35C7A0FF2F99}" dt="2024-09-27T16:57:33.397" v="5012" actId="20577"/>
          <ac:spMkLst>
            <pc:docMk/>
            <pc:sldMk cId="2243470075" sldId="379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6:20.459" v="4977" actId="20577"/>
          <ac:spMkLst>
            <pc:docMk/>
            <pc:sldMk cId="2243470075" sldId="379"/>
            <ac:spMk id="20" creationId="{AA48FE7F-6FD8-D857-CD05-7B77A345BBDC}"/>
          </ac:spMkLst>
        </pc:spChg>
      </pc:sldChg>
      <pc:sldChg chg="addSp modSp add mod">
        <pc:chgData name="Hoang The" userId="9f16f8d006165ab0" providerId="LiveId" clId="{15A0082A-4214-43C8-ABD2-35C7A0FF2F99}" dt="2024-09-27T16:58:36.985" v="5022"/>
        <pc:sldMkLst>
          <pc:docMk/>
          <pc:sldMk cId="27683937" sldId="380"/>
        </pc:sldMkLst>
        <pc:spChg chg="add">
          <ac:chgData name="Hoang The" userId="9f16f8d006165ab0" providerId="LiveId" clId="{15A0082A-4214-43C8-ABD2-35C7A0FF2F99}" dt="2024-09-27T16:58:34.930" v="5020"/>
          <ac:spMkLst>
            <pc:docMk/>
            <pc:sldMk cId="27683937" sldId="380"/>
            <ac:spMk id="2" creationId="{0632E6E6-399B-2EDB-09C9-155DA9751452}"/>
          </ac:spMkLst>
        </pc:spChg>
        <pc:spChg chg="mod">
          <ac:chgData name="Hoang The" userId="9f16f8d006165ab0" providerId="LiveId" clId="{15A0082A-4214-43C8-ABD2-35C7A0FF2F99}" dt="2024-09-27T16:58:36.985" v="5022"/>
          <ac:spMkLst>
            <pc:docMk/>
            <pc:sldMk cId="27683937" sldId="380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8:02.512" v="5016"/>
          <ac:spMkLst>
            <pc:docMk/>
            <pc:sldMk cId="27683937" sldId="380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7T17:00:52.358" v="5042" actId="14734"/>
        <pc:sldMkLst>
          <pc:docMk/>
          <pc:sldMk cId="648862863" sldId="381"/>
        </pc:sldMkLst>
        <pc:spChg chg="del">
          <ac:chgData name="Hoang The" userId="9f16f8d006165ab0" providerId="LiveId" clId="{15A0082A-4214-43C8-ABD2-35C7A0FF2F99}" dt="2024-09-27T17:00:11.800" v="5031" actId="478"/>
          <ac:spMkLst>
            <pc:docMk/>
            <pc:sldMk cId="648862863" sldId="38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7:00:08.204" v="5030" actId="20577"/>
          <ac:spMkLst>
            <pc:docMk/>
            <pc:sldMk cId="648862863" sldId="381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7:00:52.358" v="5042" actId="14734"/>
          <ac:graphicFrameMkLst>
            <pc:docMk/>
            <pc:sldMk cId="648862863" sldId="381"/>
            <ac:graphicFrameMk id="2" creationId="{5C6C1478-2702-83AC-EB1C-B540FC11E502}"/>
          </ac:graphicFrameMkLst>
        </pc:graphicFrameChg>
      </pc:sldChg>
    </pc:docChg>
  </pc:docChgLst>
  <pc:docChgLst>
    <pc:chgData name="Hoang The" userId="9f16f8d006165ab0" providerId="LiveId" clId="{FDDC0428-D018-4BCB-B4CA-3CE88CF2E00F}"/>
    <pc:docChg chg="undo custSel addSld delSld modSld sldOrd">
      <pc:chgData name="Hoang The" userId="9f16f8d006165ab0" providerId="LiveId" clId="{FDDC0428-D018-4BCB-B4CA-3CE88CF2E00F}" dt="2024-11-16T01:30:57.670" v="438" actId="20577"/>
      <pc:docMkLst>
        <pc:docMk/>
      </pc:docMkLst>
      <pc:sldChg chg="modSp mod">
        <pc:chgData name="Hoang The" userId="9f16f8d006165ab0" providerId="LiveId" clId="{FDDC0428-D018-4BCB-B4CA-3CE88CF2E00F}" dt="2024-11-13T15:47:15.826" v="221" actId="20577"/>
        <pc:sldMkLst>
          <pc:docMk/>
          <pc:sldMk cId="3645492487" sldId="333"/>
        </pc:sldMkLst>
        <pc:spChg chg="mod">
          <ac:chgData name="Hoang The" userId="9f16f8d006165ab0" providerId="LiveId" clId="{FDDC0428-D018-4BCB-B4CA-3CE88CF2E00F}" dt="2024-11-13T15:47:15.826" v="221" actId="20577"/>
          <ac:spMkLst>
            <pc:docMk/>
            <pc:sldMk cId="3645492487" sldId="333"/>
            <ac:spMk id="3" creationId="{88CB4E0E-ECE5-4628-8AFC-87C9EFB0840C}"/>
          </ac:spMkLst>
        </pc:spChg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512568810" sldId="334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52633774" sldId="335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475484939" sldId="336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3716871050" sldId="337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66693365" sldId="338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666307991" sldId="339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396971879" sldId="340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731969743" sldId="347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411495439" sldId="348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315185877" sldId="349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81271926" sldId="350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187927195" sldId="351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68011884" sldId="353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657964807" sldId="354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104158297" sldId="355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190009711" sldId="356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3447535276" sldId="357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924372461" sldId="358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190094885" sldId="359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379914429" sldId="360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496104833" sldId="361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067759689" sldId="362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731080592" sldId="363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800111525" sldId="364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116565197" sldId="365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37191320" sldId="366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1847888" sldId="367"/>
        </pc:sldMkLst>
      </pc:sldChg>
      <pc:sldChg chg="del">
        <pc:chgData name="Hoang The" userId="9f16f8d006165ab0" providerId="LiveId" clId="{FDDC0428-D018-4BCB-B4CA-3CE88CF2E00F}" dt="2024-11-13T14:55:18.616" v="0" actId="47"/>
        <pc:sldMkLst>
          <pc:docMk/>
          <pc:sldMk cId="1937665519" sldId="368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139979349" sldId="369"/>
        </pc:sldMkLst>
      </pc:sldChg>
      <pc:sldChg chg="addSp modSp mod">
        <pc:chgData name="Hoang The" userId="9f16f8d006165ab0" providerId="LiveId" clId="{FDDC0428-D018-4BCB-B4CA-3CE88CF2E00F}" dt="2024-11-13T14:57:01.551" v="31" actId="255"/>
        <pc:sldMkLst>
          <pc:docMk/>
          <pc:sldMk cId="1129083951" sldId="370"/>
        </pc:sldMkLst>
        <pc:spChg chg="mod">
          <ac:chgData name="Hoang The" userId="9f16f8d006165ab0" providerId="LiveId" clId="{FDDC0428-D018-4BCB-B4CA-3CE88CF2E00F}" dt="2024-11-13T14:55:49.071" v="11" actId="20577"/>
          <ac:spMkLst>
            <pc:docMk/>
            <pc:sldMk cId="1129083951" sldId="370"/>
            <ac:spMk id="2" creationId="{631305F2-4D75-4D76-BA59-F00627AB838F}"/>
          </ac:spMkLst>
        </pc:spChg>
        <pc:spChg chg="add mod">
          <ac:chgData name="Hoang The" userId="9f16f8d006165ab0" providerId="LiveId" clId="{FDDC0428-D018-4BCB-B4CA-3CE88CF2E00F}" dt="2024-11-13T14:57:01.551" v="31" actId="255"/>
          <ac:spMkLst>
            <pc:docMk/>
            <pc:sldMk cId="1129083951" sldId="370"/>
            <ac:spMk id="3" creationId="{88482173-AE9A-83EB-7461-C95956252AE8}"/>
          </ac:spMkLst>
        </pc:spChg>
      </pc:sldChg>
      <pc:sldChg chg="addSp delSp modSp add mod">
        <pc:chgData name="Hoang The" userId="9f16f8d006165ab0" providerId="LiveId" clId="{FDDC0428-D018-4BCB-B4CA-3CE88CF2E00F}" dt="2024-11-14T14:43:03.129" v="382" actId="1076"/>
        <pc:sldMkLst>
          <pc:docMk/>
          <pc:sldMk cId="906512701" sldId="371"/>
        </pc:sldMkLst>
        <pc:spChg chg="mod">
          <ac:chgData name="Hoang The" userId="9f16f8d006165ab0" providerId="LiveId" clId="{FDDC0428-D018-4BCB-B4CA-3CE88CF2E00F}" dt="2024-11-14T14:43:03.129" v="382" actId="1076"/>
          <ac:spMkLst>
            <pc:docMk/>
            <pc:sldMk cId="906512701" sldId="371"/>
            <ac:spMk id="2" creationId="{647415EE-02D4-7F97-73E4-E77A2447BAB2}"/>
          </ac:spMkLst>
        </pc:spChg>
        <pc:spChg chg="del">
          <ac:chgData name="Hoang The" userId="9f16f8d006165ab0" providerId="LiveId" clId="{FDDC0428-D018-4BCB-B4CA-3CE88CF2E00F}" dt="2024-11-13T15:51:05.687" v="239" actId="478"/>
          <ac:spMkLst>
            <pc:docMk/>
            <pc:sldMk cId="906512701" sldId="371"/>
            <ac:spMk id="3" creationId="{660BEE60-F9E4-B998-FCAE-70FFFDBE19B0}"/>
          </ac:spMkLst>
        </pc:spChg>
        <pc:spChg chg="add mod">
          <ac:chgData name="Hoang The" userId="9f16f8d006165ab0" providerId="LiveId" clId="{FDDC0428-D018-4BCB-B4CA-3CE88CF2E00F}" dt="2024-11-14T14:42:09.786" v="381" actId="113"/>
          <ac:spMkLst>
            <pc:docMk/>
            <pc:sldMk cId="906512701" sldId="371"/>
            <ac:spMk id="6" creationId="{50D272AF-89D3-8EF3-37D0-FFA3C046E947}"/>
          </ac:spMkLst>
        </pc:spChg>
        <pc:spChg chg="add">
          <ac:chgData name="Hoang The" userId="9f16f8d006165ab0" providerId="LiveId" clId="{FDDC0428-D018-4BCB-B4CA-3CE88CF2E00F}" dt="2024-11-14T14:40:23.629" v="359"/>
          <ac:spMkLst>
            <pc:docMk/>
            <pc:sldMk cId="906512701" sldId="371"/>
            <ac:spMk id="7" creationId="{E17567FB-204C-48AB-3A51-AAF238E9AD12}"/>
          </ac:spMkLst>
        </pc:spChg>
        <pc:graphicFrameChg chg="del">
          <ac:chgData name="Hoang The" userId="9f16f8d006165ab0" providerId="LiveId" clId="{FDDC0428-D018-4BCB-B4CA-3CE88CF2E00F}" dt="2024-11-13T15:45:17.336" v="76" actId="478"/>
          <ac:graphicFrameMkLst>
            <pc:docMk/>
            <pc:sldMk cId="906512701" sldId="371"/>
            <ac:graphicFrameMk id="4" creationId="{310D45A8-0461-2FCA-9DDF-D8FBE47A1D0E}"/>
          </ac:graphicFrameMkLst>
        </pc:graphicFrameChg>
        <pc:picChg chg="add del mod">
          <ac:chgData name="Hoang The" userId="9f16f8d006165ab0" providerId="LiveId" clId="{FDDC0428-D018-4BCB-B4CA-3CE88CF2E00F}" dt="2024-11-14T14:40:07.272" v="358" actId="478"/>
          <ac:picMkLst>
            <pc:docMk/>
            <pc:sldMk cId="906512701" sldId="371"/>
            <ac:picMk id="1026" creationId="{832D0739-AA8C-14FE-C7C4-D0B5126E06F0}"/>
          </ac:picMkLst>
        </pc:picChg>
      </pc:sldChg>
      <pc:sldChg chg="del">
        <pc:chgData name="Hoang The" userId="9f16f8d006165ab0" providerId="LiveId" clId="{FDDC0428-D018-4BCB-B4CA-3CE88CF2E00F}" dt="2024-11-13T14:55:24.229" v="1" actId="47"/>
        <pc:sldMkLst>
          <pc:docMk/>
          <pc:sldMk cId="2870651903" sldId="371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63983027" sldId="372"/>
        </pc:sldMkLst>
      </pc:sldChg>
      <pc:sldChg chg="modSp add mod">
        <pc:chgData name="Hoang The" userId="9f16f8d006165ab0" providerId="LiveId" clId="{FDDC0428-D018-4BCB-B4CA-3CE88CF2E00F}" dt="2024-11-13T16:02:16.134" v="316" actId="20577"/>
        <pc:sldMkLst>
          <pc:docMk/>
          <pc:sldMk cId="1153925937" sldId="372"/>
        </pc:sldMkLst>
        <pc:spChg chg="mod">
          <ac:chgData name="Hoang The" userId="9f16f8d006165ab0" providerId="LiveId" clId="{FDDC0428-D018-4BCB-B4CA-3CE88CF2E00F}" dt="2024-11-13T16:02:16.134" v="316" actId="20577"/>
          <ac:spMkLst>
            <pc:docMk/>
            <pc:sldMk cId="1153925937" sldId="372"/>
            <ac:spMk id="6" creationId="{F398E789-0703-8416-063B-7EEC940259D2}"/>
          </ac:spMkLst>
        </pc:spChg>
      </pc:sldChg>
      <pc:sldChg chg="add">
        <pc:chgData name="Hoang The" userId="9f16f8d006165ab0" providerId="LiveId" clId="{FDDC0428-D018-4BCB-B4CA-3CE88CF2E00F}" dt="2024-11-14T14:39:55.052" v="317" actId="2890"/>
        <pc:sldMkLst>
          <pc:docMk/>
          <pc:sldMk cId="2123960435" sldId="373"/>
        </pc:sldMkLst>
      </pc:sldChg>
      <pc:sldChg chg="modSp add mod">
        <pc:chgData name="Hoang The" userId="9f16f8d006165ab0" providerId="LiveId" clId="{FDDC0428-D018-4BCB-B4CA-3CE88CF2E00F}" dt="2024-11-14T14:45:00.686" v="408" actId="115"/>
        <pc:sldMkLst>
          <pc:docMk/>
          <pc:sldMk cId="1193331390" sldId="374"/>
        </pc:sldMkLst>
        <pc:spChg chg="mod">
          <ac:chgData name="Hoang The" userId="9f16f8d006165ab0" providerId="LiveId" clId="{FDDC0428-D018-4BCB-B4CA-3CE88CF2E00F}" dt="2024-11-14T14:45:00.686" v="408" actId="115"/>
          <ac:spMkLst>
            <pc:docMk/>
            <pc:sldMk cId="1193331390" sldId="374"/>
            <ac:spMk id="6" creationId="{03EB35B5-AD07-B7F3-C3C0-E2D437C28FA3}"/>
          </ac:spMkLst>
        </pc:spChg>
      </pc:sldChg>
      <pc:sldChg chg="modSp add mod">
        <pc:chgData name="Hoang The" userId="9f16f8d006165ab0" providerId="LiveId" clId="{FDDC0428-D018-4BCB-B4CA-3CE88CF2E00F}" dt="2024-11-14T14:45:09.081" v="414" actId="115"/>
        <pc:sldMkLst>
          <pc:docMk/>
          <pc:sldMk cId="2499206755" sldId="375"/>
        </pc:sldMkLst>
        <pc:spChg chg="mod">
          <ac:chgData name="Hoang The" userId="9f16f8d006165ab0" providerId="LiveId" clId="{FDDC0428-D018-4BCB-B4CA-3CE88CF2E00F}" dt="2024-11-14T14:45:09.081" v="414" actId="115"/>
          <ac:spMkLst>
            <pc:docMk/>
            <pc:sldMk cId="2499206755" sldId="375"/>
            <ac:spMk id="6" creationId="{487245E3-F8D9-E73D-568A-C248623E8EDB}"/>
          </ac:spMkLst>
        </pc:spChg>
      </pc:sldChg>
      <pc:sldChg chg="modSp add mod">
        <pc:chgData name="Hoang The" userId="9f16f8d006165ab0" providerId="LiveId" clId="{FDDC0428-D018-4BCB-B4CA-3CE88CF2E00F}" dt="2024-11-16T01:30:57.670" v="438" actId="20577"/>
        <pc:sldMkLst>
          <pc:docMk/>
          <pc:sldMk cId="2790298264" sldId="376"/>
        </pc:sldMkLst>
        <pc:spChg chg="mod">
          <ac:chgData name="Hoang The" userId="9f16f8d006165ab0" providerId="LiveId" clId="{FDDC0428-D018-4BCB-B4CA-3CE88CF2E00F}" dt="2024-11-16T01:30:57.670" v="438" actId="20577"/>
          <ac:spMkLst>
            <pc:docMk/>
            <pc:sldMk cId="2790298264" sldId="376"/>
            <ac:spMk id="6" creationId="{589A5E00-4FCD-EA8A-D5C3-D6D4A4A84EDE}"/>
          </ac:spMkLst>
        </pc:spChg>
      </pc:sldChg>
      <pc:sldChg chg="modSp add mod ord">
        <pc:chgData name="Hoang The" userId="9f16f8d006165ab0" providerId="LiveId" clId="{FDDC0428-D018-4BCB-B4CA-3CE88CF2E00F}" dt="2024-11-16T01:30:48.956" v="437" actId="20577"/>
        <pc:sldMkLst>
          <pc:docMk/>
          <pc:sldMk cId="2565041734" sldId="377"/>
        </pc:sldMkLst>
        <pc:spChg chg="mod">
          <ac:chgData name="Hoang The" userId="9f16f8d006165ab0" providerId="LiveId" clId="{FDDC0428-D018-4BCB-B4CA-3CE88CF2E00F}" dt="2024-11-16T01:30:38.978" v="433"/>
          <ac:spMkLst>
            <pc:docMk/>
            <pc:sldMk cId="2565041734" sldId="377"/>
            <ac:spMk id="2" creationId="{45467F5C-6B7A-963B-6E80-DD045DA5C244}"/>
          </ac:spMkLst>
        </pc:spChg>
        <pc:spChg chg="mod">
          <ac:chgData name="Hoang The" userId="9f16f8d006165ab0" providerId="LiveId" clId="{FDDC0428-D018-4BCB-B4CA-3CE88CF2E00F}" dt="2024-11-16T01:30:48.956" v="437" actId="20577"/>
          <ac:spMkLst>
            <pc:docMk/>
            <pc:sldMk cId="2565041734" sldId="377"/>
            <ac:spMk id="6" creationId="{CB7468A0-5B1F-806A-4D1D-C13667D80575}"/>
          </ac:spMkLst>
        </pc:spChg>
      </pc:sldChg>
    </pc:docChg>
  </pc:docChgLst>
  <pc:docChgLst>
    <pc:chgData name="Hoang The" userId="9f16f8d006165ab0" providerId="LiveId" clId="{177F2F02-2DAD-4A22-A376-A079125CDC48}"/>
    <pc:docChg chg="undo custSel addSld delSld modSld sldOrd">
      <pc:chgData name="Hoang The" userId="9f16f8d006165ab0" providerId="LiveId" clId="{177F2F02-2DAD-4A22-A376-A079125CDC48}" dt="2024-10-11T17:28:14.372" v="1150" actId="478"/>
      <pc:docMkLst>
        <pc:docMk/>
      </pc:docMkLst>
      <pc:sldChg chg="modSp mod">
        <pc:chgData name="Hoang The" userId="9f16f8d006165ab0" providerId="LiveId" clId="{177F2F02-2DAD-4A22-A376-A079125CDC48}" dt="2024-10-03T14:51:42.410" v="34" actId="20577"/>
        <pc:sldMkLst>
          <pc:docMk/>
          <pc:sldMk cId="862656488" sldId="267"/>
        </pc:sldMkLst>
        <pc:spChg chg="mod">
          <ac:chgData name="Hoang The" userId="9f16f8d006165ab0" providerId="LiveId" clId="{177F2F02-2DAD-4A22-A376-A079125CDC48}" dt="2024-10-03T14:51:42.410" v="34" actId="20577"/>
          <ac:spMkLst>
            <pc:docMk/>
            <pc:sldMk cId="862656488" sldId="267"/>
            <ac:spMk id="8" creationId="{85AEE1CE-5FD0-9308-886B-7A750A00DEC6}"/>
          </ac:spMkLst>
        </pc:spChg>
      </pc:sldChg>
      <pc:sldChg chg="del">
        <pc:chgData name="Hoang The" userId="9f16f8d006165ab0" providerId="LiveId" clId="{177F2F02-2DAD-4A22-A376-A079125CDC48}" dt="2024-10-08T15:47:47.973" v="36" actId="47"/>
        <pc:sldMkLst>
          <pc:docMk/>
          <pc:sldMk cId="2328787287" sldId="331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966628082" sldId="332"/>
        </pc:sldMkLst>
      </pc:sldChg>
      <pc:sldChg chg="modSp mod">
        <pc:chgData name="Hoang The" userId="9f16f8d006165ab0" providerId="LiveId" clId="{177F2F02-2DAD-4A22-A376-A079125CDC48}" dt="2024-10-08T16:13:37.827" v="153" actId="20577"/>
        <pc:sldMkLst>
          <pc:docMk/>
          <pc:sldMk cId="3645492487" sldId="333"/>
        </pc:sldMkLst>
        <pc:spChg chg="mod">
          <ac:chgData name="Hoang The" userId="9f16f8d006165ab0" providerId="LiveId" clId="{177F2F02-2DAD-4A22-A376-A079125CDC48}" dt="2024-10-08T15:49:13.551" v="37" actId="20577"/>
          <ac:spMkLst>
            <pc:docMk/>
            <pc:sldMk cId="3645492487" sldId="333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08T16:13:37.827" v="153" actId="20577"/>
          <ac:spMkLst>
            <pc:docMk/>
            <pc:sldMk cId="3645492487" sldId="333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01228371" sldId="334"/>
        </pc:sldMkLst>
      </pc:sldChg>
      <pc:sldChg chg="addSp modSp add mod">
        <pc:chgData name="Hoang The" userId="9f16f8d006165ab0" providerId="LiveId" clId="{177F2F02-2DAD-4A22-A376-A079125CDC48}" dt="2024-10-10T16:01:14.529" v="471" actId="20577"/>
        <pc:sldMkLst>
          <pc:docMk/>
          <pc:sldMk cId="512568810" sldId="334"/>
        </pc:sldMkLst>
        <pc:spChg chg="mod">
          <ac:chgData name="Hoang The" userId="9f16f8d006165ab0" providerId="LiveId" clId="{177F2F02-2DAD-4A22-A376-A079125CDC48}" dt="2024-10-10T14:54:08.264" v="166" actId="113"/>
          <ac:spMkLst>
            <pc:docMk/>
            <pc:sldMk cId="512568810" sldId="334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0T16:01:14.529" v="471" actId="20577"/>
          <ac:spMkLst>
            <pc:docMk/>
            <pc:sldMk cId="512568810" sldId="334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0T14:57:35.569" v="202" actId="207"/>
          <ac:picMkLst>
            <pc:docMk/>
            <pc:sldMk cId="512568810" sldId="334"/>
            <ac:picMk id="5" creationId="{6BB50090-8704-DC63-6B3C-8A2662D0182C}"/>
          </ac:picMkLst>
        </pc:picChg>
      </pc:sldChg>
      <pc:sldChg chg="addSp delSp modSp add mod">
        <pc:chgData name="Hoang The" userId="9f16f8d006165ab0" providerId="LiveId" clId="{177F2F02-2DAD-4A22-A376-A079125CDC48}" dt="2024-10-10T15:05:17.475" v="242" actId="27636"/>
        <pc:sldMkLst>
          <pc:docMk/>
          <pc:sldMk cId="152633774" sldId="335"/>
        </pc:sldMkLst>
        <pc:spChg chg="mod">
          <ac:chgData name="Hoang The" userId="9f16f8d006165ab0" providerId="LiveId" clId="{177F2F02-2DAD-4A22-A376-A079125CDC48}" dt="2024-10-10T14:58:22.831" v="209"/>
          <ac:spMkLst>
            <pc:docMk/>
            <pc:sldMk cId="152633774" sldId="335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0T15:05:17.475" v="242" actId="27636"/>
          <ac:spMkLst>
            <pc:docMk/>
            <pc:sldMk cId="152633774" sldId="335"/>
            <ac:spMk id="3" creationId="{88CB4E0E-ECE5-4628-8AFC-87C9EFB0840C}"/>
          </ac:spMkLst>
        </pc:spChg>
        <pc:picChg chg="del">
          <ac:chgData name="Hoang The" userId="9f16f8d006165ab0" providerId="LiveId" clId="{177F2F02-2DAD-4A22-A376-A079125CDC48}" dt="2024-10-10T14:59:55.134" v="228" actId="478"/>
          <ac:picMkLst>
            <pc:docMk/>
            <pc:sldMk cId="152633774" sldId="335"/>
            <ac:picMk id="5" creationId="{6BB50090-8704-DC63-6B3C-8A2662D0182C}"/>
          </ac:picMkLst>
        </pc:picChg>
        <pc:picChg chg="add mod">
          <ac:chgData name="Hoang The" userId="9f16f8d006165ab0" providerId="LiveId" clId="{177F2F02-2DAD-4A22-A376-A079125CDC48}" dt="2024-10-10T15:04:39.464" v="232" actId="732"/>
          <ac:picMkLst>
            <pc:docMk/>
            <pc:sldMk cId="152633774" sldId="335"/>
            <ac:picMk id="1026" creationId="{2D8B1BF1-DCC9-8AA4-2F38-8C86583294FD}"/>
          </ac:picMkLst>
        </pc:picChg>
        <pc:picChg chg="add mod">
          <ac:chgData name="Hoang The" userId="9f16f8d006165ab0" providerId="LiveId" clId="{177F2F02-2DAD-4A22-A376-A079125CDC48}" dt="2024-10-10T15:05:14.228" v="240" actId="1076"/>
          <ac:picMkLst>
            <pc:docMk/>
            <pc:sldMk cId="152633774" sldId="335"/>
            <ac:picMk id="1028" creationId="{C7383F73-786F-F1DA-129A-E6647409BDF7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232322710" sldId="335"/>
        </pc:sldMkLst>
      </pc:sldChg>
      <pc:sldChg chg="delSp modSp add mod">
        <pc:chgData name="Hoang The" userId="9f16f8d006165ab0" providerId="LiveId" clId="{177F2F02-2DAD-4A22-A376-A079125CDC48}" dt="2024-10-10T15:39:04.493" v="372" actId="20577"/>
        <pc:sldMkLst>
          <pc:docMk/>
          <pc:sldMk cId="1475484939" sldId="336"/>
        </pc:sldMkLst>
        <pc:spChg chg="mod">
          <ac:chgData name="Hoang The" userId="9f16f8d006165ab0" providerId="LiveId" clId="{177F2F02-2DAD-4A22-A376-A079125CDC48}" dt="2024-10-10T15:39:04.493" v="372" actId="20577"/>
          <ac:spMkLst>
            <pc:docMk/>
            <pc:sldMk cId="1475484939" sldId="336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0T15:36:36.797" v="356" actId="14100"/>
          <ac:spMkLst>
            <pc:docMk/>
            <pc:sldMk cId="1475484939" sldId="336"/>
            <ac:spMk id="3" creationId="{88CB4E0E-ECE5-4628-8AFC-87C9EFB0840C}"/>
          </ac:spMkLst>
        </pc:spChg>
        <pc:picChg chg="del">
          <ac:chgData name="Hoang The" userId="9f16f8d006165ab0" providerId="LiveId" clId="{177F2F02-2DAD-4A22-A376-A079125CDC48}" dt="2024-10-10T15:13:57.854" v="246" actId="478"/>
          <ac:picMkLst>
            <pc:docMk/>
            <pc:sldMk cId="1475484939" sldId="336"/>
            <ac:picMk id="1028" creationId="{C7383F73-786F-F1DA-129A-E6647409BDF7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361967653" sldId="337"/>
        </pc:sldMkLst>
      </pc:sldChg>
      <pc:sldChg chg="addSp delSp modSp add mod ord">
        <pc:chgData name="Hoang The" userId="9f16f8d006165ab0" providerId="LiveId" clId="{177F2F02-2DAD-4A22-A376-A079125CDC48}" dt="2024-10-11T16:49:50.899" v="702"/>
        <pc:sldMkLst>
          <pc:docMk/>
          <pc:sldMk cId="3716871050" sldId="337"/>
        </pc:sldMkLst>
        <pc:spChg chg="del mod">
          <ac:chgData name="Hoang The" userId="9f16f8d006165ab0" providerId="LiveId" clId="{177F2F02-2DAD-4A22-A376-A079125CDC48}" dt="2024-10-10T15:16:30.333" v="270"/>
          <ac:spMkLst>
            <pc:docMk/>
            <pc:sldMk cId="3716871050" sldId="337"/>
            <ac:spMk id="3" creationId="{88CB4E0E-ECE5-4628-8AFC-87C9EFB0840C}"/>
          </ac:spMkLst>
        </pc:spChg>
        <pc:spChg chg="add del mod">
          <ac:chgData name="Hoang The" userId="9f16f8d006165ab0" providerId="LiveId" clId="{177F2F02-2DAD-4A22-A376-A079125CDC48}" dt="2024-10-10T15:19:18.473" v="281" actId="478"/>
          <ac:spMkLst>
            <pc:docMk/>
            <pc:sldMk cId="3716871050" sldId="337"/>
            <ac:spMk id="4" creationId="{A9702E79-EE4E-B2F0-090D-21F4DB0AACB3}"/>
          </ac:spMkLst>
        </pc:spChg>
        <pc:spChg chg="add del">
          <ac:chgData name="Hoang The" userId="9f16f8d006165ab0" providerId="LiveId" clId="{177F2F02-2DAD-4A22-A376-A079125CDC48}" dt="2024-10-10T15:18:40.742" v="276" actId="478"/>
          <ac:spMkLst>
            <pc:docMk/>
            <pc:sldMk cId="3716871050" sldId="337"/>
            <ac:spMk id="5" creationId="{C35CB576-58AD-278A-EAC9-14E9CEA9DB07}"/>
          </ac:spMkLst>
        </pc:spChg>
        <pc:spChg chg="add del">
          <ac:chgData name="Hoang The" userId="9f16f8d006165ab0" providerId="LiveId" clId="{177F2F02-2DAD-4A22-A376-A079125CDC48}" dt="2024-10-10T15:18:48.127" v="278" actId="478"/>
          <ac:spMkLst>
            <pc:docMk/>
            <pc:sldMk cId="3716871050" sldId="337"/>
            <ac:spMk id="6" creationId="{8A17BFC7-9B55-7412-407A-751A7E650674}"/>
          </ac:spMkLst>
        </pc:spChg>
        <pc:spChg chg="add del">
          <ac:chgData name="Hoang The" userId="9f16f8d006165ab0" providerId="LiveId" clId="{177F2F02-2DAD-4A22-A376-A079125CDC48}" dt="2024-10-10T15:19:10.405" v="280" actId="478"/>
          <ac:spMkLst>
            <pc:docMk/>
            <pc:sldMk cId="3716871050" sldId="337"/>
            <ac:spMk id="7" creationId="{AA400D7B-9159-8DB4-46DC-FAF9326864CA}"/>
          </ac:spMkLst>
        </pc:spChg>
        <pc:picChg chg="add mod">
          <ac:chgData name="Hoang The" userId="9f16f8d006165ab0" providerId="LiveId" clId="{177F2F02-2DAD-4A22-A376-A079125CDC48}" dt="2024-10-10T15:19:53.238" v="283" actId="1076"/>
          <ac:picMkLst>
            <pc:docMk/>
            <pc:sldMk cId="3716871050" sldId="337"/>
            <ac:picMk id="9" creationId="{10C6134D-1159-BFE5-E85B-ADC3B74AACCF}"/>
          </ac:picMkLst>
        </pc:picChg>
        <pc:picChg chg="add del mod">
          <ac:chgData name="Hoang The" userId="9f16f8d006165ab0" providerId="LiveId" clId="{177F2F02-2DAD-4A22-A376-A079125CDC48}" dt="2024-10-10T15:18:18.788" v="273" actId="478"/>
          <ac:picMkLst>
            <pc:docMk/>
            <pc:sldMk cId="3716871050" sldId="337"/>
            <ac:picMk id="2050" creationId="{42158FF1-635E-72EB-67D5-D7F59145CE72}"/>
          </ac:picMkLst>
        </pc:picChg>
      </pc:sldChg>
      <pc:sldChg chg="delSp modSp add mod">
        <pc:chgData name="Hoang The" userId="9f16f8d006165ab0" providerId="LiveId" clId="{177F2F02-2DAD-4A22-A376-A079125CDC48}" dt="2024-10-10T15:24:25.573" v="321" actId="114"/>
        <pc:sldMkLst>
          <pc:docMk/>
          <pc:sldMk cId="166693365" sldId="338"/>
        </pc:sldMkLst>
        <pc:spChg chg="mod">
          <ac:chgData name="Hoang The" userId="9f16f8d006165ab0" providerId="LiveId" clId="{177F2F02-2DAD-4A22-A376-A079125CDC48}" dt="2024-10-10T15:21:27.976" v="292"/>
          <ac:spMkLst>
            <pc:docMk/>
            <pc:sldMk cId="166693365" sldId="338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0T15:24:25.573" v="321" actId="114"/>
          <ac:spMkLst>
            <pc:docMk/>
            <pc:sldMk cId="166693365" sldId="338"/>
            <ac:spMk id="3" creationId="{88CB4E0E-ECE5-4628-8AFC-87C9EFB0840C}"/>
          </ac:spMkLst>
        </pc:spChg>
        <pc:picChg chg="del">
          <ac:chgData name="Hoang The" userId="9f16f8d006165ab0" providerId="LiveId" clId="{177F2F02-2DAD-4A22-A376-A079125CDC48}" dt="2024-10-10T15:21:20.080" v="287" actId="478"/>
          <ac:picMkLst>
            <pc:docMk/>
            <pc:sldMk cId="166693365" sldId="338"/>
            <ac:picMk id="1028" creationId="{C7383F73-786F-F1DA-129A-E6647409BDF7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217003251" sldId="338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300041757" sldId="339"/>
        </pc:sldMkLst>
      </pc:sldChg>
      <pc:sldChg chg="modSp add mod">
        <pc:chgData name="Hoang The" userId="9f16f8d006165ab0" providerId="LiveId" clId="{177F2F02-2DAD-4A22-A376-A079125CDC48}" dt="2024-10-10T15:23:29.849" v="308" actId="113"/>
        <pc:sldMkLst>
          <pc:docMk/>
          <pc:sldMk cId="2666307991" sldId="339"/>
        </pc:sldMkLst>
        <pc:spChg chg="mod">
          <ac:chgData name="Hoang The" userId="9f16f8d006165ab0" providerId="LiveId" clId="{177F2F02-2DAD-4A22-A376-A079125CDC48}" dt="2024-10-10T15:23:29.849" v="308" actId="113"/>
          <ac:spMkLst>
            <pc:docMk/>
            <pc:sldMk cId="2666307991" sldId="339"/>
            <ac:spMk id="3" creationId="{88CB4E0E-ECE5-4628-8AFC-87C9EFB0840C}"/>
          </ac:spMkLst>
        </pc:spChg>
      </pc:sldChg>
      <pc:sldChg chg="add del">
        <pc:chgData name="Hoang The" userId="9f16f8d006165ab0" providerId="LiveId" clId="{177F2F02-2DAD-4A22-A376-A079125CDC48}" dt="2024-10-11T16:04:58.207" v="473" actId="47"/>
        <pc:sldMkLst>
          <pc:docMk/>
          <pc:sldMk cId="578998270" sldId="340"/>
        </pc:sldMkLst>
      </pc:sldChg>
      <pc:sldChg chg="modSp add mod ord">
        <pc:chgData name="Hoang The" userId="9f16f8d006165ab0" providerId="LiveId" clId="{177F2F02-2DAD-4A22-A376-A079125CDC48}" dt="2024-10-11T17:01:46.973" v="781" actId="15"/>
        <pc:sldMkLst>
          <pc:docMk/>
          <pc:sldMk cId="2396971879" sldId="340"/>
        </pc:sldMkLst>
        <pc:spChg chg="mod">
          <ac:chgData name="Hoang The" userId="9f16f8d006165ab0" providerId="LiveId" clId="{177F2F02-2DAD-4A22-A376-A079125CDC48}" dt="2024-10-11T16:59:18.057" v="769" actId="20577"/>
          <ac:spMkLst>
            <pc:docMk/>
            <pc:sldMk cId="2396971879" sldId="340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01:46.973" v="781" actId="15"/>
          <ac:spMkLst>
            <pc:docMk/>
            <pc:sldMk cId="2396971879" sldId="340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370048379" sldId="341"/>
        </pc:sldMkLst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2999530725" sldId="341"/>
        </pc:sldMkLst>
        <pc:spChg chg="mod">
          <ac:chgData name="Hoang The" userId="9f16f8d006165ab0" providerId="LiveId" clId="{177F2F02-2DAD-4A22-A376-A079125CDC48}" dt="2024-10-11T16:06:17.347" v="537" actId="12"/>
          <ac:spMkLst>
            <pc:docMk/>
            <pc:sldMk cId="2999530725" sldId="341"/>
            <ac:spMk id="3" creationId="{88CB4E0E-ECE5-4628-8AFC-87C9EFB0840C}"/>
          </ac:spMkLst>
        </pc:spChg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3118637806" sldId="342"/>
        </pc:sldMkLst>
        <pc:spChg chg="mod">
          <ac:chgData name="Hoang The" userId="9f16f8d006165ab0" providerId="LiveId" clId="{177F2F02-2DAD-4A22-A376-A079125CDC48}" dt="2024-10-11T16:06:34.525" v="547" actId="12"/>
          <ac:spMkLst>
            <pc:docMk/>
            <pc:sldMk cId="3118637806" sldId="342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240577259" sldId="342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392611276" sldId="343"/>
        </pc:sldMkLst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1642068600" sldId="343"/>
        </pc:sldMkLst>
        <pc:spChg chg="mod">
          <ac:chgData name="Hoang The" userId="9f16f8d006165ab0" providerId="LiveId" clId="{177F2F02-2DAD-4A22-A376-A079125CDC48}" dt="2024-10-11T16:15:11.203" v="615" actId="20577"/>
          <ac:spMkLst>
            <pc:docMk/>
            <pc:sldMk cId="1642068600" sldId="343"/>
            <ac:spMk id="3" creationId="{88CB4E0E-ECE5-4628-8AFC-87C9EFB0840C}"/>
          </ac:spMkLst>
        </pc:spChg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2294278808" sldId="344"/>
        </pc:sldMkLst>
        <pc:spChg chg="mod">
          <ac:chgData name="Hoang The" userId="9f16f8d006165ab0" providerId="LiveId" clId="{177F2F02-2DAD-4A22-A376-A079125CDC48}" dt="2024-10-11T16:07:13.544" v="565" actId="12"/>
          <ac:spMkLst>
            <pc:docMk/>
            <pc:sldMk cId="2294278808" sldId="344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658074832" sldId="344"/>
        </pc:sldMkLst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398803218" sldId="345"/>
        </pc:sldMkLst>
        <pc:spChg chg="mod">
          <ac:chgData name="Hoang The" userId="9f16f8d006165ab0" providerId="LiveId" clId="{177F2F02-2DAD-4A22-A376-A079125CDC48}" dt="2024-10-11T16:07:29.424" v="572" actId="12"/>
          <ac:spMkLst>
            <pc:docMk/>
            <pc:sldMk cId="398803218" sldId="345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675508863" sldId="345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749746661" sldId="346"/>
        </pc:sldMkLst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2232199794" sldId="346"/>
        </pc:sldMkLst>
        <pc:spChg chg="mod">
          <ac:chgData name="Hoang The" userId="9f16f8d006165ab0" providerId="LiveId" clId="{177F2F02-2DAD-4A22-A376-A079125CDC48}" dt="2024-10-11T16:08:06.494" v="587" actId="113"/>
          <ac:spMkLst>
            <pc:docMk/>
            <pc:sldMk cId="2232199794" sldId="346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6:09:20.703" v="598" actId="27636"/>
          <ac:spMkLst>
            <pc:docMk/>
            <pc:sldMk cId="2232199794" sldId="346"/>
            <ac:spMk id="3" creationId="{88CB4E0E-ECE5-4628-8AFC-87C9EFB0840C}"/>
          </ac:spMkLst>
        </pc:spChg>
      </pc:sldChg>
      <pc:sldChg chg="addSp delSp modSp add mod">
        <pc:chgData name="Hoang The" userId="9f16f8d006165ab0" providerId="LiveId" clId="{177F2F02-2DAD-4A22-A376-A079125CDC48}" dt="2024-10-11T16:53:33.360" v="753" actId="20577"/>
        <pc:sldMkLst>
          <pc:docMk/>
          <pc:sldMk cId="731969743" sldId="347"/>
        </pc:sldMkLst>
        <pc:spChg chg="mod">
          <ac:chgData name="Hoang The" userId="9f16f8d006165ab0" providerId="LiveId" clId="{177F2F02-2DAD-4A22-A376-A079125CDC48}" dt="2024-10-11T16:53:33.360" v="753" actId="20577"/>
          <ac:spMkLst>
            <pc:docMk/>
            <pc:sldMk cId="731969743" sldId="347"/>
            <ac:spMk id="3" creationId="{88CB4E0E-ECE5-4628-8AFC-87C9EFB0840C}"/>
          </ac:spMkLst>
        </pc:spChg>
        <pc:spChg chg="add">
          <ac:chgData name="Hoang The" userId="9f16f8d006165ab0" providerId="LiveId" clId="{177F2F02-2DAD-4A22-A376-A079125CDC48}" dt="2024-10-11T16:39:05.326" v="637"/>
          <ac:spMkLst>
            <pc:docMk/>
            <pc:sldMk cId="731969743" sldId="347"/>
            <ac:spMk id="4" creationId="{FDC913E4-EE49-479D-EF78-608BCD90CAAD}"/>
          </ac:spMkLst>
        </pc:spChg>
        <pc:spChg chg="add del mod">
          <ac:chgData name="Hoang The" userId="9f16f8d006165ab0" providerId="LiveId" clId="{177F2F02-2DAD-4A22-A376-A079125CDC48}" dt="2024-10-11T16:39:25.975" v="639" actId="478"/>
          <ac:spMkLst>
            <pc:docMk/>
            <pc:sldMk cId="731969743" sldId="347"/>
            <ac:spMk id="5" creationId="{C8FE558F-2E69-F474-FCB8-EF91208EF9E5}"/>
          </ac:spMkLst>
        </pc:spChg>
        <pc:picChg chg="add mod modCrop">
          <ac:chgData name="Hoang The" userId="9f16f8d006165ab0" providerId="LiveId" clId="{177F2F02-2DAD-4A22-A376-A079125CDC48}" dt="2024-10-11T16:40:18.291" v="646" actId="1076"/>
          <ac:picMkLst>
            <pc:docMk/>
            <pc:sldMk cId="731969743" sldId="347"/>
            <ac:picMk id="7" creationId="{6872A4B0-8179-2189-3824-04D2D2DE4CE1}"/>
          </ac:picMkLst>
        </pc:picChg>
        <pc:picChg chg="add del mod">
          <ac:chgData name="Hoang The" userId="9f16f8d006165ab0" providerId="LiveId" clId="{177F2F02-2DAD-4A22-A376-A079125CDC48}" dt="2024-10-11T16:38:48.797" v="636" actId="478"/>
          <ac:picMkLst>
            <pc:docMk/>
            <pc:sldMk cId="731969743" sldId="347"/>
            <ac:picMk id="3074" creationId="{1E3D8ED3-0E77-59C8-944C-8F3FF9941943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176774368" sldId="347"/>
        </pc:sldMkLst>
      </pc:sldChg>
      <pc:sldChg chg="add del">
        <pc:chgData name="Hoang The" userId="9f16f8d006165ab0" providerId="LiveId" clId="{177F2F02-2DAD-4A22-A376-A079125CDC48}" dt="2024-10-11T16:44:15.745" v="649" actId="47"/>
        <pc:sldMkLst>
          <pc:docMk/>
          <pc:sldMk cId="1081205856" sldId="348"/>
        </pc:sldMkLst>
      </pc:sldChg>
      <pc:sldChg chg="modSp add del mod">
        <pc:chgData name="Hoang The" userId="9f16f8d006165ab0" providerId="LiveId" clId="{177F2F02-2DAD-4A22-A376-A079125CDC48}" dt="2024-10-11T16:43:00.620" v="647" actId="47"/>
        <pc:sldMkLst>
          <pc:docMk/>
          <pc:sldMk cId="2201096942" sldId="348"/>
        </pc:sldMkLst>
        <pc:spChg chg="mod">
          <ac:chgData name="Hoang The" userId="9f16f8d006165ab0" providerId="LiveId" clId="{177F2F02-2DAD-4A22-A376-A079125CDC48}" dt="2024-10-11T16:09:36.663" v="604" actId="113"/>
          <ac:spMkLst>
            <pc:docMk/>
            <pc:sldMk cId="2201096942" sldId="348"/>
            <ac:spMk id="3" creationId="{88CB4E0E-ECE5-4628-8AFC-87C9EFB0840C}"/>
          </ac:spMkLst>
        </pc:spChg>
      </pc:sldChg>
      <pc:sldChg chg="addSp modSp add mod ord">
        <pc:chgData name="Hoang The" userId="9f16f8d006165ab0" providerId="LiveId" clId="{177F2F02-2DAD-4A22-A376-A079125CDC48}" dt="2024-10-11T16:49:32.255" v="700"/>
        <pc:sldMkLst>
          <pc:docMk/>
          <pc:sldMk cId="2411495439" sldId="348"/>
        </pc:sldMkLst>
        <pc:spChg chg="mod">
          <ac:chgData name="Hoang The" userId="9f16f8d006165ab0" providerId="LiveId" clId="{177F2F02-2DAD-4A22-A376-A079125CDC48}" dt="2024-10-11T16:46:15.690" v="665"/>
          <ac:spMkLst>
            <pc:docMk/>
            <pc:sldMk cId="2411495439" sldId="348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6:46:43.711" v="674" actId="27636"/>
          <ac:spMkLst>
            <pc:docMk/>
            <pc:sldMk cId="2411495439" sldId="348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1T16:49:23.658" v="698" actId="1076"/>
          <ac:picMkLst>
            <pc:docMk/>
            <pc:sldMk cId="2411495439" sldId="348"/>
            <ac:picMk id="5" creationId="{E3CFF2B4-A948-9716-851A-4643ACC79433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950327595" sldId="348"/>
        </pc:sldMkLst>
      </pc:sldChg>
      <pc:sldChg chg="addSp modSp add mod">
        <pc:chgData name="Hoang The" userId="9f16f8d006165ab0" providerId="LiveId" clId="{177F2F02-2DAD-4A22-A376-A079125CDC48}" dt="2024-10-11T16:48:20.529" v="694" actId="1076"/>
        <pc:sldMkLst>
          <pc:docMk/>
          <pc:sldMk cId="315185877" sldId="349"/>
        </pc:sldMkLst>
        <pc:spChg chg="mod">
          <ac:chgData name="Hoang The" userId="9f16f8d006165ab0" providerId="LiveId" clId="{177F2F02-2DAD-4A22-A376-A079125CDC48}" dt="2024-10-11T16:46:58.190" v="683"/>
          <ac:spMkLst>
            <pc:docMk/>
            <pc:sldMk cId="315185877" sldId="349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6:47:16.983" v="689" actId="12"/>
          <ac:spMkLst>
            <pc:docMk/>
            <pc:sldMk cId="315185877" sldId="349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1T16:48:20.529" v="694" actId="1076"/>
          <ac:picMkLst>
            <pc:docMk/>
            <pc:sldMk cId="315185877" sldId="349"/>
            <ac:picMk id="5" creationId="{C8E17CB9-6A49-2E85-BB73-C1B8F244B519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625474173" sldId="349"/>
        </pc:sldMkLst>
      </pc:sldChg>
      <pc:sldChg chg="delSp modSp add mod">
        <pc:chgData name="Hoang The" userId="9f16f8d006165ab0" providerId="LiveId" clId="{177F2F02-2DAD-4A22-A376-A079125CDC48}" dt="2024-10-11T16:51:05.140" v="736" actId="113"/>
        <pc:sldMkLst>
          <pc:docMk/>
          <pc:sldMk cId="281271926" sldId="350"/>
        </pc:sldMkLst>
        <pc:spChg chg="mod">
          <ac:chgData name="Hoang The" userId="9f16f8d006165ab0" providerId="LiveId" clId="{177F2F02-2DAD-4A22-A376-A079125CDC48}" dt="2024-10-11T16:50:37.249" v="725" actId="20577"/>
          <ac:spMkLst>
            <pc:docMk/>
            <pc:sldMk cId="281271926" sldId="350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6:51:05.140" v="736" actId="113"/>
          <ac:spMkLst>
            <pc:docMk/>
            <pc:sldMk cId="281271926" sldId="350"/>
            <ac:spMk id="3" creationId="{88CB4E0E-ECE5-4628-8AFC-87C9EFB0840C}"/>
          </ac:spMkLst>
        </pc:spChg>
        <pc:picChg chg="del">
          <ac:chgData name="Hoang The" userId="9f16f8d006165ab0" providerId="LiveId" clId="{177F2F02-2DAD-4A22-A376-A079125CDC48}" dt="2024-10-11T16:50:39.732" v="726" actId="478"/>
          <ac:picMkLst>
            <pc:docMk/>
            <pc:sldMk cId="281271926" sldId="350"/>
            <ac:picMk id="5" creationId="{E3CFF2B4-A948-9716-851A-4643ACC79433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4058740028" sldId="350"/>
        </pc:sldMkLst>
      </pc:sldChg>
      <pc:sldChg chg="addSp delSp modSp add mod">
        <pc:chgData name="Hoang The" userId="9f16f8d006165ab0" providerId="LiveId" clId="{177F2F02-2DAD-4A22-A376-A079125CDC48}" dt="2024-10-11T16:55:25.659" v="766" actId="1076"/>
        <pc:sldMkLst>
          <pc:docMk/>
          <pc:sldMk cId="4187927195" sldId="351"/>
        </pc:sldMkLst>
        <pc:spChg chg="del">
          <ac:chgData name="Hoang The" userId="9f16f8d006165ab0" providerId="LiveId" clId="{177F2F02-2DAD-4A22-A376-A079125CDC48}" dt="2024-10-11T16:54:34.335" v="757" actId="478"/>
          <ac:spMkLst>
            <pc:docMk/>
            <pc:sldMk cId="4187927195" sldId="351"/>
            <ac:spMk id="3" creationId="{88CB4E0E-ECE5-4628-8AFC-87C9EFB0840C}"/>
          </ac:spMkLst>
        </pc:spChg>
        <pc:spChg chg="add del mod">
          <ac:chgData name="Hoang The" userId="9f16f8d006165ab0" providerId="LiveId" clId="{177F2F02-2DAD-4A22-A376-A079125CDC48}" dt="2024-10-11T16:54:39.136" v="758" actId="478"/>
          <ac:spMkLst>
            <pc:docMk/>
            <pc:sldMk cId="4187927195" sldId="351"/>
            <ac:spMk id="9" creationId="{1B237418-F3D0-3E5F-ACA9-4993E8FAF6F2}"/>
          </ac:spMkLst>
        </pc:spChg>
        <pc:picChg chg="add mod modCrop">
          <ac:chgData name="Hoang The" userId="9f16f8d006165ab0" providerId="LiveId" clId="{177F2F02-2DAD-4A22-A376-A079125CDC48}" dt="2024-10-11T16:55:21.160" v="765" actId="1076"/>
          <ac:picMkLst>
            <pc:docMk/>
            <pc:sldMk cId="4187927195" sldId="351"/>
            <ac:picMk id="6" creationId="{EFE96288-8DF0-0154-4021-969D4D58FF32}"/>
          </ac:picMkLst>
        </pc:picChg>
        <pc:picChg chg="del">
          <ac:chgData name="Hoang The" userId="9f16f8d006165ab0" providerId="LiveId" clId="{177F2F02-2DAD-4A22-A376-A079125CDC48}" dt="2024-10-11T16:54:23.373" v="755" actId="478"/>
          <ac:picMkLst>
            <pc:docMk/>
            <pc:sldMk cId="4187927195" sldId="351"/>
            <ac:picMk id="7" creationId="{6872A4B0-8179-2189-3824-04D2D2DE4CE1}"/>
          </ac:picMkLst>
        </pc:picChg>
        <pc:picChg chg="add mod">
          <ac:chgData name="Hoang The" userId="9f16f8d006165ab0" providerId="LiveId" clId="{177F2F02-2DAD-4A22-A376-A079125CDC48}" dt="2024-10-11T16:55:25.659" v="766" actId="1076"/>
          <ac:picMkLst>
            <pc:docMk/>
            <pc:sldMk cId="4187927195" sldId="351"/>
            <ac:picMk id="10" creationId="{275EFCE1-5DCD-AC6F-1CD0-D51E1B63C0AB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57910442" sldId="352"/>
        </pc:sldMkLst>
      </pc:sldChg>
      <pc:sldChg chg="add del">
        <pc:chgData name="Hoang The" userId="9f16f8d006165ab0" providerId="LiveId" clId="{177F2F02-2DAD-4A22-A376-A079125CDC48}" dt="2024-10-11T17:11:58.233" v="906" actId="47"/>
        <pc:sldMkLst>
          <pc:docMk/>
          <pc:sldMk cId="2945021948" sldId="352"/>
        </pc:sldMkLst>
      </pc:sldChg>
      <pc:sldChg chg="addSp modSp add mod">
        <pc:chgData name="Hoang The" userId="9f16f8d006165ab0" providerId="LiveId" clId="{177F2F02-2DAD-4A22-A376-A079125CDC48}" dt="2024-10-11T17:08:49.098" v="885" actId="1076"/>
        <pc:sldMkLst>
          <pc:docMk/>
          <pc:sldMk cId="68011884" sldId="353"/>
        </pc:sldMkLst>
        <pc:spChg chg="mod">
          <ac:chgData name="Hoang The" userId="9f16f8d006165ab0" providerId="LiveId" clId="{177F2F02-2DAD-4A22-A376-A079125CDC48}" dt="2024-10-11T17:03:24.824" v="819" actId="20577"/>
          <ac:spMkLst>
            <pc:docMk/>
            <pc:sldMk cId="68011884" sldId="353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08:38.141" v="882" actId="14100"/>
          <ac:spMkLst>
            <pc:docMk/>
            <pc:sldMk cId="68011884" sldId="353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1T17:08:38.141" v="882" actId="14100"/>
          <ac:picMkLst>
            <pc:docMk/>
            <pc:sldMk cId="68011884" sldId="353"/>
            <ac:picMk id="4098" creationId="{A72A3971-E1DC-141E-0E52-B168F277A5F0}"/>
          </ac:picMkLst>
        </pc:picChg>
        <pc:picChg chg="add mod">
          <ac:chgData name="Hoang The" userId="9f16f8d006165ab0" providerId="LiveId" clId="{177F2F02-2DAD-4A22-A376-A079125CDC48}" dt="2024-10-11T17:08:49.098" v="885" actId="1076"/>
          <ac:picMkLst>
            <pc:docMk/>
            <pc:sldMk cId="68011884" sldId="353"/>
            <ac:picMk id="4100" creationId="{CF9C3E3C-8980-72EC-FD51-5156379A3DF3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500016515" sldId="353"/>
        </pc:sldMkLst>
      </pc:sldChg>
      <pc:sldChg chg="modSp add mod">
        <pc:chgData name="Hoang The" userId="9f16f8d006165ab0" providerId="LiveId" clId="{177F2F02-2DAD-4A22-A376-A079125CDC48}" dt="2024-10-11T17:12:48.784" v="912" actId="113"/>
        <pc:sldMkLst>
          <pc:docMk/>
          <pc:sldMk cId="1657964807" sldId="354"/>
        </pc:sldMkLst>
        <pc:spChg chg="mod">
          <ac:chgData name="Hoang The" userId="9f16f8d006165ab0" providerId="LiveId" clId="{177F2F02-2DAD-4A22-A376-A079125CDC48}" dt="2024-10-11T17:12:48.784" v="912" actId="113"/>
          <ac:spMkLst>
            <pc:docMk/>
            <pc:sldMk cId="1657964807" sldId="354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8T15:55:06.905" v="73" actId="47"/>
        <pc:sldMkLst>
          <pc:docMk/>
          <pc:sldMk cId="3918950753" sldId="354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913210369" sldId="355"/>
        </pc:sldMkLst>
      </pc:sldChg>
      <pc:sldChg chg="add del">
        <pc:chgData name="Hoang The" userId="9f16f8d006165ab0" providerId="LiveId" clId="{177F2F02-2DAD-4A22-A376-A079125CDC48}" dt="2024-10-08T15:55:02.718" v="72" actId="47"/>
        <pc:sldMkLst>
          <pc:docMk/>
          <pc:sldMk cId="2147131423" sldId="355"/>
        </pc:sldMkLst>
      </pc:sldChg>
      <pc:sldChg chg="addSp delSp modSp add mod">
        <pc:chgData name="Hoang The" userId="9f16f8d006165ab0" providerId="LiveId" clId="{177F2F02-2DAD-4A22-A376-A079125CDC48}" dt="2024-10-11T17:11:08.035" v="898" actId="1076"/>
        <pc:sldMkLst>
          <pc:docMk/>
          <pc:sldMk cId="4104158297" sldId="355"/>
        </pc:sldMkLst>
        <pc:spChg chg="mod">
          <ac:chgData name="Hoang The" userId="9f16f8d006165ab0" providerId="LiveId" clId="{177F2F02-2DAD-4A22-A376-A079125CDC48}" dt="2024-10-11T17:06:10.318" v="850" actId="20577"/>
          <ac:spMkLst>
            <pc:docMk/>
            <pc:sldMk cId="4104158297" sldId="355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09:43.563" v="893" actId="20577"/>
          <ac:spMkLst>
            <pc:docMk/>
            <pc:sldMk cId="4104158297" sldId="355"/>
            <ac:spMk id="3" creationId="{88CB4E0E-ECE5-4628-8AFC-87C9EFB0840C}"/>
          </ac:spMkLst>
        </pc:spChg>
        <pc:spChg chg="add del">
          <ac:chgData name="Hoang The" userId="9f16f8d006165ab0" providerId="LiveId" clId="{177F2F02-2DAD-4A22-A376-A079125CDC48}" dt="2024-10-11T17:10:56.187" v="895" actId="478"/>
          <ac:spMkLst>
            <pc:docMk/>
            <pc:sldMk cId="4104158297" sldId="355"/>
            <ac:spMk id="4" creationId="{B67680BD-0699-68F6-24D8-7848FC30E074}"/>
          </ac:spMkLst>
        </pc:spChg>
        <pc:picChg chg="add mod">
          <ac:chgData name="Hoang The" userId="9f16f8d006165ab0" providerId="LiveId" clId="{177F2F02-2DAD-4A22-A376-A079125CDC48}" dt="2024-10-11T17:11:08.035" v="898" actId="1076"/>
          <ac:picMkLst>
            <pc:docMk/>
            <pc:sldMk cId="4104158297" sldId="355"/>
            <ac:picMk id="6148" creationId="{AD4F6FE1-748B-CC4C-AF0B-8C213284EA7D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662948088" sldId="356"/>
        </pc:sldMkLst>
      </pc:sldChg>
      <pc:sldChg chg="modSp add mod">
        <pc:chgData name="Hoang The" userId="9f16f8d006165ab0" providerId="LiveId" clId="{177F2F02-2DAD-4A22-A376-A079125CDC48}" dt="2024-10-11T17:12:52.581" v="913" actId="113"/>
        <pc:sldMkLst>
          <pc:docMk/>
          <pc:sldMk cId="4190009711" sldId="356"/>
        </pc:sldMkLst>
        <pc:spChg chg="mod">
          <ac:chgData name="Hoang The" userId="9f16f8d006165ab0" providerId="LiveId" clId="{177F2F02-2DAD-4A22-A376-A079125CDC48}" dt="2024-10-11T17:12:52.581" v="913" actId="113"/>
          <ac:spMkLst>
            <pc:docMk/>
            <pc:sldMk cId="4190009711" sldId="356"/>
            <ac:spMk id="3" creationId="{88CB4E0E-ECE5-4628-8AFC-87C9EFB0840C}"/>
          </ac:spMkLst>
        </pc:spChg>
      </pc:sldChg>
      <pc:sldChg chg="modSp add mod">
        <pc:chgData name="Hoang The" userId="9f16f8d006165ab0" providerId="LiveId" clId="{177F2F02-2DAD-4A22-A376-A079125CDC48}" dt="2024-10-11T17:12:43.902" v="911" actId="113"/>
        <pc:sldMkLst>
          <pc:docMk/>
          <pc:sldMk cId="3447535276" sldId="357"/>
        </pc:sldMkLst>
        <pc:spChg chg="mod">
          <ac:chgData name="Hoang The" userId="9f16f8d006165ab0" providerId="LiveId" clId="{177F2F02-2DAD-4A22-A376-A079125CDC48}" dt="2024-10-11T17:12:43.902" v="911" actId="113"/>
          <ac:spMkLst>
            <pc:docMk/>
            <pc:sldMk cId="3447535276" sldId="357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448737670" sldId="357"/>
        </pc:sldMkLst>
      </pc:sldChg>
      <pc:sldChg chg="modSp add mod">
        <pc:chgData name="Hoang The" userId="9f16f8d006165ab0" providerId="LiveId" clId="{177F2F02-2DAD-4A22-A376-A079125CDC48}" dt="2024-10-11T17:13:22.538" v="919" actId="12"/>
        <pc:sldMkLst>
          <pc:docMk/>
          <pc:sldMk cId="1924372461" sldId="358"/>
        </pc:sldMkLst>
        <pc:spChg chg="mod">
          <ac:chgData name="Hoang The" userId="9f16f8d006165ab0" providerId="LiveId" clId="{177F2F02-2DAD-4A22-A376-A079125CDC48}" dt="2024-10-11T17:13:22.538" v="919" actId="12"/>
          <ac:spMkLst>
            <pc:docMk/>
            <pc:sldMk cId="1924372461" sldId="358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4044993146" sldId="358"/>
        </pc:sldMkLst>
      </pc:sldChg>
      <pc:sldChg chg="modSp add mod">
        <pc:chgData name="Hoang The" userId="9f16f8d006165ab0" providerId="LiveId" clId="{177F2F02-2DAD-4A22-A376-A079125CDC48}" dt="2024-10-11T17:14:25.884" v="954" actId="12"/>
        <pc:sldMkLst>
          <pc:docMk/>
          <pc:sldMk cId="1190094885" sldId="359"/>
        </pc:sldMkLst>
        <pc:spChg chg="mod">
          <ac:chgData name="Hoang The" userId="9f16f8d006165ab0" providerId="LiveId" clId="{177F2F02-2DAD-4A22-A376-A079125CDC48}" dt="2024-10-11T17:13:57.344" v="948" actId="20577"/>
          <ac:spMkLst>
            <pc:docMk/>
            <pc:sldMk cId="1190094885" sldId="359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14:25.884" v="954" actId="12"/>
          <ac:spMkLst>
            <pc:docMk/>
            <pc:sldMk cId="1190094885" sldId="359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612555830" sldId="359"/>
        </pc:sldMkLst>
      </pc:sldChg>
      <pc:sldChg chg="addSp modSp add mod">
        <pc:chgData name="Hoang The" userId="9f16f8d006165ab0" providerId="LiveId" clId="{177F2F02-2DAD-4A22-A376-A079125CDC48}" dt="2024-10-11T17:16:49.203" v="971" actId="1076"/>
        <pc:sldMkLst>
          <pc:docMk/>
          <pc:sldMk cId="1379914429" sldId="360"/>
        </pc:sldMkLst>
        <pc:spChg chg="mod">
          <ac:chgData name="Hoang The" userId="9f16f8d006165ab0" providerId="LiveId" clId="{177F2F02-2DAD-4A22-A376-A079125CDC48}" dt="2024-10-11T17:15:10.152" v="957" actId="20577"/>
          <ac:spMkLst>
            <pc:docMk/>
            <pc:sldMk cId="1379914429" sldId="360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15:45.757" v="968" actId="20577"/>
          <ac:spMkLst>
            <pc:docMk/>
            <pc:sldMk cId="1379914429" sldId="360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1T17:16:49.203" v="971" actId="1076"/>
          <ac:picMkLst>
            <pc:docMk/>
            <pc:sldMk cId="1379914429" sldId="360"/>
            <ac:picMk id="7170" creationId="{B572AD5F-26B9-4BB3-4C5C-C89FAD84A634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569340617" sldId="360"/>
        </pc:sldMkLst>
      </pc:sldChg>
      <pc:sldChg chg="modSp add mod">
        <pc:chgData name="Hoang The" userId="9f16f8d006165ab0" providerId="LiveId" clId="{177F2F02-2DAD-4A22-A376-A079125CDC48}" dt="2024-10-11T17:17:38.085" v="985" actId="12"/>
        <pc:sldMkLst>
          <pc:docMk/>
          <pc:sldMk cId="2496104833" sldId="361"/>
        </pc:sldMkLst>
        <pc:spChg chg="mod">
          <ac:chgData name="Hoang The" userId="9f16f8d006165ab0" providerId="LiveId" clId="{177F2F02-2DAD-4A22-A376-A079125CDC48}" dt="2024-10-11T17:17:38.085" v="985" actId="12"/>
          <ac:spMkLst>
            <pc:docMk/>
            <pc:sldMk cId="2496104833" sldId="361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951864033" sldId="361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124538381" sldId="362"/>
        </pc:sldMkLst>
      </pc:sldChg>
      <pc:sldChg chg="modSp add mod">
        <pc:chgData name="Hoang The" userId="9f16f8d006165ab0" providerId="LiveId" clId="{177F2F02-2DAD-4A22-A376-A079125CDC48}" dt="2024-10-11T17:18:16.540" v="999" actId="12"/>
        <pc:sldMkLst>
          <pc:docMk/>
          <pc:sldMk cId="4067759689" sldId="362"/>
        </pc:sldMkLst>
        <pc:spChg chg="mod">
          <ac:chgData name="Hoang The" userId="9f16f8d006165ab0" providerId="LiveId" clId="{177F2F02-2DAD-4A22-A376-A079125CDC48}" dt="2024-10-11T17:18:16.540" v="999" actId="12"/>
          <ac:spMkLst>
            <pc:docMk/>
            <pc:sldMk cId="4067759689" sldId="362"/>
            <ac:spMk id="3" creationId="{88CB4E0E-ECE5-4628-8AFC-87C9EFB0840C}"/>
          </ac:spMkLst>
        </pc:spChg>
      </pc:sldChg>
      <pc:sldChg chg="modSp add mod">
        <pc:chgData name="Hoang The" userId="9f16f8d006165ab0" providerId="LiveId" clId="{177F2F02-2DAD-4A22-A376-A079125CDC48}" dt="2024-10-11T17:18:50.661" v="1011" actId="21"/>
        <pc:sldMkLst>
          <pc:docMk/>
          <pc:sldMk cId="1731080592" sldId="363"/>
        </pc:sldMkLst>
        <pc:spChg chg="mod">
          <ac:chgData name="Hoang The" userId="9f16f8d006165ab0" providerId="LiveId" clId="{177F2F02-2DAD-4A22-A376-A079125CDC48}" dt="2024-10-11T17:18:50.661" v="1011" actId="21"/>
          <ac:spMkLst>
            <pc:docMk/>
            <pc:sldMk cId="1731080592" sldId="363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4175108908" sldId="363"/>
        </pc:sldMkLst>
      </pc:sldChg>
      <pc:sldChg chg="modSp add mod">
        <pc:chgData name="Hoang The" userId="9f16f8d006165ab0" providerId="LiveId" clId="{177F2F02-2DAD-4A22-A376-A079125CDC48}" dt="2024-10-11T17:19:19.568" v="1019" actId="12"/>
        <pc:sldMkLst>
          <pc:docMk/>
          <pc:sldMk cId="800111525" sldId="364"/>
        </pc:sldMkLst>
        <pc:spChg chg="mod">
          <ac:chgData name="Hoang The" userId="9f16f8d006165ab0" providerId="LiveId" clId="{177F2F02-2DAD-4A22-A376-A079125CDC48}" dt="2024-10-11T17:19:19.568" v="1019" actId="12"/>
          <ac:spMkLst>
            <pc:docMk/>
            <pc:sldMk cId="800111525" sldId="364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493661876" sldId="364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903412330" sldId="365"/>
        </pc:sldMkLst>
      </pc:sldChg>
      <pc:sldChg chg="modSp add mod">
        <pc:chgData name="Hoang The" userId="9f16f8d006165ab0" providerId="LiveId" clId="{177F2F02-2DAD-4A22-A376-A079125CDC48}" dt="2024-10-11T17:19:13.604" v="1018" actId="12"/>
        <pc:sldMkLst>
          <pc:docMk/>
          <pc:sldMk cId="4116565197" sldId="365"/>
        </pc:sldMkLst>
        <pc:spChg chg="mod">
          <ac:chgData name="Hoang The" userId="9f16f8d006165ab0" providerId="LiveId" clId="{177F2F02-2DAD-4A22-A376-A079125CDC48}" dt="2024-10-11T17:19:13.604" v="1018" actId="12"/>
          <ac:spMkLst>
            <pc:docMk/>
            <pc:sldMk cId="4116565197" sldId="365"/>
            <ac:spMk id="3" creationId="{88CB4E0E-ECE5-4628-8AFC-87C9EFB0840C}"/>
          </ac:spMkLst>
        </pc:spChg>
      </pc:sldChg>
      <pc:sldChg chg="modSp add mod">
        <pc:chgData name="Hoang The" userId="9f16f8d006165ab0" providerId="LiveId" clId="{177F2F02-2DAD-4A22-A376-A079125CDC48}" dt="2024-10-11T17:20:44.501" v="1029" actId="12"/>
        <pc:sldMkLst>
          <pc:docMk/>
          <pc:sldMk cId="37191320" sldId="366"/>
        </pc:sldMkLst>
        <pc:spChg chg="mod">
          <ac:chgData name="Hoang The" userId="9f16f8d006165ab0" providerId="LiveId" clId="{177F2F02-2DAD-4A22-A376-A079125CDC48}" dt="2024-10-11T17:20:06.185" v="1022" actId="20577"/>
          <ac:spMkLst>
            <pc:docMk/>
            <pc:sldMk cId="37191320" sldId="366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20:44.501" v="1029" actId="12"/>
          <ac:spMkLst>
            <pc:docMk/>
            <pc:sldMk cId="37191320" sldId="366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001531417" sldId="366"/>
        </pc:sldMkLst>
      </pc:sldChg>
      <pc:sldChg chg="modSp add mod">
        <pc:chgData name="Hoang The" userId="9f16f8d006165ab0" providerId="LiveId" clId="{177F2F02-2DAD-4A22-A376-A079125CDC48}" dt="2024-10-11T17:24:39.344" v="1065" actId="20577"/>
        <pc:sldMkLst>
          <pc:docMk/>
          <pc:sldMk cId="21847888" sldId="367"/>
        </pc:sldMkLst>
        <pc:spChg chg="mod">
          <ac:chgData name="Hoang The" userId="9f16f8d006165ab0" providerId="LiveId" clId="{177F2F02-2DAD-4A22-A376-A079125CDC48}" dt="2024-10-11T17:21:12.047" v="1032" actId="20577"/>
          <ac:spMkLst>
            <pc:docMk/>
            <pc:sldMk cId="21847888" sldId="367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24:39.344" v="1065" actId="20577"/>
          <ac:spMkLst>
            <pc:docMk/>
            <pc:sldMk cId="21847888" sldId="367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347897167" sldId="367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765752665" sldId="368"/>
        </pc:sldMkLst>
      </pc:sldChg>
      <pc:sldChg chg="addSp delSp modSp add mod">
        <pc:chgData name="Hoang The" userId="9f16f8d006165ab0" providerId="LiveId" clId="{177F2F02-2DAD-4A22-A376-A079125CDC48}" dt="2024-10-11T17:22:59.826" v="1059"/>
        <pc:sldMkLst>
          <pc:docMk/>
          <pc:sldMk cId="1937665519" sldId="368"/>
        </pc:sldMkLst>
        <pc:spChg chg="mod">
          <ac:chgData name="Hoang The" userId="9f16f8d006165ab0" providerId="LiveId" clId="{177F2F02-2DAD-4A22-A376-A079125CDC48}" dt="2024-10-11T17:22:15.192" v="1053" actId="20577"/>
          <ac:spMkLst>
            <pc:docMk/>
            <pc:sldMk cId="1937665519" sldId="368"/>
            <ac:spMk id="2" creationId="{631305F2-4D75-4D76-BA59-F00627AB838F}"/>
          </ac:spMkLst>
        </pc:spChg>
        <pc:spChg chg="del mod">
          <ac:chgData name="Hoang The" userId="9f16f8d006165ab0" providerId="LiveId" clId="{177F2F02-2DAD-4A22-A376-A079125CDC48}" dt="2024-10-11T17:22:31.753" v="1055"/>
          <ac:spMkLst>
            <pc:docMk/>
            <pc:sldMk cId="1937665519" sldId="368"/>
            <ac:spMk id="3" creationId="{88CB4E0E-ECE5-4628-8AFC-87C9EFB0840C}"/>
          </ac:spMkLst>
        </pc:spChg>
        <pc:graphicFrameChg chg="add mod modGraphic">
          <ac:chgData name="Hoang The" userId="9f16f8d006165ab0" providerId="LiveId" clId="{177F2F02-2DAD-4A22-A376-A079125CDC48}" dt="2024-10-11T17:22:59.826" v="1059"/>
          <ac:graphicFrameMkLst>
            <pc:docMk/>
            <pc:sldMk cId="1937665519" sldId="368"/>
            <ac:graphicFrameMk id="4" creationId="{DF734E15-F704-22CE-FC40-2B9922D9D43A}"/>
          </ac:graphicFrameMkLst>
        </pc:graphicFrameChg>
      </pc:sldChg>
      <pc:sldChg chg="modSp add mod">
        <pc:chgData name="Hoang The" userId="9f16f8d006165ab0" providerId="LiveId" clId="{177F2F02-2DAD-4A22-A376-A079125CDC48}" dt="2024-10-11T17:24:15.802" v="1062" actId="20577"/>
        <pc:sldMkLst>
          <pc:docMk/>
          <pc:sldMk cId="1139979349" sldId="369"/>
        </pc:sldMkLst>
        <pc:spChg chg="mod">
          <ac:chgData name="Hoang The" userId="9f16f8d006165ab0" providerId="LiveId" clId="{177F2F02-2DAD-4A22-A376-A079125CDC48}" dt="2024-10-11T17:24:15.802" v="1062" actId="20577"/>
          <ac:spMkLst>
            <pc:docMk/>
            <pc:sldMk cId="1139979349" sldId="369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411506624" sldId="369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906535074" sldId="370"/>
        </pc:sldMkLst>
      </pc:sldChg>
      <pc:sldChg chg="add">
        <pc:chgData name="Hoang The" userId="9f16f8d006165ab0" providerId="LiveId" clId="{177F2F02-2DAD-4A22-A376-A079125CDC48}" dt="2024-10-11T17:25:09.350" v="1066" actId="2890"/>
        <pc:sldMkLst>
          <pc:docMk/>
          <pc:sldMk cId="1129083951" sldId="370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843767441" sldId="371"/>
        </pc:sldMkLst>
      </pc:sldChg>
      <pc:sldChg chg="addSp delSp modSp add mod">
        <pc:chgData name="Hoang The" userId="9f16f8d006165ab0" providerId="LiveId" clId="{177F2F02-2DAD-4A22-A376-A079125CDC48}" dt="2024-10-11T17:26:15.877" v="1082" actId="113"/>
        <pc:sldMkLst>
          <pc:docMk/>
          <pc:sldMk cId="2870651903" sldId="371"/>
        </pc:sldMkLst>
        <pc:spChg chg="mod">
          <ac:chgData name="Hoang The" userId="9f16f8d006165ab0" providerId="LiveId" clId="{177F2F02-2DAD-4A22-A376-A079125CDC48}" dt="2024-10-11T17:25:43.006" v="1071" actId="20577"/>
          <ac:spMkLst>
            <pc:docMk/>
            <pc:sldMk cId="2870651903" sldId="371"/>
            <ac:spMk id="2" creationId="{631305F2-4D75-4D76-BA59-F00627AB838F}"/>
          </ac:spMkLst>
        </pc:spChg>
        <pc:spChg chg="add mod">
          <ac:chgData name="Hoang The" userId="9f16f8d006165ab0" providerId="LiveId" clId="{177F2F02-2DAD-4A22-A376-A079125CDC48}" dt="2024-10-11T17:26:15.877" v="1082" actId="113"/>
          <ac:spMkLst>
            <pc:docMk/>
            <pc:sldMk cId="2870651903" sldId="371"/>
            <ac:spMk id="5" creationId="{6CB924EA-478A-9D14-CA24-460F75BB5E27}"/>
          </ac:spMkLst>
        </pc:spChg>
        <pc:graphicFrameChg chg="del">
          <ac:chgData name="Hoang The" userId="9f16f8d006165ab0" providerId="LiveId" clId="{177F2F02-2DAD-4A22-A376-A079125CDC48}" dt="2024-10-11T17:25:49.786" v="1072" actId="478"/>
          <ac:graphicFrameMkLst>
            <pc:docMk/>
            <pc:sldMk cId="2870651903" sldId="371"/>
            <ac:graphicFrameMk id="4" creationId="{DF734E15-F704-22CE-FC40-2B9922D9D43A}"/>
          </ac:graphicFrameMkLst>
        </pc:graphicFrameChg>
      </pc:sldChg>
      <pc:sldChg chg="delSp modSp add mod ord">
        <pc:chgData name="Hoang The" userId="9f16f8d006165ab0" providerId="LiveId" clId="{177F2F02-2DAD-4A22-A376-A079125CDC48}" dt="2024-10-11T17:28:14.372" v="1150" actId="478"/>
        <pc:sldMkLst>
          <pc:docMk/>
          <pc:sldMk cId="263983027" sldId="372"/>
        </pc:sldMkLst>
        <pc:spChg chg="mod">
          <ac:chgData name="Hoang The" userId="9f16f8d006165ab0" providerId="LiveId" clId="{177F2F02-2DAD-4A22-A376-A079125CDC48}" dt="2024-10-11T17:28:10.323" v="1149" actId="20577"/>
          <ac:spMkLst>
            <pc:docMk/>
            <pc:sldMk cId="263983027" sldId="372"/>
            <ac:spMk id="8" creationId="{85AEE1CE-5FD0-9308-886B-7A750A00DEC6}"/>
          </ac:spMkLst>
        </pc:spChg>
        <pc:spChg chg="del">
          <ac:chgData name="Hoang The" userId="9f16f8d006165ab0" providerId="LiveId" clId="{177F2F02-2DAD-4A22-A376-A079125CDC48}" dt="2024-10-11T17:28:14.372" v="1150" actId="478"/>
          <ac:spMkLst>
            <pc:docMk/>
            <pc:sldMk cId="263983027" sldId="372"/>
            <ac:spMk id="9" creationId="{EE869C6F-AAC7-0EDE-1BC6-3004C0433A3B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300812304" sldId="372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879299553" sldId="373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607273670" sldId="374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233976689" sldId="375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21657532" sldId="376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878135405" sldId="377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744527926" sldId="378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243470075" sldId="379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7683937" sldId="380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648862863" sldId="381"/>
        </pc:sldMkLst>
      </pc:sldChg>
    </pc:docChg>
  </pc:docChgLst>
  <pc:docChgLst>
    <pc:chgData name="Hoang The" userId="9f16f8d006165ab0" providerId="LiveId" clId="{8ACDCCBD-F577-43A4-81CB-414C9F77C123}"/>
    <pc:docChg chg="delSld modSld">
      <pc:chgData name="Hoang The" userId="9f16f8d006165ab0" providerId="LiveId" clId="{8ACDCCBD-F577-43A4-81CB-414C9F77C123}" dt="2024-08-19T14:41:08.940" v="2" actId="20577"/>
      <pc:docMkLst>
        <pc:docMk/>
      </pc:docMkLst>
      <pc:sldChg chg="modSp mod">
        <pc:chgData name="Hoang The" userId="9f16f8d006165ab0" providerId="LiveId" clId="{8ACDCCBD-F577-43A4-81CB-414C9F77C123}" dt="2024-08-19T14:41:08.940" v="2" actId="20577"/>
        <pc:sldMkLst>
          <pc:docMk/>
          <pc:sldMk cId="1980478605" sldId="277"/>
        </pc:sldMkLst>
        <pc:spChg chg="mod">
          <ac:chgData name="Hoang The" userId="9f16f8d006165ab0" providerId="LiveId" clId="{8ACDCCBD-F577-43A4-81CB-414C9F77C123}" dt="2024-08-19T14:41:08.940" v="2" actId="20577"/>
          <ac:spMkLst>
            <pc:docMk/>
            <pc:sldMk cId="1980478605" sldId="277"/>
            <ac:spMk id="2" creationId="{85AEE1CE-5FD0-9308-886B-7A750A00DEC6}"/>
          </ac:spMkLst>
        </pc:spChg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1645421403" sldId="325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555546765" sldId="326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3615308220" sldId="327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2861856772" sldId="328"/>
        </pc:sldMkLst>
      </pc:sldChg>
    </pc:docChg>
  </pc:docChgLst>
  <pc:docChgLst>
    <pc:chgData name="Hoang The" userId="9f16f8d006165ab0" providerId="LiveId" clId="{071055CD-5FC7-46E0-8633-0ECDEEB62A80}"/>
    <pc:docChg chg="undo custSel addSld modSld sldOrd">
      <pc:chgData name="Hoang The" userId="9f16f8d006165ab0" providerId="LiveId" clId="{071055CD-5FC7-46E0-8633-0ECDEEB62A80}" dt="2024-08-16T16:40:51.754" v="396" actId="1076"/>
      <pc:docMkLst>
        <pc:docMk/>
      </pc:docMkLst>
      <pc:sldChg chg="ord">
        <pc:chgData name="Hoang The" userId="9f16f8d006165ab0" providerId="LiveId" clId="{071055CD-5FC7-46E0-8633-0ECDEEB62A80}" dt="2024-08-16T16:09:32.238" v="2"/>
        <pc:sldMkLst>
          <pc:docMk/>
          <pc:sldMk cId="1980478605" sldId="277"/>
        </pc:sldMkLst>
      </pc:sldChg>
      <pc:sldChg chg="modSp mod">
        <pc:chgData name="Hoang The" userId="9f16f8d006165ab0" providerId="LiveId" clId="{071055CD-5FC7-46E0-8633-0ECDEEB62A80}" dt="2024-08-16T16:21:10.264" v="242" actId="20577"/>
        <pc:sldMkLst>
          <pc:docMk/>
          <pc:sldMk cId="4107828750" sldId="285"/>
        </pc:sldMkLst>
        <pc:spChg chg="mod">
          <ac:chgData name="Hoang The" userId="9f16f8d006165ab0" providerId="LiveId" clId="{071055CD-5FC7-46E0-8633-0ECDEEB62A80}" dt="2024-08-16T16:21:10.264" v="242" actId="20577"/>
          <ac:spMkLst>
            <pc:docMk/>
            <pc:sldMk cId="4107828750" sldId="285"/>
            <ac:spMk id="3" creationId="{88CB4E0E-ECE5-4628-8AFC-87C9EFB0840C}"/>
          </ac:spMkLst>
        </pc:spChg>
      </pc:sldChg>
      <pc:sldChg chg="delSp modSp new mod">
        <pc:chgData name="Hoang The" userId="9f16f8d006165ab0" providerId="LiveId" clId="{071055CD-5FC7-46E0-8633-0ECDEEB62A80}" dt="2024-08-16T16:12:22.593" v="53" actId="20577"/>
        <pc:sldMkLst>
          <pc:docMk/>
          <pc:sldMk cId="1645421403" sldId="325"/>
        </pc:sldMkLst>
        <pc:spChg chg="mod">
          <ac:chgData name="Hoang The" userId="9f16f8d006165ab0" providerId="LiveId" clId="{071055CD-5FC7-46E0-8633-0ECDEEB62A80}" dt="2024-08-16T16:12:22.593" v="53" actId="20577"/>
          <ac:spMkLst>
            <pc:docMk/>
            <pc:sldMk cId="1645421403" sldId="325"/>
            <ac:spMk id="2" creationId="{A6706895-7523-B11D-9B01-01446EE524CA}"/>
          </ac:spMkLst>
        </pc:spChg>
        <pc:spChg chg="del">
          <ac:chgData name="Hoang The" userId="9f16f8d006165ab0" providerId="LiveId" clId="{071055CD-5FC7-46E0-8633-0ECDEEB62A80}" dt="2024-08-16T16:10:04.326" v="27" actId="478"/>
          <ac:spMkLst>
            <pc:docMk/>
            <pc:sldMk cId="1645421403" sldId="325"/>
            <ac:spMk id="3" creationId="{FFFD2120-B662-0241-E39F-F86F36804C9C}"/>
          </ac:spMkLst>
        </pc:spChg>
      </pc:sldChg>
      <pc:sldChg chg="delSp modSp new mod">
        <pc:chgData name="Hoang The" userId="9f16f8d006165ab0" providerId="LiveId" clId="{071055CD-5FC7-46E0-8633-0ECDEEB62A80}" dt="2024-08-16T16:12:56.688" v="87" actId="478"/>
        <pc:sldMkLst>
          <pc:docMk/>
          <pc:sldMk cId="555546765" sldId="326"/>
        </pc:sldMkLst>
        <pc:spChg chg="mod">
          <ac:chgData name="Hoang The" userId="9f16f8d006165ab0" providerId="LiveId" clId="{071055CD-5FC7-46E0-8633-0ECDEEB62A80}" dt="2024-08-16T16:12:44.528" v="86" actId="20577"/>
          <ac:spMkLst>
            <pc:docMk/>
            <pc:sldMk cId="555546765" sldId="326"/>
            <ac:spMk id="2" creationId="{8F2E64F9-9533-4B8E-CF28-C8C33ABB71F5}"/>
          </ac:spMkLst>
        </pc:spChg>
        <pc:spChg chg="del">
          <ac:chgData name="Hoang The" userId="9f16f8d006165ab0" providerId="LiveId" clId="{071055CD-5FC7-46E0-8633-0ECDEEB62A80}" dt="2024-08-16T16:12:56.688" v="87" actId="478"/>
          <ac:spMkLst>
            <pc:docMk/>
            <pc:sldMk cId="555546765" sldId="326"/>
            <ac:spMk id="3" creationId="{43EC063D-CD97-194A-B5E1-FFEC827BD8D0}"/>
          </ac:spMkLst>
        </pc:spChg>
      </pc:sldChg>
      <pc:sldChg chg="modSp add mod ord">
        <pc:chgData name="Hoang The" userId="9f16f8d006165ab0" providerId="LiveId" clId="{071055CD-5FC7-46E0-8633-0ECDEEB62A80}" dt="2024-08-16T16:17:31.639" v="135"/>
        <pc:sldMkLst>
          <pc:docMk/>
          <pc:sldMk cId="3615308220" sldId="327"/>
        </pc:sldMkLst>
        <pc:spChg chg="mod">
          <ac:chgData name="Hoang The" userId="9f16f8d006165ab0" providerId="LiveId" clId="{071055CD-5FC7-46E0-8633-0ECDEEB62A80}" dt="2024-08-16T16:13:13.564" v="99" actId="20577"/>
          <ac:spMkLst>
            <pc:docMk/>
            <pc:sldMk cId="3615308220" sldId="327"/>
            <ac:spMk id="2" creationId="{8F2E64F9-9533-4B8E-CF28-C8C33ABB71F5}"/>
          </ac:spMkLst>
        </pc:spChg>
      </pc:sldChg>
      <pc:sldChg chg="modSp add mod">
        <pc:chgData name="Hoang The" userId="9f16f8d006165ab0" providerId="LiveId" clId="{071055CD-5FC7-46E0-8633-0ECDEEB62A80}" dt="2024-08-16T16:15:06.661" v="133" actId="20577"/>
        <pc:sldMkLst>
          <pc:docMk/>
          <pc:sldMk cId="2861856772" sldId="328"/>
        </pc:sldMkLst>
        <pc:spChg chg="mod">
          <ac:chgData name="Hoang The" userId="9f16f8d006165ab0" providerId="LiveId" clId="{071055CD-5FC7-46E0-8633-0ECDEEB62A80}" dt="2024-08-16T16:15:06.661" v="133" actId="20577"/>
          <ac:spMkLst>
            <pc:docMk/>
            <pc:sldMk cId="2861856772" sldId="328"/>
            <ac:spMk id="2" creationId="{8F2E64F9-9533-4B8E-CF28-C8C33ABB71F5}"/>
          </ac:spMkLst>
        </pc:spChg>
      </pc:sldChg>
      <pc:sldChg chg="addSp delSp modSp add mod modClrScheme chgLayout">
        <pc:chgData name="Hoang The" userId="9f16f8d006165ab0" providerId="LiveId" clId="{071055CD-5FC7-46E0-8633-0ECDEEB62A80}" dt="2024-08-16T16:31:07.948" v="312" actId="20577"/>
        <pc:sldMkLst>
          <pc:docMk/>
          <pc:sldMk cId="3368344023" sldId="329"/>
        </pc:sldMkLst>
        <pc:spChg chg="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2" creationId="{631305F2-4D75-4D76-BA59-F00627AB838F}"/>
          </ac:spMkLst>
        </pc:spChg>
        <pc:spChg chg="mod ord">
          <ac:chgData name="Hoang The" userId="9f16f8d006165ab0" providerId="LiveId" clId="{071055CD-5FC7-46E0-8633-0ECDEEB62A80}" dt="2024-08-16T16:31:07.948" v="312" actId="20577"/>
          <ac:spMkLst>
            <pc:docMk/>
            <pc:sldMk cId="3368344023" sldId="329"/>
            <ac:spMk id="3" creationId="{88CB4E0E-ECE5-4628-8AFC-87C9EFB0840C}"/>
          </ac:spMkLst>
        </pc:spChg>
        <pc:spChg chg="add del 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1031" creationId="{27F6658B-F864-E16E-7DF6-6B4C46415ECB}"/>
          </ac:spMkLst>
        </pc:spChg>
        <pc:spChg chg="add del 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1033" creationId="{9D4A5CD0-8041-364F-059E-F7BFDE7011FC}"/>
          </ac:spMkLst>
        </pc:spChg>
        <pc:picChg chg="add del mod">
          <ac:chgData name="Hoang The" userId="9f16f8d006165ab0" providerId="LiveId" clId="{071055CD-5FC7-46E0-8633-0ECDEEB62A80}" dt="2024-08-16T16:30:09.398" v="302" actId="26606"/>
          <ac:picMkLst>
            <pc:docMk/>
            <pc:sldMk cId="3368344023" sldId="329"/>
            <ac:picMk id="1026" creationId="{D701AC6A-44C3-D590-F276-D7EF7FC0AE11}"/>
          </ac:picMkLst>
        </pc:picChg>
        <pc:picChg chg="add mod">
          <ac:chgData name="Hoang The" userId="9f16f8d006165ab0" providerId="LiveId" clId="{071055CD-5FC7-46E0-8633-0ECDEEB62A80}" dt="2024-08-16T16:30:49.092" v="311" actId="1076"/>
          <ac:picMkLst>
            <pc:docMk/>
            <pc:sldMk cId="3368344023" sldId="329"/>
            <ac:picMk id="1028" creationId="{7FEFAD78-3C38-E595-DC4C-7F0DC91D6789}"/>
          </ac:picMkLst>
        </pc:picChg>
      </pc:sldChg>
      <pc:sldChg chg="addSp delSp modSp add mod">
        <pc:chgData name="Hoang The" userId="9f16f8d006165ab0" providerId="LiveId" clId="{071055CD-5FC7-46E0-8633-0ECDEEB62A80}" dt="2024-08-16T16:34:36.529" v="328" actId="1076"/>
        <pc:sldMkLst>
          <pc:docMk/>
          <pc:sldMk cId="416996027" sldId="330"/>
        </pc:sldMkLst>
        <pc:spChg chg="add del mod">
          <ac:chgData name="Hoang The" userId="9f16f8d006165ab0" providerId="LiveId" clId="{071055CD-5FC7-46E0-8633-0ECDEEB62A80}" dt="2024-08-16T16:34:17.986" v="326" actId="478"/>
          <ac:spMkLst>
            <pc:docMk/>
            <pc:sldMk cId="416996027" sldId="330"/>
            <ac:spMk id="3" creationId="{88CB4E0E-ECE5-4628-8AFC-87C9EFB0840C}"/>
          </ac:spMkLst>
        </pc:spChg>
        <pc:spChg chg="add del">
          <ac:chgData name="Hoang The" userId="9f16f8d006165ab0" providerId="LiveId" clId="{071055CD-5FC7-46E0-8633-0ECDEEB62A80}" dt="2024-08-16T16:34:17.986" v="326" actId="478"/>
          <ac:spMkLst>
            <pc:docMk/>
            <pc:sldMk cId="416996027" sldId="330"/>
            <ac:spMk id="4" creationId="{18653E02-4AF7-DB15-1ED6-A8CE5D98397D}"/>
          </ac:spMkLst>
        </pc:spChg>
        <pc:spChg chg="add mod">
          <ac:chgData name="Hoang The" userId="9f16f8d006165ab0" providerId="LiveId" clId="{071055CD-5FC7-46E0-8633-0ECDEEB62A80}" dt="2024-08-16T16:34:16.838" v="325" actId="478"/>
          <ac:spMkLst>
            <pc:docMk/>
            <pc:sldMk cId="416996027" sldId="330"/>
            <ac:spMk id="5" creationId="{210F6A10-B331-90DA-06ED-A0C378301510}"/>
          </ac:spMkLst>
        </pc:spChg>
        <pc:picChg chg="del">
          <ac:chgData name="Hoang The" userId="9f16f8d006165ab0" providerId="LiveId" clId="{071055CD-5FC7-46E0-8633-0ECDEEB62A80}" dt="2024-08-16T16:31:40.790" v="318" actId="478"/>
          <ac:picMkLst>
            <pc:docMk/>
            <pc:sldMk cId="416996027" sldId="330"/>
            <ac:picMk id="1028" creationId="{7FEFAD78-3C38-E595-DC4C-7F0DC91D6789}"/>
          </ac:picMkLst>
        </pc:picChg>
        <pc:picChg chg="add mod">
          <ac:chgData name="Hoang The" userId="9f16f8d006165ab0" providerId="LiveId" clId="{071055CD-5FC7-46E0-8633-0ECDEEB62A80}" dt="2024-08-16T16:34:36.529" v="328" actId="1076"/>
          <ac:picMkLst>
            <pc:docMk/>
            <pc:sldMk cId="416996027" sldId="330"/>
            <ac:picMk id="2052" creationId="{29ADA6CC-75C8-793F-F0F1-A0AADFC449E0}"/>
          </ac:picMkLst>
        </pc:picChg>
      </pc:sldChg>
      <pc:sldChg chg="addSp delSp modSp add mod">
        <pc:chgData name="Hoang The" userId="9f16f8d006165ab0" providerId="LiveId" clId="{071055CD-5FC7-46E0-8633-0ECDEEB62A80}" dt="2024-08-16T16:35:33.171" v="338" actId="113"/>
        <pc:sldMkLst>
          <pc:docMk/>
          <pc:sldMk cId="632775677" sldId="331"/>
        </pc:sldMkLst>
        <pc:spChg chg="mod">
          <ac:chgData name="Hoang The" userId="9f16f8d006165ab0" providerId="LiveId" clId="{071055CD-5FC7-46E0-8633-0ECDEEB62A80}" dt="2024-08-16T16:35:33.171" v="338" actId="113"/>
          <ac:spMkLst>
            <pc:docMk/>
            <pc:sldMk cId="632775677" sldId="331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5:00.961" v="330" actId="478"/>
          <ac:picMkLst>
            <pc:docMk/>
            <pc:sldMk cId="632775677" sldId="331"/>
            <ac:picMk id="2052" creationId="{29ADA6CC-75C8-793F-F0F1-A0AADFC449E0}"/>
          </ac:picMkLst>
        </pc:picChg>
        <pc:picChg chg="add mod">
          <ac:chgData name="Hoang The" userId="9f16f8d006165ab0" providerId="LiveId" clId="{071055CD-5FC7-46E0-8633-0ECDEEB62A80}" dt="2024-08-16T16:35:05.492" v="332" actId="1076"/>
          <ac:picMkLst>
            <pc:docMk/>
            <pc:sldMk cId="632775677" sldId="331"/>
            <ac:picMk id="3074" creationId="{F806D115-B193-870B-DDAC-A88BE35E0494}"/>
          </ac:picMkLst>
        </pc:picChg>
      </pc:sldChg>
      <pc:sldChg chg="addSp delSp modSp add mod">
        <pc:chgData name="Hoang The" userId="9f16f8d006165ab0" providerId="LiveId" clId="{071055CD-5FC7-46E0-8633-0ECDEEB62A80}" dt="2024-08-16T16:37:24.543" v="348" actId="1076"/>
        <pc:sldMkLst>
          <pc:docMk/>
          <pc:sldMk cId="2774444058" sldId="332"/>
        </pc:sldMkLst>
        <pc:spChg chg="mod">
          <ac:chgData name="Hoang The" userId="9f16f8d006165ab0" providerId="LiveId" clId="{071055CD-5FC7-46E0-8633-0ECDEEB62A80}" dt="2024-08-16T16:36:46.775" v="345" actId="113"/>
          <ac:spMkLst>
            <pc:docMk/>
            <pc:sldMk cId="2774444058" sldId="332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7:18.786" v="346" actId="478"/>
          <ac:picMkLst>
            <pc:docMk/>
            <pc:sldMk cId="2774444058" sldId="332"/>
            <ac:picMk id="3074" creationId="{F806D115-B193-870B-DDAC-A88BE35E0494}"/>
          </ac:picMkLst>
        </pc:picChg>
        <pc:picChg chg="add mod">
          <ac:chgData name="Hoang The" userId="9f16f8d006165ab0" providerId="LiveId" clId="{071055CD-5FC7-46E0-8633-0ECDEEB62A80}" dt="2024-08-16T16:37:24.543" v="348" actId="1076"/>
          <ac:picMkLst>
            <pc:docMk/>
            <pc:sldMk cId="2774444058" sldId="332"/>
            <ac:picMk id="4098" creationId="{E378A30C-4B94-ADB4-CD87-6273FF93CE09}"/>
          </ac:picMkLst>
        </pc:picChg>
      </pc:sldChg>
      <pc:sldChg chg="addSp delSp modSp add mod">
        <pc:chgData name="Hoang The" userId="9f16f8d006165ab0" providerId="LiveId" clId="{071055CD-5FC7-46E0-8633-0ECDEEB62A80}" dt="2024-08-16T16:38:15.272" v="358" actId="1076"/>
        <pc:sldMkLst>
          <pc:docMk/>
          <pc:sldMk cId="1731920520" sldId="333"/>
        </pc:sldMkLst>
        <pc:spChg chg="mod">
          <ac:chgData name="Hoang The" userId="9f16f8d006165ab0" providerId="LiveId" clId="{071055CD-5FC7-46E0-8633-0ECDEEB62A80}" dt="2024-08-16T16:37:57.725" v="355" actId="113"/>
          <ac:spMkLst>
            <pc:docMk/>
            <pc:sldMk cId="1731920520" sldId="333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8:00.514" v="356" actId="478"/>
          <ac:picMkLst>
            <pc:docMk/>
            <pc:sldMk cId="1731920520" sldId="333"/>
            <ac:picMk id="4098" creationId="{E378A30C-4B94-ADB4-CD87-6273FF93CE09}"/>
          </ac:picMkLst>
        </pc:picChg>
        <pc:picChg chg="add mod">
          <ac:chgData name="Hoang The" userId="9f16f8d006165ab0" providerId="LiveId" clId="{071055CD-5FC7-46E0-8633-0ECDEEB62A80}" dt="2024-08-16T16:38:15.272" v="358" actId="1076"/>
          <ac:picMkLst>
            <pc:docMk/>
            <pc:sldMk cId="1731920520" sldId="333"/>
            <ac:picMk id="5122" creationId="{8BD9C8D0-B922-4C47-C402-7C99A7032FD6}"/>
          </ac:picMkLst>
        </pc:picChg>
      </pc:sldChg>
      <pc:sldChg chg="addSp delSp modSp add mod">
        <pc:chgData name="Hoang The" userId="9f16f8d006165ab0" providerId="LiveId" clId="{071055CD-5FC7-46E0-8633-0ECDEEB62A80}" dt="2024-08-16T16:40:51.754" v="396" actId="1076"/>
        <pc:sldMkLst>
          <pc:docMk/>
          <pc:sldMk cId="1675482437" sldId="334"/>
        </pc:sldMkLst>
        <pc:spChg chg="mod">
          <ac:chgData name="Hoang The" userId="9f16f8d006165ab0" providerId="LiveId" clId="{071055CD-5FC7-46E0-8633-0ECDEEB62A80}" dt="2024-08-16T16:39:59.609" v="383" actId="113"/>
          <ac:spMkLst>
            <pc:docMk/>
            <pc:sldMk cId="1675482437" sldId="334"/>
            <ac:spMk id="3" creationId="{88CB4E0E-ECE5-4628-8AFC-87C9EFB0840C}"/>
          </ac:spMkLst>
        </pc:spChg>
        <pc:spChg chg="add mod">
          <ac:chgData name="Hoang The" userId="9f16f8d006165ab0" providerId="LiveId" clId="{071055CD-5FC7-46E0-8633-0ECDEEB62A80}" dt="2024-08-16T16:39:15.245" v="367" actId="27636"/>
          <ac:spMkLst>
            <pc:docMk/>
            <pc:sldMk cId="1675482437" sldId="334"/>
            <ac:spMk id="4" creationId="{A6CB5422-8E3D-A7AF-701B-2BC10B506F5E}"/>
          </ac:spMkLst>
        </pc:spChg>
        <pc:picChg chg="del">
          <ac:chgData name="Hoang The" userId="9f16f8d006165ab0" providerId="LiveId" clId="{071055CD-5FC7-46E0-8633-0ECDEEB62A80}" dt="2024-08-16T16:40:05.590" v="385" actId="478"/>
          <ac:picMkLst>
            <pc:docMk/>
            <pc:sldMk cId="1675482437" sldId="334"/>
            <ac:picMk id="5122" creationId="{8BD9C8D0-B922-4C47-C402-7C99A7032FD6}"/>
          </ac:picMkLst>
        </pc:picChg>
        <pc:picChg chg="add mod">
          <ac:chgData name="Hoang The" userId="9f16f8d006165ab0" providerId="LiveId" clId="{071055CD-5FC7-46E0-8633-0ECDEEB62A80}" dt="2024-08-16T16:40:51.754" v="396" actId="1076"/>
          <ac:picMkLst>
            <pc:docMk/>
            <pc:sldMk cId="1675482437" sldId="334"/>
            <ac:picMk id="7170" creationId="{86C8163B-0E5A-2CA1-942A-B4F06E2F3A14}"/>
          </ac:picMkLst>
        </pc:picChg>
      </pc:sldChg>
      <pc:sldChg chg="addSp delSp modSp add mod">
        <pc:chgData name="Hoang The" userId="9f16f8d006165ab0" providerId="LiveId" clId="{071055CD-5FC7-46E0-8633-0ECDEEB62A80}" dt="2024-08-16T16:40:33.592" v="393" actId="1076"/>
        <pc:sldMkLst>
          <pc:docMk/>
          <pc:sldMk cId="1267862366" sldId="335"/>
        </pc:sldMkLst>
        <pc:spChg chg="mod">
          <ac:chgData name="Hoang The" userId="9f16f8d006165ab0" providerId="LiveId" clId="{071055CD-5FC7-46E0-8633-0ECDEEB62A80}" dt="2024-08-16T16:40:14.671" v="390" actId="113"/>
          <ac:spMkLst>
            <pc:docMk/>
            <pc:sldMk cId="1267862366" sldId="335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40:16.008" v="391" actId="478"/>
          <ac:picMkLst>
            <pc:docMk/>
            <pc:sldMk cId="1267862366" sldId="335"/>
            <ac:picMk id="5122" creationId="{8BD9C8D0-B922-4C47-C402-7C99A7032FD6}"/>
          </ac:picMkLst>
        </pc:picChg>
        <pc:picChg chg="add mod">
          <ac:chgData name="Hoang The" userId="9f16f8d006165ab0" providerId="LiveId" clId="{071055CD-5FC7-46E0-8633-0ECDEEB62A80}" dt="2024-08-16T16:40:33.592" v="393" actId="1076"/>
          <ac:picMkLst>
            <pc:docMk/>
            <pc:sldMk cId="1267862366" sldId="335"/>
            <ac:picMk id="6146" creationId="{5E8FC543-8537-FAD0-7C2B-0461DAF0C43B}"/>
          </ac:picMkLst>
        </pc:picChg>
      </pc:sldChg>
    </pc:docChg>
  </pc:docChgLst>
  <pc:docChgLst>
    <pc:chgData name="Hoang The" userId="9f16f8d006165ab0" providerId="LiveId" clId="{7F9498BA-75D7-4E45-B082-8B1EFEE1B768}"/>
    <pc:docChg chg="undo redo custSel addSld delSld modSld sldOrd">
      <pc:chgData name="Hoang The" userId="9f16f8d006165ab0" providerId="LiveId" clId="{7F9498BA-75D7-4E45-B082-8B1EFEE1B768}" dt="2024-09-08T14:40:46.555" v="4904" actId="47"/>
      <pc:docMkLst>
        <pc:docMk/>
      </pc:docMkLst>
      <pc:sldChg chg="addSp delSp modSp mod">
        <pc:chgData name="Hoang The" userId="9f16f8d006165ab0" providerId="LiveId" clId="{7F9498BA-75D7-4E45-B082-8B1EFEE1B768}" dt="2024-09-08T14:40:30.154" v="4903" actId="5793"/>
        <pc:sldMkLst>
          <pc:docMk/>
          <pc:sldMk cId="862656488" sldId="267"/>
        </pc:sldMkLst>
        <pc:spChg chg="del">
          <ac:chgData name="Hoang The" userId="9f16f8d006165ab0" providerId="LiveId" clId="{7F9498BA-75D7-4E45-B082-8B1EFEE1B768}" dt="2024-09-08T14:40:11.423" v="4897" actId="478"/>
          <ac:spMkLst>
            <pc:docMk/>
            <pc:sldMk cId="862656488" sldId="267"/>
            <ac:spMk id="2" creationId="{631305F2-4D75-4D76-BA59-F00627AB838F}"/>
          </ac:spMkLst>
        </pc:spChg>
        <pc:spChg chg="del mod">
          <ac:chgData name="Hoang The" userId="9f16f8d006165ab0" providerId="LiveId" clId="{7F9498BA-75D7-4E45-B082-8B1EFEE1B768}" dt="2024-09-08T14:40:11.423" v="4897" actId="478"/>
          <ac:spMkLst>
            <pc:docMk/>
            <pc:sldMk cId="862656488" sldId="267"/>
            <ac:spMk id="3" creationId="{88CB4E0E-ECE5-4628-8AFC-87C9EFB0840C}"/>
          </ac:spMkLst>
        </pc:spChg>
        <pc:spChg chg="add del mod">
          <ac:chgData name="Hoang The" userId="9f16f8d006165ab0" providerId="LiveId" clId="{7F9498BA-75D7-4E45-B082-8B1EFEE1B768}" dt="2024-09-08T14:40:17.111" v="4899" actId="478"/>
          <ac:spMkLst>
            <pc:docMk/>
            <pc:sldMk cId="862656488" sldId="267"/>
            <ac:spMk id="5" creationId="{7672B89E-C6DB-D99B-DDF8-3359185BADB9}"/>
          </ac:spMkLst>
        </pc:spChg>
        <pc:spChg chg="add del mod">
          <ac:chgData name="Hoang The" userId="9f16f8d006165ab0" providerId="LiveId" clId="{7F9498BA-75D7-4E45-B082-8B1EFEE1B768}" dt="2024-09-08T14:40:21.948" v="4900" actId="478"/>
          <ac:spMkLst>
            <pc:docMk/>
            <pc:sldMk cId="862656488" sldId="267"/>
            <ac:spMk id="7" creationId="{95C57C65-89C0-7D2A-F3C9-973AF875889E}"/>
          </ac:spMkLst>
        </pc:spChg>
        <pc:spChg chg="add mod">
          <ac:chgData name="Hoang The" userId="9f16f8d006165ab0" providerId="LiveId" clId="{7F9498BA-75D7-4E45-B082-8B1EFEE1B768}" dt="2024-09-08T14:40:11.751" v="4898"/>
          <ac:spMkLst>
            <pc:docMk/>
            <pc:sldMk cId="862656488" sldId="267"/>
            <ac:spMk id="8" creationId="{85AEE1CE-5FD0-9308-886B-7A750A00DEC6}"/>
          </ac:spMkLst>
        </pc:spChg>
        <pc:spChg chg="add mod">
          <ac:chgData name="Hoang The" userId="9f16f8d006165ab0" providerId="LiveId" clId="{7F9498BA-75D7-4E45-B082-8B1EFEE1B768}" dt="2024-09-08T14:40:30.154" v="4903" actId="5793"/>
          <ac:spMkLst>
            <pc:docMk/>
            <pc:sldMk cId="862656488" sldId="267"/>
            <ac:spMk id="9" creationId="{EE869C6F-AAC7-0EDE-1BC6-3004C0433A3B}"/>
          </ac:spMkLst>
        </pc:spChg>
      </pc:sldChg>
      <pc:sldChg chg="addSp delSp modSp del mod">
        <pc:chgData name="Hoang The" userId="9f16f8d006165ab0" providerId="LiveId" clId="{7F9498BA-75D7-4E45-B082-8B1EFEE1B768}" dt="2024-09-08T14:40:46.555" v="4904" actId="47"/>
        <pc:sldMkLst>
          <pc:docMk/>
          <pc:sldMk cId="1980478605" sldId="277"/>
        </pc:sldMkLst>
        <pc:spChg chg="del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2" creationId="{85AEE1CE-5FD0-9308-886B-7A750A00DEC6}"/>
          </ac:spMkLst>
        </pc:spChg>
        <pc:spChg chg="del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3" creationId="{EE869C6F-AAC7-0EDE-1BC6-3004C0433A3B}"/>
          </ac:spMkLst>
        </pc:spChg>
        <pc:spChg chg="add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5" creationId="{D281F3C2-C4EC-5A8E-1E68-3D6AF94807F9}"/>
          </ac:spMkLst>
        </pc:spChg>
        <pc:spChg chg="add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7" creationId="{17B25323-79FC-93E7-C594-BCDDFE35A1BE}"/>
          </ac:spMkLst>
        </pc:spChg>
      </pc:sldChg>
      <pc:sldChg chg="modSp del mod">
        <pc:chgData name="Hoang The" userId="9f16f8d006165ab0" providerId="LiveId" clId="{7F9498BA-75D7-4E45-B082-8B1EFEE1B768}" dt="2024-09-05T14:29:42.769" v="67" actId="47"/>
        <pc:sldMkLst>
          <pc:docMk/>
          <pc:sldMk cId="3729224377" sldId="278"/>
        </pc:sldMkLst>
        <pc:spChg chg="mod">
          <ac:chgData name="Hoang The" userId="9f16f8d006165ab0" providerId="LiveId" clId="{7F9498BA-75D7-4E45-B082-8B1EFEE1B768}" dt="2024-09-05T14:29:26.215" v="66"/>
          <ac:spMkLst>
            <pc:docMk/>
            <pc:sldMk cId="3729224377" sldId="278"/>
            <ac:spMk id="2" creationId="{631305F2-4D75-4D76-BA59-F00627AB838F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116968679" sldId="291"/>
        </pc:sldMkLst>
      </pc:sldChg>
      <pc:sldChg chg="addSp delSp modSp mod">
        <pc:chgData name="Hoang The" userId="9f16f8d006165ab0" providerId="LiveId" clId="{7F9498BA-75D7-4E45-B082-8B1EFEE1B768}" dt="2024-09-07T01:58:46.236" v="4894" actId="113"/>
        <pc:sldMkLst>
          <pc:docMk/>
          <pc:sldMk cId="2360141310" sldId="300"/>
        </pc:sldMkLst>
        <pc:spChg chg="mod">
          <ac:chgData name="Hoang The" userId="9f16f8d006165ab0" providerId="LiveId" clId="{7F9498BA-75D7-4E45-B082-8B1EFEE1B768}" dt="2024-09-05T14:32:41.727" v="181" actId="20577"/>
          <ac:spMkLst>
            <pc:docMk/>
            <pc:sldMk cId="2360141310" sldId="30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58:46.236" v="4894" actId="113"/>
          <ac:spMkLst>
            <pc:docMk/>
            <pc:sldMk cId="2360141310" sldId="300"/>
            <ac:spMk id="23" creationId="{105431ED-B376-06BC-3D5C-A4074BC7CFB0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5" creationId="{39ED2592-C330-6E98-612E-74F1188C944E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6" creationId="{F40B904C-275B-7D6F-8089-28ED075C9F42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7" creationId="{3382D799-5B82-396B-5C09-FD14ABA75DD8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8" creationId="{695D252E-96AE-D3A5-39F4-1B3CD3C74279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9" creationId="{896A4C5F-CA02-14B9-E06A-2C309DDC84FE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30" creationId="{085432D0-8102-7907-F624-ED0FB35FE7E3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31" creationId="{073237F2-65B6-E357-0710-5E28FE9A43F1}"/>
          </ac:spMkLst>
        </pc:spChg>
        <pc:picChg chg="add mod">
          <ac:chgData name="Hoang The" userId="9f16f8d006165ab0" providerId="LiveId" clId="{7F9498BA-75D7-4E45-B082-8B1EFEE1B768}" dt="2024-09-07T01:58:15.230" v="4883" actId="1076"/>
          <ac:picMkLst>
            <pc:docMk/>
            <pc:sldMk cId="2360141310" sldId="300"/>
            <ac:picMk id="2" creationId="{8C5AF52F-CDCF-4113-4970-A19308841046}"/>
          </ac:picMkLst>
        </pc:picChg>
        <pc:picChg chg="del">
          <ac:chgData name="Hoang The" userId="9f16f8d006165ab0" providerId="LiveId" clId="{7F9498BA-75D7-4E45-B082-8B1EFEE1B768}" dt="2024-09-05T14:32:46.675" v="182" actId="478"/>
          <ac:picMkLst>
            <pc:docMk/>
            <pc:sldMk cId="2360141310" sldId="300"/>
            <ac:picMk id="24" creationId="{39050309-145C-3624-A350-C4A99B921639}"/>
          </ac:picMkLst>
        </pc:picChg>
        <pc:picChg chg="add del">
          <ac:chgData name="Hoang The" userId="9f16f8d006165ab0" providerId="LiveId" clId="{7F9498BA-75D7-4E45-B082-8B1EFEE1B768}" dt="2024-09-05T14:56:19.758" v="220" actId="478"/>
          <ac:picMkLst>
            <pc:docMk/>
            <pc:sldMk cId="2360141310" sldId="300"/>
            <ac:picMk id="1026" creationId="{9FDB6C8F-3CEA-2247-EEF6-C384907CEBDA}"/>
          </ac:picMkLst>
        </pc:picChg>
        <pc:picChg chg="add del mod">
          <ac:chgData name="Hoang The" userId="9f16f8d006165ab0" providerId="LiveId" clId="{7F9498BA-75D7-4E45-B082-8B1EFEE1B768}" dt="2024-09-07T01:58:10.595" v="4881" actId="478"/>
          <ac:picMkLst>
            <pc:docMk/>
            <pc:sldMk cId="2360141310" sldId="300"/>
            <ac:picMk id="1026" creationId="{F3C03963-04FE-6236-6EAB-545CEDEB58D4}"/>
          </ac:picMkLst>
        </pc:picChg>
        <pc:picChg chg="add del mod">
          <ac:chgData name="Hoang The" userId="9f16f8d006165ab0" providerId="LiveId" clId="{7F9498BA-75D7-4E45-B082-8B1EFEE1B768}" dt="2024-09-07T01:56:15.972" v="4774" actId="478"/>
          <ac:picMkLst>
            <pc:docMk/>
            <pc:sldMk cId="2360141310" sldId="300"/>
            <ac:picMk id="1028" creationId="{2A273A12-E774-9F78-222F-BAE3796690E5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848112327" sldId="301"/>
        </pc:sldMkLst>
      </pc:sldChg>
      <pc:sldChg chg="addSp modSp add mod">
        <pc:chgData name="Hoang The" userId="9f16f8d006165ab0" providerId="LiveId" clId="{7F9498BA-75D7-4E45-B082-8B1EFEE1B768}" dt="2024-09-05T15:10:23.118" v="771" actId="20577"/>
        <pc:sldMkLst>
          <pc:docMk/>
          <pc:sldMk cId="1639170963" sldId="301"/>
        </pc:sldMkLst>
        <pc:spChg chg="mod">
          <ac:chgData name="Hoang The" userId="9f16f8d006165ab0" providerId="LiveId" clId="{7F9498BA-75D7-4E45-B082-8B1EFEE1B768}" dt="2024-09-05T15:10:23.118" v="771" actId="20577"/>
          <ac:spMkLst>
            <pc:docMk/>
            <pc:sldMk cId="1639170963" sldId="301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01:06.109" v="248" actId="1076"/>
          <ac:picMkLst>
            <pc:docMk/>
            <pc:sldMk cId="1639170963" sldId="301"/>
            <ac:picMk id="2050" creationId="{7EAACCAE-1583-1888-FFD7-AC0D56AF37DE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849704300" sldId="301"/>
        </pc:sldMkLst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793213933" sldId="302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784472540" sldId="302"/>
        </pc:sldMkLst>
      </pc:sldChg>
      <pc:sldChg chg="addSp modSp add mod">
        <pc:chgData name="Hoang The" userId="9f16f8d006165ab0" providerId="LiveId" clId="{7F9498BA-75D7-4E45-B082-8B1EFEE1B768}" dt="2024-09-05T15:16:40.047" v="1090" actId="1076"/>
        <pc:sldMkLst>
          <pc:docMk/>
          <pc:sldMk cId="4063627231" sldId="302"/>
        </pc:sldMkLst>
        <pc:spChg chg="mod">
          <ac:chgData name="Hoang The" userId="9f16f8d006165ab0" providerId="LiveId" clId="{7F9498BA-75D7-4E45-B082-8B1EFEE1B768}" dt="2024-09-05T15:15:14.148" v="1077" actId="20577"/>
          <ac:spMkLst>
            <pc:docMk/>
            <pc:sldMk cId="4063627231" sldId="302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16:40.047" v="1090" actId="1076"/>
          <ac:picMkLst>
            <pc:docMk/>
            <pc:sldMk cId="4063627231" sldId="302"/>
            <ac:picMk id="3074" creationId="{696B5D6C-2068-5A0B-246C-C2E95922FA03}"/>
          </ac:picMkLst>
        </pc:picChg>
      </pc:sldChg>
      <pc:sldChg chg="addSp delSp modSp add mod ord">
        <pc:chgData name="Hoang The" userId="9f16f8d006165ab0" providerId="LiveId" clId="{7F9498BA-75D7-4E45-B082-8B1EFEE1B768}" dt="2024-09-05T15:22:54.521" v="1161" actId="1076"/>
        <pc:sldMkLst>
          <pc:docMk/>
          <pc:sldMk cId="2766368035" sldId="303"/>
        </pc:sldMkLst>
        <pc:spChg chg="mod">
          <ac:chgData name="Hoang The" userId="9f16f8d006165ab0" providerId="LiveId" clId="{7F9498BA-75D7-4E45-B082-8B1EFEE1B768}" dt="2024-09-05T15:19:39.364" v="1135"/>
          <ac:spMkLst>
            <pc:docMk/>
            <pc:sldMk cId="2766368035" sldId="30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19:29.257" v="1129" actId="21"/>
          <ac:spMkLst>
            <pc:docMk/>
            <pc:sldMk cId="2766368035" sldId="303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5T15:17:40.974" v="1107" actId="478"/>
          <ac:picMkLst>
            <pc:docMk/>
            <pc:sldMk cId="2766368035" sldId="303"/>
            <ac:picMk id="1028" creationId="{2A273A12-E774-9F78-222F-BAE3796690E5}"/>
          </ac:picMkLst>
        </pc:picChg>
        <pc:picChg chg="add del mod">
          <ac:chgData name="Hoang The" userId="9f16f8d006165ab0" providerId="LiveId" clId="{7F9498BA-75D7-4E45-B082-8B1EFEE1B768}" dt="2024-09-05T15:22:42.047" v="1158" actId="478"/>
          <ac:picMkLst>
            <pc:docMk/>
            <pc:sldMk cId="2766368035" sldId="303"/>
            <ac:picMk id="4098" creationId="{6BCB2624-FB04-F4D6-7948-5BF73D8C1928}"/>
          </ac:picMkLst>
        </pc:picChg>
        <pc:picChg chg="add mod">
          <ac:chgData name="Hoang The" userId="9f16f8d006165ab0" providerId="LiveId" clId="{7F9498BA-75D7-4E45-B082-8B1EFEE1B768}" dt="2024-09-05T15:22:54.521" v="1161" actId="1076"/>
          <ac:picMkLst>
            <pc:docMk/>
            <pc:sldMk cId="2766368035" sldId="303"/>
            <ac:picMk id="4100" creationId="{5451F339-72EF-7F66-54B0-BE14B7140152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3721637748" sldId="303"/>
        </pc:sldMkLst>
      </pc:sldChg>
      <pc:sldChg chg="addSp delSp modSp add mod">
        <pc:chgData name="Hoang The" userId="9f16f8d006165ab0" providerId="LiveId" clId="{7F9498BA-75D7-4E45-B082-8B1EFEE1B768}" dt="2024-09-05T15:38:25.150" v="1221" actId="1076"/>
        <pc:sldMkLst>
          <pc:docMk/>
          <pc:sldMk cId="644692642" sldId="304"/>
        </pc:sldMkLst>
        <pc:spChg chg="mod">
          <ac:chgData name="Hoang The" userId="9f16f8d006165ab0" providerId="LiveId" clId="{7F9498BA-75D7-4E45-B082-8B1EFEE1B768}" dt="2024-09-05T15:19:46.847" v="1142"/>
          <ac:spMkLst>
            <pc:docMk/>
            <pc:sldMk cId="644692642" sldId="304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38:17.593" v="1219" actId="14100"/>
          <ac:spMkLst>
            <pc:docMk/>
            <pc:sldMk cId="644692642" sldId="304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5T15:37:39.285" v="1213" actId="478"/>
          <ac:picMkLst>
            <pc:docMk/>
            <pc:sldMk cId="644692642" sldId="304"/>
            <ac:picMk id="6146" creationId="{A9D2061D-6904-CA08-FD5F-B3CD9465538D}"/>
          </ac:picMkLst>
        </pc:picChg>
        <pc:picChg chg="add mod">
          <ac:chgData name="Hoang The" userId="9f16f8d006165ab0" providerId="LiveId" clId="{7F9498BA-75D7-4E45-B082-8B1EFEE1B768}" dt="2024-09-05T15:38:25.150" v="1221" actId="1076"/>
          <ac:picMkLst>
            <pc:docMk/>
            <pc:sldMk cId="644692642" sldId="304"/>
            <ac:picMk id="6148" creationId="{74F67BB8-DD42-76D8-AED6-D4E6956D0722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028041581" sldId="304"/>
        </pc:sldMkLst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866061153" sldId="305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544109193" sldId="305"/>
        </pc:sldMkLst>
      </pc:sldChg>
      <pc:sldChg chg="addSp modSp add mod">
        <pc:chgData name="Hoang The" userId="9f16f8d006165ab0" providerId="LiveId" clId="{7F9498BA-75D7-4E45-B082-8B1EFEE1B768}" dt="2024-09-05T15:44:40.435" v="1241" actId="1076"/>
        <pc:sldMkLst>
          <pc:docMk/>
          <pc:sldMk cId="3513381012" sldId="305"/>
        </pc:sldMkLst>
        <pc:spChg chg="add mod">
          <ac:chgData name="Hoang The" userId="9f16f8d006165ab0" providerId="LiveId" clId="{7F9498BA-75D7-4E45-B082-8B1EFEE1B768}" dt="2024-09-05T15:44:40.435" v="1241" actId="1076"/>
          <ac:spMkLst>
            <pc:docMk/>
            <pc:sldMk cId="3513381012" sldId="305"/>
            <ac:spMk id="2" creationId="{E55D7FF2-900D-FCE3-A2F6-709E941632DE}"/>
          </ac:spMkLst>
        </pc:spChg>
        <pc:spChg chg="add mod">
          <ac:chgData name="Hoang The" userId="9f16f8d006165ab0" providerId="LiveId" clId="{7F9498BA-75D7-4E45-B082-8B1EFEE1B768}" dt="2024-09-05T15:44:33.068" v="1238" actId="1076"/>
          <ac:spMkLst>
            <pc:docMk/>
            <pc:sldMk cId="3513381012" sldId="305"/>
            <ac:spMk id="4" creationId="{2B172DF1-BFAE-149B-9723-3D4503D9A562}"/>
          </ac:spMkLst>
        </pc:spChg>
        <pc:spChg chg="mod">
          <ac:chgData name="Hoang The" userId="9f16f8d006165ab0" providerId="LiveId" clId="{7F9498BA-75D7-4E45-B082-8B1EFEE1B768}" dt="2024-09-05T15:20:08.586" v="1146"/>
          <ac:spMkLst>
            <pc:docMk/>
            <pc:sldMk cId="3513381012" sldId="305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43:34.018" v="1230" actId="14100"/>
          <ac:spMkLst>
            <pc:docMk/>
            <pc:sldMk cId="3513381012" sldId="305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44:19.621" v="1236"/>
          <ac:picMkLst>
            <pc:docMk/>
            <pc:sldMk cId="3513381012" sldId="305"/>
            <ac:picMk id="3" creationId="{7AD50EC0-C82E-BEB9-3626-B0D4A00F2AC4}"/>
          </ac:picMkLst>
        </pc:picChg>
        <pc:picChg chg="add mod">
          <ac:chgData name="Hoang The" userId="9f16f8d006165ab0" providerId="LiveId" clId="{7F9498BA-75D7-4E45-B082-8B1EFEE1B768}" dt="2024-09-05T15:44:35.194" v="1240" actId="1076"/>
          <ac:picMkLst>
            <pc:docMk/>
            <pc:sldMk cId="3513381012" sldId="305"/>
            <ac:picMk id="7170" creationId="{5DFA9270-9179-0E6A-D955-EF0D7868F341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073967142" sldId="306"/>
        </pc:sldMkLst>
      </pc:sldChg>
      <pc:sldChg chg="addSp delSp modSp add mod">
        <pc:chgData name="Hoang The" userId="9f16f8d006165ab0" providerId="LiveId" clId="{7F9498BA-75D7-4E45-B082-8B1EFEE1B768}" dt="2024-09-05T15:35:33.499" v="1210" actId="1076"/>
        <pc:sldMkLst>
          <pc:docMk/>
          <pc:sldMk cId="2260356403" sldId="306"/>
        </pc:sldMkLst>
        <pc:spChg chg="mod">
          <ac:chgData name="Hoang The" userId="9f16f8d006165ab0" providerId="LiveId" clId="{7F9498BA-75D7-4E45-B082-8B1EFEE1B768}" dt="2024-09-05T15:26:11.474" v="1175" actId="20577"/>
          <ac:spMkLst>
            <pc:docMk/>
            <pc:sldMk cId="2260356403" sldId="306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33:13.506" v="1190" actId="20577"/>
          <ac:spMkLst>
            <pc:docMk/>
            <pc:sldMk cId="2260356403" sldId="306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5T15:26:15.128" v="1176" actId="478"/>
          <ac:picMkLst>
            <pc:docMk/>
            <pc:sldMk cId="2260356403" sldId="306"/>
            <ac:picMk id="4100" creationId="{5451F339-72EF-7F66-54B0-BE14B7140152}"/>
          </ac:picMkLst>
        </pc:picChg>
        <pc:picChg chg="add mod">
          <ac:chgData name="Hoang The" userId="9f16f8d006165ab0" providerId="LiveId" clId="{7F9498BA-75D7-4E45-B082-8B1EFEE1B768}" dt="2024-09-05T15:35:30.024" v="1209" actId="1076"/>
          <ac:picMkLst>
            <pc:docMk/>
            <pc:sldMk cId="2260356403" sldId="306"/>
            <ac:picMk id="5122" creationId="{ACAEB39C-9388-4FE8-3838-88A3384BAC27}"/>
          </ac:picMkLst>
        </pc:picChg>
        <pc:picChg chg="add del mod">
          <ac:chgData name="Hoang The" userId="9f16f8d006165ab0" providerId="LiveId" clId="{7F9498BA-75D7-4E45-B082-8B1EFEE1B768}" dt="2024-09-05T15:34:49.862" v="1201" actId="478"/>
          <ac:picMkLst>
            <pc:docMk/>
            <pc:sldMk cId="2260356403" sldId="306"/>
            <ac:picMk id="5124" creationId="{5A4411EC-1E9B-2632-7E3F-79A632DAD8A5}"/>
          </ac:picMkLst>
        </pc:picChg>
        <pc:picChg chg="add mod">
          <ac:chgData name="Hoang The" userId="9f16f8d006165ab0" providerId="LiveId" clId="{7F9498BA-75D7-4E45-B082-8B1EFEE1B768}" dt="2024-09-05T15:35:33.499" v="1210" actId="1076"/>
          <ac:picMkLst>
            <pc:docMk/>
            <pc:sldMk cId="2260356403" sldId="306"/>
            <ac:picMk id="5126" creationId="{D8E5E043-DC2A-52F2-2333-FB783BB74835}"/>
          </ac:picMkLst>
        </pc:picChg>
      </pc:sldChg>
      <pc:sldChg chg="addSp delSp modSp add mod">
        <pc:chgData name="Hoang The" userId="9f16f8d006165ab0" providerId="LiveId" clId="{7F9498BA-75D7-4E45-B082-8B1EFEE1B768}" dt="2024-09-06T12:52:52.322" v="2060" actId="14100"/>
        <pc:sldMkLst>
          <pc:docMk/>
          <pc:sldMk cId="901554730" sldId="307"/>
        </pc:sldMkLst>
        <pc:spChg chg="del">
          <ac:chgData name="Hoang The" userId="9f16f8d006165ab0" providerId="LiveId" clId="{7F9498BA-75D7-4E45-B082-8B1EFEE1B768}" dt="2024-09-05T15:49:34.509" v="1253" actId="478"/>
          <ac:spMkLst>
            <pc:docMk/>
            <pc:sldMk cId="901554730" sldId="307"/>
            <ac:spMk id="2" creationId="{E55D7FF2-900D-FCE3-A2F6-709E941632DE}"/>
          </ac:spMkLst>
        </pc:spChg>
        <pc:spChg chg="add">
          <ac:chgData name="Hoang The" userId="9f16f8d006165ab0" providerId="LiveId" clId="{7F9498BA-75D7-4E45-B082-8B1EFEE1B768}" dt="2024-09-05T15:49:36.278" v="1254"/>
          <ac:spMkLst>
            <pc:docMk/>
            <pc:sldMk cId="901554730" sldId="307"/>
            <ac:spMk id="3" creationId="{2DA047A0-78C8-EBBC-F807-58370600CE80}"/>
          </ac:spMkLst>
        </pc:spChg>
        <pc:spChg chg="del">
          <ac:chgData name="Hoang The" userId="9f16f8d006165ab0" providerId="LiveId" clId="{7F9498BA-75D7-4E45-B082-8B1EFEE1B768}" dt="2024-09-05T15:49:34.509" v="1253" actId="478"/>
          <ac:spMkLst>
            <pc:docMk/>
            <pc:sldMk cId="901554730" sldId="307"/>
            <ac:spMk id="4" creationId="{2B172DF1-BFAE-149B-9723-3D4503D9A562}"/>
          </ac:spMkLst>
        </pc:spChg>
        <pc:spChg chg="add">
          <ac:chgData name="Hoang The" userId="9f16f8d006165ab0" providerId="LiveId" clId="{7F9498BA-75D7-4E45-B082-8B1EFEE1B768}" dt="2024-09-05T15:51:50.807" v="1264"/>
          <ac:spMkLst>
            <pc:docMk/>
            <pc:sldMk cId="901554730" sldId="307"/>
            <ac:spMk id="5" creationId="{2592EFC7-32D8-6D16-9891-4714E1E919EF}"/>
          </ac:spMkLst>
        </pc:spChg>
        <pc:spChg chg="mod">
          <ac:chgData name="Hoang The" userId="9f16f8d006165ab0" providerId="LiveId" clId="{7F9498BA-75D7-4E45-B082-8B1EFEE1B768}" dt="2024-09-05T15:49:20.104" v="1251" actId="20577"/>
          <ac:spMkLst>
            <pc:docMk/>
            <pc:sldMk cId="901554730" sldId="307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2:52:52.322" v="2060" actId="14100"/>
          <ac:spMkLst>
            <pc:docMk/>
            <pc:sldMk cId="901554730" sldId="307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5T15:57:40.075" v="1304" actId="478"/>
          <ac:picMkLst>
            <pc:docMk/>
            <pc:sldMk cId="901554730" sldId="307"/>
            <ac:picMk id="6" creationId="{63FCA086-1759-1A65-CFC0-4D24F77C334D}"/>
          </ac:picMkLst>
        </pc:picChg>
        <pc:picChg chg="del">
          <ac:chgData name="Hoang The" userId="9f16f8d006165ab0" providerId="LiveId" clId="{7F9498BA-75D7-4E45-B082-8B1EFEE1B768}" dt="2024-09-05T15:49:31.824" v="1252" actId="478"/>
          <ac:picMkLst>
            <pc:docMk/>
            <pc:sldMk cId="901554730" sldId="307"/>
            <ac:picMk id="7170" creationId="{5DFA9270-9179-0E6A-D955-EF0D7868F341}"/>
          </ac:picMkLst>
        </pc:picChg>
        <pc:picChg chg="add del mod">
          <ac:chgData name="Hoang The" userId="9f16f8d006165ab0" providerId="LiveId" clId="{7F9498BA-75D7-4E45-B082-8B1EFEE1B768}" dt="2024-09-05T15:56:17.092" v="1292" actId="21"/>
          <ac:picMkLst>
            <pc:docMk/>
            <pc:sldMk cId="901554730" sldId="307"/>
            <ac:picMk id="8196" creationId="{63FCA086-1759-1A65-CFC0-4D24F77C334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966331987" sldId="307"/>
        </pc:sldMkLst>
      </pc:sldChg>
      <pc:sldChg chg="addSp modSp add mod">
        <pc:chgData name="Hoang The" userId="9f16f8d006165ab0" providerId="LiveId" clId="{7F9498BA-75D7-4E45-B082-8B1EFEE1B768}" dt="2024-09-06T16:16:46.808" v="3307" actId="255"/>
        <pc:sldMkLst>
          <pc:docMk/>
          <pc:sldMk cId="878940949" sldId="308"/>
        </pc:sldMkLst>
        <pc:spChg chg="mod">
          <ac:chgData name="Hoang The" userId="9f16f8d006165ab0" providerId="LiveId" clId="{7F9498BA-75D7-4E45-B082-8B1EFEE1B768}" dt="2024-09-06T12:50:25.084" v="2018" actId="20577"/>
          <ac:spMkLst>
            <pc:docMk/>
            <pc:sldMk cId="878940949" sldId="308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6:46.808" v="3307" actId="255"/>
          <ac:spMkLst>
            <pc:docMk/>
            <pc:sldMk cId="878940949" sldId="308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2:05:57.897" v="1996" actId="1076"/>
          <ac:picMkLst>
            <pc:docMk/>
            <pc:sldMk cId="878940949" sldId="308"/>
            <ac:picMk id="9218" creationId="{C5C48390-8A1B-E4EF-2E76-47B2C9297268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28808102" sldId="308"/>
        </pc:sldMkLst>
      </pc:sldChg>
      <pc:sldChg chg="addSp modSp add mod">
        <pc:chgData name="Hoang The" userId="9f16f8d006165ab0" providerId="LiveId" clId="{7F9498BA-75D7-4E45-B082-8B1EFEE1B768}" dt="2024-09-05T15:58:56.952" v="1315" actId="1076"/>
        <pc:sldMkLst>
          <pc:docMk/>
          <pc:sldMk cId="803276968" sldId="309"/>
        </pc:sldMkLst>
        <pc:spChg chg="mod">
          <ac:chgData name="Hoang The" userId="9f16f8d006165ab0" providerId="LiveId" clId="{7F9498BA-75D7-4E45-B082-8B1EFEE1B768}" dt="2024-09-05T15:57:46.908" v="1307" actId="5793"/>
          <ac:spMkLst>
            <pc:docMk/>
            <pc:sldMk cId="803276968" sldId="309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58:56.952" v="1315" actId="1076"/>
          <ac:picMkLst>
            <pc:docMk/>
            <pc:sldMk cId="803276968" sldId="309"/>
            <ac:picMk id="2" creationId="{D0DBAB29-5203-37EF-8D45-677F18EA732A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057895877" sldId="30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962693100" sldId="310"/>
        </pc:sldMkLst>
      </pc:sldChg>
      <pc:sldChg chg="addSp delSp modSp add mod">
        <pc:chgData name="Hoang The" userId="9f16f8d006165ab0" providerId="LiveId" clId="{7F9498BA-75D7-4E45-B082-8B1EFEE1B768}" dt="2024-09-06T15:54:51.767" v="3196" actId="20577"/>
        <pc:sldMkLst>
          <pc:docMk/>
          <pc:sldMk cId="2826537934" sldId="310"/>
        </pc:sldMkLst>
        <pc:spChg chg="add">
          <ac:chgData name="Hoang The" userId="9f16f8d006165ab0" providerId="LiveId" clId="{7F9498BA-75D7-4E45-B082-8B1EFEE1B768}" dt="2024-09-06T13:05:58.111" v="2129"/>
          <ac:spMkLst>
            <pc:docMk/>
            <pc:sldMk cId="2826537934" sldId="310"/>
            <ac:spMk id="2" creationId="{34F40DFC-B976-6CFC-0AF7-CA9B9ADF7D9F}"/>
          </ac:spMkLst>
        </pc:spChg>
        <pc:spChg chg="add">
          <ac:chgData name="Hoang The" userId="9f16f8d006165ab0" providerId="LiveId" clId="{7F9498BA-75D7-4E45-B082-8B1EFEE1B768}" dt="2024-09-06T13:06:03.302" v="2130"/>
          <ac:spMkLst>
            <pc:docMk/>
            <pc:sldMk cId="2826537934" sldId="310"/>
            <ac:spMk id="3" creationId="{D9AD41A9-35A3-39B3-52E2-0BBF2B18884C}"/>
          </ac:spMkLst>
        </pc:spChg>
        <pc:spChg chg="add mod">
          <ac:chgData name="Hoang The" userId="9f16f8d006165ab0" providerId="LiveId" clId="{7F9498BA-75D7-4E45-B082-8B1EFEE1B768}" dt="2024-09-06T13:21:53.663" v="2235" actId="1036"/>
          <ac:spMkLst>
            <pc:docMk/>
            <pc:sldMk cId="2826537934" sldId="310"/>
            <ac:spMk id="8" creationId="{F1130F02-BC0E-1D3A-FCA5-9D44EF960A49}"/>
          </ac:spMkLst>
        </pc:spChg>
        <pc:spChg chg="mod">
          <ac:chgData name="Hoang The" userId="9f16f8d006165ab0" providerId="LiveId" clId="{7F9498BA-75D7-4E45-B082-8B1EFEE1B768}" dt="2024-09-06T12:50:31.366" v="2036" actId="20577"/>
          <ac:spMkLst>
            <pc:docMk/>
            <pc:sldMk cId="2826537934" sldId="31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4:51.767" v="3196" actId="20577"/>
          <ac:spMkLst>
            <pc:docMk/>
            <pc:sldMk cId="2826537934" sldId="310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3:21:24.448" v="2218" actId="1076"/>
          <ac:picMkLst>
            <pc:docMk/>
            <pc:sldMk cId="2826537934" sldId="310"/>
            <ac:picMk id="5" creationId="{5CEB3809-3892-8B27-DBDE-A240DB3C0552}"/>
          </ac:picMkLst>
        </pc:picChg>
        <pc:picChg chg="add mod">
          <ac:chgData name="Hoang The" userId="9f16f8d006165ab0" providerId="LiveId" clId="{7F9498BA-75D7-4E45-B082-8B1EFEE1B768}" dt="2024-09-06T13:21:29.597" v="2220" actId="1076"/>
          <ac:picMkLst>
            <pc:docMk/>
            <pc:sldMk cId="2826537934" sldId="310"/>
            <ac:picMk id="7" creationId="{C26460DA-611F-D3E5-9140-4099C5332484}"/>
          </ac:picMkLst>
        </pc:picChg>
        <pc:picChg chg="del">
          <ac:chgData name="Hoang The" userId="9f16f8d006165ab0" providerId="LiveId" clId="{7F9498BA-75D7-4E45-B082-8B1EFEE1B768}" dt="2024-09-06T12:49:44.284" v="2000" actId="478"/>
          <ac:picMkLst>
            <pc:docMk/>
            <pc:sldMk cId="2826537934" sldId="310"/>
            <ac:picMk id="9218" creationId="{C5C48390-8A1B-E4EF-2E76-47B2C9297268}"/>
          </ac:picMkLst>
        </pc:picChg>
        <pc:picChg chg="add del mod">
          <ac:chgData name="Hoang The" userId="9f16f8d006165ab0" providerId="LiveId" clId="{7F9498BA-75D7-4E45-B082-8B1EFEE1B768}" dt="2024-09-06T12:52:38.469" v="2057" actId="478"/>
          <ac:picMkLst>
            <pc:docMk/>
            <pc:sldMk cId="2826537934" sldId="310"/>
            <ac:picMk id="11266" creationId="{970ABF6F-FF06-F118-5E70-127181CD0798}"/>
          </ac:picMkLst>
        </pc:picChg>
        <pc:picChg chg="add del mod">
          <ac:chgData name="Hoang The" userId="9f16f8d006165ab0" providerId="LiveId" clId="{7F9498BA-75D7-4E45-B082-8B1EFEE1B768}" dt="2024-09-06T13:20:08.786" v="2205" actId="478"/>
          <ac:picMkLst>
            <pc:docMk/>
            <pc:sldMk cId="2826537934" sldId="310"/>
            <ac:picMk id="11270" creationId="{A3595568-4D4F-6764-D816-4AA12C7961A5}"/>
          </ac:picMkLst>
        </pc:picChg>
      </pc:sldChg>
      <pc:sldChg chg="addSp delSp modSp add mod ord">
        <pc:chgData name="Hoang The" userId="9f16f8d006165ab0" providerId="LiveId" clId="{7F9498BA-75D7-4E45-B082-8B1EFEE1B768}" dt="2024-09-06T16:00:45.716" v="3232" actId="1076"/>
        <pc:sldMkLst>
          <pc:docMk/>
          <pc:sldMk cId="425694427" sldId="311"/>
        </pc:sldMkLst>
        <pc:spChg chg="mod">
          <ac:chgData name="Hoang The" userId="9f16f8d006165ab0" providerId="LiveId" clId="{7F9498BA-75D7-4E45-B082-8B1EFEE1B768}" dt="2024-09-06T15:58:48.979" v="3221" actId="20577"/>
          <ac:spMkLst>
            <pc:docMk/>
            <pc:sldMk cId="425694427" sldId="31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8:52.761" v="3222" actId="20577"/>
          <ac:spMkLst>
            <pc:docMk/>
            <pc:sldMk cId="425694427" sldId="311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5:57:46.701" v="3197" actId="478"/>
          <ac:picMkLst>
            <pc:docMk/>
            <pc:sldMk cId="425694427" sldId="311"/>
            <ac:picMk id="11266" creationId="{970ABF6F-FF06-F118-5E70-127181CD0798}"/>
          </ac:picMkLst>
        </pc:picChg>
        <pc:picChg chg="add del">
          <ac:chgData name="Hoang The" userId="9f16f8d006165ab0" providerId="LiveId" clId="{7F9498BA-75D7-4E45-B082-8B1EFEE1B768}" dt="2024-09-06T16:00:09.846" v="3226" actId="478"/>
          <ac:picMkLst>
            <pc:docMk/>
            <pc:sldMk cId="425694427" sldId="311"/>
            <ac:picMk id="16386" creationId="{E69B6D11-AA9A-8C34-8318-53BC3CFE7813}"/>
          </ac:picMkLst>
        </pc:picChg>
        <pc:picChg chg="add del">
          <ac:chgData name="Hoang The" userId="9f16f8d006165ab0" providerId="LiveId" clId="{7F9498BA-75D7-4E45-B082-8B1EFEE1B768}" dt="2024-09-06T16:00:35.942" v="3228" actId="478"/>
          <ac:picMkLst>
            <pc:docMk/>
            <pc:sldMk cId="425694427" sldId="311"/>
            <ac:picMk id="16388" creationId="{677F0EB8-1292-16DD-E874-CEEB27ACC5FF}"/>
          </ac:picMkLst>
        </pc:picChg>
        <pc:picChg chg="add mod">
          <ac:chgData name="Hoang The" userId="9f16f8d006165ab0" providerId="LiveId" clId="{7F9498BA-75D7-4E45-B082-8B1EFEE1B768}" dt="2024-09-06T16:00:45.716" v="3232" actId="1076"/>
          <ac:picMkLst>
            <pc:docMk/>
            <pc:sldMk cId="425694427" sldId="311"/>
            <ac:picMk id="16390" creationId="{96F38518-594C-7ECE-B8C2-D16626010F46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535977467" sldId="311"/>
        </pc:sldMkLst>
      </pc:sldChg>
      <pc:sldChg chg="addSp delSp modSp add mod">
        <pc:chgData name="Hoang The" userId="9f16f8d006165ab0" providerId="LiveId" clId="{7F9498BA-75D7-4E45-B082-8B1EFEE1B768}" dt="2024-09-06T16:37:11.535" v="3659" actId="1076"/>
        <pc:sldMkLst>
          <pc:docMk/>
          <pc:sldMk cId="1648026974" sldId="312"/>
        </pc:sldMkLst>
        <pc:spChg chg="mod">
          <ac:chgData name="Hoang The" userId="9f16f8d006165ab0" providerId="LiveId" clId="{7F9498BA-75D7-4E45-B082-8B1EFEE1B768}" dt="2024-09-06T15:16:10.905" v="2499" actId="20577"/>
          <ac:spMkLst>
            <pc:docMk/>
            <pc:sldMk cId="1648026974" sldId="312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36:58.522" v="3656" actId="14100"/>
          <ac:spMkLst>
            <pc:docMk/>
            <pc:sldMk cId="1648026974" sldId="312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34:24.478" v="3471" actId="478"/>
          <ac:picMkLst>
            <pc:docMk/>
            <pc:sldMk cId="1648026974" sldId="312"/>
            <ac:picMk id="3" creationId="{F577A2B6-80F4-7654-37B1-6DB3117B86F7}"/>
          </ac:picMkLst>
        </pc:picChg>
        <pc:picChg chg="add mod modCrop">
          <ac:chgData name="Hoang The" userId="9f16f8d006165ab0" providerId="LiveId" clId="{7F9498BA-75D7-4E45-B082-8B1EFEE1B768}" dt="2024-09-06T16:37:11.535" v="3659" actId="1076"/>
          <ac:picMkLst>
            <pc:docMk/>
            <pc:sldMk cId="1648026974" sldId="312"/>
            <ac:picMk id="5" creationId="{746A5B66-A0B1-FF4C-F8D1-8162295E26FD}"/>
          </ac:picMkLst>
        </pc:picChg>
        <pc:picChg chg="add mod modCrop">
          <ac:chgData name="Hoang The" userId="9f16f8d006165ab0" providerId="LiveId" clId="{7F9498BA-75D7-4E45-B082-8B1EFEE1B768}" dt="2024-09-06T16:37:11.535" v="3659" actId="1076"/>
          <ac:picMkLst>
            <pc:docMk/>
            <pc:sldMk cId="1648026974" sldId="312"/>
            <ac:picMk id="7" creationId="{0E0E73BF-97FD-811B-A7E8-0F18002C5F4C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02622797" sldId="312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575172779" sldId="313"/>
        </pc:sldMkLst>
      </pc:sldChg>
      <pc:sldChg chg="addSp delSp modSp add mod ord">
        <pc:chgData name="Hoang The" userId="9f16f8d006165ab0" providerId="LiveId" clId="{7F9498BA-75D7-4E45-B082-8B1EFEE1B768}" dt="2024-09-06T15:54:25.365" v="3191" actId="5793"/>
        <pc:sldMkLst>
          <pc:docMk/>
          <pc:sldMk cId="3763915713" sldId="313"/>
        </pc:sldMkLst>
        <pc:spChg chg="add del">
          <ac:chgData name="Hoang The" userId="9f16f8d006165ab0" providerId="LiveId" clId="{7F9498BA-75D7-4E45-B082-8B1EFEE1B768}" dt="2024-09-06T14:58:29.664" v="2243" actId="22"/>
          <ac:spMkLst>
            <pc:docMk/>
            <pc:sldMk cId="3763915713" sldId="313"/>
            <ac:spMk id="3" creationId="{ACA5BA55-43D9-2951-147E-5E3B6BE6C9B2}"/>
          </ac:spMkLst>
        </pc:spChg>
        <pc:spChg chg="add mod">
          <ac:chgData name="Hoang The" userId="9f16f8d006165ab0" providerId="LiveId" clId="{7F9498BA-75D7-4E45-B082-8B1EFEE1B768}" dt="2024-09-06T15:50:53.089" v="3153" actId="20577"/>
          <ac:spMkLst>
            <pc:docMk/>
            <pc:sldMk cId="3763915713" sldId="313"/>
            <ac:spMk id="5" creationId="{6F3AF304-6EA2-7FA0-14B8-C4A7121943C5}"/>
          </ac:spMkLst>
        </pc:spChg>
        <pc:spChg chg="add">
          <ac:chgData name="Hoang The" userId="9f16f8d006165ab0" providerId="LiveId" clId="{7F9498BA-75D7-4E45-B082-8B1EFEE1B768}" dt="2024-09-06T15:41:36.208" v="2827"/>
          <ac:spMkLst>
            <pc:docMk/>
            <pc:sldMk cId="3763915713" sldId="313"/>
            <ac:spMk id="6" creationId="{E8366D01-102B-6D69-7C26-8360C32126C6}"/>
          </ac:spMkLst>
        </pc:spChg>
        <pc:spChg chg="mod">
          <ac:chgData name="Hoang The" userId="9f16f8d006165ab0" providerId="LiveId" clId="{7F9498BA-75D7-4E45-B082-8B1EFEE1B768}" dt="2024-09-06T15:53:14.686" v="3184" actId="20577"/>
          <ac:spMkLst>
            <pc:docMk/>
            <pc:sldMk cId="3763915713" sldId="31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4:25.365" v="3191" actId="5793"/>
          <ac:spMkLst>
            <pc:docMk/>
            <pc:sldMk cId="3763915713" sldId="313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5:53:55.342" v="3186" actId="1076"/>
          <ac:picMkLst>
            <pc:docMk/>
            <pc:sldMk cId="3763915713" sldId="313"/>
            <ac:picMk id="12290" creationId="{07DE376E-159D-BF8B-B608-35A3700E1AEE}"/>
          </ac:picMkLst>
        </pc:picChg>
        <pc:picChg chg="add">
          <ac:chgData name="Hoang The" userId="9f16f8d006165ab0" providerId="LiveId" clId="{7F9498BA-75D7-4E45-B082-8B1EFEE1B768}" dt="2024-09-06T15:06:04.030" v="2446"/>
          <ac:picMkLst>
            <pc:docMk/>
            <pc:sldMk cId="3763915713" sldId="313"/>
            <ac:picMk id="12292" creationId="{DD9D71F1-CEEA-E57F-4B7C-59A187CBD1F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808795622" sldId="314"/>
        </pc:sldMkLst>
      </pc:sldChg>
      <pc:sldChg chg="addSp modSp add mod ord">
        <pc:chgData name="Hoang The" userId="9f16f8d006165ab0" providerId="LiveId" clId="{7F9498BA-75D7-4E45-B082-8B1EFEE1B768}" dt="2024-09-06T13:18:57.953" v="2204" actId="207"/>
        <pc:sldMkLst>
          <pc:docMk/>
          <pc:sldMk cId="2834757742" sldId="314"/>
        </pc:sldMkLst>
        <pc:spChg chg="add mod">
          <ac:chgData name="Hoang The" userId="9f16f8d006165ab0" providerId="LiveId" clId="{7F9498BA-75D7-4E45-B082-8B1EFEE1B768}" dt="2024-09-06T13:18:57.953" v="2204" actId="207"/>
          <ac:spMkLst>
            <pc:docMk/>
            <pc:sldMk cId="2834757742" sldId="314"/>
            <ac:spMk id="6" creationId="{6955B00D-28D4-65ED-C494-6FCF29556E51}"/>
          </ac:spMkLst>
        </pc:spChg>
        <pc:spChg chg="mod">
          <ac:chgData name="Hoang The" userId="9f16f8d006165ab0" providerId="LiveId" clId="{7F9498BA-75D7-4E45-B082-8B1EFEE1B768}" dt="2024-09-06T13:16:34.086" v="2185" actId="14100"/>
          <ac:spMkLst>
            <pc:docMk/>
            <pc:sldMk cId="2834757742" sldId="314"/>
            <ac:spMk id="23" creationId="{105431ED-B376-06BC-3D5C-A4074BC7CFB0}"/>
          </ac:spMkLst>
        </pc:spChg>
        <pc:picChg chg="add mod modCrop">
          <ac:chgData name="Hoang The" userId="9f16f8d006165ab0" providerId="LiveId" clId="{7F9498BA-75D7-4E45-B082-8B1EFEE1B768}" dt="2024-09-06T13:18:14.662" v="2200" actId="1076"/>
          <ac:picMkLst>
            <pc:docMk/>
            <pc:sldMk cId="2834757742" sldId="314"/>
            <ac:picMk id="3" creationId="{E1232533-318B-3338-F167-DE5557BC7801}"/>
          </ac:picMkLst>
        </pc:picChg>
        <pc:picChg chg="add mod">
          <ac:chgData name="Hoang The" userId="9f16f8d006165ab0" providerId="LiveId" clId="{7F9498BA-75D7-4E45-B082-8B1EFEE1B768}" dt="2024-09-06T13:18:19.322" v="2201" actId="1076"/>
          <ac:picMkLst>
            <pc:docMk/>
            <pc:sldMk cId="2834757742" sldId="314"/>
            <ac:picMk id="5" creationId="{BAA3F25A-7283-74E2-1B99-BCCFE4A0CCF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77078015" sldId="315"/>
        </pc:sldMkLst>
      </pc:sldChg>
      <pc:sldChg chg="addSp modSp add mod">
        <pc:chgData name="Hoang The" userId="9f16f8d006165ab0" providerId="LiveId" clId="{7F9498BA-75D7-4E45-B082-8B1EFEE1B768}" dt="2024-09-06T15:54:32.348" v="3192" actId="5793"/>
        <pc:sldMkLst>
          <pc:docMk/>
          <pc:sldMk cId="1980209852" sldId="315"/>
        </pc:sldMkLst>
        <pc:spChg chg="mod">
          <ac:chgData name="Hoang The" userId="9f16f8d006165ab0" providerId="LiveId" clId="{7F9498BA-75D7-4E45-B082-8B1EFEE1B768}" dt="2024-09-06T15:54:32.348" v="3192" actId="5793"/>
          <ac:spMkLst>
            <pc:docMk/>
            <pc:sldMk cId="1980209852" sldId="315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3:15:55.938" v="2177" actId="1076"/>
          <ac:picMkLst>
            <pc:docMk/>
            <pc:sldMk cId="1980209852" sldId="315"/>
            <ac:picMk id="3" creationId="{5A8BE395-DA75-8282-0ABA-EA86733F9C39}"/>
          </ac:picMkLst>
        </pc:picChg>
        <pc:picChg chg="add mod">
          <ac:chgData name="Hoang The" userId="9f16f8d006165ab0" providerId="LiveId" clId="{7F9498BA-75D7-4E45-B082-8B1EFEE1B768}" dt="2024-09-06T13:16:04.996" v="2180" actId="1076"/>
          <ac:picMkLst>
            <pc:docMk/>
            <pc:sldMk cId="1980209852" sldId="315"/>
            <ac:picMk id="5" creationId="{8FC0D1B1-9191-C646-9302-FA04CDD949B4}"/>
          </ac:picMkLst>
        </pc:picChg>
      </pc:sldChg>
      <pc:sldChg chg="new del">
        <pc:chgData name="Hoang The" userId="9f16f8d006165ab0" providerId="LiveId" clId="{7F9498BA-75D7-4E45-B082-8B1EFEE1B768}" dt="2024-09-06T15:25:47.083" v="2516" actId="47"/>
        <pc:sldMkLst>
          <pc:docMk/>
          <pc:sldMk cId="552500928" sldId="316"/>
        </pc:sldMkLst>
      </pc:sldChg>
      <pc:sldChg chg="addSp delSp modSp add mod">
        <pc:chgData name="Hoang The" userId="9f16f8d006165ab0" providerId="LiveId" clId="{7F9498BA-75D7-4E45-B082-8B1EFEE1B768}" dt="2024-09-06T16:12:35.578" v="3283" actId="20577"/>
        <pc:sldMkLst>
          <pc:docMk/>
          <pc:sldMk cId="717545027" sldId="316"/>
        </pc:sldMkLst>
        <pc:spChg chg="add mod">
          <ac:chgData name="Hoang The" userId="9f16f8d006165ab0" providerId="LiveId" clId="{7F9498BA-75D7-4E45-B082-8B1EFEE1B768}" dt="2024-09-06T15:28:30.158" v="2573" actId="255"/>
          <ac:spMkLst>
            <pc:docMk/>
            <pc:sldMk cId="717545027" sldId="316"/>
            <ac:spMk id="3" creationId="{BE983699-34FE-12D4-3E10-EE1F46FE95F1}"/>
          </ac:spMkLst>
        </pc:spChg>
        <pc:spChg chg="add">
          <ac:chgData name="Hoang The" userId="9f16f8d006165ab0" providerId="LiveId" clId="{7F9498BA-75D7-4E45-B082-8B1EFEE1B768}" dt="2024-09-06T15:33:17.294" v="2669"/>
          <ac:spMkLst>
            <pc:docMk/>
            <pc:sldMk cId="717545027" sldId="316"/>
            <ac:spMk id="6" creationId="{F466E716-0094-53D4-E5FE-0F7A8954E3DE}"/>
          </ac:spMkLst>
        </pc:spChg>
        <pc:spChg chg="add mod">
          <ac:chgData name="Hoang The" userId="9f16f8d006165ab0" providerId="LiveId" clId="{7F9498BA-75D7-4E45-B082-8B1EFEE1B768}" dt="2024-09-06T15:36:23.764" v="2742" actId="20577"/>
          <ac:spMkLst>
            <pc:docMk/>
            <pc:sldMk cId="717545027" sldId="316"/>
            <ac:spMk id="8" creationId="{B2E3ABD2-81F3-C60F-1E48-258BD9C9E286}"/>
          </ac:spMkLst>
        </pc:spChg>
        <pc:spChg chg="mod">
          <ac:chgData name="Hoang The" userId="9f16f8d006165ab0" providerId="LiveId" clId="{7F9498BA-75D7-4E45-B082-8B1EFEE1B768}" dt="2024-09-06T16:12:35.578" v="3283" actId="20577"/>
          <ac:spMkLst>
            <pc:docMk/>
            <pc:sldMk cId="717545027" sldId="316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5:25:55.740" v="2529" actId="478"/>
          <ac:picMkLst>
            <pc:docMk/>
            <pc:sldMk cId="717545027" sldId="316"/>
            <ac:picMk id="2" creationId="{D0DBAB29-5203-37EF-8D45-677F18EA732A}"/>
          </ac:picMkLst>
        </pc:picChg>
        <pc:picChg chg="add mod">
          <ac:chgData name="Hoang The" userId="9f16f8d006165ab0" providerId="LiveId" clId="{7F9498BA-75D7-4E45-B082-8B1EFEE1B768}" dt="2024-09-06T15:33:14.881" v="2668" actId="1076"/>
          <ac:picMkLst>
            <pc:docMk/>
            <pc:sldMk cId="717545027" sldId="316"/>
            <ac:picMk id="5" creationId="{A3AA0943-8590-452B-78B8-479F92629EE9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947677952" sldId="316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149076521" sldId="317"/>
        </pc:sldMkLst>
      </pc:sldChg>
      <pc:sldChg chg="addSp delSp modSp add mod">
        <pc:chgData name="Hoang The" userId="9f16f8d006165ab0" providerId="LiveId" clId="{7F9498BA-75D7-4E45-B082-8B1EFEE1B768}" dt="2024-09-06T16:12:39.220" v="3284"/>
        <pc:sldMkLst>
          <pc:docMk/>
          <pc:sldMk cId="4171327531" sldId="317"/>
        </pc:sldMkLst>
        <pc:spChg chg="mod">
          <ac:chgData name="Hoang The" userId="9f16f8d006165ab0" providerId="LiveId" clId="{7F9498BA-75D7-4E45-B082-8B1EFEE1B768}" dt="2024-09-06T15:31:43.643" v="2667" actId="20577"/>
          <ac:spMkLst>
            <pc:docMk/>
            <pc:sldMk cId="4171327531" sldId="317"/>
            <ac:spMk id="3" creationId="{BE983699-34FE-12D4-3E10-EE1F46FE95F1}"/>
          </ac:spMkLst>
        </pc:spChg>
        <pc:spChg chg="add mod">
          <ac:chgData name="Hoang The" userId="9f16f8d006165ab0" providerId="LiveId" clId="{7F9498BA-75D7-4E45-B082-8B1EFEE1B768}" dt="2024-09-06T15:36:26.462" v="2743" actId="20577"/>
          <ac:spMkLst>
            <pc:docMk/>
            <pc:sldMk cId="4171327531" sldId="317"/>
            <ac:spMk id="6" creationId="{1026DEA9-12D5-9395-54EA-8BF0E5AD56C2}"/>
          </ac:spMkLst>
        </pc:spChg>
        <pc:spChg chg="add">
          <ac:chgData name="Hoang The" userId="9f16f8d006165ab0" providerId="LiveId" clId="{7F9498BA-75D7-4E45-B082-8B1EFEE1B768}" dt="2024-09-06T15:34:28.294" v="2687"/>
          <ac:spMkLst>
            <pc:docMk/>
            <pc:sldMk cId="4171327531" sldId="317"/>
            <ac:spMk id="7" creationId="{E47F43C3-1B13-12DE-BEC9-BB6303F303F9}"/>
          </ac:spMkLst>
        </pc:spChg>
        <pc:spChg chg="mod">
          <ac:chgData name="Hoang The" userId="9f16f8d006165ab0" providerId="LiveId" clId="{7F9498BA-75D7-4E45-B082-8B1EFEE1B768}" dt="2024-09-06T16:12:39.220" v="3284"/>
          <ac:spMkLst>
            <pc:docMk/>
            <pc:sldMk cId="4171327531" sldId="317"/>
            <ac:spMk id="20" creationId="{AA48FE7F-6FD8-D857-CD05-7B77A345BBDC}"/>
          </ac:spMkLst>
        </pc:spChg>
        <pc:picChg chg="add mod">
          <ac:chgData name="Hoang The" userId="9f16f8d006165ab0" providerId="LiveId" clId="{7F9498BA-75D7-4E45-B082-8B1EFEE1B768}" dt="2024-09-06T15:30:23.648" v="2647" actId="1076"/>
          <ac:picMkLst>
            <pc:docMk/>
            <pc:sldMk cId="4171327531" sldId="317"/>
            <ac:picMk id="4" creationId="{2A040AB0-3F96-07B7-40CD-32A49505E727}"/>
          </ac:picMkLst>
        </pc:picChg>
        <pc:picChg chg="del">
          <ac:chgData name="Hoang The" userId="9f16f8d006165ab0" providerId="LiveId" clId="{7F9498BA-75D7-4E45-B082-8B1EFEE1B768}" dt="2024-09-06T15:30:08.613" v="2645" actId="478"/>
          <ac:picMkLst>
            <pc:docMk/>
            <pc:sldMk cId="4171327531" sldId="317"/>
            <ac:picMk id="5" creationId="{A3AA0943-8590-452B-78B8-479F92629EE9}"/>
          </ac:picMkLst>
        </pc:picChg>
      </pc:sldChg>
      <pc:sldChg chg="addSp delSp modSp add mod">
        <pc:chgData name="Hoang The" userId="9f16f8d006165ab0" providerId="LiveId" clId="{7F9498BA-75D7-4E45-B082-8B1EFEE1B768}" dt="2024-09-06T16:12:41.267" v="3285"/>
        <pc:sldMkLst>
          <pc:docMk/>
          <pc:sldMk cId="692491734" sldId="318"/>
        </pc:sldMkLst>
        <pc:spChg chg="mod">
          <ac:chgData name="Hoang The" userId="9f16f8d006165ab0" providerId="LiveId" clId="{7F9498BA-75D7-4E45-B082-8B1EFEE1B768}" dt="2024-09-06T15:31:39.100" v="2666" actId="20577"/>
          <ac:spMkLst>
            <pc:docMk/>
            <pc:sldMk cId="692491734" sldId="318"/>
            <ac:spMk id="3" creationId="{BE983699-34FE-12D4-3E10-EE1F46FE95F1}"/>
          </ac:spMkLst>
        </pc:spChg>
        <pc:spChg chg="add mod">
          <ac:chgData name="Hoang The" userId="9f16f8d006165ab0" providerId="LiveId" clId="{7F9498BA-75D7-4E45-B082-8B1EFEE1B768}" dt="2024-09-06T15:36:28.682" v="2744" actId="20577"/>
          <ac:spMkLst>
            <pc:docMk/>
            <pc:sldMk cId="692491734" sldId="318"/>
            <ac:spMk id="6" creationId="{C3C09F69-CF48-4F29-E64E-CA50584CB628}"/>
          </ac:spMkLst>
        </pc:spChg>
        <pc:spChg chg="mod">
          <ac:chgData name="Hoang The" userId="9f16f8d006165ab0" providerId="LiveId" clId="{7F9498BA-75D7-4E45-B082-8B1EFEE1B768}" dt="2024-09-06T16:12:41.267" v="3285"/>
          <ac:spMkLst>
            <pc:docMk/>
            <pc:sldMk cId="692491734" sldId="318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5:31:09.797" v="2650" actId="478"/>
          <ac:picMkLst>
            <pc:docMk/>
            <pc:sldMk cId="692491734" sldId="318"/>
            <ac:picMk id="4" creationId="{2A040AB0-3F96-07B7-40CD-32A49505E727}"/>
          </ac:picMkLst>
        </pc:picChg>
        <pc:picChg chg="add mod">
          <ac:chgData name="Hoang The" userId="9f16f8d006165ab0" providerId="LiveId" clId="{7F9498BA-75D7-4E45-B082-8B1EFEE1B768}" dt="2024-09-06T15:31:11.861" v="2652" actId="1076"/>
          <ac:picMkLst>
            <pc:docMk/>
            <pc:sldMk cId="692491734" sldId="318"/>
            <ac:picMk id="5" creationId="{9B399A0E-6E54-154D-A88C-F668F3970319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61623280" sldId="318"/>
        </pc:sldMkLst>
      </pc:sldChg>
      <pc:sldChg chg="addSp delSp modSp add mod">
        <pc:chgData name="Hoang The" userId="9f16f8d006165ab0" providerId="LiveId" clId="{7F9498BA-75D7-4E45-B082-8B1EFEE1B768}" dt="2024-09-06T16:38:49.612" v="3708" actId="14100"/>
        <pc:sldMkLst>
          <pc:docMk/>
          <pc:sldMk cId="9491317" sldId="319"/>
        </pc:sldMkLst>
        <pc:spChg chg="del">
          <ac:chgData name="Hoang The" userId="9f16f8d006165ab0" providerId="LiveId" clId="{7F9498BA-75D7-4E45-B082-8B1EFEE1B768}" dt="2024-09-06T15:54:08.161" v="3190" actId="478"/>
          <ac:spMkLst>
            <pc:docMk/>
            <pc:sldMk cId="9491317" sldId="319"/>
            <ac:spMk id="5" creationId="{6F3AF304-6EA2-7FA0-14B8-C4A7121943C5}"/>
          </ac:spMkLst>
        </pc:spChg>
        <pc:spChg chg="mod">
          <ac:chgData name="Hoang The" userId="9f16f8d006165ab0" providerId="LiveId" clId="{7F9498BA-75D7-4E45-B082-8B1EFEE1B768}" dt="2024-09-06T16:38:49.612" v="3708" actId="14100"/>
          <ac:spMkLst>
            <pc:docMk/>
            <pc:sldMk cId="9491317" sldId="319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5:54:05.005" v="3189" actId="478"/>
          <ac:picMkLst>
            <pc:docMk/>
            <pc:sldMk cId="9491317" sldId="319"/>
            <ac:picMk id="12290" creationId="{07DE376E-159D-BF8B-B608-35A3700E1AEE}"/>
          </ac:picMkLst>
        </pc:picChg>
        <pc:picChg chg="add mod">
          <ac:chgData name="Hoang The" userId="9f16f8d006165ab0" providerId="LiveId" clId="{7F9498BA-75D7-4E45-B082-8B1EFEE1B768}" dt="2024-09-06T16:38:43.007" v="3707" actId="1076"/>
          <ac:picMkLst>
            <pc:docMk/>
            <pc:sldMk cId="9491317" sldId="319"/>
            <ac:picMk id="18434" creationId="{EA0CCBDB-7555-5B69-0CCF-ACB5F87D031E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734464795" sldId="319"/>
        </pc:sldMkLst>
      </pc:sldChg>
      <pc:sldChg chg="delSp modSp add mod">
        <pc:chgData name="Hoang The" userId="9f16f8d006165ab0" providerId="LiveId" clId="{7F9498BA-75D7-4E45-B082-8B1EFEE1B768}" dt="2024-09-06T16:18:14.532" v="3310" actId="113"/>
        <pc:sldMkLst>
          <pc:docMk/>
          <pc:sldMk cId="319747150" sldId="320"/>
        </pc:sldMkLst>
        <pc:spChg chg="mod">
          <ac:chgData name="Hoang The" userId="9f16f8d006165ab0" providerId="LiveId" clId="{7F9498BA-75D7-4E45-B082-8B1EFEE1B768}" dt="2024-09-06T16:08:18.810" v="3239"/>
          <ac:spMkLst>
            <pc:docMk/>
            <pc:sldMk cId="319747150" sldId="32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8:14.532" v="3310" actId="113"/>
          <ac:spMkLst>
            <pc:docMk/>
            <pc:sldMk cId="319747150" sldId="320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6:08:43.579" v="3243" actId="478"/>
          <ac:picMkLst>
            <pc:docMk/>
            <pc:sldMk cId="319747150" sldId="320"/>
            <ac:picMk id="3" creationId="{F577A2B6-80F4-7654-37B1-6DB3117B86F7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442420844" sldId="320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026518352" sldId="321"/>
        </pc:sldMkLst>
      </pc:sldChg>
      <pc:sldChg chg="modSp add mod">
        <pc:chgData name="Hoang The" userId="9f16f8d006165ab0" providerId="LiveId" clId="{7F9498BA-75D7-4E45-B082-8B1EFEE1B768}" dt="2024-09-06T16:11:01.360" v="3258" actId="14100"/>
        <pc:sldMkLst>
          <pc:docMk/>
          <pc:sldMk cId="3586621427" sldId="321"/>
        </pc:sldMkLst>
        <pc:spChg chg="mod">
          <ac:chgData name="Hoang The" userId="9f16f8d006165ab0" providerId="LiveId" clId="{7F9498BA-75D7-4E45-B082-8B1EFEE1B768}" dt="2024-09-06T16:10:24.051" v="3253" actId="20577"/>
          <ac:spMkLst>
            <pc:docMk/>
            <pc:sldMk cId="3586621427" sldId="32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1:01.360" v="3258" actId="14100"/>
          <ac:spMkLst>
            <pc:docMk/>
            <pc:sldMk cId="3586621427" sldId="321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386809469" sldId="322"/>
        </pc:sldMkLst>
      </pc:sldChg>
      <pc:sldChg chg="delSp modSp add mod">
        <pc:chgData name="Hoang The" userId="9f16f8d006165ab0" providerId="LiveId" clId="{7F9498BA-75D7-4E45-B082-8B1EFEE1B768}" dt="2024-09-06T16:13:43.468" v="3291" actId="114"/>
        <pc:sldMkLst>
          <pc:docMk/>
          <pc:sldMk cId="2106474783" sldId="322"/>
        </pc:sldMkLst>
        <pc:spChg chg="mod">
          <ac:chgData name="Hoang The" userId="9f16f8d006165ab0" providerId="LiveId" clId="{7F9498BA-75D7-4E45-B082-8B1EFEE1B768}" dt="2024-09-06T16:13:43.468" v="3291" actId="114"/>
          <ac:spMkLst>
            <pc:docMk/>
            <pc:sldMk cId="2106474783" sldId="322"/>
            <ac:spMk id="3" creationId="{BE983699-34FE-12D4-3E10-EE1F46FE95F1}"/>
          </ac:spMkLst>
        </pc:spChg>
        <pc:spChg chg="del">
          <ac:chgData name="Hoang The" userId="9f16f8d006165ab0" providerId="LiveId" clId="{7F9498BA-75D7-4E45-B082-8B1EFEE1B768}" dt="2024-09-06T16:12:08.446" v="3279" actId="478"/>
          <ac:spMkLst>
            <pc:docMk/>
            <pc:sldMk cId="2106474783" sldId="322"/>
            <ac:spMk id="6" creationId="{C3C09F69-CF48-4F29-E64E-CA50584CB628}"/>
          </ac:spMkLst>
        </pc:spChg>
        <pc:spChg chg="mod">
          <ac:chgData name="Hoang The" userId="9f16f8d006165ab0" providerId="LiveId" clId="{7F9498BA-75D7-4E45-B082-8B1EFEE1B768}" dt="2024-09-06T16:11:54.992" v="3275" actId="20577"/>
          <ac:spMkLst>
            <pc:docMk/>
            <pc:sldMk cId="2106474783" sldId="322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6:11:57.290" v="3276" actId="478"/>
          <ac:picMkLst>
            <pc:docMk/>
            <pc:sldMk cId="2106474783" sldId="322"/>
            <ac:picMk id="5" creationId="{9B399A0E-6E54-154D-A88C-F668F3970319}"/>
          </ac:picMkLst>
        </pc:picChg>
      </pc:sldChg>
      <pc:sldChg chg="modSp add mod">
        <pc:chgData name="Hoang The" userId="9f16f8d006165ab0" providerId="LiveId" clId="{7F9498BA-75D7-4E45-B082-8B1EFEE1B768}" dt="2024-09-06T16:21:31.710" v="3351" actId="5793"/>
        <pc:sldMkLst>
          <pc:docMk/>
          <pc:sldMk cId="1562599838" sldId="323"/>
        </pc:sldMkLst>
        <pc:spChg chg="mod">
          <ac:chgData name="Hoang The" userId="9f16f8d006165ab0" providerId="LiveId" clId="{7F9498BA-75D7-4E45-B082-8B1EFEE1B768}" dt="2024-09-06T16:19:22.689" v="3334" actId="20577"/>
          <ac:spMkLst>
            <pc:docMk/>
            <pc:sldMk cId="1562599838" sldId="32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1:31.710" v="3351" actId="5793"/>
          <ac:spMkLst>
            <pc:docMk/>
            <pc:sldMk cId="1562599838" sldId="323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13003371" sldId="323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186982231" sldId="324"/>
        </pc:sldMkLst>
      </pc:sldChg>
      <pc:sldChg chg="addSp modSp add mod">
        <pc:chgData name="Hoang The" userId="9f16f8d006165ab0" providerId="LiveId" clId="{7F9498BA-75D7-4E45-B082-8B1EFEE1B768}" dt="2024-09-06T16:33:12.926" v="3469" actId="1076"/>
        <pc:sldMkLst>
          <pc:docMk/>
          <pc:sldMk cId="1462461291" sldId="324"/>
        </pc:sldMkLst>
        <pc:spChg chg="mod">
          <ac:chgData name="Hoang The" userId="9f16f8d006165ab0" providerId="LiveId" clId="{7F9498BA-75D7-4E45-B082-8B1EFEE1B768}" dt="2024-09-06T16:26:58.476" v="3460" actId="20577"/>
          <ac:spMkLst>
            <pc:docMk/>
            <pc:sldMk cId="1462461291" sldId="324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5:38.827" v="3418" actId="14100"/>
          <ac:spMkLst>
            <pc:docMk/>
            <pc:sldMk cId="1462461291" sldId="324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6:33:12.926" v="3469" actId="1076"/>
          <ac:picMkLst>
            <pc:docMk/>
            <pc:sldMk cId="1462461291" sldId="324"/>
            <ac:picMk id="17410" creationId="{6B338F14-1B54-53CE-BFAA-5FA9BA1A916A}"/>
          </ac:picMkLst>
        </pc:picChg>
      </pc:sldChg>
      <pc:sldChg chg="new del">
        <pc:chgData name="Hoang The" userId="9f16f8d006165ab0" providerId="LiveId" clId="{7F9498BA-75D7-4E45-B082-8B1EFEE1B768}" dt="2024-09-06T16:24:08.002" v="3367" actId="47"/>
        <pc:sldMkLst>
          <pc:docMk/>
          <pc:sldMk cId="2450373869" sldId="324"/>
        </pc:sldMkLst>
      </pc:sldChg>
      <pc:sldChg chg="addSp delSp modSp add mod">
        <pc:chgData name="Hoang The" userId="9f16f8d006165ab0" providerId="LiveId" clId="{7F9498BA-75D7-4E45-B082-8B1EFEE1B768}" dt="2024-09-06T16:54:36.980" v="3881" actId="1076"/>
        <pc:sldMkLst>
          <pc:docMk/>
          <pc:sldMk cId="1039600857" sldId="325"/>
        </pc:sldMkLst>
        <pc:spChg chg="mod">
          <ac:chgData name="Hoang The" userId="9f16f8d006165ab0" providerId="LiveId" clId="{7F9498BA-75D7-4E45-B082-8B1EFEE1B768}" dt="2024-09-06T16:26:24.399" v="3438" actId="20577"/>
          <ac:spMkLst>
            <pc:docMk/>
            <pc:sldMk cId="1039600857" sldId="325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6:36.408" v="3444" actId="113"/>
          <ac:spMkLst>
            <pc:docMk/>
            <pc:sldMk cId="1039600857" sldId="325"/>
            <ac:spMk id="23" creationId="{105431ED-B376-06BC-3D5C-A4074BC7CFB0}"/>
          </ac:spMkLst>
        </pc:spChg>
        <pc:picChg chg="add del">
          <ac:chgData name="Hoang The" userId="9f16f8d006165ab0" providerId="LiveId" clId="{7F9498BA-75D7-4E45-B082-8B1EFEE1B768}" dt="2024-09-06T16:54:24.552" v="3878" actId="478"/>
          <ac:picMkLst>
            <pc:docMk/>
            <pc:sldMk cId="1039600857" sldId="325"/>
            <ac:picMk id="21506" creationId="{BA25C934-4F4A-EAF9-A71E-2C794EE40661}"/>
          </ac:picMkLst>
        </pc:picChg>
        <pc:picChg chg="add mod">
          <ac:chgData name="Hoang The" userId="9f16f8d006165ab0" providerId="LiveId" clId="{7F9498BA-75D7-4E45-B082-8B1EFEE1B768}" dt="2024-09-06T16:54:36.980" v="3881" actId="1076"/>
          <ac:picMkLst>
            <pc:docMk/>
            <pc:sldMk cId="1039600857" sldId="325"/>
            <ac:picMk id="21508" creationId="{FF30E504-36A1-917A-05E5-71EB99A36906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071375811" sldId="325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474834308" sldId="326"/>
        </pc:sldMkLst>
      </pc:sldChg>
      <pc:sldChg chg="modSp add del mod">
        <pc:chgData name="Hoang The" userId="9f16f8d006165ab0" providerId="LiveId" clId="{7F9498BA-75D7-4E45-B082-8B1EFEE1B768}" dt="2024-09-07T01:20:08.621" v="4294" actId="47"/>
        <pc:sldMkLst>
          <pc:docMk/>
          <pc:sldMk cId="4155032838" sldId="326"/>
        </pc:sldMkLst>
        <pc:spChg chg="mod">
          <ac:chgData name="Hoang The" userId="9f16f8d006165ab0" providerId="LiveId" clId="{7F9498BA-75D7-4E45-B082-8B1EFEE1B768}" dt="2024-09-06T16:40:40.010" v="3772" actId="20577"/>
          <ac:spMkLst>
            <pc:docMk/>
            <pc:sldMk cId="4155032838" sldId="326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47:20.977" v="3842" actId="14100"/>
          <ac:spMkLst>
            <pc:docMk/>
            <pc:sldMk cId="4155032838" sldId="326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96110263" sldId="327"/>
        </pc:sldMkLst>
      </pc:sldChg>
      <pc:sldChg chg="addSp delSp modSp add mod ord">
        <pc:chgData name="Hoang The" userId="9f16f8d006165ab0" providerId="LiveId" clId="{7F9498BA-75D7-4E45-B082-8B1EFEE1B768}" dt="2024-09-06T16:44:39.030" v="3839" actId="1076"/>
        <pc:sldMkLst>
          <pc:docMk/>
          <pc:sldMk cId="3626312587" sldId="327"/>
        </pc:sldMkLst>
        <pc:spChg chg="add del">
          <ac:chgData name="Hoang The" userId="9f16f8d006165ab0" providerId="LiveId" clId="{7F9498BA-75D7-4E45-B082-8B1EFEE1B768}" dt="2024-09-06T16:41:27.907" v="3790" actId="478"/>
          <ac:spMkLst>
            <pc:docMk/>
            <pc:sldMk cId="3626312587" sldId="327"/>
            <ac:spMk id="2" creationId="{8F6117CA-23B0-8093-7957-11A15AF6BED7}"/>
          </ac:spMkLst>
        </pc:spChg>
        <pc:spChg chg="mod">
          <ac:chgData name="Hoang The" userId="9f16f8d006165ab0" providerId="LiveId" clId="{7F9498BA-75D7-4E45-B082-8B1EFEE1B768}" dt="2024-09-06T16:40:46.442" v="3788" actId="20577"/>
          <ac:spMkLst>
            <pc:docMk/>
            <pc:sldMk cId="3626312587" sldId="327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41:45.675" v="3795" actId="27636"/>
          <ac:spMkLst>
            <pc:docMk/>
            <pc:sldMk cId="3626312587" sldId="327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6:44:39.030" v="3839" actId="1076"/>
          <ac:picMkLst>
            <pc:docMk/>
            <pc:sldMk cId="3626312587" sldId="327"/>
            <ac:picMk id="20482" creationId="{D9CB65F6-E0B2-C24F-AD0C-F50CA09D482F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749238747" sldId="328"/>
        </pc:sldMkLst>
      </pc:sldChg>
      <pc:sldChg chg="addSp delSp modSp add mod">
        <pc:chgData name="Hoang The" userId="9f16f8d006165ab0" providerId="LiveId" clId="{7F9498BA-75D7-4E45-B082-8B1EFEE1B768}" dt="2024-09-07T01:20:47.550" v="4295" actId="14100"/>
        <pc:sldMkLst>
          <pc:docMk/>
          <pc:sldMk cId="1290020975" sldId="328"/>
        </pc:sldMkLst>
        <pc:spChg chg="add del mod">
          <ac:chgData name="Hoang The" userId="9f16f8d006165ab0" providerId="LiveId" clId="{7F9498BA-75D7-4E45-B082-8B1EFEE1B768}" dt="2024-09-06T16:53:14.466" v="3876" actId="478"/>
          <ac:spMkLst>
            <pc:docMk/>
            <pc:sldMk cId="1290020975" sldId="328"/>
            <ac:spMk id="3" creationId="{09FBDF72-E256-342A-C4D9-91C249159096}"/>
          </ac:spMkLst>
        </pc:spChg>
        <pc:spChg chg="mod">
          <ac:chgData name="Hoang The" userId="9f16f8d006165ab0" providerId="LiveId" clId="{7F9498BA-75D7-4E45-B082-8B1EFEE1B768}" dt="2024-09-06T16:42:00.904" v="3809" actId="20577"/>
          <ac:spMkLst>
            <pc:docMk/>
            <pc:sldMk cId="1290020975" sldId="328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20:47.550" v="4295" actId="14100"/>
          <ac:spMkLst>
            <pc:docMk/>
            <pc:sldMk cId="1290020975" sldId="328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59:19.282" v="3885" actId="478"/>
          <ac:picMkLst>
            <pc:docMk/>
            <pc:sldMk cId="1290020975" sldId="328"/>
            <ac:picMk id="22530" creationId="{84B0BD33-FB7C-1FF0-0340-2CD798F130E6}"/>
          </ac:picMkLst>
        </pc:picChg>
      </pc:sldChg>
      <pc:sldChg chg="addSp delSp modSp add mod">
        <pc:chgData name="Hoang The" userId="9f16f8d006165ab0" providerId="LiveId" clId="{7F9498BA-75D7-4E45-B082-8B1EFEE1B768}" dt="2024-09-06T16:47:56.542" v="3844" actId="20577"/>
        <pc:sldMkLst>
          <pc:docMk/>
          <pc:sldMk cId="905230831" sldId="329"/>
        </pc:sldMkLst>
        <pc:spChg chg="mod">
          <ac:chgData name="Hoang The" userId="9f16f8d006165ab0" providerId="LiveId" clId="{7F9498BA-75D7-4E45-B082-8B1EFEE1B768}" dt="2024-09-06T16:47:56.542" v="3844" actId="20577"/>
          <ac:spMkLst>
            <pc:docMk/>
            <pc:sldMk cId="905230831" sldId="329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44:09.421" v="3834" actId="21"/>
          <ac:picMkLst>
            <pc:docMk/>
            <pc:sldMk cId="905230831" sldId="329"/>
            <ac:picMk id="20482" creationId="{D9CB65F6-E0B2-C24F-AD0C-F50CA09D482F}"/>
          </ac:picMkLst>
        </pc:picChg>
      </pc:sldChg>
      <pc:sldChg chg="add del">
        <pc:chgData name="Hoang The" userId="9f16f8d006165ab0" providerId="LiveId" clId="{7F9498BA-75D7-4E45-B082-8B1EFEE1B768}" dt="2024-09-06T16:42:27.141" v="3816" actId="47"/>
        <pc:sldMkLst>
          <pc:docMk/>
          <pc:sldMk cId="969677483" sldId="32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07263211" sldId="32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93863762" sldId="330"/>
        </pc:sldMkLst>
      </pc:sldChg>
      <pc:sldChg chg="modSp add mod">
        <pc:chgData name="Hoang The" userId="9f16f8d006165ab0" providerId="LiveId" clId="{7F9498BA-75D7-4E45-B082-8B1EFEE1B768}" dt="2024-09-06T16:51:06.184" v="3870" actId="113"/>
        <pc:sldMkLst>
          <pc:docMk/>
          <pc:sldMk cId="2015116654" sldId="330"/>
        </pc:sldMkLst>
        <pc:spChg chg="mod">
          <ac:chgData name="Hoang The" userId="9f16f8d006165ab0" providerId="LiveId" clId="{7F9498BA-75D7-4E45-B082-8B1EFEE1B768}" dt="2024-09-06T16:48:08.215" v="3849"/>
          <ac:spMkLst>
            <pc:docMk/>
            <pc:sldMk cId="2015116654" sldId="33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51:06.184" v="3870" actId="113"/>
          <ac:spMkLst>
            <pc:docMk/>
            <pc:sldMk cId="2015116654" sldId="330"/>
            <ac:spMk id="23" creationId="{105431ED-B376-06BC-3D5C-A4074BC7CFB0}"/>
          </ac:spMkLst>
        </pc:spChg>
      </pc:sldChg>
      <pc:sldChg chg="modSp add mod ord">
        <pc:chgData name="Hoang The" userId="9f16f8d006165ab0" providerId="LiveId" clId="{7F9498BA-75D7-4E45-B082-8B1EFEE1B768}" dt="2024-09-07T01:45:52.316" v="4772"/>
        <pc:sldMkLst>
          <pc:docMk/>
          <pc:sldMk cId="2328787287" sldId="331"/>
        </pc:sldMkLst>
        <pc:spChg chg="mod">
          <ac:chgData name="Hoang The" userId="9f16f8d006165ab0" providerId="LiveId" clId="{7F9498BA-75D7-4E45-B082-8B1EFEE1B768}" dt="2024-09-07T01:19:38.146" v="4290" actId="20577"/>
          <ac:spMkLst>
            <pc:docMk/>
            <pc:sldMk cId="2328787287" sldId="33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14:11.885" v="3984" actId="20577"/>
          <ac:spMkLst>
            <pc:docMk/>
            <pc:sldMk cId="2328787287" sldId="331"/>
            <ac:spMk id="23" creationId="{105431ED-B376-06BC-3D5C-A4074BC7CFB0}"/>
          </ac:spMkLst>
        </pc:spChg>
      </pc:sldChg>
      <pc:sldChg chg="modSp add mod">
        <pc:chgData name="Hoang The" userId="9f16f8d006165ab0" providerId="LiveId" clId="{7F9498BA-75D7-4E45-B082-8B1EFEE1B768}" dt="2024-09-07T01:46:01.246" v="4773" actId="20577"/>
        <pc:sldMkLst>
          <pc:docMk/>
          <pc:sldMk cId="966628082" sldId="332"/>
        </pc:sldMkLst>
        <pc:spChg chg="mod">
          <ac:chgData name="Hoang The" userId="9f16f8d006165ab0" providerId="LiveId" clId="{7F9498BA-75D7-4E45-B082-8B1EFEE1B768}" dt="2024-09-07T01:46:01.246" v="4773" actId="20577"/>
          <ac:spMkLst>
            <pc:docMk/>
            <pc:sldMk cId="966628082" sldId="332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45:35.623" v="4770" actId="20577"/>
          <ac:spMkLst>
            <pc:docMk/>
            <pc:sldMk cId="966628082" sldId="332"/>
            <ac:spMk id="23" creationId="{105431ED-B376-06BC-3D5C-A4074BC7CFB0}"/>
          </ac:spMkLst>
        </pc:spChg>
      </pc:sldChg>
      <pc:sldChg chg="add">
        <pc:chgData name="Hoang The" userId="9f16f8d006165ab0" providerId="LiveId" clId="{7F9498BA-75D7-4E45-B082-8B1EFEE1B768}" dt="2024-09-08T14:39:57.645" v="4895" actId="2890"/>
        <pc:sldMkLst>
          <pc:docMk/>
          <pc:sldMk cId="3645492487" sldId="333"/>
        </pc:sldMkLst>
      </pc:sldChg>
    </pc:docChg>
  </pc:docChgLst>
  <pc:docChgLst>
    <pc:chgData name="Hoang The" userId="9f16f8d006165ab0" providerId="LiveId" clId="{AE6A5151-3D14-4C32-8DFF-64A7C219B738}"/>
    <pc:docChg chg="undo custSel addSld delSld modSld sldOrd">
      <pc:chgData name="Hoang The" userId="9f16f8d006165ab0" providerId="LiveId" clId="{AE6A5151-3D14-4C32-8DFF-64A7C219B738}" dt="2024-09-16T15:05:45.863" v="1192" actId="1076"/>
      <pc:docMkLst>
        <pc:docMk/>
      </pc:docMkLst>
      <pc:sldChg chg="modSp mod">
        <pc:chgData name="Hoang The" userId="9f16f8d006165ab0" providerId="LiveId" clId="{AE6A5151-3D14-4C32-8DFF-64A7C219B738}" dt="2024-09-16T15:01:04.641" v="1134"/>
        <pc:sldMkLst>
          <pc:docMk/>
          <pc:sldMk cId="862656488" sldId="267"/>
        </pc:sldMkLst>
        <pc:spChg chg="mod">
          <ac:chgData name="Hoang The" userId="9f16f8d006165ab0" providerId="LiveId" clId="{AE6A5151-3D14-4C32-8DFF-64A7C219B738}" dt="2024-09-09T15:16:24.714" v="69" actId="20577"/>
          <ac:spMkLst>
            <pc:docMk/>
            <pc:sldMk cId="862656488" sldId="267"/>
            <ac:spMk id="8" creationId="{85AEE1CE-5FD0-9308-886B-7A750A00DEC6}"/>
          </ac:spMkLst>
        </pc:spChg>
        <pc:spChg chg="mod">
          <ac:chgData name="Hoang The" userId="9f16f8d006165ab0" providerId="LiveId" clId="{AE6A5151-3D14-4C32-8DFF-64A7C219B738}" dt="2024-09-16T15:01:04.641" v="1134"/>
          <ac:spMkLst>
            <pc:docMk/>
            <pc:sldMk cId="862656488" sldId="267"/>
            <ac:spMk id="9" creationId="{EE869C6F-AAC7-0EDE-1BC6-3004C0433A3B}"/>
          </ac:spMkLst>
        </pc:spChg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360141310" sldId="30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639170963" sldId="30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063627231" sldId="30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766368035" sldId="30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644692642" sldId="30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513381012" sldId="30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260356403" sldId="30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01554730" sldId="30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878940949" sldId="30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803276968" sldId="309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826537934" sldId="31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25694427" sldId="31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648026974" sldId="31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763915713" sldId="31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834757742" sldId="31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980209852" sldId="31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717545027" sldId="31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171327531" sldId="31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692491734" sldId="31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491317" sldId="319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19747150" sldId="32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586621427" sldId="32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106474783" sldId="32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562599838" sldId="32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462461291" sldId="32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039600857" sldId="32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155032838" sldId="32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626312587" sldId="32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290020975" sldId="32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05230831" sldId="329"/>
        </pc:sldMkLst>
      </pc:sldChg>
      <pc:sldChg chg="del">
        <pc:chgData name="Hoang The" userId="9f16f8d006165ab0" providerId="LiveId" clId="{AE6A5151-3D14-4C32-8DFF-64A7C219B738}" dt="2024-09-09T15:14:58.599" v="1" actId="47"/>
        <pc:sldMkLst>
          <pc:docMk/>
          <pc:sldMk cId="2015116654" sldId="330"/>
        </pc:sldMkLst>
      </pc:sldChg>
      <pc:sldChg chg="addSp delSp modSp mod">
        <pc:chgData name="Hoang The" userId="9f16f8d006165ab0" providerId="LiveId" clId="{AE6A5151-3D14-4C32-8DFF-64A7C219B738}" dt="2024-09-16T15:05:45.863" v="1192" actId="1076"/>
        <pc:sldMkLst>
          <pc:docMk/>
          <pc:sldMk cId="2328787287" sldId="331"/>
        </pc:sldMkLst>
        <pc:spChg chg="mod">
          <ac:chgData name="Hoang The" userId="9f16f8d006165ab0" providerId="LiveId" clId="{AE6A5151-3D14-4C32-8DFF-64A7C219B738}" dt="2024-09-09T15:28:46.047" v="243" actId="20577"/>
          <ac:spMkLst>
            <pc:docMk/>
            <pc:sldMk cId="2328787287" sldId="331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6T14:56:46.409" v="925" actId="12"/>
          <ac:spMkLst>
            <pc:docMk/>
            <pc:sldMk cId="2328787287" sldId="331"/>
            <ac:spMk id="23" creationId="{105431ED-B376-06BC-3D5C-A4074BC7CFB0}"/>
          </ac:spMkLst>
        </pc:spChg>
        <pc:picChg chg="add del mod">
          <ac:chgData name="Hoang The" userId="9f16f8d006165ab0" providerId="LiveId" clId="{AE6A5151-3D14-4C32-8DFF-64A7C219B738}" dt="2024-09-16T14:54:20.972" v="846" actId="478"/>
          <ac:picMkLst>
            <pc:docMk/>
            <pc:sldMk cId="2328787287" sldId="331"/>
            <ac:picMk id="1026" creationId="{45EFE5D1-CBC5-CA8A-5571-ADABE9FC14B0}"/>
          </ac:picMkLst>
        </pc:picChg>
        <pc:picChg chg="add del mod">
          <ac:chgData name="Hoang The" userId="9f16f8d006165ab0" providerId="LiveId" clId="{AE6A5151-3D14-4C32-8DFF-64A7C219B738}" dt="2024-09-16T14:54:20.972" v="846" actId="478"/>
          <ac:picMkLst>
            <pc:docMk/>
            <pc:sldMk cId="2328787287" sldId="331"/>
            <ac:picMk id="1028" creationId="{248E1B10-D952-2B3A-BE0A-2FEBC42AAEC7}"/>
          </ac:picMkLst>
        </pc:picChg>
        <pc:picChg chg="add mod">
          <ac:chgData name="Hoang The" userId="9f16f8d006165ab0" providerId="LiveId" clId="{AE6A5151-3D14-4C32-8DFF-64A7C219B738}" dt="2024-09-16T15:05:45.863" v="1192" actId="1076"/>
          <ac:picMkLst>
            <pc:docMk/>
            <pc:sldMk cId="2328787287" sldId="331"/>
            <ac:picMk id="1030" creationId="{34801D8B-61DF-2528-19DB-77C2BB332016}"/>
          </ac:picMkLst>
        </pc:picChg>
      </pc:sldChg>
      <pc:sldChg chg="modSp mod">
        <pc:chgData name="Hoang The" userId="9f16f8d006165ab0" providerId="LiveId" clId="{AE6A5151-3D14-4C32-8DFF-64A7C219B738}" dt="2024-09-10T16:06:53.775" v="741"/>
        <pc:sldMkLst>
          <pc:docMk/>
          <pc:sldMk cId="3645492487" sldId="333"/>
        </pc:sldMkLst>
        <pc:spChg chg="mod">
          <ac:chgData name="Hoang The" userId="9f16f8d006165ab0" providerId="LiveId" clId="{AE6A5151-3D14-4C32-8DFF-64A7C219B738}" dt="2024-09-10T16:06:53.775" v="741"/>
          <ac:spMkLst>
            <pc:docMk/>
            <pc:sldMk cId="3645492487" sldId="333"/>
            <ac:spMk id="3" creationId="{88CB4E0E-ECE5-4628-8AFC-87C9EFB0840C}"/>
          </ac:spMkLst>
        </pc:spChg>
      </pc:sldChg>
      <pc:sldChg chg="add">
        <pc:chgData name="Hoang The" userId="9f16f8d006165ab0" providerId="LiveId" clId="{AE6A5151-3D14-4C32-8DFF-64A7C219B738}" dt="2024-09-09T15:28:27.622" v="212" actId="2890"/>
        <pc:sldMkLst>
          <pc:docMk/>
          <pc:sldMk cId="201228371" sldId="334"/>
        </pc:sldMkLst>
      </pc:sldChg>
      <pc:sldChg chg="add del">
        <pc:chgData name="Hoang The" userId="9f16f8d006165ab0" providerId="LiveId" clId="{AE6A5151-3D14-4C32-8DFF-64A7C219B738}" dt="2024-09-09T15:28:25.440" v="211" actId="47"/>
        <pc:sldMkLst>
          <pc:docMk/>
          <pc:sldMk cId="2689691029" sldId="334"/>
        </pc:sldMkLst>
      </pc:sldChg>
      <pc:sldChg chg="add del">
        <pc:chgData name="Hoang The" userId="9f16f8d006165ab0" providerId="LiveId" clId="{AE6A5151-3D14-4C32-8DFF-64A7C219B738}" dt="2024-09-10T16:07:08.163" v="743" actId="47"/>
        <pc:sldMkLst>
          <pc:docMk/>
          <pc:sldMk cId="1537589289" sldId="335"/>
        </pc:sldMkLst>
      </pc:sldChg>
      <pc:sldChg chg="addSp delSp modSp add mod ord">
        <pc:chgData name="Hoang The" userId="9f16f8d006165ab0" providerId="LiveId" clId="{AE6A5151-3D14-4C32-8DFF-64A7C219B738}" dt="2024-09-10T16:11:50.583" v="775"/>
        <pc:sldMkLst>
          <pc:docMk/>
          <pc:sldMk cId="2232322710" sldId="335"/>
        </pc:sldMkLst>
        <pc:spChg chg="mod">
          <ac:chgData name="Hoang The" userId="9f16f8d006165ab0" providerId="LiveId" clId="{AE6A5151-3D14-4C32-8DFF-64A7C219B738}" dt="2024-09-10T16:07:16.773" v="747"/>
          <ac:spMkLst>
            <pc:docMk/>
            <pc:sldMk cId="2232322710" sldId="335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0T16:10:37.448" v="773" actId="113"/>
          <ac:spMkLst>
            <pc:docMk/>
            <pc:sldMk cId="2232322710" sldId="335"/>
            <ac:spMk id="23" creationId="{105431ED-B376-06BC-3D5C-A4074BC7CFB0}"/>
          </ac:spMkLst>
        </pc:spChg>
        <pc:picChg chg="add del">
          <ac:chgData name="Hoang The" userId="9f16f8d006165ab0" providerId="LiveId" clId="{AE6A5151-3D14-4C32-8DFF-64A7C219B738}" dt="2024-09-10T16:08:01.943" v="757" actId="478"/>
          <ac:picMkLst>
            <pc:docMk/>
            <pc:sldMk cId="2232322710" sldId="335"/>
            <ac:picMk id="1026" creationId="{45EFE5D1-CBC5-CA8A-5571-ADABE9FC14B0}"/>
          </ac:picMkLst>
        </pc:picChg>
        <pc:picChg chg="add del">
          <ac:chgData name="Hoang The" userId="9f16f8d006165ab0" providerId="LiveId" clId="{AE6A5151-3D14-4C32-8DFF-64A7C219B738}" dt="2024-09-10T16:08:02.534" v="758" actId="478"/>
          <ac:picMkLst>
            <pc:docMk/>
            <pc:sldMk cId="2232322710" sldId="335"/>
            <ac:picMk id="1028" creationId="{248E1B10-D952-2B3A-BE0A-2FEBC42AAEC7}"/>
          </ac:picMkLst>
        </pc:picChg>
        <pc:picChg chg="add mod">
          <ac:chgData name="Hoang The" userId="9f16f8d006165ab0" providerId="LiveId" clId="{AE6A5151-3D14-4C32-8DFF-64A7C219B738}" dt="2024-09-10T16:10:13.005" v="767" actId="1076"/>
          <ac:picMkLst>
            <pc:docMk/>
            <pc:sldMk cId="2232322710" sldId="335"/>
            <ac:picMk id="2050" creationId="{9DC2F3E4-5C03-8CA6-6CC7-1D92DFE047C9}"/>
          </ac:picMkLst>
        </pc:picChg>
        <pc:picChg chg="add mod">
          <ac:chgData name="Hoang The" userId="9f16f8d006165ab0" providerId="LiveId" clId="{AE6A5151-3D14-4C32-8DFF-64A7C219B738}" dt="2024-09-10T16:10:18.612" v="769" actId="1076"/>
          <ac:picMkLst>
            <pc:docMk/>
            <pc:sldMk cId="2232322710" sldId="335"/>
            <ac:picMk id="2052" creationId="{703A272D-5A6E-E68C-FC1B-34E90388E4A4}"/>
          </ac:picMkLst>
        </pc:picChg>
      </pc:sldChg>
      <pc:sldChg chg="delSp modSp add mod">
        <pc:chgData name="Hoang The" userId="9f16f8d006165ab0" providerId="LiveId" clId="{AE6A5151-3D14-4C32-8DFF-64A7C219B738}" dt="2024-09-16T14:59:11.286" v="1102" actId="1076"/>
        <pc:sldMkLst>
          <pc:docMk/>
          <pc:sldMk cId="1229476961" sldId="336"/>
        </pc:sldMkLst>
        <pc:spChg chg="mod">
          <ac:chgData name="Hoang The" userId="9f16f8d006165ab0" providerId="LiveId" clId="{AE6A5151-3D14-4C32-8DFF-64A7C219B738}" dt="2024-09-16T14:58:05.318" v="983" actId="20577"/>
          <ac:spMkLst>
            <pc:docMk/>
            <pc:sldMk cId="1229476961" sldId="336"/>
            <ac:spMk id="20" creationId="{AA48FE7F-6FD8-D857-CD05-7B77A345BBDC}"/>
          </ac:spMkLst>
        </pc:spChg>
        <pc:picChg chg="mod">
          <ac:chgData name="Hoang The" userId="9f16f8d006165ab0" providerId="LiveId" clId="{AE6A5151-3D14-4C32-8DFF-64A7C219B738}" dt="2024-09-16T14:59:11.286" v="1102" actId="1076"/>
          <ac:picMkLst>
            <pc:docMk/>
            <pc:sldMk cId="1229476961" sldId="336"/>
            <ac:picMk id="1026" creationId="{45EFE5D1-CBC5-CA8A-5571-ADABE9FC14B0}"/>
          </ac:picMkLst>
        </pc:picChg>
        <pc:picChg chg="del mod">
          <ac:chgData name="Hoang The" userId="9f16f8d006165ab0" providerId="LiveId" clId="{AE6A5151-3D14-4C32-8DFF-64A7C219B738}" dt="2024-09-16T14:59:07.346" v="1101" actId="478"/>
          <ac:picMkLst>
            <pc:docMk/>
            <pc:sldMk cId="1229476961" sldId="336"/>
            <ac:picMk id="1028" creationId="{248E1B10-D952-2B3A-BE0A-2FEBC42AAEC7}"/>
          </ac:picMkLst>
        </pc:picChg>
      </pc:sldChg>
      <pc:sldChg chg="delSp modSp add mod">
        <pc:chgData name="Hoang The" userId="9f16f8d006165ab0" providerId="LiveId" clId="{AE6A5151-3D14-4C32-8DFF-64A7C219B738}" dt="2024-09-16T14:59:04.343" v="1100" actId="1076"/>
        <pc:sldMkLst>
          <pc:docMk/>
          <pc:sldMk cId="3361967653" sldId="337"/>
        </pc:sldMkLst>
        <pc:spChg chg="mod">
          <ac:chgData name="Hoang The" userId="9f16f8d006165ab0" providerId="LiveId" clId="{AE6A5151-3D14-4C32-8DFF-64A7C219B738}" dt="2024-09-16T14:58:52.171" v="1098" actId="20577"/>
          <ac:spMkLst>
            <pc:docMk/>
            <pc:sldMk cId="3361967653" sldId="337"/>
            <ac:spMk id="20" creationId="{AA48FE7F-6FD8-D857-CD05-7B77A345BBDC}"/>
          </ac:spMkLst>
        </pc:spChg>
        <pc:picChg chg="del">
          <ac:chgData name="Hoang The" userId="9f16f8d006165ab0" providerId="LiveId" clId="{AE6A5151-3D14-4C32-8DFF-64A7C219B738}" dt="2024-09-16T14:58:58.809" v="1099" actId="478"/>
          <ac:picMkLst>
            <pc:docMk/>
            <pc:sldMk cId="3361967653" sldId="337"/>
            <ac:picMk id="1026" creationId="{45EFE5D1-CBC5-CA8A-5571-ADABE9FC14B0}"/>
          </ac:picMkLst>
        </pc:picChg>
        <pc:picChg chg="mod">
          <ac:chgData name="Hoang The" userId="9f16f8d006165ab0" providerId="LiveId" clId="{AE6A5151-3D14-4C32-8DFF-64A7C219B738}" dt="2024-09-16T14:59:04.343" v="1100" actId="1076"/>
          <ac:picMkLst>
            <pc:docMk/>
            <pc:sldMk cId="3361967653" sldId="337"/>
            <ac:picMk id="1028" creationId="{248E1B10-D952-2B3A-BE0A-2FEBC42AAEC7}"/>
          </ac:picMkLst>
        </pc:picChg>
      </pc:sldChg>
      <pc:sldChg chg="modSp add mod ord">
        <pc:chgData name="Hoang The" userId="9f16f8d006165ab0" providerId="LiveId" clId="{AE6A5151-3D14-4C32-8DFF-64A7C219B738}" dt="2024-09-16T15:01:33.402" v="1143" actId="20577"/>
        <pc:sldMkLst>
          <pc:docMk/>
          <pc:sldMk cId="2217003251" sldId="338"/>
        </pc:sldMkLst>
        <pc:spChg chg="mod">
          <ac:chgData name="Hoang The" userId="9f16f8d006165ab0" providerId="LiveId" clId="{AE6A5151-3D14-4C32-8DFF-64A7C219B738}" dt="2024-09-16T15:01:33.402" v="1143" actId="20577"/>
          <ac:spMkLst>
            <pc:docMk/>
            <pc:sldMk cId="2217003251" sldId="338"/>
            <ac:spMk id="8" creationId="{85AEE1CE-5FD0-9308-886B-7A750A00DEC6}"/>
          </ac:spMkLst>
        </pc:spChg>
      </pc:sldChg>
      <pc:sldChg chg="addSp delSp modSp add mod ord">
        <pc:chgData name="Hoang The" userId="9f16f8d006165ab0" providerId="LiveId" clId="{AE6A5151-3D14-4C32-8DFF-64A7C219B738}" dt="2024-09-16T15:05:26.741" v="1191" actId="20577"/>
        <pc:sldMkLst>
          <pc:docMk/>
          <pc:sldMk cId="1300041757" sldId="339"/>
        </pc:sldMkLst>
        <pc:spChg chg="mod">
          <ac:chgData name="Hoang The" userId="9f16f8d006165ab0" providerId="LiveId" clId="{AE6A5151-3D14-4C32-8DFF-64A7C219B738}" dt="2024-09-16T15:05:26.741" v="1191" actId="20577"/>
          <ac:spMkLst>
            <pc:docMk/>
            <pc:sldMk cId="1300041757" sldId="339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6T15:04:28.633" v="1152" actId="20577"/>
          <ac:spMkLst>
            <pc:docMk/>
            <pc:sldMk cId="1300041757" sldId="339"/>
            <ac:spMk id="23" creationId="{105431ED-B376-06BC-3D5C-A4074BC7CFB0}"/>
          </ac:spMkLst>
        </pc:spChg>
        <pc:picChg chg="add mod">
          <ac:chgData name="Hoang The" userId="9f16f8d006165ab0" providerId="LiveId" clId="{AE6A5151-3D14-4C32-8DFF-64A7C219B738}" dt="2024-09-16T15:04:33.802" v="1153" actId="1076"/>
          <ac:picMkLst>
            <pc:docMk/>
            <pc:sldMk cId="1300041757" sldId="339"/>
            <ac:picMk id="3" creationId="{24DA79C2-15B6-7723-357D-AA052A003304}"/>
          </ac:picMkLst>
        </pc:picChg>
        <pc:picChg chg="del">
          <ac:chgData name="Hoang The" userId="9f16f8d006165ab0" providerId="LiveId" clId="{AE6A5151-3D14-4C32-8DFF-64A7C219B738}" dt="2024-09-16T15:04:11.477" v="1148" actId="478"/>
          <ac:picMkLst>
            <pc:docMk/>
            <pc:sldMk cId="1300041757" sldId="339"/>
            <ac:picMk id="1030" creationId="{34801D8B-61DF-2528-19DB-77C2BB332016}"/>
          </ac:picMkLst>
        </pc:picChg>
      </pc:sldChg>
      <pc:sldChg chg="add">
        <pc:chgData name="Hoang The" userId="9f16f8d006165ab0" providerId="LiveId" clId="{AE6A5151-3D14-4C32-8DFF-64A7C219B738}" dt="2024-09-16T15:05:06.585" v="1187" actId="2890"/>
        <pc:sldMkLst>
          <pc:docMk/>
          <pc:sldMk cId="2372986865" sldId="34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11/16/2024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11/16/2024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noProof="0"/>
              <a:t>Bấm để chỉnh sửa kiểu tiêu đề phụ của Bản cái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11/16/2024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11/16/2024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noProof="0"/>
              <a:t>Bấm biểu tượng để thêm hình ảnh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noProof="0"/>
              <a:t>Bấm biểu tượng để thêm hình ảnh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11/16/2024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11/16/2024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11/16/2024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B7314-9194-5966-9174-D0DC49C1B7A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95100" y="6642100"/>
            <a:ext cx="12303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TCB Internal Document</a:t>
            </a:r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W05 – W08</a:t>
            </a:r>
            <a:b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Spark machine learning</a:t>
            </a:r>
          </a:p>
        </p:txBody>
      </p: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EE869C6F-AAC7-0EDE-1BC6-3004C0433A3B}"/>
              </a:ext>
            </a:extLst>
          </p:cNvPr>
          <p:cNvSpPr txBox="1">
            <a:spLocks/>
          </p:cNvSpPr>
          <p:nvPr/>
        </p:nvSpPr>
        <p:spPr bwMode="white">
          <a:xfrm>
            <a:off x="2995484" y="5538019"/>
            <a:ext cx="8683625" cy="793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2024</a:t>
            </a:r>
          </a:p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Hoang</a:t>
            </a: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0F2BE-C447-6FD0-1873-C03C44F56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7F5C-6B7A-963B-6E80-DD045DA5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10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Customer churn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468A0-5B1F-806A-4D1D-C13667D80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47" y="1155031"/>
            <a:ext cx="11504427" cy="5462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LAB: 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256504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Learning Objectives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Learning the Apache Spark ML by Practicing Labs: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Customer Churn Analysis</a:t>
            </a:r>
          </a:p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9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Apache Spark's </a:t>
            </a:r>
            <a:r>
              <a:rPr lang="en-GB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Mllib</a:t>
            </a: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–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734E15-F704-22CE-FC40-2B9922D9D4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3775" y="1138239"/>
          <a:ext cx="10285088" cy="5638798"/>
        </p:xfrm>
        <a:graphic>
          <a:graphicData uri="http://schemas.openxmlformats.org/drawingml/2006/table">
            <a:tbl>
              <a:tblPr/>
              <a:tblGrid>
                <a:gridCol w="3118941">
                  <a:extLst>
                    <a:ext uri="{9D8B030D-6E8A-4147-A177-3AD203B41FA5}">
                      <a16:colId xmlns:a16="http://schemas.microsoft.com/office/drawing/2014/main" val="39364912"/>
                    </a:ext>
                  </a:extLst>
                </a:gridCol>
                <a:gridCol w="7166147">
                  <a:extLst>
                    <a:ext uri="{9D8B030D-6E8A-4147-A177-3AD203B41FA5}">
                      <a16:colId xmlns:a16="http://schemas.microsoft.com/office/drawing/2014/main" val="1829033735"/>
                    </a:ext>
                  </a:extLst>
                </a:gridCol>
              </a:tblGrid>
              <a:tr h="347003">
                <a:tc>
                  <a:txBody>
                    <a:bodyPr/>
                    <a:lstStyle/>
                    <a:p>
                      <a:r>
                        <a:rPr lang="en-US" sz="1700" b="1"/>
                        <a:t>Category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Algorithms in Spark MLlib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3375"/>
                  </a:ext>
                </a:extLst>
              </a:tr>
              <a:tr h="607255">
                <a:tc>
                  <a:txBody>
                    <a:bodyPr/>
                    <a:lstStyle/>
                    <a:p>
                      <a:r>
                        <a:rPr lang="en-US" sz="1700" b="1"/>
                        <a:t>Supervised Learning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Logistic Regression, Decision Trees, Random Forests, GBT, Linear Regression, Naive Bayes, etc.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71401"/>
                  </a:ext>
                </a:extLst>
              </a:tr>
              <a:tr h="607255">
                <a:tc>
                  <a:txBody>
                    <a:bodyPr/>
                    <a:lstStyle/>
                    <a:p>
                      <a:r>
                        <a:rPr lang="en-US" sz="1700" b="1"/>
                        <a:t>Classification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Logistic Regression, Decision Trees, Random Forests, GBT, SVM, Naive Bayes, MLP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342025"/>
                  </a:ext>
                </a:extLst>
              </a:tr>
              <a:tr h="607255">
                <a:tc>
                  <a:txBody>
                    <a:bodyPr/>
                    <a:lstStyle/>
                    <a:p>
                      <a:r>
                        <a:rPr lang="en-US" sz="1700" b="1"/>
                        <a:t>Regression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Linear Regression, Decision Trees, Random Forests, GBT, Generalized Linear Models, AFT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147956"/>
                  </a:ext>
                </a:extLst>
              </a:tr>
              <a:tr h="607255">
                <a:tc>
                  <a:txBody>
                    <a:bodyPr/>
                    <a:lstStyle/>
                    <a:p>
                      <a:r>
                        <a:rPr lang="en-US" sz="1700" b="1"/>
                        <a:t>Unsupervised Learning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K-means, GMM, Bisecting K-means, LDA, PCA, SVD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823776"/>
                  </a:ext>
                </a:extLst>
              </a:tr>
              <a:tr h="347003">
                <a:tc>
                  <a:txBody>
                    <a:bodyPr/>
                    <a:lstStyle/>
                    <a:p>
                      <a:r>
                        <a:rPr lang="en-US" sz="1700" b="1"/>
                        <a:t>Clustering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K-means, GMM, Bisecting K-means, LDA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810625"/>
                  </a:ext>
                </a:extLst>
              </a:tr>
              <a:tr h="347003">
                <a:tc>
                  <a:txBody>
                    <a:bodyPr/>
                    <a:lstStyle/>
                    <a:p>
                      <a:r>
                        <a:rPr lang="en-US" sz="1700" b="1"/>
                        <a:t>Dimensionality Reduction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PCA, SVD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640269"/>
                  </a:ext>
                </a:extLst>
              </a:tr>
              <a:tr h="347003">
                <a:tc>
                  <a:txBody>
                    <a:bodyPr/>
                    <a:lstStyle/>
                    <a:p>
                      <a:r>
                        <a:rPr lang="en-US" sz="1700" b="1"/>
                        <a:t>Recommendation Systems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ALS (Alternating Least Squares)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468857"/>
                  </a:ext>
                </a:extLst>
              </a:tr>
              <a:tr h="347003">
                <a:tc>
                  <a:txBody>
                    <a:bodyPr/>
                    <a:lstStyle/>
                    <a:p>
                      <a:r>
                        <a:rPr lang="en-US" sz="1700" b="1"/>
                        <a:t>Ensemble Methods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Random Forests, Gradient-Boosted Trees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768194"/>
                  </a:ext>
                </a:extLst>
              </a:tr>
              <a:tr h="607255">
                <a:tc>
                  <a:txBody>
                    <a:bodyPr/>
                    <a:lstStyle/>
                    <a:p>
                      <a:r>
                        <a:rPr lang="en-US" sz="1700" b="1"/>
                        <a:t>Feature Transformation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StandardScaler, MinMaxScaler, StringIndexer, OneHotEncoder, TF-IDF, Word2Vec, etc.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199808"/>
                  </a:ext>
                </a:extLst>
              </a:tr>
              <a:tr h="867508">
                <a:tc>
                  <a:txBody>
                    <a:bodyPr/>
                    <a:lstStyle/>
                    <a:p>
                      <a:r>
                        <a:rPr lang="en-US" sz="1700" b="1"/>
                        <a:t>Evaluation &amp; Tuning</a:t>
                      </a:r>
                      <a:endParaRPr lang="en-US" sz="1700"/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err="1"/>
                        <a:t>CrossValidator</a:t>
                      </a:r>
                      <a:r>
                        <a:rPr lang="en-GB" sz="1700" dirty="0"/>
                        <a:t>, </a:t>
                      </a:r>
                      <a:r>
                        <a:rPr lang="en-GB" sz="1700" dirty="0" err="1"/>
                        <a:t>TrainValidationSplit</a:t>
                      </a:r>
                      <a:r>
                        <a:rPr lang="en-GB" sz="1700" dirty="0"/>
                        <a:t>, </a:t>
                      </a:r>
                      <a:r>
                        <a:rPr lang="en-GB" sz="1700" dirty="0" err="1"/>
                        <a:t>BinaryClassificationEvaluator</a:t>
                      </a:r>
                      <a:r>
                        <a:rPr lang="en-GB" sz="1700" dirty="0"/>
                        <a:t>, </a:t>
                      </a:r>
                      <a:r>
                        <a:rPr lang="en-GB" sz="1700" dirty="0" err="1"/>
                        <a:t>RegressionEvaluator</a:t>
                      </a:r>
                      <a:r>
                        <a:rPr lang="en-GB" sz="1700" dirty="0"/>
                        <a:t>, etc.</a:t>
                      </a:r>
                    </a:p>
                  </a:txBody>
                  <a:tcPr marL="86751" marR="86751" marT="43375" marB="433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5888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8482173-AE9A-83EB-7461-C95956252AE8}"/>
              </a:ext>
            </a:extLst>
          </p:cNvPr>
          <p:cNvSpPr/>
          <p:nvPr/>
        </p:nvSpPr>
        <p:spPr>
          <a:xfrm>
            <a:off x="10499558" y="240632"/>
            <a:ext cx="1475873" cy="577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12908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B1DF3-B156-5BA7-DE01-B277C7C8C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15EE-02D4-7F97-73E4-E77A2447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10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Data preprocessing &amp; cleansing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272AF-89D3-8EF3-37D0-FFA3C046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47" y="1155031"/>
            <a:ext cx="11504427" cy="5462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Importance of Data Preprocessing and Cleansing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u="sng" dirty="0"/>
              <a:t>Quality of Insights</a:t>
            </a:r>
            <a:r>
              <a:rPr lang="en-GB" dirty="0"/>
              <a:t>: Clean data leads to more accurate and reliable insights. Poor quality data can skew results and lead to incorrect conclusions.</a:t>
            </a:r>
          </a:p>
          <a:p>
            <a:r>
              <a:rPr lang="en-GB" b="1" u="sng" dirty="0"/>
              <a:t>Model Performance</a:t>
            </a:r>
            <a:r>
              <a:rPr lang="en-GB" dirty="0"/>
              <a:t>: Machine learning models are sensitive to the quality of the input data. Preprocessing helps improve the model's performance by ensuring that the data is in a suitable format.</a:t>
            </a:r>
          </a:p>
          <a:p>
            <a:r>
              <a:rPr lang="en-GB" b="1" u="sng" dirty="0"/>
              <a:t>Reducing Noise</a:t>
            </a:r>
            <a:r>
              <a:rPr lang="en-GB" dirty="0"/>
              <a:t>: Data often contains noise (irrelevant or redundant information). Cleaning the data helps to reduce this noise, allowing models to focus on relevant patterns.</a:t>
            </a:r>
          </a:p>
          <a:p>
            <a:r>
              <a:rPr lang="en-GB" b="1" u="sng" dirty="0"/>
              <a:t>Handling Missing Values</a:t>
            </a:r>
            <a:r>
              <a:rPr lang="en-GB" dirty="0"/>
              <a:t>: Real-world data is often incomplete. Proper handling of missing values prevents biases and inaccuracies in analysis.</a:t>
            </a:r>
          </a:p>
          <a:p>
            <a:r>
              <a:rPr lang="en-GB" b="1" u="sng" dirty="0"/>
              <a:t>Feature Engineering</a:t>
            </a:r>
            <a:r>
              <a:rPr lang="en-GB" dirty="0"/>
              <a:t>: Preprocessing allows data scientists to create new features that can improve model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90651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53432-3018-B0B6-B2A5-4BB7C293F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77D8-6655-3147-0C6E-7BDC7588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10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Data preprocessing &amp; cleansing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B35B5-AD07-B7F3-C3C0-E2D437C2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47" y="1155031"/>
            <a:ext cx="11504427" cy="5462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Typical Activities in Data Preprocessing and Cleansing</a:t>
            </a:r>
          </a:p>
          <a:p>
            <a:r>
              <a:rPr lang="en-GB" b="1" u="sng" dirty="0"/>
              <a:t>Data Cleaning:</a:t>
            </a:r>
          </a:p>
          <a:p>
            <a:pPr lvl="1"/>
            <a:r>
              <a:rPr lang="en-GB" dirty="0"/>
              <a:t>Removing Duplicates: Identifying and eliminating duplicate records to ensure data integrity.</a:t>
            </a:r>
          </a:p>
          <a:p>
            <a:pPr lvl="1"/>
            <a:r>
              <a:rPr lang="en-GB" dirty="0"/>
              <a:t>Handling Missing Values: Strategies include imputation, removal, or using algorithms that can handle missing values.</a:t>
            </a:r>
          </a:p>
          <a:p>
            <a:pPr lvl="1"/>
            <a:r>
              <a:rPr lang="en-GB" dirty="0"/>
              <a:t>Filtering Outliers: Identifying and addressing outliers that may skew results.</a:t>
            </a:r>
          </a:p>
          <a:p>
            <a:r>
              <a:rPr lang="en-GB" b="1" u="sng" dirty="0"/>
              <a:t>Data Transformation:</a:t>
            </a:r>
          </a:p>
          <a:p>
            <a:pPr lvl="1"/>
            <a:r>
              <a:rPr lang="en-GB" dirty="0"/>
              <a:t>Normalization/Standardization: Scaling numerical features to a common range to improve model training.</a:t>
            </a:r>
          </a:p>
          <a:p>
            <a:pPr lvl="1"/>
            <a:r>
              <a:rPr lang="en-GB" dirty="0"/>
              <a:t>Encoding Categorical Variables: Converting categorical data into numerical format using techniques like one-hot encoding or label encoding.</a:t>
            </a:r>
          </a:p>
          <a:p>
            <a:r>
              <a:rPr lang="en-GB" b="1" u="sng" dirty="0"/>
              <a:t>Data Reduction:</a:t>
            </a:r>
          </a:p>
          <a:p>
            <a:pPr lvl="1"/>
            <a:r>
              <a:rPr lang="en-GB" dirty="0"/>
              <a:t>Dimensionality Reduction: Techniques like PCA (Principal Component Analysis) to reduce the number of features while retaining essential information.</a:t>
            </a:r>
          </a:p>
          <a:p>
            <a:pPr lvl="1"/>
            <a:r>
              <a:rPr lang="en-GB" dirty="0"/>
              <a:t>Sampling: Reducing the size of the dataset by selecting a representative subset.</a:t>
            </a:r>
          </a:p>
        </p:txBody>
      </p:sp>
    </p:spTree>
    <p:extLst>
      <p:ext uri="{BB962C8B-B14F-4D97-AF65-F5344CB8AC3E}">
        <p14:creationId xmlns:p14="http://schemas.microsoft.com/office/powerpoint/2010/main" val="119333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2B17F-DB85-66BA-88A8-B69348138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0C96-5896-F44E-B2CB-33E173EF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10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Data preprocessing &amp; cleansing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245E3-F8D9-E73D-568A-C248623E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47" y="1155031"/>
            <a:ext cx="11504427" cy="5462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Typical Activities in Data Preprocessing and Cleansing</a:t>
            </a:r>
          </a:p>
          <a:p>
            <a:r>
              <a:rPr lang="en-GB" b="1" u="sng" dirty="0"/>
              <a:t>Data Integration:</a:t>
            </a:r>
          </a:p>
          <a:p>
            <a:pPr lvl="1"/>
            <a:r>
              <a:rPr lang="en-GB" dirty="0"/>
              <a:t>Merging Datasets: Combining data from different sources to create a unified dataset for analysis.</a:t>
            </a:r>
          </a:p>
          <a:p>
            <a:pPr lvl="1"/>
            <a:r>
              <a:rPr lang="en-GB" dirty="0"/>
              <a:t>Resolving Schema Conflicts: Ensuring that data from different sources aligns properly and follows a consistent schema.</a:t>
            </a:r>
          </a:p>
          <a:p>
            <a:r>
              <a:rPr lang="en-GB" b="1" u="sng" dirty="0"/>
              <a:t>Data Formatting:</a:t>
            </a:r>
          </a:p>
          <a:p>
            <a:pPr lvl="1"/>
            <a:r>
              <a:rPr lang="en-GB" dirty="0"/>
              <a:t>Date and Time Formatting: Ensuring date and time fields are in a consistent format.</a:t>
            </a:r>
          </a:p>
          <a:p>
            <a:pPr lvl="1"/>
            <a:r>
              <a:rPr lang="en-GB" dirty="0"/>
              <a:t>String Manipulation: Cleaning and formatting string data (e.g., trimming whitespace, correcting typos).</a:t>
            </a:r>
          </a:p>
          <a:p>
            <a:r>
              <a:rPr lang="en-GB" b="1" u="sng" dirty="0"/>
              <a:t>Feature Engineering:</a:t>
            </a:r>
          </a:p>
          <a:p>
            <a:pPr lvl="1"/>
            <a:r>
              <a:rPr lang="en-GB" dirty="0"/>
              <a:t>Creating New Features: Deriving new variables that can provide additional insights or improve model accuracy.</a:t>
            </a:r>
          </a:p>
          <a:p>
            <a:pPr lvl="1"/>
            <a:r>
              <a:rPr lang="en-GB" dirty="0"/>
              <a:t>Binning: Converting continuous variables into categorical ones by grouping them into bins.</a:t>
            </a:r>
          </a:p>
        </p:txBody>
      </p:sp>
    </p:spTree>
    <p:extLst>
      <p:ext uri="{BB962C8B-B14F-4D97-AF65-F5344CB8AC3E}">
        <p14:creationId xmlns:p14="http://schemas.microsoft.com/office/powerpoint/2010/main" val="249920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E82AA-B38F-2147-8629-A2D8E02AD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FBF7-5AB4-D710-9E0A-F5D07EA8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10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Data preprocessing &amp; cleansing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A5E00-4FCD-EA8A-D5C3-D6D4A4A8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47" y="1155031"/>
            <a:ext cx="11504427" cy="5462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/>
              <a:t>LAB: </a:t>
            </a:r>
            <a:r>
              <a:rPr lang="en-GB" sz="2800" dirty="0"/>
              <a:t>Preprocessing &amp; Cleansing Data</a:t>
            </a:r>
          </a:p>
        </p:txBody>
      </p:sp>
    </p:spTree>
    <p:extLst>
      <p:ext uri="{BB962C8B-B14F-4D97-AF65-F5344CB8AC3E}">
        <p14:creationId xmlns:p14="http://schemas.microsoft.com/office/powerpoint/2010/main" val="279029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C9AA1-2761-5526-62C8-279E8A89C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D87F-0EC0-5FBF-19E9-D47B9D2F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Customer churn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11EA5-AC39-B120-11A9-6B0A5E3A9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47" y="1155031"/>
            <a:ext cx="5897711" cy="48286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Customer churn is defined as when customers or subscribers discontinue doing business with a firm or service.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Purpose</a:t>
            </a:r>
            <a:r>
              <a:rPr lang="en-GB" dirty="0"/>
              <a:t>:</a:t>
            </a:r>
          </a:p>
          <a:p>
            <a:r>
              <a:rPr lang="en-GB" dirty="0"/>
              <a:t>Forecast / predict which customers are likely to leave ahead of time.</a:t>
            </a:r>
          </a:p>
          <a:p>
            <a:r>
              <a:rPr lang="en-GB" dirty="0"/>
              <a:t>Focus customer retention efforts only on these "high risk" clients. </a:t>
            </a:r>
          </a:p>
          <a:p>
            <a:r>
              <a:rPr lang="en-GB" dirty="0"/>
              <a:t>The ultimate goal is to expand its coverage area and retrieve more customers loyalty</a:t>
            </a:r>
            <a:r>
              <a:rPr lang="en-GB" b="1" dirty="0"/>
              <a:t>.</a:t>
            </a:r>
          </a:p>
          <a:p>
            <a:r>
              <a:rPr lang="en-GB" dirty="0"/>
              <a:t>Customer churn is a critical metric because it is much less expensive to retain existing customers than it is to acquire new customers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Benefits of Churn Analytics | Why Churn Analytics is Important">
            <a:extLst>
              <a:ext uri="{FF2B5EF4-FFF2-40B4-BE49-F238E27FC236}">
                <a16:creationId xmlns:a16="http://schemas.microsoft.com/office/drawing/2014/main" id="{50773472-EF7C-AE01-3013-CFC6AAD89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20894"/>
          <a:stretch/>
        </p:blipFill>
        <p:spPr bwMode="auto">
          <a:xfrm>
            <a:off x="6294289" y="1283368"/>
            <a:ext cx="5654842" cy="33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6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7081A-9E81-D8BE-A8FB-1EED2D1B2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7B2D-79FB-631B-B9DF-01E6B012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240632"/>
            <a:ext cx="11726779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Customer churn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8E789-0703-8416-063B-7EEC9402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47" y="1155031"/>
            <a:ext cx="5897711" cy="48286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detect early signs of potential churn, one must first develop a holistic view of the customers and their interactions across numerous channels, including store/branch visits, product purchase histories, customer service calls, Web-based transactions, and social media interactions 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 a result, by addressing churn, these businesses may not only preserve their market position but also grow and thrive. </a:t>
            </a:r>
          </a:p>
          <a:p>
            <a:pPr marL="0" indent="0">
              <a:buNone/>
            </a:pPr>
            <a:r>
              <a:rPr lang="en-GB" dirty="0"/>
              <a:t>More customers they have in their network, the lower cost of initiation and the larger the profit. As a result, the company's key focus for success is reducing client attrition and implementing effective retention strategy.</a:t>
            </a:r>
          </a:p>
        </p:txBody>
      </p:sp>
      <p:pic>
        <p:nvPicPr>
          <p:cNvPr id="1026" name="Picture 2" descr="Benefits of Churn Analytics | Why Churn Analytics is Important">
            <a:extLst>
              <a:ext uri="{FF2B5EF4-FFF2-40B4-BE49-F238E27FC236}">
                <a16:creationId xmlns:a16="http://schemas.microsoft.com/office/drawing/2014/main" id="{3A63751C-4D1E-81E0-35C2-04233B2B5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20894"/>
          <a:stretch/>
        </p:blipFill>
        <p:spPr bwMode="auto">
          <a:xfrm>
            <a:off x="6294289" y="1283368"/>
            <a:ext cx="5654842" cy="33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25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ũ trụ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27594</TotalTime>
  <Words>773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Helvetica</vt:lpstr>
      <vt:lpstr>Arial</vt:lpstr>
      <vt:lpstr>Calibri</vt:lpstr>
      <vt:lpstr>Vũ trụ</vt:lpstr>
      <vt:lpstr>PowerPoint Presentation</vt:lpstr>
      <vt:lpstr>Learning Objectives</vt:lpstr>
      <vt:lpstr>Apache Spark's Mllib – summary</vt:lpstr>
      <vt:lpstr>Data preprocessing &amp; cleansing</vt:lpstr>
      <vt:lpstr>Data preprocessing &amp; cleansing</vt:lpstr>
      <vt:lpstr>Data preprocessing &amp; cleansing</vt:lpstr>
      <vt:lpstr>Data preprocessing &amp; cleansing</vt:lpstr>
      <vt:lpstr>Customer churn analysis</vt:lpstr>
      <vt:lpstr>Customer churn analysis</vt:lpstr>
      <vt:lpstr>Customer churn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The</dc:creator>
  <cp:lastModifiedBy>Hoang The</cp:lastModifiedBy>
  <cp:revision>19</cp:revision>
  <dcterms:created xsi:type="dcterms:W3CDTF">2024-08-13T15:48:27Z</dcterms:created>
  <dcterms:modified xsi:type="dcterms:W3CDTF">2024-11-16T01:30:58Z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dd06e9-25c0-439c-934f-6cf152a36d51_Enabled">
    <vt:lpwstr>true</vt:lpwstr>
  </property>
  <property fmtid="{D5CDD505-2E9C-101B-9397-08002B2CF9AE}" pid="3" name="MSIP_Label_b2dd06e9-25c0-439c-934f-6cf152a36d51_SetDate">
    <vt:lpwstr>2024-09-07T01:59:58Z</vt:lpwstr>
  </property>
  <property fmtid="{D5CDD505-2E9C-101B-9397-08002B2CF9AE}" pid="4" name="MSIP_Label_b2dd06e9-25c0-439c-934f-6cf152a36d51_Method">
    <vt:lpwstr>Standard</vt:lpwstr>
  </property>
  <property fmtid="{D5CDD505-2E9C-101B-9397-08002B2CF9AE}" pid="5" name="MSIP_Label_b2dd06e9-25c0-439c-934f-6cf152a36d51_Name">
    <vt:lpwstr>Internal (Nội bộ)</vt:lpwstr>
  </property>
  <property fmtid="{D5CDD505-2E9C-101B-9397-08002B2CF9AE}" pid="6" name="MSIP_Label_b2dd06e9-25c0-439c-934f-6cf152a36d51_SiteId">
    <vt:lpwstr>2b300ee8-98e6-406b-bff8-d8999885a4c3</vt:lpwstr>
  </property>
  <property fmtid="{D5CDD505-2E9C-101B-9397-08002B2CF9AE}" pid="7" name="MSIP_Label_b2dd06e9-25c0-439c-934f-6cf152a36d51_ActionId">
    <vt:lpwstr>f4d0d98e-3120-4285-8dc7-72d6f5d8e079</vt:lpwstr>
  </property>
  <property fmtid="{D5CDD505-2E9C-101B-9397-08002B2CF9AE}" pid="8" name="MSIP_Label_b2dd06e9-25c0-439c-934f-6cf152a36d51_ContentBits">
    <vt:lpwstr>2</vt:lpwstr>
  </property>
  <property fmtid="{D5CDD505-2E9C-101B-9397-08002B2CF9AE}" pid="9" name="ClassificationContentMarkingFooterLocations">
    <vt:lpwstr>Vũ trụ:8</vt:lpwstr>
  </property>
  <property fmtid="{D5CDD505-2E9C-101B-9397-08002B2CF9AE}" pid="10" name="ClassificationContentMarkingFooterText">
    <vt:lpwstr>TCB Internal Document</vt:lpwstr>
  </property>
</Properties>
</file>