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015F0-DEDE-52E8-6038-5987E11EE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3CC52C-0049-DF98-1F73-5C598C68C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DCBFC4-CD48-BCC5-1533-808DA964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BEFE-C1FB-4EE5-9412-1E245E038B92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488945-2F16-D138-FEC1-4ECEF522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28AFB6-E12A-D212-0B87-74A805C0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1973-A24E-4E9E-9D48-8142CD1EE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43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665E8-B360-E361-1E45-283FA63E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E95E0B-EB5D-7D30-3E87-0242A25C7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9121B7-7059-F7C7-F700-568DFA3F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BEFE-C1FB-4EE5-9412-1E245E038B92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0BD93D-7C6B-EFC6-1DB2-EE1B1AA6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7CAAA1-A6EC-F842-FFE0-B1FBE19C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1973-A24E-4E9E-9D48-8142CD1EE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81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5C5133F-92F7-315D-6D95-91CDDFADB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01BE82-1A9C-3E5F-B56B-5E5F2153E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7A0F95-6507-E4F2-736B-85931319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BEFE-C1FB-4EE5-9412-1E245E038B92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D07545-7851-4A46-1CED-4934020D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6BA69E-2E58-3075-B48D-1FBFC209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1973-A24E-4E9E-9D48-8142CD1EE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67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516B4-95A5-E50D-9789-39F1967B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CBA9A5-F8DB-92B8-C755-FE233404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38DCC3-20F8-2373-E3AB-C0D8367B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BEFE-C1FB-4EE5-9412-1E245E038B92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070CE7-82FA-98D2-D664-78B3D993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517C07-AA1D-D55E-E1F3-AF7C0A68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1973-A24E-4E9E-9D48-8142CD1EE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99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F59C2C-7AA8-18F3-2896-096340D6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0D2602-E9C1-E3BF-0075-991EF516F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60B352-4E76-B6F7-088C-88973D60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BEFE-C1FB-4EE5-9412-1E245E038B92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7E5AED-6DC9-BF50-F3BF-3BC01A13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F720D-D212-455A-4B5B-17507A80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1973-A24E-4E9E-9D48-8142CD1EE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97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67414-3BC4-A626-2F89-E52746D6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742A5E-2531-F99B-B004-BBE3375D6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354C3A-FE43-2195-7760-703692B9E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44934E-983C-7B90-34B1-0739DE8A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BEFE-C1FB-4EE5-9412-1E245E038B92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158C76-5CCC-A64B-9407-8FB342A2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C69FBE-9B68-3139-25FC-ED48F0F2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1973-A24E-4E9E-9D48-8142CD1EE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92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E2A5E-A07C-1D17-41FD-E8F34069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C44253-02FF-5886-4356-A15DD10BC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4A60E5-A941-906C-A428-F9D2775F6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4F3F72-33F2-0CAC-E2F9-D92E9D9BA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1F78C51-7D97-6D97-D890-B704475DA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4EBD59-CF44-C657-CFBD-9E978279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BEFE-C1FB-4EE5-9412-1E245E038B92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F3FB11-E6EF-4CE7-092B-325432F0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C1CF65-4B0F-D4C0-460F-0B7C62B3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1973-A24E-4E9E-9D48-8142CD1EE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21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0E1DB-82F7-BB12-E080-409F360D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E80FABB-D8BD-2514-FC9A-657EA825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BEFE-C1FB-4EE5-9412-1E245E038B92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BC2D97-0849-7DB7-CD3F-D33F77CC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E03ED0-1369-A715-4470-8483BFA0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1973-A24E-4E9E-9D48-8142CD1EE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6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434032-2140-69D5-B355-CCEFD758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BEFE-C1FB-4EE5-9412-1E245E038B92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4A94AA-DDDA-482E-CD01-7C60244B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D6C05B-1AEE-DCFE-06BD-5436B122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1973-A24E-4E9E-9D48-8142CD1EE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40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FAE37-1DCB-7A3D-3639-B6624607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9CD598-DFBF-33AE-CACD-2C112E54A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4800AD-7710-9980-0CD0-915FF57E5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F969AA-983B-EEA5-D616-52EA9F46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BEFE-C1FB-4EE5-9412-1E245E038B92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911999-72DB-EF8C-5F88-C704C76B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E5C8CE-F9E9-D181-B2F1-F171BA35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1973-A24E-4E9E-9D48-8142CD1EE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28016-7EA8-A790-19B4-872E4DC3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458A144-9033-4521-BA11-C9075A6DB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31708D-F543-6B26-FC77-9DE2CD30D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C215B5-A548-9E80-65E4-60F466FB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BEFE-C1FB-4EE5-9412-1E245E038B92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A58602-442A-7A3F-1FE4-56A9F2AF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4E69EB-795F-3466-E40C-FAD38131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1973-A24E-4E9E-9D48-8142CD1EEA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00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4681D5-7222-6274-31F0-41535C00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C9EC09-2AD8-BA2B-A16C-48FC5FEE6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D915F3-A09B-6290-480C-62682FE99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2FBEFE-C1FB-4EE5-9412-1E245E038B92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6B6E60-99F8-DCA8-C2A0-7A111D77D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31C40A-BFFD-2846-B8B5-C9AC6B68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B51973-A24E-4E9E-9D48-8142CD1EEAC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95F78C-C1E8-27AA-049C-16FD7565283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34750" y="66421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150883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74011-B4D6-234B-B1A4-6527C5402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PPT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7BEFDA-F16E-3216-D3E1-6499006F6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Student</a:t>
            </a:r>
            <a:r>
              <a:rPr lang="fr-FR" dirty="0"/>
              <a:t> Teacher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65832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d1c0902-ed92-4fed-896d-2e7725de02d4}" enabled="1" method="Standard" siteId="{d6b0bbee-7cd9-4d60-bce6-4a67b543e2ae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VETIER Titouan</dc:creator>
  <cp:lastModifiedBy>VETIER Titouan</cp:lastModifiedBy>
  <cp:revision>1</cp:revision>
  <dcterms:created xsi:type="dcterms:W3CDTF">2025-04-09T08:50:19Z</dcterms:created>
  <dcterms:modified xsi:type="dcterms:W3CDTF">2025-04-09T08:52:05Z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Office:8</vt:lpwstr>
  </property>
  <property fmtid="{D5CDD505-2E9C-101B-9397-08002B2CF9AE}" pid="3" name="ClassificationContentMarkingFooterText">
    <vt:lpwstr>Confidential C</vt:lpwstr>
  </property>
</Properties>
</file>