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4"/>
  </p:sldMasterIdLst>
  <p:notesMasterIdLst>
    <p:notesMasterId r:id="rId18"/>
  </p:notesMasterIdLst>
  <p:handoutMasterIdLst>
    <p:handoutMasterId r:id="rId19"/>
  </p:handoutMasterIdLst>
  <p:sldIdLst>
    <p:sldId id="257" r:id="rId5"/>
    <p:sldId id="261" r:id="rId6"/>
    <p:sldId id="275" r:id="rId7"/>
    <p:sldId id="274" r:id="rId8"/>
    <p:sldId id="276" r:id="rId9"/>
    <p:sldId id="284" r:id="rId10"/>
    <p:sldId id="277" r:id="rId11"/>
    <p:sldId id="279" r:id="rId12"/>
    <p:sldId id="288" r:id="rId13"/>
    <p:sldId id="280" r:id="rId14"/>
    <p:sldId id="289" r:id="rId15"/>
    <p:sldId id="29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75DE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F54BB-C7E0-4DD3-F6E7-076409EA34E3}" v="57" dt="2025-10-18T20:00:15.132"/>
    <p1510:client id="{B409AF76-BE70-4BCD-A879-341B5152C60A}" v="2768" dt="2025-10-18T23:34:5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drita Bhattacharya" userId="f6143c2406e77667" providerId="LiveId" clId="{BAD0826F-35C1-4526-B7C8-64D29D7E9459}"/>
    <pc:docChg chg="undo custSel addSld delSld modSld sldOrd modMainMaster">
      <pc:chgData name="Samadrita Bhattacharya" userId="f6143c2406e77667" providerId="LiveId" clId="{BAD0826F-35C1-4526-B7C8-64D29D7E9459}" dt="2025-10-18T23:35:31.974" v="5221" actId="114"/>
      <pc:docMkLst>
        <pc:docMk/>
      </pc:docMkLst>
      <pc:sldChg chg="modSp mod modTransition setBg">
        <pc:chgData name="Samadrita Bhattacharya" userId="f6143c2406e77667" providerId="LiveId" clId="{BAD0826F-35C1-4526-B7C8-64D29D7E9459}" dt="2025-10-17T09:28:45.049" v="1451"/>
        <pc:sldMkLst>
          <pc:docMk/>
          <pc:sldMk cId="1546580382" sldId="257"/>
        </pc:sldMkLst>
        <pc:spChg chg="mod">
          <ac:chgData name="Samadrita Bhattacharya" userId="f6143c2406e77667" providerId="LiveId" clId="{BAD0826F-35C1-4526-B7C8-64D29D7E9459}" dt="2025-10-16T18:28:57.622" v="12" actId="20577"/>
          <ac:spMkLst>
            <pc:docMk/>
            <pc:sldMk cId="1546580382" sldId="257"/>
            <ac:spMk id="2" creationId="{A5C93519-6B29-1346-9FCB-0835B80531A4}"/>
          </ac:spMkLst>
        </pc:spChg>
      </pc:sldChg>
      <pc:sldChg chg="addSp delSp modSp mod modTransition setBg">
        <pc:chgData name="Samadrita Bhattacharya" userId="f6143c2406e77667" providerId="LiveId" clId="{BAD0826F-35C1-4526-B7C8-64D29D7E9459}" dt="2025-10-18T06:57:46.347" v="2037"/>
        <pc:sldMkLst>
          <pc:docMk/>
          <pc:sldMk cId="107679821" sldId="261"/>
        </pc:sldMkLst>
        <pc:spChg chg="add mod">
          <ac:chgData name="Samadrita Bhattacharya" userId="f6143c2406e77667" providerId="LiveId" clId="{BAD0826F-35C1-4526-B7C8-64D29D7E9459}" dt="2025-10-17T09:23:32.623" v="1404" actId="1076"/>
          <ac:spMkLst>
            <pc:docMk/>
            <pc:sldMk cId="107679821" sldId="261"/>
            <ac:spMk id="3" creationId="{AE7B3890-DD59-A8CC-AC8F-25A9D0CBBE3C}"/>
          </ac:spMkLst>
        </pc:spChg>
        <pc:spChg chg="add mod">
          <ac:chgData name="Samadrita Bhattacharya" userId="f6143c2406e77667" providerId="LiveId" clId="{BAD0826F-35C1-4526-B7C8-64D29D7E9459}" dt="2025-10-17T09:23:32.623" v="1404" actId="1076"/>
          <ac:spMkLst>
            <pc:docMk/>
            <pc:sldMk cId="107679821" sldId="261"/>
            <ac:spMk id="4" creationId="{BD08C211-C76C-8667-0D49-0CF7201FDE57}"/>
          </ac:spMkLst>
        </pc:spChg>
        <pc:spChg chg="add mod">
          <ac:chgData name="Samadrita Bhattacharya" userId="f6143c2406e77667" providerId="LiveId" clId="{BAD0826F-35C1-4526-B7C8-64D29D7E9459}" dt="2025-10-17T09:23:32.623" v="1404" actId="1076"/>
          <ac:spMkLst>
            <pc:docMk/>
            <pc:sldMk cId="107679821" sldId="261"/>
            <ac:spMk id="5" creationId="{B0B2CDCB-71A7-9031-BA95-137C84DE1F49}"/>
          </ac:spMkLst>
        </pc:spChg>
        <pc:spChg chg="add mod">
          <ac:chgData name="Samadrita Bhattacharya" userId="f6143c2406e77667" providerId="LiveId" clId="{BAD0826F-35C1-4526-B7C8-64D29D7E9459}" dt="2025-10-17T09:23:32.623" v="1404" actId="1076"/>
          <ac:spMkLst>
            <pc:docMk/>
            <pc:sldMk cId="107679821" sldId="261"/>
            <ac:spMk id="6" creationId="{D05F0CF3-1203-E1DE-7FE9-6537A19A0317}"/>
          </ac:spMkLst>
        </pc:spChg>
        <pc:spChg chg="add mod">
          <ac:chgData name="Samadrita Bhattacharya" userId="f6143c2406e77667" providerId="LiveId" clId="{BAD0826F-35C1-4526-B7C8-64D29D7E9459}" dt="2025-10-17T09:23:32.623" v="1404" actId="1076"/>
          <ac:spMkLst>
            <pc:docMk/>
            <pc:sldMk cId="107679821" sldId="261"/>
            <ac:spMk id="7" creationId="{F21FA2E3-83B4-75ED-D836-E9499A4D09CA}"/>
          </ac:spMkLst>
        </pc:spChg>
        <pc:spChg chg="add mod">
          <ac:chgData name="Samadrita Bhattacharya" userId="f6143c2406e77667" providerId="LiveId" clId="{BAD0826F-35C1-4526-B7C8-64D29D7E9459}" dt="2025-10-17T09:23:32.623" v="1404" actId="1076"/>
          <ac:spMkLst>
            <pc:docMk/>
            <pc:sldMk cId="107679821" sldId="261"/>
            <ac:spMk id="8" creationId="{E14F4A29-0A9A-17FF-25C1-8CADDF15B6A1}"/>
          </ac:spMkLst>
        </pc:spChg>
        <pc:spChg chg="add mod">
          <ac:chgData name="Samadrita Bhattacharya" userId="f6143c2406e77667" providerId="LiveId" clId="{BAD0826F-35C1-4526-B7C8-64D29D7E9459}" dt="2025-10-16T20:56:00.739" v="27" actId="21"/>
          <ac:spMkLst>
            <pc:docMk/>
            <pc:sldMk cId="107679821" sldId="261"/>
            <ac:spMk id="10" creationId="{70E40BEA-58DA-2CF7-C4EC-BCC7322B6AF6}"/>
          </ac:spMkLst>
        </pc:spChg>
        <pc:spChg chg="add del mod">
          <ac:chgData name="Samadrita Bhattacharya" userId="f6143c2406e77667" providerId="LiveId" clId="{BAD0826F-35C1-4526-B7C8-64D29D7E9459}" dt="2025-10-18T06:57:46.344" v="2021"/>
          <ac:spMkLst>
            <pc:docMk/>
            <pc:sldMk cId="107679821" sldId="261"/>
            <ac:spMk id="154" creationId="{7E6616B4-F5A3-DB46-F673-BA0433F8E94D}"/>
          </ac:spMkLst>
        </pc:spChg>
        <pc:spChg chg="add del mod">
          <ac:chgData name="Samadrita Bhattacharya" userId="f6143c2406e77667" providerId="LiveId" clId="{BAD0826F-35C1-4526-B7C8-64D29D7E9459}" dt="2025-10-18T06:57:46.347" v="2035"/>
          <ac:spMkLst>
            <pc:docMk/>
            <pc:sldMk cId="107679821" sldId="261"/>
            <ac:spMk id="155" creationId="{0F47551A-B0C2-5A38-A503-CDC36DDB6074}"/>
          </ac:spMkLst>
        </pc:spChg>
        <pc:spChg chg="add del mod">
          <ac:chgData name="Samadrita Bhattacharya" userId="f6143c2406e77667" providerId="LiveId" clId="{BAD0826F-35C1-4526-B7C8-64D29D7E9459}" dt="2025-10-18T06:57:46.347" v="2033"/>
          <ac:spMkLst>
            <pc:docMk/>
            <pc:sldMk cId="107679821" sldId="261"/>
            <ac:spMk id="156" creationId="{2FC0EFC6-856D-E768-7A3F-335D0B8503E7}"/>
          </ac:spMkLst>
        </pc:spChg>
        <pc:spChg chg="add del mod">
          <ac:chgData name="Samadrita Bhattacharya" userId="f6143c2406e77667" providerId="LiveId" clId="{BAD0826F-35C1-4526-B7C8-64D29D7E9459}" dt="2025-10-18T06:57:46.347" v="2037"/>
          <ac:spMkLst>
            <pc:docMk/>
            <pc:sldMk cId="107679821" sldId="261"/>
            <ac:spMk id="157" creationId="{A2074987-83FF-B93C-5E38-9DC57BBF43F0}"/>
          </ac:spMkLst>
        </pc:spChg>
        <pc:spChg chg="add del mod">
          <ac:chgData name="Samadrita Bhattacharya" userId="f6143c2406e77667" providerId="LiveId" clId="{BAD0826F-35C1-4526-B7C8-64D29D7E9459}" dt="2025-10-18T06:57:46.342" v="2019"/>
          <ac:spMkLst>
            <pc:docMk/>
            <pc:sldMk cId="107679821" sldId="261"/>
            <ac:spMk id="158" creationId="{D1F8463B-2B91-4DFE-A508-95BDAE5B0E29}"/>
          </ac:spMkLst>
        </pc:spChg>
        <pc:spChg chg="add del mod">
          <ac:chgData name="Samadrita Bhattacharya" userId="f6143c2406e77667" providerId="LiveId" clId="{BAD0826F-35C1-4526-B7C8-64D29D7E9459}" dt="2025-10-18T06:57:46.344" v="2023"/>
          <ac:spMkLst>
            <pc:docMk/>
            <pc:sldMk cId="107679821" sldId="261"/>
            <ac:spMk id="159" creationId="{C52C1027-399B-05EE-4A7A-27E0E8BF9DE4}"/>
          </ac:spMkLst>
        </pc:spChg>
        <pc:spChg chg="add del mod">
          <ac:chgData name="Samadrita Bhattacharya" userId="f6143c2406e77667" providerId="LiveId" clId="{BAD0826F-35C1-4526-B7C8-64D29D7E9459}" dt="2025-10-18T06:57:46.345" v="2025"/>
          <ac:spMkLst>
            <pc:docMk/>
            <pc:sldMk cId="107679821" sldId="261"/>
            <ac:spMk id="160" creationId="{8D5CC24B-D0E1-C8B2-B342-4C7319159582}"/>
          </ac:spMkLst>
        </pc:spChg>
        <pc:spChg chg="add del mod">
          <ac:chgData name="Samadrita Bhattacharya" userId="f6143c2406e77667" providerId="LiveId" clId="{BAD0826F-35C1-4526-B7C8-64D29D7E9459}" dt="2025-10-18T06:57:46.345" v="2027"/>
          <ac:spMkLst>
            <pc:docMk/>
            <pc:sldMk cId="107679821" sldId="261"/>
            <ac:spMk id="161" creationId="{F92FE1AB-CBBA-E93E-7792-1B1AAE7864F4}"/>
          </ac:spMkLst>
        </pc:spChg>
        <pc:spChg chg="add del mod">
          <ac:chgData name="Samadrita Bhattacharya" userId="f6143c2406e77667" providerId="LiveId" clId="{BAD0826F-35C1-4526-B7C8-64D29D7E9459}" dt="2025-10-18T06:57:46.346" v="2031"/>
          <ac:spMkLst>
            <pc:docMk/>
            <pc:sldMk cId="107679821" sldId="261"/>
            <ac:spMk id="162" creationId="{3EBE1EE9-9C91-E320-8DBA-544B0F8DBB6C}"/>
          </ac:spMkLst>
        </pc:spChg>
        <pc:spChg chg="add del mod">
          <ac:chgData name="Samadrita Bhattacharya" userId="f6143c2406e77667" providerId="LiveId" clId="{BAD0826F-35C1-4526-B7C8-64D29D7E9459}" dt="2025-10-18T06:57:46.346" v="2029"/>
          <ac:spMkLst>
            <pc:docMk/>
            <pc:sldMk cId="107679821" sldId="261"/>
            <ac:spMk id="163" creationId="{8E697C6F-195E-4134-CA50-578D243C127D}"/>
          </ac:spMkLst>
        </pc:spChg>
        <pc:picChg chg="add mod">
          <ac:chgData name="Samadrita Bhattacharya" userId="f6143c2406e77667" providerId="LiveId" clId="{BAD0826F-35C1-4526-B7C8-64D29D7E9459}" dt="2025-10-17T09:23:32.623" v="1404" actId="1076"/>
          <ac:picMkLst>
            <pc:docMk/>
            <pc:sldMk cId="107679821" sldId="261"/>
            <ac:picMk id="147" creationId="{14D6D949-7D6E-CC5B-FCD1-EEA0DDAE19C4}"/>
          </ac:picMkLst>
        </pc:picChg>
        <pc:cxnChg chg="add mod">
          <ac:chgData name="Samadrita Bhattacharya" userId="f6143c2406e77667" providerId="LiveId" clId="{BAD0826F-35C1-4526-B7C8-64D29D7E9459}" dt="2025-10-16T21:05:26.038" v="130" actId="688"/>
          <ac:cxnSpMkLst>
            <pc:docMk/>
            <pc:sldMk cId="107679821" sldId="261"/>
            <ac:cxnSpMk id="13" creationId="{DE0574D9-A74F-D0CC-FB36-22878FBABABC}"/>
          </ac:cxnSpMkLst>
        </pc:cxnChg>
        <pc:cxnChg chg="add mod">
          <ac:chgData name="Samadrita Bhattacharya" userId="f6143c2406e77667" providerId="LiveId" clId="{BAD0826F-35C1-4526-B7C8-64D29D7E9459}" dt="2025-10-16T21:05:26.038" v="130" actId="688"/>
          <ac:cxnSpMkLst>
            <pc:docMk/>
            <pc:sldMk cId="107679821" sldId="261"/>
            <ac:cxnSpMk id="14" creationId="{F6BF4AF0-8A21-F8D0-8B3D-9C388A19CAC3}"/>
          </ac:cxnSpMkLst>
        </pc:cxnChg>
        <pc:cxnChg chg="add mod">
          <ac:chgData name="Samadrita Bhattacharya" userId="f6143c2406e77667" providerId="LiveId" clId="{BAD0826F-35C1-4526-B7C8-64D29D7E9459}" dt="2025-10-16T21:06:27.740" v="137" actId="1076"/>
          <ac:cxnSpMkLst>
            <pc:docMk/>
            <pc:sldMk cId="107679821" sldId="261"/>
            <ac:cxnSpMk id="19" creationId="{06C74999-52CD-0B0E-F8DD-4539882E3DA2}"/>
          </ac:cxnSpMkLst>
        </pc:cxnChg>
        <pc:cxnChg chg="add mod">
          <ac:chgData name="Samadrita Bhattacharya" userId="f6143c2406e77667" providerId="LiveId" clId="{BAD0826F-35C1-4526-B7C8-64D29D7E9459}" dt="2025-10-17T09:23:32.623" v="1404" actId="1076"/>
          <ac:cxnSpMkLst>
            <pc:docMk/>
            <pc:sldMk cId="107679821" sldId="261"/>
            <ac:cxnSpMk id="22" creationId="{1366ADCA-8E07-1DB4-A0CA-FCFDA4330D60}"/>
          </ac:cxnSpMkLst>
        </pc:cxnChg>
        <pc:cxnChg chg="add mod">
          <ac:chgData name="Samadrita Bhattacharya" userId="f6143c2406e77667" providerId="LiveId" clId="{BAD0826F-35C1-4526-B7C8-64D29D7E9459}" dt="2025-10-16T21:06:27.740" v="137" actId="1076"/>
          <ac:cxnSpMkLst>
            <pc:docMk/>
            <pc:sldMk cId="107679821" sldId="261"/>
            <ac:cxnSpMk id="65" creationId="{42ECBA9C-AE5D-0493-B58B-9144AC238E6D}"/>
          </ac:cxnSpMkLst>
        </pc:cxnChg>
        <pc:cxnChg chg="add mod">
          <ac:chgData name="Samadrita Bhattacharya" userId="f6143c2406e77667" providerId="LiveId" clId="{BAD0826F-35C1-4526-B7C8-64D29D7E9459}" dt="2025-10-17T09:22:26.923" v="1402" actId="1076"/>
          <ac:cxnSpMkLst>
            <pc:docMk/>
            <pc:sldMk cId="107679821" sldId="261"/>
            <ac:cxnSpMk id="68" creationId="{789B3407-AA5A-0AC7-C367-30C694A026B8}"/>
          </ac:cxnSpMkLst>
        </pc:cxnChg>
        <pc:cxnChg chg="add mod">
          <ac:chgData name="Samadrita Bhattacharya" userId="f6143c2406e77667" providerId="LiveId" clId="{BAD0826F-35C1-4526-B7C8-64D29D7E9459}" dt="2025-10-17T09:23:32.623" v="1404" actId="1076"/>
          <ac:cxnSpMkLst>
            <pc:docMk/>
            <pc:sldMk cId="107679821" sldId="261"/>
            <ac:cxnSpMk id="76" creationId="{7CE2BF11-2D21-6866-0569-C7AC55D46214}"/>
          </ac:cxnSpMkLst>
        </pc:cxnChg>
        <pc:cxnChg chg="add mod">
          <ac:chgData name="Samadrita Bhattacharya" userId="f6143c2406e77667" providerId="LiveId" clId="{BAD0826F-35C1-4526-B7C8-64D29D7E9459}" dt="2025-10-17T09:23:10.976" v="1403" actId="14100"/>
          <ac:cxnSpMkLst>
            <pc:docMk/>
            <pc:sldMk cId="107679821" sldId="261"/>
            <ac:cxnSpMk id="80" creationId="{E2A47E19-417A-BE45-27B6-D0F3D667C73E}"/>
          </ac:cxnSpMkLst>
        </pc:cxnChg>
        <pc:cxnChg chg="add mod">
          <ac:chgData name="Samadrita Bhattacharya" userId="f6143c2406e77667" providerId="LiveId" clId="{BAD0826F-35C1-4526-B7C8-64D29D7E9459}" dt="2025-10-17T09:22:26.923" v="1402" actId="1076"/>
          <ac:cxnSpMkLst>
            <pc:docMk/>
            <pc:sldMk cId="107679821" sldId="261"/>
            <ac:cxnSpMk id="83" creationId="{0A36F33F-AAF0-653F-77A7-75E365A4C394}"/>
          </ac:cxnSpMkLst>
        </pc:cxnChg>
        <pc:cxnChg chg="add mod">
          <ac:chgData name="Samadrita Bhattacharya" userId="f6143c2406e77667" providerId="LiveId" clId="{BAD0826F-35C1-4526-B7C8-64D29D7E9459}" dt="2025-10-17T09:23:32.623" v="1404" actId="1076"/>
          <ac:cxnSpMkLst>
            <pc:docMk/>
            <pc:sldMk cId="107679821" sldId="261"/>
            <ac:cxnSpMk id="88" creationId="{A5028704-B4C4-82B4-9F08-ED5D9E2E92E1}"/>
          </ac:cxnSpMkLst>
        </pc:cxnChg>
        <pc:cxnChg chg="add mod">
          <ac:chgData name="Samadrita Bhattacharya" userId="f6143c2406e77667" providerId="LiveId" clId="{BAD0826F-35C1-4526-B7C8-64D29D7E9459}" dt="2025-10-16T21:06:27.740" v="137" actId="1076"/>
          <ac:cxnSpMkLst>
            <pc:docMk/>
            <pc:sldMk cId="107679821" sldId="261"/>
            <ac:cxnSpMk id="95" creationId="{2D828840-CFD6-4C58-5FB0-4459C9A804BB}"/>
          </ac:cxnSpMkLst>
        </pc:cxnChg>
        <pc:cxnChg chg="add mod">
          <ac:chgData name="Samadrita Bhattacharya" userId="f6143c2406e77667" providerId="LiveId" clId="{BAD0826F-35C1-4526-B7C8-64D29D7E9459}" dt="2025-10-16T21:05:07.242" v="126" actId="14100"/>
          <ac:cxnSpMkLst>
            <pc:docMk/>
            <pc:sldMk cId="107679821" sldId="261"/>
            <ac:cxnSpMk id="102" creationId="{948195E5-138A-E2D6-C4A2-3E5AE26D228A}"/>
          </ac:cxnSpMkLst>
        </pc:cxnChg>
        <pc:cxnChg chg="add mod">
          <ac:chgData name="Samadrita Bhattacharya" userId="f6143c2406e77667" providerId="LiveId" clId="{BAD0826F-35C1-4526-B7C8-64D29D7E9459}" dt="2025-10-17T09:22:26.923" v="1402" actId="1076"/>
          <ac:cxnSpMkLst>
            <pc:docMk/>
            <pc:sldMk cId="107679821" sldId="261"/>
            <ac:cxnSpMk id="105" creationId="{D78FAD56-2CDE-1B2C-15A3-4F1A662D1C5F}"/>
          </ac:cxnSpMkLst>
        </pc:cxnChg>
        <pc:cxnChg chg="mod">
          <ac:chgData name="Samadrita Bhattacharya" userId="f6143c2406e77667" providerId="LiveId" clId="{BAD0826F-35C1-4526-B7C8-64D29D7E9459}" dt="2025-10-16T21:01:47.052" v="89" actId="1076"/>
          <ac:cxnSpMkLst>
            <pc:docMk/>
            <pc:sldMk cId="107679821" sldId="261"/>
            <ac:cxnSpMk id="108" creationId="{1A965FBD-6A59-C441-CB82-AAFED99836F1}"/>
          </ac:cxnSpMkLst>
        </pc:cxnChg>
        <pc:cxnChg chg="add mod">
          <ac:chgData name="Samadrita Bhattacharya" userId="f6143c2406e77667" providerId="LiveId" clId="{BAD0826F-35C1-4526-B7C8-64D29D7E9459}" dt="2025-10-16T21:04:47.707" v="122" actId="14100"/>
          <ac:cxnSpMkLst>
            <pc:docMk/>
            <pc:sldMk cId="107679821" sldId="261"/>
            <ac:cxnSpMk id="109" creationId="{8EE4ED94-DA8D-FE07-8EE0-61880315AEFD}"/>
          </ac:cxnSpMkLst>
        </pc:cxnChg>
      </pc:sldChg>
      <pc:sldChg chg="delSp modSp del mod setBg delDesignElem chgLayout">
        <pc:chgData name="Samadrita Bhattacharya" userId="f6143c2406e77667" providerId="LiveId" clId="{BAD0826F-35C1-4526-B7C8-64D29D7E9459}" dt="2025-10-18T22:57:38.589" v="4039" actId="2696"/>
        <pc:sldMkLst>
          <pc:docMk/>
          <pc:sldMk cId="844128968" sldId="266"/>
        </pc:sldMkLst>
        <pc:spChg chg="mod ord">
          <ac:chgData name="Samadrita Bhattacharya" userId="f6143c2406e77667" providerId="LiveId" clId="{BAD0826F-35C1-4526-B7C8-64D29D7E9459}" dt="2025-10-18T22:57:21.283" v="4035" actId="700"/>
          <ac:spMkLst>
            <pc:docMk/>
            <pc:sldMk cId="844128968" sldId="266"/>
            <ac:spMk id="2" creationId="{5F3F6C66-D6D7-4A72-9928-967AEA400766}"/>
          </ac:spMkLst>
        </pc:spChg>
        <pc:spChg chg="mod ord">
          <ac:chgData name="Samadrita Bhattacharya" userId="f6143c2406e77667" providerId="LiveId" clId="{BAD0826F-35C1-4526-B7C8-64D29D7E9459}" dt="2025-10-18T22:57:21.283" v="4035" actId="700"/>
          <ac:spMkLst>
            <pc:docMk/>
            <pc:sldMk cId="844128968" sldId="266"/>
            <ac:spMk id="20" creationId="{28D4DF22-1237-16A5-7123-69D110763EB4}"/>
          </ac:spMkLst>
        </pc:spChg>
        <pc:spChg chg="mod ord">
          <ac:chgData name="Samadrita Bhattacharya" userId="f6143c2406e77667" providerId="LiveId" clId="{BAD0826F-35C1-4526-B7C8-64D29D7E9459}" dt="2025-10-18T22:57:21.283" v="4035" actId="700"/>
          <ac:spMkLst>
            <pc:docMk/>
            <pc:sldMk cId="844128968" sldId="266"/>
            <ac:spMk id="21" creationId="{91D77A67-CC3D-54EC-7AB9-1972A1F67BC0}"/>
          </ac:spMkLst>
        </pc:spChg>
        <pc:spChg chg="del">
          <ac:chgData name="Samadrita Bhattacharya" userId="f6143c2406e77667" providerId="LiveId" clId="{BAD0826F-35C1-4526-B7C8-64D29D7E9459}" dt="2025-10-18T22:57:21.283" v="4035" actId="700"/>
          <ac:spMkLst>
            <pc:docMk/>
            <pc:sldMk cId="844128968" sldId="266"/>
            <ac:spMk id="22" creationId="{6D043292-708B-4F69-AE72-8FB56C6E8E85}"/>
          </ac:spMkLst>
        </pc:spChg>
        <pc:spChg chg="del">
          <ac:chgData name="Samadrita Bhattacharya" userId="f6143c2406e77667" providerId="LiveId" clId="{BAD0826F-35C1-4526-B7C8-64D29D7E9459}" dt="2025-10-18T22:57:21.283" v="4035" actId="700"/>
          <ac:spMkLst>
            <pc:docMk/>
            <pc:sldMk cId="844128968" sldId="266"/>
            <ac:spMk id="24" creationId="{9F01DDB9-C75C-44C2-9331-356EAF9C0578}"/>
          </ac:spMkLst>
        </pc:spChg>
        <pc:spChg chg="del">
          <ac:chgData name="Samadrita Bhattacharya" userId="f6143c2406e77667" providerId="LiveId" clId="{BAD0826F-35C1-4526-B7C8-64D29D7E9459}" dt="2025-10-18T22:57:21.283" v="4035" actId="700"/>
          <ac:spMkLst>
            <pc:docMk/>
            <pc:sldMk cId="844128968" sldId="266"/>
            <ac:spMk id="26" creationId="{72C017B3-7B7A-4C5A-A3E9-09EC1428BCA0}"/>
          </ac:spMkLst>
        </pc:spChg>
        <pc:graphicFrameChg chg="mod ord">
          <ac:chgData name="Samadrita Bhattacharya" userId="f6143c2406e77667" providerId="LiveId" clId="{BAD0826F-35C1-4526-B7C8-64D29D7E9459}" dt="2025-10-18T22:57:21.283" v="4035" actId="700"/>
          <ac:graphicFrameMkLst>
            <pc:docMk/>
            <pc:sldMk cId="844128968" sldId="266"/>
            <ac:graphicFrameMk id="16" creationId="{331726FD-249E-4EF7-80AF-0F3F058533F5}"/>
          </ac:graphicFrameMkLst>
        </pc:graphicFrameChg>
        <pc:picChg chg="del">
          <ac:chgData name="Samadrita Bhattacharya" userId="f6143c2406e77667" providerId="LiveId" clId="{BAD0826F-35C1-4526-B7C8-64D29D7E9459}" dt="2025-10-18T22:57:30.681" v="4038" actId="478"/>
          <ac:picMkLst>
            <pc:docMk/>
            <pc:sldMk cId="844128968" sldId="266"/>
            <ac:picMk id="4" creationId="{2A8AB22A-14EA-F842-BE52-8E0EC555C53F}"/>
          </ac:picMkLst>
        </pc:picChg>
        <pc:picChg chg="del">
          <ac:chgData name="Samadrita Bhattacharya" userId="f6143c2406e77667" providerId="LiveId" clId="{BAD0826F-35C1-4526-B7C8-64D29D7E9459}" dt="2025-10-18T22:57:26.182" v="4036" actId="478"/>
          <ac:picMkLst>
            <pc:docMk/>
            <pc:sldMk cId="844128968" sldId="266"/>
            <ac:picMk id="6" creationId="{CB65CD91-F5B7-D446-9C8C-8E7FD1C4D43E}"/>
          </ac:picMkLst>
        </pc:picChg>
        <pc:picChg chg="del">
          <ac:chgData name="Samadrita Bhattacharya" userId="f6143c2406e77667" providerId="LiveId" clId="{BAD0826F-35C1-4526-B7C8-64D29D7E9459}" dt="2025-10-18T22:57:28.790" v="4037" actId="478"/>
          <ac:picMkLst>
            <pc:docMk/>
            <pc:sldMk cId="844128968" sldId="266"/>
            <ac:picMk id="8" creationId="{3E07AA5F-8072-9541-85CB-0C9A4C1EBCD5}"/>
          </ac:picMkLst>
        </pc:picChg>
      </pc:sldChg>
      <pc:sldChg chg="del setBg">
        <pc:chgData name="Samadrita Bhattacharya" userId="f6143c2406e77667" providerId="LiveId" clId="{BAD0826F-35C1-4526-B7C8-64D29D7E9459}" dt="2025-10-18T07:41:29.456" v="2610" actId="2696"/>
        <pc:sldMkLst>
          <pc:docMk/>
          <pc:sldMk cId="3745136551" sldId="272"/>
        </pc:sldMkLst>
      </pc:sldChg>
      <pc:sldChg chg="modSp mod setBg">
        <pc:chgData name="Samadrita Bhattacharya" userId="f6143c2406e77667" providerId="LiveId" clId="{BAD0826F-35C1-4526-B7C8-64D29D7E9459}" dt="2025-10-18T21:11:43.459" v="3668" actId="2711"/>
        <pc:sldMkLst>
          <pc:docMk/>
          <pc:sldMk cId="1799120912" sldId="273"/>
        </pc:sldMkLst>
        <pc:spChg chg="mod">
          <ac:chgData name="Samadrita Bhattacharya" userId="f6143c2406e77667" providerId="LiveId" clId="{BAD0826F-35C1-4526-B7C8-64D29D7E9459}" dt="2025-10-18T21:11:15.695" v="3667" actId="2711"/>
          <ac:spMkLst>
            <pc:docMk/>
            <pc:sldMk cId="1799120912" sldId="273"/>
            <ac:spMk id="2" creationId="{A5C93519-6B29-1346-9FCB-0835B80531A4}"/>
          </ac:spMkLst>
        </pc:spChg>
        <pc:spChg chg="mod">
          <ac:chgData name="Samadrita Bhattacharya" userId="f6143c2406e77667" providerId="LiveId" clId="{BAD0826F-35C1-4526-B7C8-64D29D7E9459}" dt="2025-10-18T21:11:43.459" v="3668" actId="2711"/>
          <ac:spMkLst>
            <pc:docMk/>
            <pc:sldMk cId="1799120912" sldId="273"/>
            <ac:spMk id="3" creationId="{D698B4E1-5F4F-8E4F-97D2-0176CBCC4A51}"/>
          </ac:spMkLst>
        </pc:spChg>
      </pc:sldChg>
      <pc:sldChg chg="addSp delSp modSp add mod setBg">
        <pc:chgData name="Samadrita Bhattacharya" userId="f6143c2406e77667" providerId="LiveId" clId="{BAD0826F-35C1-4526-B7C8-64D29D7E9459}" dt="2025-10-17T09:15:48.031" v="1322"/>
        <pc:sldMkLst>
          <pc:docMk/>
          <pc:sldMk cId="258276550" sldId="274"/>
        </pc:sldMkLst>
        <pc:spChg chg="mod">
          <ac:chgData name="Samadrita Bhattacharya" userId="f6143c2406e77667" providerId="LiveId" clId="{BAD0826F-35C1-4526-B7C8-64D29D7E9459}" dt="2025-10-16T21:15:18.735" v="214" actId="1076"/>
          <ac:spMkLst>
            <pc:docMk/>
            <pc:sldMk cId="258276550" sldId="274"/>
            <ac:spMk id="2" creationId="{DE1565A9-E3E7-2247-D733-8A2EE0DBD594}"/>
          </ac:spMkLst>
        </pc:spChg>
        <pc:spChg chg="add mod">
          <ac:chgData name="Samadrita Bhattacharya" userId="f6143c2406e77667" providerId="LiveId" clId="{BAD0826F-35C1-4526-B7C8-64D29D7E9459}" dt="2025-10-16T21:17:37.845" v="231" actId="1076"/>
          <ac:spMkLst>
            <pc:docMk/>
            <pc:sldMk cId="258276550" sldId="274"/>
            <ac:spMk id="3" creationId="{C54E00D1-21C2-FA9F-E657-3C283470F97B}"/>
          </ac:spMkLst>
        </pc:spChg>
        <pc:spChg chg="add mod">
          <ac:chgData name="Samadrita Bhattacharya" userId="f6143c2406e77667" providerId="LiveId" clId="{BAD0826F-35C1-4526-B7C8-64D29D7E9459}" dt="2025-10-16T21:18:12.100" v="235" actId="20577"/>
          <ac:spMkLst>
            <pc:docMk/>
            <pc:sldMk cId="258276550" sldId="274"/>
            <ac:spMk id="4" creationId="{C3F84B2C-6619-877B-C157-4963BDDC5105}"/>
          </ac:spMkLst>
        </pc:spChg>
        <pc:spChg chg="add mod">
          <ac:chgData name="Samadrita Bhattacharya" userId="f6143c2406e77667" providerId="LiveId" clId="{BAD0826F-35C1-4526-B7C8-64D29D7E9459}" dt="2025-10-16T21:22:27.878" v="276" actId="1076"/>
          <ac:spMkLst>
            <pc:docMk/>
            <pc:sldMk cId="258276550" sldId="274"/>
            <ac:spMk id="8" creationId="{2F6080AD-EDA9-D418-D8B9-47CEB83B2CBA}"/>
          </ac:spMkLst>
        </pc:spChg>
        <pc:spChg chg="add mod">
          <ac:chgData name="Samadrita Bhattacharya" userId="f6143c2406e77667" providerId="LiveId" clId="{BAD0826F-35C1-4526-B7C8-64D29D7E9459}" dt="2025-10-16T21:18:53.231" v="245" actId="20577"/>
          <ac:spMkLst>
            <pc:docMk/>
            <pc:sldMk cId="258276550" sldId="274"/>
            <ac:spMk id="9" creationId="{6713F862-6556-B5B0-F953-94E852B94AB7}"/>
          </ac:spMkLst>
        </pc:spChg>
        <pc:spChg chg="add mod">
          <ac:chgData name="Samadrita Bhattacharya" userId="f6143c2406e77667" providerId="LiveId" clId="{BAD0826F-35C1-4526-B7C8-64D29D7E9459}" dt="2025-10-16T21:19:13.707" v="250" actId="1076"/>
          <ac:spMkLst>
            <pc:docMk/>
            <pc:sldMk cId="258276550" sldId="274"/>
            <ac:spMk id="11" creationId="{D2840C96-A0B0-9663-C4BD-46EADF336290}"/>
          </ac:spMkLst>
        </pc:spChg>
        <pc:spChg chg="add mod">
          <ac:chgData name="Samadrita Bhattacharya" userId="f6143c2406e77667" providerId="LiveId" clId="{BAD0826F-35C1-4526-B7C8-64D29D7E9459}" dt="2025-10-16T21:19:27.976" v="254" actId="20577"/>
          <ac:spMkLst>
            <pc:docMk/>
            <pc:sldMk cId="258276550" sldId="274"/>
            <ac:spMk id="12" creationId="{E787D24E-6271-4651-55EB-3CB72174CBF8}"/>
          </ac:spMkLst>
        </pc:spChg>
        <pc:spChg chg="add mod">
          <ac:chgData name="Samadrita Bhattacharya" userId="f6143c2406e77667" providerId="LiveId" clId="{BAD0826F-35C1-4526-B7C8-64D29D7E9459}" dt="2025-10-16T21:16:41.642" v="216" actId="1076"/>
          <ac:spMkLst>
            <pc:docMk/>
            <pc:sldMk cId="258276550" sldId="274"/>
            <ac:spMk id="15" creationId="{ABEA7BCB-BD4B-368D-30C5-622E5E9190B9}"/>
          </ac:spMkLst>
        </pc:spChg>
        <pc:spChg chg="add mod">
          <ac:chgData name="Samadrita Bhattacharya" userId="f6143c2406e77667" providerId="LiveId" clId="{BAD0826F-35C1-4526-B7C8-64D29D7E9459}" dt="2025-10-16T21:16:41.642" v="216" actId="1076"/>
          <ac:spMkLst>
            <pc:docMk/>
            <pc:sldMk cId="258276550" sldId="274"/>
            <ac:spMk id="16" creationId="{B6F5240F-023B-3727-8D49-D6D1163A9A70}"/>
          </ac:spMkLst>
        </pc:spChg>
        <pc:spChg chg="add mod">
          <ac:chgData name="Samadrita Bhattacharya" userId="f6143c2406e77667" providerId="LiveId" clId="{BAD0826F-35C1-4526-B7C8-64D29D7E9459}" dt="2025-10-16T21:16:41.642" v="216" actId="1076"/>
          <ac:spMkLst>
            <pc:docMk/>
            <pc:sldMk cId="258276550" sldId="274"/>
            <ac:spMk id="17" creationId="{96129404-9678-FD3F-FEFD-79DE08A5F94E}"/>
          </ac:spMkLst>
        </pc:spChg>
        <pc:spChg chg="add mod">
          <ac:chgData name="Samadrita Bhattacharya" userId="f6143c2406e77667" providerId="LiveId" clId="{BAD0826F-35C1-4526-B7C8-64D29D7E9459}" dt="2025-10-16T21:16:41.642" v="216" actId="1076"/>
          <ac:spMkLst>
            <pc:docMk/>
            <pc:sldMk cId="258276550" sldId="274"/>
            <ac:spMk id="18" creationId="{28B47247-0B95-168C-E5A8-F9984307D77C}"/>
          </ac:spMkLst>
        </pc:spChg>
        <pc:spChg chg="add mod">
          <ac:chgData name="Samadrita Bhattacharya" userId="f6143c2406e77667" providerId="LiveId" clId="{BAD0826F-35C1-4526-B7C8-64D29D7E9459}" dt="2025-10-16T21:16:41.642" v="216" actId="1076"/>
          <ac:spMkLst>
            <pc:docMk/>
            <pc:sldMk cId="258276550" sldId="274"/>
            <ac:spMk id="20" creationId="{31D4B114-2A2B-CA30-84FE-FEED0A5F38B9}"/>
          </ac:spMkLst>
        </pc:spChg>
        <pc:picChg chg="add mod">
          <ac:chgData name="Samadrita Bhattacharya" userId="f6143c2406e77667" providerId="LiveId" clId="{BAD0826F-35C1-4526-B7C8-64D29D7E9459}" dt="2025-10-16T21:17:41.771" v="232" actId="1076"/>
          <ac:picMkLst>
            <pc:docMk/>
            <pc:sldMk cId="258276550" sldId="274"/>
            <ac:picMk id="37" creationId="{88A446BE-A0F9-2F99-3CA5-3FA6E66D7A40}"/>
          </ac:picMkLst>
        </pc:picChg>
        <pc:cxnChg chg="mod">
          <ac:chgData name="Samadrita Bhattacharya" userId="f6143c2406e77667" providerId="LiveId" clId="{BAD0826F-35C1-4526-B7C8-64D29D7E9459}" dt="2025-10-16T21:22:41.181" v="280" actId="14100"/>
          <ac:cxnSpMkLst>
            <pc:docMk/>
            <pc:sldMk cId="258276550" sldId="274"/>
            <ac:cxnSpMk id="14" creationId="{00580247-D32A-CDCD-0067-0E1D5471DA9E}"/>
          </ac:cxnSpMkLst>
        </pc:cxnChg>
        <pc:cxnChg chg="add mod">
          <ac:chgData name="Samadrita Bhattacharya" userId="f6143c2406e77667" providerId="LiveId" clId="{BAD0826F-35C1-4526-B7C8-64D29D7E9459}" dt="2025-10-16T21:16:41.642" v="216" actId="1076"/>
          <ac:cxnSpMkLst>
            <pc:docMk/>
            <pc:sldMk cId="258276550" sldId="274"/>
            <ac:cxnSpMk id="21" creationId="{B9894FA0-C78D-C0E3-141E-0CE6A4729226}"/>
          </ac:cxnSpMkLst>
        </pc:cxnChg>
        <pc:cxnChg chg="add mod">
          <ac:chgData name="Samadrita Bhattacharya" userId="f6143c2406e77667" providerId="LiveId" clId="{BAD0826F-35C1-4526-B7C8-64D29D7E9459}" dt="2025-10-16T21:22:37.708" v="279" actId="14100"/>
          <ac:cxnSpMkLst>
            <pc:docMk/>
            <pc:sldMk cId="258276550" sldId="274"/>
            <ac:cxnSpMk id="24" creationId="{D175909C-E23E-A177-9FD3-9B52AA3FD867}"/>
          </ac:cxnSpMkLst>
        </pc:cxnChg>
        <pc:cxnChg chg="add mod">
          <ac:chgData name="Samadrita Bhattacharya" userId="f6143c2406e77667" providerId="LiveId" clId="{BAD0826F-35C1-4526-B7C8-64D29D7E9459}" dt="2025-10-16T21:16:41.642" v="216" actId="1076"/>
          <ac:cxnSpMkLst>
            <pc:docMk/>
            <pc:sldMk cId="258276550" sldId="274"/>
            <ac:cxnSpMk id="25" creationId="{02B59BA3-6DE9-8DE3-8B5A-F01BE951884A}"/>
          </ac:cxnSpMkLst>
        </pc:cxnChg>
        <pc:cxnChg chg="mod">
          <ac:chgData name="Samadrita Bhattacharya" userId="f6143c2406e77667" providerId="LiveId" clId="{BAD0826F-35C1-4526-B7C8-64D29D7E9459}" dt="2025-10-16T21:22:31.291" v="277" actId="14100"/>
          <ac:cxnSpMkLst>
            <pc:docMk/>
            <pc:sldMk cId="258276550" sldId="274"/>
            <ac:cxnSpMk id="26" creationId="{908B888E-DB92-037A-9474-DEFA3FF2F339}"/>
          </ac:cxnSpMkLst>
        </pc:cxnChg>
        <pc:cxnChg chg="add mod">
          <ac:chgData name="Samadrita Bhattacharya" userId="f6143c2406e77667" providerId="LiveId" clId="{BAD0826F-35C1-4526-B7C8-64D29D7E9459}" dt="2025-10-16T21:30:22.711" v="321" actId="14100"/>
          <ac:cxnSpMkLst>
            <pc:docMk/>
            <pc:sldMk cId="258276550" sldId="274"/>
            <ac:cxnSpMk id="42" creationId="{EA016987-93C6-6E27-80CF-B7234AA8FE94}"/>
          </ac:cxnSpMkLst>
        </pc:cxnChg>
        <pc:cxnChg chg="add mod">
          <ac:chgData name="Samadrita Bhattacharya" userId="f6143c2406e77667" providerId="LiveId" clId="{BAD0826F-35C1-4526-B7C8-64D29D7E9459}" dt="2025-10-16T21:22:23.779" v="275" actId="14100"/>
          <ac:cxnSpMkLst>
            <pc:docMk/>
            <pc:sldMk cId="258276550" sldId="274"/>
            <ac:cxnSpMk id="45" creationId="{22ABFE0A-3092-8472-2F7F-C18D084EA0B9}"/>
          </ac:cxnSpMkLst>
        </pc:cxnChg>
      </pc:sldChg>
      <pc:sldChg chg="modSp mod modTransition setBg">
        <pc:chgData name="Samadrita Bhattacharya" userId="f6143c2406e77667" providerId="LiveId" clId="{BAD0826F-35C1-4526-B7C8-64D29D7E9459}" dt="2025-10-18T21:09:32.137" v="3666" actId="20577"/>
        <pc:sldMkLst>
          <pc:docMk/>
          <pc:sldMk cId="2391069949" sldId="275"/>
        </pc:sldMkLst>
        <pc:spChg chg="mod">
          <ac:chgData name="Samadrita Bhattacharya" userId="f6143c2406e77667" providerId="LiveId" clId="{BAD0826F-35C1-4526-B7C8-64D29D7E9459}" dt="2025-10-18T21:09:32.137" v="3666" actId="20577"/>
          <ac:spMkLst>
            <pc:docMk/>
            <pc:sldMk cId="2391069949" sldId="275"/>
            <ac:spMk id="3" creationId="{51CF657B-2707-F8B3-B87F-90D5D70B0FE4}"/>
          </ac:spMkLst>
        </pc:spChg>
      </pc:sldChg>
      <pc:sldChg chg="addSp delSp modSp mod modTransition setBg">
        <pc:chgData name="Samadrita Bhattacharya" userId="f6143c2406e77667" providerId="LiveId" clId="{BAD0826F-35C1-4526-B7C8-64D29D7E9459}" dt="2025-10-17T09:28:40.873" v="1450"/>
        <pc:sldMkLst>
          <pc:docMk/>
          <pc:sldMk cId="3157006176" sldId="276"/>
        </pc:sldMkLst>
        <pc:spChg chg="add mod">
          <ac:chgData name="Samadrita Bhattacharya" userId="f6143c2406e77667" providerId="LiveId" clId="{BAD0826F-35C1-4526-B7C8-64D29D7E9459}" dt="2025-10-16T21:32:22.774" v="331" actId="20577"/>
          <ac:spMkLst>
            <pc:docMk/>
            <pc:sldMk cId="3157006176" sldId="276"/>
            <ac:spMk id="5" creationId="{F3295C21-4232-0CA6-5D95-107632D6F0E5}"/>
          </ac:spMkLst>
        </pc:spChg>
        <pc:spChg chg="add mod">
          <ac:chgData name="Samadrita Bhattacharya" userId="f6143c2406e77667" providerId="LiveId" clId="{BAD0826F-35C1-4526-B7C8-64D29D7E9459}" dt="2025-10-16T21:31:43.251" v="327" actId="20577"/>
          <ac:spMkLst>
            <pc:docMk/>
            <pc:sldMk cId="3157006176" sldId="276"/>
            <ac:spMk id="6" creationId="{666BEAF5-151F-0E4A-3683-6860109A5746}"/>
          </ac:spMkLst>
        </pc:spChg>
        <pc:spChg chg="add mod">
          <ac:chgData name="Samadrita Bhattacharya" userId="f6143c2406e77667" providerId="LiveId" clId="{BAD0826F-35C1-4526-B7C8-64D29D7E9459}" dt="2025-10-16T21:29:03.525" v="306" actId="20577"/>
          <ac:spMkLst>
            <pc:docMk/>
            <pc:sldMk cId="3157006176" sldId="276"/>
            <ac:spMk id="7" creationId="{54F8F9C4-2BC1-442F-9AFB-384BE601B9A5}"/>
          </ac:spMkLst>
        </pc:spChg>
        <pc:spChg chg="mod">
          <ac:chgData name="Samadrita Bhattacharya" userId="f6143c2406e77667" providerId="LiveId" clId="{BAD0826F-35C1-4526-B7C8-64D29D7E9459}" dt="2025-10-16T22:30:44.687" v="1229" actId="6549"/>
          <ac:spMkLst>
            <pc:docMk/>
            <pc:sldMk cId="3157006176" sldId="276"/>
            <ac:spMk id="10" creationId="{B066306C-B8EC-9D67-0B2B-478ED0CB8808}"/>
          </ac:spMkLst>
        </pc:spChg>
        <pc:spChg chg="add mod">
          <ac:chgData name="Samadrita Bhattacharya" userId="f6143c2406e77667" providerId="LiveId" clId="{BAD0826F-35C1-4526-B7C8-64D29D7E9459}" dt="2025-10-16T21:31:45.927" v="329" actId="20577"/>
          <ac:spMkLst>
            <pc:docMk/>
            <pc:sldMk cId="3157006176" sldId="276"/>
            <ac:spMk id="13" creationId="{3BF6C013-8569-1856-AA48-D141129DD7AF}"/>
          </ac:spMkLst>
        </pc:spChg>
        <pc:picChg chg="mod ord">
          <ac:chgData name="Samadrita Bhattacharya" userId="f6143c2406e77667" providerId="LiveId" clId="{BAD0826F-35C1-4526-B7C8-64D29D7E9459}" dt="2025-10-16T21:33:20.869" v="333" actId="166"/>
          <ac:picMkLst>
            <pc:docMk/>
            <pc:sldMk cId="3157006176" sldId="276"/>
            <ac:picMk id="37" creationId="{FAE099CB-2E61-CC1D-FEB2-FD11FA7B69C1}"/>
          </ac:picMkLst>
        </pc:picChg>
        <pc:cxnChg chg="mod">
          <ac:chgData name="Samadrita Bhattacharya" userId="f6143c2406e77667" providerId="LiveId" clId="{BAD0826F-35C1-4526-B7C8-64D29D7E9459}" dt="2025-10-16T21:29:58.970" v="319" actId="208"/>
          <ac:cxnSpMkLst>
            <pc:docMk/>
            <pc:sldMk cId="3157006176" sldId="276"/>
            <ac:cxnSpMk id="14" creationId="{4388CDDC-25B0-8A1B-E90D-702D6A7CF9E8}"/>
          </ac:cxnSpMkLst>
        </pc:cxnChg>
        <pc:cxnChg chg="mod">
          <ac:chgData name="Samadrita Bhattacharya" userId="f6143c2406e77667" providerId="LiveId" clId="{BAD0826F-35C1-4526-B7C8-64D29D7E9459}" dt="2025-10-16T21:29:53.981" v="318" actId="208"/>
          <ac:cxnSpMkLst>
            <pc:docMk/>
            <pc:sldMk cId="3157006176" sldId="276"/>
            <ac:cxnSpMk id="26" creationId="{4BBB05CE-A4AD-7C91-10ED-C580D5E6DAC5}"/>
          </ac:cxnSpMkLst>
        </pc:cxnChg>
        <pc:cxnChg chg="mod">
          <ac:chgData name="Samadrita Bhattacharya" userId="f6143c2406e77667" providerId="LiveId" clId="{BAD0826F-35C1-4526-B7C8-64D29D7E9459}" dt="2025-10-16T21:30:17.535" v="320" actId="14100"/>
          <ac:cxnSpMkLst>
            <pc:docMk/>
            <pc:sldMk cId="3157006176" sldId="276"/>
            <ac:cxnSpMk id="42" creationId="{03A676A8-53F4-F615-C8A7-8312502E0F9D}"/>
          </ac:cxnSpMkLst>
        </pc:cxnChg>
      </pc:sldChg>
      <pc:sldChg chg="addSp delSp modSp mod setBg">
        <pc:chgData name="Samadrita Bhattacharya" userId="f6143c2406e77667" providerId="LiveId" clId="{BAD0826F-35C1-4526-B7C8-64D29D7E9459}" dt="2025-10-17T09:15:48.031" v="1322"/>
        <pc:sldMkLst>
          <pc:docMk/>
          <pc:sldMk cId="3674581010" sldId="277"/>
        </pc:sldMkLst>
        <pc:spChg chg="mod">
          <ac:chgData name="Samadrita Bhattacharya" userId="f6143c2406e77667" providerId="LiveId" clId="{BAD0826F-35C1-4526-B7C8-64D29D7E9459}" dt="2025-10-16T21:39:16.480" v="396" actId="2711"/>
          <ac:spMkLst>
            <pc:docMk/>
            <pc:sldMk cId="3674581010" sldId="277"/>
            <ac:spMk id="2" creationId="{9B814A58-48B2-AAB2-BBF0-DF8B788F1E62}"/>
          </ac:spMkLst>
        </pc:spChg>
        <pc:spChg chg="mod">
          <ac:chgData name="Samadrita Bhattacharya" userId="f6143c2406e77667" providerId="LiveId" clId="{BAD0826F-35C1-4526-B7C8-64D29D7E9459}" dt="2025-10-16T22:06:59.034" v="529" actId="688"/>
          <ac:spMkLst>
            <pc:docMk/>
            <pc:sldMk cId="3674581010" sldId="277"/>
            <ac:spMk id="3" creationId="{F165ED37-1132-0AAC-B31F-5832A0ABB8E7}"/>
          </ac:spMkLst>
        </pc:spChg>
        <pc:spChg chg="add mod">
          <ac:chgData name="Samadrita Bhattacharya" userId="f6143c2406e77667" providerId="LiveId" clId="{BAD0826F-35C1-4526-B7C8-64D29D7E9459}" dt="2025-10-16T21:44:53.278" v="401" actId="1076"/>
          <ac:spMkLst>
            <pc:docMk/>
            <pc:sldMk cId="3674581010" sldId="277"/>
            <ac:spMk id="6" creationId="{1EE60455-39CD-C566-7553-5C595D15E79D}"/>
          </ac:spMkLst>
        </pc:spChg>
        <pc:spChg chg="add mod">
          <ac:chgData name="Samadrita Bhattacharya" userId="f6143c2406e77667" providerId="LiveId" clId="{BAD0826F-35C1-4526-B7C8-64D29D7E9459}" dt="2025-10-16T21:50:06.326" v="421" actId="108"/>
          <ac:spMkLst>
            <pc:docMk/>
            <pc:sldMk cId="3674581010" sldId="277"/>
            <ac:spMk id="7" creationId="{B9B0D571-86C5-E4A3-203A-62354D74FFFE}"/>
          </ac:spMkLst>
        </pc:spChg>
        <pc:spChg chg="mod">
          <ac:chgData name="Samadrita Bhattacharya" userId="f6143c2406e77667" providerId="LiveId" clId="{BAD0826F-35C1-4526-B7C8-64D29D7E9459}" dt="2025-10-16T22:38:32.566" v="1313" actId="5793"/>
          <ac:spMkLst>
            <pc:docMk/>
            <pc:sldMk cId="3674581010" sldId="277"/>
            <ac:spMk id="10" creationId="{11A90679-F2EE-32A9-949B-16EBF0E4B3C2}"/>
          </ac:spMkLst>
        </pc:spChg>
        <pc:spChg chg="add mod">
          <ac:chgData name="Samadrita Bhattacharya" userId="f6143c2406e77667" providerId="LiveId" clId="{BAD0826F-35C1-4526-B7C8-64D29D7E9459}" dt="2025-10-16T21:50:00.631" v="420" actId="207"/>
          <ac:spMkLst>
            <pc:docMk/>
            <pc:sldMk cId="3674581010" sldId="277"/>
            <ac:spMk id="13" creationId="{75824B45-17BC-2753-F914-B1891E1B4593}"/>
          </ac:spMkLst>
        </pc:spChg>
        <pc:spChg chg="add mod">
          <ac:chgData name="Samadrita Bhattacharya" userId="f6143c2406e77667" providerId="LiveId" clId="{BAD0826F-35C1-4526-B7C8-64D29D7E9459}" dt="2025-10-16T21:44:53.278" v="401" actId="1076"/>
          <ac:spMkLst>
            <pc:docMk/>
            <pc:sldMk cId="3674581010" sldId="277"/>
            <ac:spMk id="19" creationId="{C9D9A3A5-C694-7F34-AF74-A7A78A187596}"/>
          </ac:spMkLst>
        </pc:spChg>
        <pc:spChg chg="add mod">
          <ac:chgData name="Samadrita Bhattacharya" userId="f6143c2406e77667" providerId="LiveId" clId="{BAD0826F-35C1-4526-B7C8-64D29D7E9459}" dt="2025-10-16T21:52:24.828" v="430" actId="108"/>
          <ac:spMkLst>
            <pc:docMk/>
            <pc:sldMk cId="3674581010" sldId="277"/>
            <ac:spMk id="22" creationId="{7AD508FF-82AE-2AAD-19A3-9CF5F1A50445}"/>
          </ac:spMkLst>
        </pc:spChg>
        <pc:spChg chg="add mod">
          <ac:chgData name="Samadrita Bhattacharya" userId="f6143c2406e77667" providerId="LiveId" clId="{BAD0826F-35C1-4526-B7C8-64D29D7E9459}" dt="2025-10-16T21:52:27.424" v="431" actId="108"/>
          <ac:spMkLst>
            <pc:docMk/>
            <pc:sldMk cId="3674581010" sldId="277"/>
            <ac:spMk id="23" creationId="{AF8454C5-6604-9574-ECFC-A60B7FADEDDA}"/>
          </ac:spMkLst>
        </pc:spChg>
        <pc:spChg chg="add mod">
          <ac:chgData name="Samadrita Bhattacharya" userId="f6143c2406e77667" providerId="LiveId" clId="{BAD0826F-35C1-4526-B7C8-64D29D7E9459}" dt="2025-10-16T22:05:52.617" v="518" actId="208"/>
          <ac:spMkLst>
            <pc:docMk/>
            <pc:sldMk cId="3674581010" sldId="277"/>
            <ac:spMk id="59" creationId="{D7EA68D9-2B69-78EE-5175-6FEF33BB9F59}"/>
          </ac:spMkLst>
        </pc:spChg>
        <pc:spChg chg="add mod">
          <ac:chgData name="Samadrita Bhattacharya" userId="f6143c2406e77667" providerId="LiveId" clId="{BAD0826F-35C1-4526-B7C8-64D29D7E9459}" dt="2025-10-16T22:06:31.744" v="525" actId="1076"/>
          <ac:spMkLst>
            <pc:docMk/>
            <pc:sldMk cId="3674581010" sldId="277"/>
            <ac:spMk id="60" creationId="{C780AF85-4B5D-9DA4-44BC-0580AA105485}"/>
          </ac:spMkLst>
        </pc:spChg>
        <pc:spChg chg="add mod">
          <ac:chgData name="Samadrita Bhattacharya" userId="f6143c2406e77667" providerId="LiveId" clId="{BAD0826F-35C1-4526-B7C8-64D29D7E9459}" dt="2025-10-16T22:06:50.473" v="528" actId="1076"/>
          <ac:spMkLst>
            <pc:docMk/>
            <pc:sldMk cId="3674581010" sldId="277"/>
            <ac:spMk id="61" creationId="{8E9541F5-1ECC-186E-11E2-4672E09B1FA3}"/>
          </ac:spMkLst>
        </pc:spChg>
        <pc:spChg chg="add mod">
          <ac:chgData name="Samadrita Bhattacharya" userId="f6143c2406e77667" providerId="LiveId" clId="{BAD0826F-35C1-4526-B7C8-64D29D7E9459}" dt="2025-10-16T22:07:39.063" v="534" actId="1076"/>
          <ac:spMkLst>
            <pc:docMk/>
            <pc:sldMk cId="3674581010" sldId="277"/>
            <ac:spMk id="62" creationId="{83DB67EC-B54D-7241-B5B7-942DC5185219}"/>
          </ac:spMkLst>
        </pc:spChg>
        <pc:spChg chg="add mod">
          <ac:chgData name="Samadrita Bhattacharya" userId="f6143c2406e77667" providerId="LiveId" clId="{BAD0826F-35C1-4526-B7C8-64D29D7E9459}" dt="2025-10-16T22:33:04.494" v="1280" actId="20577"/>
          <ac:spMkLst>
            <pc:docMk/>
            <pc:sldMk cId="3674581010" sldId="277"/>
            <ac:spMk id="64" creationId="{9207456B-52DD-B309-959B-C23B84FE191B}"/>
          </ac:spMkLst>
        </pc:spChg>
        <pc:spChg chg="add mod">
          <ac:chgData name="Samadrita Bhattacharya" userId="f6143c2406e77667" providerId="LiveId" clId="{BAD0826F-35C1-4526-B7C8-64D29D7E9459}" dt="2025-10-16T22:31:40.629" v="1258" actId="20577"/>
          <ac:spMkLst>
            <pc:docMk/>
            <pc:sldMk cId="3674581010" sldId="277"/>
            <ac:spMk id="65" creationId="{D518CDED-9B9E-4F98-2F6E-7529F9570191}"/>
          </ac:spMkLst>
        </pc:spChg>
        <pc:spChg chg="add mod">
          <ac:chgData name="Samadrita Bhattacharya" userId="f6143c2406e77667" providerId="LiveId" clId="{BAD0826F-35C1-4526-B7C8-64D29D7E9459}" dt="2025-10-16T22:33:08.045" v="1281" actId="20577"/>
          <ac:spMkLst>
            <pc:docMk/>
            <pc:sldMk cId="3674581010" sldId="277"/>
            <ac:spMk id="66" creationId="{8E6DA8A0-D20B-45C9-BE6E-DE0DF246083F}"/>
          </ac:spMkLst>
        </pc:spChg>
        <pc:spChg chg="add mod">
          <ac:chgData name="Samadrita Bhattacharya" userId="f6143c2406e77667" providerId="LiveId" clId="{BAD0826F-35C1-4526-B7C8-64D29D7E9459}" dt="2025-10-16T22:33:14.349" v="1283" actId="20577"/>
          <ac:spMkLst>
            <pc:docMk/>
            <pc:sldMk cId="3674581010" sldId="277"/>
            <ac:spMk id="67" creationId="{D8B016DE-BFD9-1E48-DF03-FBC892E7A539}"/>
          </ac:spMkLst>
        </pc:spChg>
        <pc:spChg chg="add mod">
          <ac:chgData name="Samadrita Bhattacharya" userId="f6143c2406e77667" providerId="LiveId" clId="{BAD0826F-35C1-4526-B7C8-64D29D7E9459}" dt="2025-10-16T22:33:01.786" v="1279" actId="20577"/>
          <ac:spMkLst>
            <pc:docMk/>
            <pc:sldMk cId="3674581010" sldId="277"/>
            <ac:spMk id="68" creationId="{FAFEE692-D99F-4B42-7AA3-768CC7823D5B}"/>
          </ac:spMkLst>
        </pc:spChg>
        <pc:picChg chg="add mod">
          <ac:chgData name="Samadrita Bhattacharya" userId="f6143c2406e77667" providerId="LiveId" clId="{BAD0826F-35C1-4526-B7C8-64D29D7E9459}" dt="2025-10-16T21:44:53.278" v="401" actId="1076"/>
          <ac:picMkLst>
            <pc:docMk/>
            <pc:sldMk cId="3674581010" sldId="277"/>
            <ac:picMk id="47" creationId="{3958D4CF-1C0C-CD75-E735-0F5744261C35}"/>
          </ac:picMkLst>
        </pc:picChg>
        <pc:cxnChg chg="mod">
          <ac:chgData name="Samadrita Bhattacharya" userId="f6143c2406e77667" providerId="LiveId" clId="{BAD0826F-35C1-4526-B7C8-64D29D7E9459}" dt="2025-10-16T21:46:16.236" v="412" actId="108"/>
          <ac:cxnSpMkLst>
            <pc:docMk/>
            <pc:sldMk cId="3674581010" sldId="277"/>
            <ac:cxnSpMk id="27" creationId="{197E0C4B-CB46-30CE-B90A-4AAABEFDE3B9}"/>
          </ac:cxnSpMkLst>
        </pc:cxnChg>
        <pc:cxnChg chg="add mod">
          <ac:chgData name="Samadrita Bhattacharya" userId="f6143c2406e77667" providerId="LiveId" clId="{BAD0826F-35C1-4526-B7C8-64D29D7E9459}" dt="2025-10-16T21:46:35.910" v="416" actId="108"/>
          <ac:cxnSpMkLst>
            <pc:docMk/>
            <pc:sldMk cId="3674581010" sldId="277"/>
            <ac:cxnSpMk id="28" creationId="{6F1F7407-31FB-177B-2C20-8615AF86292C}"/>
          </ac:cxnSpMkLst>
        </pc:cxnChg>
        <pc:cxnChg chg="add del mod">
          <ac:chgData name="Samadrita Bhattacharya" userId="f6143c2406e77667" providerId="LiveId" clId="{BAD0826F-35C1-4526-B7C8-64D29D7E9459}" dt="2025-10-16T22:04:13.573" v="508" actId="14100"/>
          <ac:cxnSpMkLst>
            <pc:docMk/>
            <pc:sldMk cId="3674581010" sldId="277"/>
            <ac:cxnSpMk id="29" creationId="{FB98D3DB-BBA0-4C88-B06D-E7BE10678B0C}"/>
          </ac:cxnSpMkLst>
        </pc:cxnChg>
        <pc:cxnChg chg="mod">
          <ac:chgData name="Samadrita Bhattacharya" userId="f6143c2406e77667" providerId="LiveId" clId="{BAD0826F-35C1-4526-B7C8-64D29D7E9459}" dt="2025-10-16T21:46:05.588" v="409" actId="108"/>
          <ac:cxnSpMkLst>
            <pc:docMk/>
            <pc:sldMk cId="3674581010" sldId="277"/>
            <ac:cxnSpMk id="30" creationId="{4CE54593-1FAF-B1B1-0E45-B8D164B7ED27}"/>
          </ac:cxnSpMkLst>
        </pc:cxnChg>
        <pc:cxnChg chg="mod">
          <ac:chgData name="Samadrita Bhattacharya" userId="f6143c2406e77667" providerId="LiveId" clId="{BAD0826F-35C1-4526-B7C8-64D29D7E9459}" dt="2025-10-16T21:45:09.112" v="402" actId="108"/>
          <ac:cxnSpMkLst>
            <pc:docMk/>
            <pc:sldMk cId="3674581010" sldId="277"/>
            <ac:cxnSpMk id="31" creationId="{F7D52501-3083-398D-AF1A-1BB6AAAAEC23}"/>
          </ac:cxnSpMkLst>
        </pc:cxnChg>
        <pc:cxnChg chg="add mod">
          <ac:chgData name="Samadrita Bhattacharya" userId="f6143c2406e77667" providerId="LiveId" clId="{BAD0826F-35C1-4526-B7C8-64D29D7E9459}" dt="2025-10-16T21:50:49.495" v="424" actId="208"/>
          <ac:cxnSpMkLst>
            <pc:docMk/>
            <pc:sldMk cId="3674581010" sldId="277"/>
            <ac:cxnSpMk id="33" creationId="{65E6D765-80F1-EF5B-8094-DC912DBBEB20}"/>
          </ac:cxnSpMkLst>
        </pc:cxnChg>
        <pc:cxnChg chg="mod">
          <ac:chgData name="Samadrita Bhattacharya" userId="f6143c2406e77667" providerId="LiveId" clId="{BAD0826F-35C1-4526-B7C8-64D29D7E9459}" dt="2025-10-16T21:46:08.589" v="410" actId="108"/>
          <ac:cxnSpMkLst>
            <pc:docMk/>
            <pc:sldMk cId="3674581010" sldId="277"/>
            <ac:cxnSpMk id="34" creationId="{C43548F5-24E2-42D3-9E37-555EF39FB5A7}"/>
          </ac:cxnSpMkLst>
        </pc:cxnChg>
        <pc:cxnChg chg="mod">
          <ac:chgData name="Samadrita Bhattacharya" userId="f6143c2406e77667" providerId="LiveId" clId="{BAD0826F-35C1-4526-B7C8-64D29D7E9459}" dt="2025-10-16T21:46:28.077" v="414" actId="108"/>
          <ac:cxnSpMkLst>
            <pc:docMk/>
            <pc:sldMk cId="3674581010" sldId="277"/>
            <ac:cxnSpMk id="35" creationId="{5CEC3609-AA9E-01F3-91C9-992E960F6643}"/>
          </ac:cxnSpMkLst>
        </pc:cxnChg>
        <pc:cxnChg chg="mod">
          <ac:chgData name="Samadrita Bhattacharya" userId="f6143c2406e77667" providerId="LiveId" clId="{BAD0826F-35C1-4526-B7C8-64D29D7E9459}" dt="2025-10-16T21:50:47.008" v="423" actId="208"/>
          <ac:cxnSpMkLst>
            <pc:docMk/>
            <pc:sldMk cId="3674581010" sldId="277"/>
            <ac:cxnSpMk id="38" creationId="{BD7AF4FE-4DB0-04E7-4FC0-15DA949DEF31}"/>
          </ac:cxnSpMkLst>
        </pc:cxnChg>
        <pc:cxnChg chg="mod">
          <ac:chgData name="Samadrita Bhattacharya" userId="f6143c2406e77667" providerId="LiveId" clId="{BAD0826F-35C1-4526-B7C8-64D29D7E9459}" dt="2025-10-16T21:46:12.717" v="411" actId="108"/>
          <ac:cxnSpMkLst>
            <pc:docMk/>
            <pc:sldMk cId="3674581010" sldId="277"/>
            <ac:cxnSpMk id="39" creationId="{9924CD05-EE17-B1D7-ED46-9B30492BF870}"/>
          </ac:cxnSpMkLst>
        </pc:cxnChg>
        <pc:cxnChg chg="add mod">
          <ac:chgData name="Samadrita Bhattacharya" userId="f6143c2406e77667" providerId="LiveId" clId="{BAD0826F-35C1-4526-B7C8-64D29D7E9459}" dt="2025-10-16T21:46:32.502" v="415" actId="108"/>
          <ac:cxnSpMkLst>
            <pc:docMk/>
            <pc:sldMk cId="3674581010" sldId="277"/>
            <ac:cxnSpMk id="41" creationId="{51730BE6-2DA4-0530-57BD-71D2B2AA45EE}"/>
          </ac:cxnSpMkLst>
        </pc:cxnChg>
        <pc:cxnChg chg="mod">
          <ac:chgData name="Samadrita Bhattacharya" userId="f6143c2406e77667" providerId="LiveId" clId="{BAD0826F-35C1-4526-B7C8-64D29D7E9459}" dt="2025-10-16T21:46:25.165" v="413" actId="108"/>
          <ac:cxnSpMkLst>
            <pc:docMk/>
            <pc:sldMk cId="3674581010" sldId="277"/>
            <ac:cxnSpMk id="43" creationId="{CF332098-F374-DDB4-C843-AEB796D84048}"/>
          </ac:cxnSpMkLst>
        </pc:cxnChg>
        <pc:cxnChg chg="mod">
          <ac:chgData name="Samadrita Bhattacharya" userId="f6143c2406e77667" providerId="LiveId" clId="{BAD0826F-35C1-4526-B7C8-64D29D7E9459}" dt="2025-10-16T21:45:40.083" v="407" actId="108"/>
          <ac:cxnSpMkLst>
            <pc:docMk/>
            <pc:sldMk cId="3674581010" sldId="277"/>
            <ac:cxnSpMk id="44" creationId="{5C73434A-CE02-6D05-115E-CD38523307A4}"/>
          </ac:cxnSpMkLst>
        </pc:cxnChg>
        <pc:cxnChg chg="mod">
          <ac:chgData name="Samadrita Bhattacharya" userId="f6143c2406e77667" providerId="LiveId" clId="{BAD0826F-35C1-4526-B7C8-64D29D7E9459}" dt="2025-10-16T21:45:43.743" v="408" actId="108"/>
          <ac:cxnSpMkLst>
            <pc:docMk/>
            <pc:sldMk cId="3674581010" sldId="277"/>
            <ac:cxnSpMk id="46" creationId="{1D88AB0D-9368-0485-6BA2-37A718CA041E}"/>
          </ac:cxnSpMkLst>
        </pc:cxnChg>
      </pc:sldChg>
      <pc:sldChg chg="addSp delSp modSp mod modTransition setBg">
        <pc:chgData name="Samadrita Bhattacharya" userId="f6143c2406e77667" providerId="LiveId" clId="{BAD0826F-35C1-4526-B7C8-64D29D7E9459}" dt="2025-10-17T09:15:48.031" v="1322"/>
        <pc:sldMkLst>
          <pc:docMk/>
          <pc:sldMk cId="2162128247" sldId="279"/>
        </pc:sldMkLst>
        <pc:spChg chg="add mod">
          <ac:chgData name="Samadrita Bhattacharya" userId="f6143c2406e77667" providerId="LiveId" clId="{BAD0826F-35C1-4526-B7C8-64D29D7E9459}" dt="2025-10-16T22:08:13.826" v="536" actId="688"/>
          <ac:spMkLst>
            <pc:docMk/>
            <pc:sldMk cId="2162128247" sldId="279"/>
            <ac:spMk id="4" creationId="{D822EDD0-D57E-642C-A167-05B55197FE33}"/>
          </ac:spMkLst>
        </pc:spChg>
        <pc:spChg chg="mod">
          <ac:chgData name="Samadrita Bhattacharya" userId="f6143c2406e77667" providerId="LiveId" clId="{BAD0826F-35C1-4526-B7C8-64D29D7E9459}" dt="2025-10-16T22:30:16.066" v="1227" actId="20577"/>
          <ac:spMkLst>
            <pc:docMk/>
            <pc:sldMk cId="2162128247" sldId="279"/>
            <ac:spMk id="10" creationId="{276D812C-0E9E-81D8-66F2-0D33B65688FA}"/>
          </ac:spMkLst>
        </pc:spChg>
        <pc:spChg chg="add mod">
          <ac:chgData name="Samadrita Bhattacharya" userId="f6143c2406e77667" providerId="LiveId" clId="{BAD0826F-35C1-4526-B7C8-64D29D7E9459}" dt="2025-10-16T22:08:21.508" v="537"/>
          <ac:spMkLst>
            <pc:docMk/>
            <pc:sldMk cId="2162128247" sldId="279"/>
            <ac:spMk id="11" creationId="{3F7F3E4A-1918-9C2D-5259-5BA569D29B30}"/>
          </ac:spMkLst>
        </pc:spChg>
        <pc:spChg chg="add mod">
          <ac:chgData name="Samadrita Bhattacharya" userId="f6143c2406e77667" providerId="LiveId" clId="{BAD0826F-35C1-4526-B7C8-64D29D7E9459}" dt="2025-10-16T22:08:53.605" v="543" actId="208"/>
          <ac:spMkLst>
            <pc:docMk/>
            <pc:sldMk cId="2162128247" sldId="279"/>
            <ac:spMk id="12" creationId="{2222A564-1A82-E116-5B63-4358660F7A0F}"/>
          </ac:spMkLst>
        </pc:spChg>
        <pc:spChg chg="mod">
          <ac:chgData name="Samadrita Bhattacharya" userId="f6143c2406e77667" providerId="LiveId" clId="{BAD0826F-35C1-4526-B7C8-64D29D7E9459}" dt="2025-10-16T22:04:31.995" v="509" actId="207"/>
          <ac:spMkLst>
            <pc:docMk/>
            <pc:sldMk cId="2162128247" sldId="279"/>
            <ac:spMk id="13" creationId="{E19627CB-6805-96E0-1304-AD9875F35210}"/>
          </ac:spMkLst>
        </pc:spChg>
        <pc:spChg chg="add mod">
          <ac:chgData name="Samadrita Bhattacharya" userId="f6143c2406e77667" providerId="LiveId" clId="{BAD0826F-35C1-4526-B7C8-64D29D7E9459}" dt="2025-10-16T22:09:23.957" v="548" actId="208"/>
          <ac:spMkLst>
            <pc:docMk/>
            <pc:sldMk cId="2162128247" sldId="279"/>
            <ac:spMk id="14" creationId="{06ACDED6-8FF5-9F14-F154-A3EE107278C8}"/>
          </ac:spMkLst>
        </pc:spChg>
        <pc:spChg chg="add mod">
          <ac:chgData name="Samadrita Bhattacharya" userId="f6143c2406e77667" providerId="LiveId" clId="{BAD0826F-35C1-4526-B7C8-64D29D7E9459}" dt="2025-10-16T22:33:37.725" v="1287" actId="1076"/>
          <ac:spMkLst>
            <pc:docMk/>
            <pc:sldMk cId="2162128247" sldId="279"/>
            <ac:spMk id="16" creationId="{751EB361-7E62-BD57-F34A-18A7C8A94F5F}"/>
          </ac:spMkLst>
        </pc:spChg>
        <pc:spChg chg="add mod">
          <ac:chgData name="Samadrita Bhattacharya" userId="f6143c2406e77667" providerId="LiveId" clId="{BAD0826F-35C1-4526-B7C8-64D29D7E9459}" dt="2025-10-16T22:34:39.410" v="1298" actId="20577"/>
          <ac:spMkLst>
            <pc:docMk/>
            <pc:sldMk cId="2162128247" sldId="279"/>
            <ac:spMk id="18" creationId="{53631C4F-03A5-1CD1-D92D-B9730EC05A65}"/>
          </ac:spMkLst>
        </pc:spChg>
        <pc:spChg chg="mod">
          <ac:chgData name="Samadrita Bhattacharya" userId="f6143c2406e77667" providerId="LiveId" clId="{BAD0826F-35C1-4526-B7C8-64D29D7E9459}" dt="2025-10-16T22:04:34.435" v="510" actId="207"/>
          <ac:spMkLst>
            <pc:docMk/>
            <pc:sldMk cId="2162128247" sldId="279"/>
            <ac:spMk id="22" creationId="{92E68E65-9B98-A0C7-CBEC-F4CAB4452CCA}"/>
          </ac:spMkLst>
        </pc:spChg>
        <pc:spChg chg="mod">
          <ac:chgData name="Samadrita Bhattacharya" userId="f6143c2406e77667" providerId="LiveId" clId="{BAD0826F-35C1-4526-B7C8-64D29D7E9459}" dt="2025-10-16T22:04:36.577" v="511" actId="207"/>
          <ac:spMkLst>
            <pc:docMk/>
            <pc:sldMk cId="2162128247" sldId="279"/>
            <ac:spMk id="23" creationId="{0947198B-D86D-C4BB-4C76-F62DDAE6C8AC}"/>
          </ac:spMkLst>
        </pc:spChg>
        <pc:cxnChg chg="mod">
          <ac:chgData name="Samadrita Bhattacharya" userId="f6143c2406e77667" providerId="LiveId" clId="{BAD0826F-35C1-4526-B7C8-64D29D7E9459}" dt="2025-10-16T21:52:45.018" v="432" actId="108"/>
          <ac:cxnSpMkLst>
            <pc:docMk/>
            <pc:sldMk cId="2162128247" sldId="279"/>
            <ac:cxnSpMk id="29" creationId="{E6A459BE-DDB1-ED10-0FA5-2055584C5A06}"/>
          </ac:cxnSpMkLst>
        </pc:cxnChg>
        <pc:cxnChg chg="mod">
          <ac:chgData name="Samadrita Bhattacharya" userId="f6143c2406e77667" providerId="LiveId" clId="{BAD0826F-35C1-4526-B7C8-64D29D7E9459}" dt="2025-10-16T21:51:28.420" v="428" actId="108"/>
          <ac:cxnSpMkLst>
            <pc:docMk/>
            <pc:sldMk cId="2162128247" sldId="279"/>
            <ac:cxnSpMk id="33" creationId="{7FAF3070-834E-6371-485F-7E0F17ECDB62}"/>
          </ac:cxnSpMkLst>
        </pc:cxnChg>
        <pc:cxnChg chg="mod">
          <ac:chgData name="Samadrita Bhattacharya" userId="f6143c2406e77667" providerId="LiveId" clId="{BAD0826F-35C1-4526-B7C8-64D29D7E9459}" dt="2025-10-16T21:51:02.410" v="425" actId="108"/>
          <ac:cxnSpMkLst>
            <pc:docMk/>
            <pc:sldMk cId="2162128247" sldId="279"/>
            <ac:cxnSpMk id="35" creationId="{30A1E2CE-F558-A6DB-750C-E7830B3ABF57}"/>
          </ac:cxnSpMkLst>
        </pc:cxnChg>
        <pc:cxnChg chg="mod">
          <ac:chgData name="Samadrita Bhattacharya" userId="f6143c2406e77667" providerId="LiveId" clId="{BAD0826F-35C1-4526-B7C8-64D29D7E9459}" dt="2025-10-16T21:51:25.464" v="427" actId="108"/>
          <ac:cxnSpMkLst>
            <pc:docMk/>
            <pc:sldMk cId="2162128247" sldId="279"/>
            <ac:cxnSpMk id="38" creationId="{B42274C0-B135-9981-3BCE-4E7EE8C6489B}"/>
          </ac:cxnSpMkLst>
        </pc:cxnChg>
        <pc:cxnChg chg="mod">
          <ac:chgData name="Samadrita Bhattacharya" userId="f6143c2406e77667" providerId="LiveId" clId="{BAD0826F-35C1-4526-B7C8-64D29D7E9459}" dt="2025-10-16T21:51:09.790" v="426" actId="108"/>
          <ac:cxnSpMkLst>
            <pc:docMk/>
            <pc:sldMk cId="2162128247" sldId="279"/>
            <ac:cxnSpMk id="39" creationId="{DAF5EEF3-A6BA-48ED-6098-337B25D47FEC}"/>
          </ac:cxnSpMkLst>
        </pc:cxnChg>
      </pc:sldChg>
      <pc:sldChg chg="new del">
        <pc:chgData name="Samadrita Bhattacharya" userId="f6143c2406e77667" providerId="LiveId" clId="{BAD0826F-35C1-4526-B7C8-64D29D7E9459}" dt="2025-10-17T09:14:35.368" v="1317" actId="2696"/>
        <pc:sldMkLst>
          <pc:docMk/>
          <pc:sldMk cId="555568456" sldId="280"/>
        </pc:sldMkLst>
      </pc:sldChg>
      <pc:sldChg chg="addSp delSp modSp add mod modTransition setBg">
        <pc:chgData name="Samadrita Bhattacharya" userId="f6143c2406e77667" providerId="LiveId" clId="{BAD0826F-35C1-4526-B7C8-64D29D7E9459}" dt="2025-10-18T20:29:00.361" v="3596" actId="20577"/>
        <pc:sldMkLst>
          <pc:docMk/>
          <pc:sldMk cId="1119618074" sldId="280"/>
        </pc:sldMkLst>
        <pc:spChg chg="mod">
          <ac:chgData name="Samadrita Bhattacharya" userId="f6143c2406e77667" providerId="LiveId" clId="{BAD0826F-35C1-4526-B7C8-64D29D7E9459}" dt="2025-10-17T09:17:06.969" v="1353" actId="20577"/>
          <ac:spMkLst>
            <pc:docMk/>
            <pc:sldMk cId="1119618074" sldId="280"/>
            <ac:spMk id="2" creationId="{C68482AE-11DF-9D78-7CC8-DE5B9E0EA155}"/>
          </ac:spMkLst>
        </pc:spChg>
        <pc:spChg chg="mod">
          <ac:chgData name="Samadrita Bhattacharya" userId="f6143c2406e77667" providerId="LiveId" clId="{BAD0826F-35C1-4526-B7C8-64D29D7E9459}" dt="2025-10-18T20:08:00.181" v="2902" actId="20577"/>
          <ac:spMkLst>
            <pc:docMk/>
            <pc:sldMk cId="1119618074" sldId="280"/>
            <ac:spMk id="3" creationId="{CE34AD0B-09FE-D87C-D37F-61D7699856A6}"/>
          </ac:spMkLst>
        </pc:spChg>
        <pc:spChg chg="del">
          <ac:chgData name="Samadrita Bhattacharya" userId="f6143c2406e77667" providerId="LiveId" clId="{BAD0826F-35C1-4526-B7C8-64D29D7E9459}" dt="2025-10-18T19:56:23.341" v="2891" actId="478"/>
          <ac:spMkLst>
            <pc:docMk/>
            <pc:sldMk cId="1119618074" sldId="280"/>
            <ac:spMk id="4" creationId="{FB21D247-E607-5820-0163-1367D968BFFF}"/>
          </ac:spMkLst>
        </pc:spChg>
        <pc:spChg chg="del">
          <ac:chgData name="Samadrita Bhattacharya" userId="f6143c2406e77667" providerId="LiveId" clId="{BAD0826F-35C1-4526-B7C8-64D29D7E9459}" dt="2025-10-18T19:56:23.341" v="2891" actId="478"/>
          <ac:spMkLst>
            <pc:docMk/>
            <pc:sldMk cId="1119618074" sldId="280"/>
            <ac:spMk id="7" creationId="{D3A5D31A-A453-7AC2-652B-A0BD9B365CE1}"/>
          </ac:spMkLst>
        </pc:spChg>
        <pc:spChg chg="del">
          <ac:chgData name="Samadrita Bhattacharya" userId="f6143c2406e77667" providerId="LiveId" clId="{BAD0826F-35C1-4526-B7C8-64D29D7E9459}" dt="2025-10-18T19:56:23.341" v="2891" actId="478"/>
          <ac:spMkLst>
            <pc:docMk/>
            <pc:sldMk cId="1119618074" sldId="280"/>
            <ac:spMk id="8" creationId="{AFC9619B-30E6-7026-1770-EBB29348573B}"/>
          </ac:spMkLst>
        </pc:spChg>
        <pc:spChg chg="mod">
          <ac:chgData name="Samadrita Bhattacharya" userId="f6143c2406e77667" providerId="LiveId" clId="{BAD0826F-35C1-4526-B7C8-64D29D7E9459}" dt="2025-10-18T20:29:00.361" v="3596" actId="20577"/>
          <ac:spMkLst>
            <pc:docMk/>
            <pc:sldMk cId="1119618074" sldId="280"/>
            <ac:spMk id="10" creationId="{189C518E-2319-DA1F-6139-675A0D782324}"/>
          </ac:spMkLst>
        </pc:spChg>
        <pc:spChg chg="del">
          <ac:chgData name="Samadrita Bhattacharya" userId="f6143c2406e77667" providerId="LiveId" clId="{BAD0826F-35C1-4526-B7C8-64D29D7E9459}" dt="2025-10-18T19:56:23.341" v="2891" actId="478"/>
          <ac:spMkLst>
            <pc:docMk/>
            <pc:sldMk cId="1119618074" sldId="280"/>
            <ac:spMk id="12" creationId="{A8B1EB94-848E-9FAA-FB44-E0B3718FD8E6}"/>
          </ac:spMkLst>
        </pc:spChg>
        <pc:spChg chg="del">
          <ac:chgData name="Samadrita Bhattacharya" userId="f6143c2406e77667" providerId="LiveId" clId="{BAD0826F-35C1-4526-B7C8-64D29D7E9459}" dt="2025-10-18T19:56:23.341" v="2891" actId="478"/>
          <ac:spMkLst>
            <pc:docMk/>
            <pc:sldMk cId="1119618074" sldId="280"/>
            <ac:spMk id="13" creationId="{48A82C03-0B90-B3AB-C281-C860B8FDF63F}"/>
          </ac:spMkLst>
        </pc:spChg>
        <pc:spChg chg="del">
          <ac:chgData name="Samadrita Bhattacharya" userId="f6143c2406e77667" providerId="LiveId" clId="{BAD0826F-35C1-4526-B7C8-64D29D7E9459}" dt="2025-10-18T19:56:23.341" v="2891" actId="478"/>
          <ac:spMkLst>
            <pc:docMk/>
            <pc:sldMk cId="1119618074" sldId="280"/>
            <ac:spMk id="14" creationId="{8D49E0F0-6F6A-6D09-0B49-65F9B538AC32}"/>
          </ac:spMkLst>
        </pc:spChg>
        <pc:spChg chg="add mod">
          <ac:chgData name="Samadrita Bhattacharya" userId="f6143c2406e77667" providerId="LiveId" clId="{BAD0826F-35C1-4526-B7C8-64D29D7E9459}" dt="2025-10-18T20:10:07.677" v="2922" actId="108"/>
          <ac:spMkLst>
            <pc:docMk/>
            <pc:sldMk cId="1119618074" sldId="280"/>
            <ac:spMk id="17" creationId="{84B248B7-9CB8-9130-B953-44CE801F8E24}"/>
          </ac:spMkLst>
        </pc:spChg>
        <pc:spChg chg="del">
          <ac:chgData name="Samadrita Bhattacharya" userId="f6143c2406e77667" providerId="LiveId" clId="{BAD0826F-35C1-4526-B7C8-64D29D7E9459}" dt="2025-10-18T19:56:23.341" v="2891" actId="478"/>
          <ac:spMkLst>
            <pc:docMk/>
            <pc:sldMk cId="1119618074" sldId="280"/>
            <ac:spMk id="18" creationId="{DC62B3EA-5BA7-0E2D-8097-2EF7A723C403}"/>
          </ac:spMkLst>
        </pc:spChg>
        <pc:spChg chg="del">
          <ac:chgData name="Samadrita Bhattacharya" userId="f6143c2406e77667" providerId="LiveId" clId="{BAD0826F-35C1-4526-B7C8-64D29D7E9459}" dt="2025-10-18T19:56:23.341" v="2891" actId="478"/>
          <ac:spMkLst>
            <pc:docMk/>
            <pc:sldMk cId="1119618074" sldId="280"/>
            <ac:spMk id="19" creationId="{A38A6218-CBAE-E5C5-87B4-494F56A5757B}"/>
          </ac:spMkLst>
        </pc:spChg>
        <pc:spChg chg="add mod">
          <ac:chgData name="Samadrita Bhattacharya" userId="f6143c2406e77667" providerId="LiveId" clId="{BAD0826F-35C1-4526-B7C8-64D29D7E9459}" dt="2025-10-18T20:11:55.385" v="2970" actId="108"/>
          <ac:spMkLst>
            <pc:docMk/>
            <pc:sldMk cId="1119618074" sldId="280"/>
            <ac:spMk id="20" creationId="{ADBC089A-DCA1-57CA-4FD8-A4EFD6311431}"/>
          </ac:spMkLst>
        </pc:spChg>
        <pc:spChg chg="add mod">
          <ac:chgData name="Samadrita Bhattacharya" userId="f6143c2406e77667" providerId="LiveId" clId="{BAD0826F-35C1-4526-B7C8-64D29D7E9459}" dt="2025-10-18T20:12:49.274" v="2981" actId="108"/>
          <ac:spMkLst>
            <pc:docMk/>
            <pc:sldMk cId="1119618074" sldId="280"/>
            <ac:spMk id="21" creationId="{7EB376A6-56D7-C0A0-FE2B-2169A2EB6C88}"/>
          </ac:spMkLst>
        </pc:spChg>
        <pc:spChg chg="del">
          <ac:chgData name="Samadrita Bhattacharya" userId="f6143c2406e77667" providerId="LiveId" clId="{BAD0826F-35C1-4526-B7C8-64D29D7E9459}" dt="2025-10-18T19:56:23.341" v="2891" actId="478"/>
          <ac:spMkLst>
            <pc:docMk/>
            <pc:sldMk cId="1119618074" sldId="280"/>
            <ac:spMk id="22" creationId="{0AC3BEFF-EC22-F0BC-1C04-12351CC7527B}"/>
          </ac:spMkLst>
        </pc:spChg>
        <pc:spChg chg="del">
          <ac:chgData name="Samadrita Bhattacharya" userId="f6143c2406e77667" providerId="LiveId" clId="{BAD0826F-35C1-4526-B7C8-64D29D7E9459}" dt="2025-10-18T19:56:23.341" v="2891" actId="478"/>
          <ac:spMkLst>
            <pc:docMk/>
            <pc:sldMk cId="1119618074" sldId="280"/>
            <ac:spMk id="23" creationId="{F36499A7-FE5C-8BEB-B01B-F6C9147F732A}"/>
          </ac:spMkLst>
        </pc:spChg>
        <pc:spChg chg="mod">
          <ac:chgData name="Samadrita Bhattacharya" userId="f6143c2406e77667" providerId="LiveId" clId="{BAD0826F-35C1-4526-B7C8-64D29D7E9459}" dt="2025-10-18T20:11:47.548" v="2969" actId="207"/>
          <ac:spMkLst>
            <pc:docMk/>
            <pc:sldMk cId="1119618074" sldId="280"/>
            <ac:spMk id="24" creationId="{5AD1BC78-74E1-D6E1-B56F-49B06B205E3A}"/>
          </ac:spMkLst>
        </pc:spChg>
        <pc:spChg chg="mod">
          <ac:chgData name="Samadrita Bhattacharya" userId="f6143c2406e77667" providerId="LiveId" clId="{BAD0826F-35C1-4526-B7C8-64D29D7E9459}" dt="2025-10-18T20:12:45.794" v="2980" actId="108"/>
          <ac:spMkLst>
            <pc:docMk/>
            <pc:sldMk cId="1119618074" sldId="280"/>
            <ac:spMk id="25" creationId="{B68CBF4D-5019-13B7-FFC3-3527190E0CF7}"/>
          </ac:spMkLst>
        </pc:spChg>
        <pc:spChg chg="add mod">
          <ac:chgData name="Samadrita Bhattacharya" userId="f6143c2406e77667" providerId="LiveId" clId="{BAD0826F-35C1-4526-B7C8-64D29D7E9459}" dt="2025-10-18T20:09:48.719" v="2919" actId="108"/>
          <ac:spMkLst>
            <pc:docMk/>
            <pc:sldMk cId="1119618074" sldId="280"/>
            <ac:spMk id="58" creationId="{90F9EE9A-BB21-7C6E-8C2A-1B95185E6741}"/>
          </ac:spMkLst>
        </pc:spChg>
        <pc:spChg chg="add mod">
          <ac:chgData name="Samadrita Bhattacharya" userId="f6143c2406e77667" providerId="LiveId" clId="{BAD0826F-35C1-4526-B7C8-64D29D7E9459}" dt="2025-10-18T20:17:51.106" v="3015" actId="1076"/>
          <ac:spMkLst>
            <pc:docMk/>
            <pc:sldMk cId="1119618074" sldId="280"/>
            <ac:spMk id="59" creationId="{6D85C29E-CA37-C8CE-46C6-7210722EFFDA}"/>
          </ac:spMkLst>
        </pc:spChg>
        <pc:spChg chg="del mod">
          <ac:chgData name="Samadrita Bhattacharya" userId="f6143c2406e77667" providerId="LiveId" clId="{BAD0826F-35C1-4526-B7C8-64D29D7E9459}" dt="2025-10-18T20:18:47.323" v="3022" actId="478"/>
          <ac:spMkLst>
            <pc:docMk/>
            <pc:sldMk cId="1119618074" sldId="280"/>
            <ac:spMk id="60" creationId="{9C8A3C68-2858-A823-C888-CE647CC62BEB}"/>
          </ac:spMkLst>
        </pc:spChg>
        <pc:spChg chg="mod">
          <ac:chgData name="Samadrita Bhattacharya" userId="f6143c2406e77667" providerId="LiveId" clId="{BAD0826F-35C1-4526-B7C8-64D29D7E9459}" dt="2025-10-18T20:18:42.749" v="3020" actId="688"/>
          <ac:spMkLst>
            <pc:docMk/>
            <pc:sldMk cId="1119618074" sldId="280"/>
            <ac:spMk id="61" creationId="{917A42B2-54CC-ADB5-4C6C-93D8405AD4C9}"/>
          </ac:spMkLst>
        </pc:spChg>
        <pc:spChg chg="add mod">
          <ac:chgData name="Samadrita Bhattacharya" userId="f6143c2406e77667" providerId="LiveId" clId="{BAD0826F-35C1-4526-B7C8-64D29D7E9459}" dt="2025-10-18T20:18:34.863" v="3019" actId="1076"/>
          <ac:spMkLst>
            <pc:docMk/>
            <pc:sldMk cId="1119618074" sldId="280"/>
            <ac:spMk id="62" creationId="{7BF5F133-9193-F4B9-40DF-987502A1B3D3}"/>
          </ac:spMkLst>
        </pc:spChg>
        <pc:spChg chg="add mod">
          <ac:chgData name="Samadrita Bhattacharya" userId="f6143c2406e77667" providerId="LiveId" clId="{BAD0826F-35C1-4526-B7C8-64D29D7E9459}" dt="2025-10-18T20:19:49.731" v="3032" actId="1076"/>
          <ac:spMkLst>
            <pc:docMk/>
            <pc:sldMk cId="1119618074" sldId="280"/>
            <ac:spMk id="63" creationId="{8557391C-78C3-1B03-0039-317FDB61976E}"/>
          </ac:spMkLst>
        </pc:spChg>
        <pc:spChg chg="add mod">
          <ac:chgData name="Samadrita Bhattacharya" userId="f6143c2406e77667" providerId="LiveId" clId="{BAD0826F-35C1-4526-B7C8-64D29D7E9459}" dt="2025-10-18T20:09:20.754" v="2911" actId="108"/>
          <ac:spMkLst>
            <pc:docMk/>
            <pc:sldMk cId="1119618074" sldId="280"/>
            <ac:spMk id="64" creationId="{6524BB26-6253-61E6-B6EC-A86252D1EA49}"/>
          </ac:spMkLst>
        </pc:spChg>
        <pc:spChg chg="add mod">
          <ac:chgData name="Samadrita Bhattacharya" userId="f6143c2406e77667" providerId="LiveId" clId="{BAD0826F-35C1-4526-B7C8-64D29D7E9459}" dt="2025-10-18T20:09:02.713" v="2906" actId="108"/>
          <ac:spMkLst>
            <pc:docMk/>
            <pc:sldMk cId="1119618074" sldId="280"/>
            <ac:spMk id="65" creationId="{56641325-2987-81CE-0125-E7C057125DCD}"/>
          </ac:spMkLst>
        </pc:spChg>
        <pc:spChg chg="add mod">
          <ac:chgData name="Samadrita Bhattacharya" userId="f6143c2406e77667" providerId="LiveId" clId="{BAD0826F-35C1-4526-B7C8-64D29D7E9459}" dt="2025-10-18T20:11:59.868" v="2972" actId="108"/>
          <ac:spMkLst>
            <pc:docMk/>
            <pc:sldMk cId="1119618074" sldId="280"/>
            <ac:spMk id="66" creationId="{A8C89346-3286-AE86-9934-3E359B8A44AE}"/>
          </ac:spMkLst>
        </pc:spChg>
        <pc:spChg chg="mod">
          <ac:chgData name="Samadrita Bhattacharya" userId="f6143c2406e77667" providerId="LiveId" clId="{BAD0826F-35C1-4526-B7C8-64D29D7E9459}" dt="2025-10-18T20:10:35.882" v="2928" actId="1076"/>
          <ac:spMkLst>
            <pc:docMk/>
            <pc:sldMk cId="1119618074" sldId="280"/>
            <ac:spMk id="68" creationId="{97E266DE-6B87-316A-671C-1A49679B6519}"/>
          </ac:spMkLst>
        </pc:spChg>
        <pc:spChg chg="del mod">
          <ac:chgData name="Samadrita Bhattacharya" userId="f6143c2406e77667" providerId="LiveId" clId="{BAD0826F-35C1-4526-B7C8-64D29D7E9459}" dt="2025-10-18T20:09:10.517" v="2908" actId="478"/>
          <ac:spMkLst>
            <pc:docMk/>
            <pc:sldMk cId="1119618074" sldId="280"/>
            <ac:spMk id="69" creationId="{F22FC5AA-3456-E674-2C8E-E333F850102A}"/>
          </ac:spMkLst>
        </pc:spChg>
        <pc:picChg chg="mod">
          <ac:chgData name="Samadrita Bhattacharya" userId="f6143c2406e77667" providerId="LiveId" clId="{BAD0826F-35C1-4526-B7C8-64D29D7E9459}" dt="2025-10-17T09:17:24.022" v="1354" actId="207"/>
          <ac:picMkLst>
            <pc:docMk/>
            <pc:sldMk cId="1119618074" sldId="280"/>
            <ac:picMk id="47" creationId="{D1385323-6793-2A47-DE24-05135C477B89}"/>
          </ac:picMkLst>
        </pc:picChg>
        <pc:picChg chg="mod">
          <ac:chgData name="Samadrita Bhattacharya" userId="f6143c2406e77667" providerId="LiveId" clId="{BAD0826F-35C1-4526-B7C8-64D29D7E9459}" dt="2025-10-18T19:58:21.758" v="2897" actId="207"/>
          <ac:picMkLst>
            <pc:docMk/>
            <pc:sldMk cId="1119618074" sldId="280"/>
            <ac:picMk id="57" creationId="{AE2E2980-CFDF-BE15-76DD-F6F9B8C9B0D7}"/>
          </ac:picMkLst>
        </pc:picChg>
        <pc:cxnChg chg="mod">
          <ac:chgData name="Samadrita Bhattacharya" userId="f6143c2406e77667" providerId="LiveId" clId="{BAD0826F-35C1-4526-B7C8-64D29D7E9459}" dt="2025-10-18T20:13:52.960" v="2987" actId="108"/>
          <ac:cxnSpMkLst>
            <pc:docMk/>
            <pc:sldMk cId="1119618074" sldId="280"/>
            <ac:cxnSpMk id="26" creationId="{7CC90AB8-0AC3-56F8-E6FB-831945BE8ADE}"/>
          </ac:cxnSpMkLst>
        </pc:cxnChg>
        <pc:cxnChg chg="mod">
          <ac:chgData name="Samadrita Bhattacharya" userId="f6143c2406e77667" providerId="LiveId" clId="{BAD0826F-35C1-4526-B7C8-64D29D7E9459}" dt="2025-10-18T20:13:59.870" v="2989" actId="108"/>
          <ac:cxnSpMkLst>
            <pc:docMk/>
            <pc:sldMk cId="1119618074" sldId="280"/>
            <ac:cxnSpMk id="32" creationId="{AC101997-F063-8EB4-ED64-6D8812215AE9}"/>
          </ac:cxnSpMkLst>
        </pc:cxnChg>
        <pc:cxnChg chg="mod">
          <ac:chgData name="Samadrita Bhattacharya" userId="f6143c2406e77667" providerId="LiveId" clId="{BAD0826F-35C1-4526-B7C8-64D29D7E9459}" dt="2025-10-18T20:09:27.176" v="2913" actId="108"/>
          <ac:cxnSpMkLst>
            <pc:docMk/>
            <pc:sldMk cId="1119618074" sldId="280"/>
            <ac:cxnSpMk id="36" creationId="{683DF731-0188-B0B6-C8C9-73F69CFFAC1E}"/>
          </ac:cxnSpMkLst>
        </pc:cxnChg>
        <pc:cxnChg chg="mod">
          <ac:chgData name="Samadrita Bhattacharya" userId="f6143c2406e77667" providerId="LiveId" clId="{BAD0826F-35C1-4526-B7C8-64D29D7E9459}" dt="2025-10-18T20:13:34.586" v="2982" actId="208"/>
          <ac:cxnSpMkLst>
            <pc:docMk/>
            <pc:sldMk cId="1119618074" sldId="280"/>
            <ac:cxnSpMk id="37" creationId="{E1B3DA73-2D1E-4000-90EE-58E7DD2A98F3}"/>
          </ac:cxnSpMkLst>
        </pc:cxnChg>
        <pc:cxnChg chg="mod">
          <ac:chgData name="Samadrita Bhattacharya" userId="f6143c2406e77667" providerId="LiveId" clId="{BAD0826F-35C1-4526-B7C8-64D29D7E9459}" dt="2025-10-18T20:09:14.939" v="2909" actId="108"/>
          <ac:cxnSpMkLst>
            <pc:docMk/>
            <pc:sldMk cId="1119618074" sldId="280"/>
            <ac:cxnSpMk id="42" creationId="{0ED5F1F6-7FC2-344F-89E2-924010B1FF35}"/>
          </ac:cxnSpMkLst>
        </pc:cxnChg>
        <pc:cxnChg chg="mod">
          <ac:chgData name="Samadrita Bhattacharya" userId="f6143c2406e77667" providerId="LiveId" clId="{BAD0826F-35C1-4526-B7C8-64D29D7E9459}" dt="2025-10-18T20:17:58.339" v="3016" actId="108"/>
          <ac:cxnSpMkLst>
            <pc:docMk/>
            <pc:sldMk cId="1119618074" sldId="280"/>
            <ac:cxnSpMk id="45" creationId="{EABAE124-02A8-D4FB-65A7-5CE082496B3A}"/>
          </ac:cxnSpMkLst>
        </pc:cxnChg>
        <pc:cxnChg chg="mod">
          <ac:chgData name="Samadrita Bhattacharya" userId="f6143c2406e77667" providerId="LiveId" clId="{BAD0826F-35C1-4526-B7C8-64D29D7E9459}" dt="2025-10-18T20:17:32.330" v="3011" actId="108"/>
          <ac:cxnSpMkLst>
            <pc:docMk/>
            <pc:sldMk cId="1119618074" sldId="280"/>
            <ac:cxnSpMk id="48" creationId="{0E4A1DA2-C759-EDA3-FBE6-3D85E2512EB3}"/>
          </ac:cxnSpMkLst>
        </pc:cxnChg>
        <pc:cxnChg chg="mod">
          <ac:chgData name="Samadrita Bhattacharya" userId="f6143c2406e77667" providerId="LiveId" clId="{BAD0826F-35C1-4526-B7C8-64D29D7E9459}" dt="2025-10-18T20:13:42.338" v="2984" actId="108"/>
          <ac:cxnSpMkLst>
            <pc:docMk/>
            <pc:sldMk cId="1119618074" sldId="280"/>
            <ac:cxnSpMk id="49" creationId="{D5811EB5-A821-7CF0-42FB-5A2751D0C60F}"/>
          </ac:cxnSpMkLst>
        </pc:cxnChg>
        <pc:cxnChg chg="mod">
          <ac:chgData name="Samadrita Bhattacharya" userId="f6143c2406e77667" providerId="LiveId" clId="{BAD0826F-35C1-4526-B7C8-64D29D7E9459}" dt="2025-10-18T20:08:51.570" v="2904" actId="208"/>
          <ac:cxnSpMkLst>
            <pc:docMk/>
            <pc:sldMk cId="1119618074" sldId="280"/>
            <ac:cxnSpMk id="50" creationId="{8AE45A6C-3A5B-2272-650A-D45C8A644395}"/>
          </ac:cxnSpMkLst>
        </pc:cxnChg>
        <pc:cxnChg chg="mod">
          <ac:chgData name="Samadrita Bhattacharya" userId="f6143c2406e77667" providerId="LiveId" clId="{BAD0826F-35C1-4526-B7C8-64D29D7E9459}" dt="2025-10-18T20:13:47.648" v="2986" actId="108"/>
          <ac:cxnSpMkLst>
            <pc:docMk/>
            <pc:sldMk cId="1119618074" sldId="280"/>
            <ac:cxnSpMk id="51" creationId="{7CAE8928-EE5E-7F6F-F924-441DDE95EFB6}"/>
          </ac:cxnSpMkLst>
        </pc:cxnChg>
        <pc:cxnChg chg="mod">
          <ac:chgData name="Samadrita Bhattacharya" userId="f6143c2406e77667" providerId="LiveId" clId="{BAD0826F-35C1-4526-B7C8-64D29D7E9459}" dt="2025-10-18T20:13:56.498" v="2988" actId="108"/>
          <ac:cxnSpMkLst>
            <pc:docMk/>
            <pc:sldMk cId="1119618074" sldId="280"/>
            <ac:cxnSpMk id="52" creationId="{05873A69-E5CF-165D-6C20-63792CCF050C}"/>
          </ac:cxnSpMkLst>
        </pc:cxnChg>
        <pc:cxnChg chg="mod">
          <ac:chgData name="Samadrita Bhattacharya" userId="f6143c2406e77667" providerId="LiveId" clId="{BAD0826F-35C1-4526-B7C8-64D29D7E9459}" dt="2025-10-18T20:19:18.927" v="3027" actId="108"/>
          <ac:cxnSpMkLst>
            <pc:docMk/>
            <pc:sldMk cId="1119618074" sldId="280"/>
            <ac:cxnSpMk id="53" creationId="{4A781A43-993A-9B1F-752A-E23B86798BB8}"/>
          </ac:cxnSpMkLst>
        </pc:cxnChg>
        <pc:cxnChg chg="mod">
          <ac:chgData name="Samadrita Bhattacharya" userId="f6143c2406e77667" providerId="LiveId" clId="{BAD0826F-35C1-4526-B7C8-64D29D7E9459}" dt="2025-10-18T20:13:44.738" v="2985" actId="108"/>
          <ac:cxnSpMkLst>
            <pc:docMk/>
            <pc:sldMk cId="1119618074" sldId="280"/>
            <ac:cxnSpMk id="54" creationId="{6924955C-F399-D5F5-055C-F0D1383596D5}"/>
          </ac:cxnSpMkLst>
        </pc:cxnChg>
        <pc:cxnChg chg="mod">
          <ac:chgData name="Samadrita Bhattacharya" userId="f6143c2406e77667" providerId="LiveId" clId="{BAD0826F-35C1-4526-B7C8-64D29D7E9459}" dt="2025-10-18T20:19:31.417" v="3028" actId="108"/>
          <ac:cxnSpMkLst>
            <pc:docMk/>
            <pc:sldMk cId="1119618074" sldId="280"/>
            <ac:cxnSpMk id="55" creationId="{A1129617-3AE6-CA1B-2FCB-81997676B055}"/>
          </ac:cxnSpMkLst>
        </pc:cxnChg>
        <pc:cxnChg chg="mod">
          <ac:chgData name="Samadrita Bhattacharya" userId="f6143c2406e77667" providerId="LiveId" clId="{BAD0826F-35C1-4526-B7C8-64D29D7E9459}" dt="2025-10-18T20:09:23.479" v="2912" actId="108"/>
          <ac:cxnSpMkLst>
            <pc:docMk/>
            <pc:sldMk cId="1119618074" sldId="280"/>
            <ac:cxnSpMk id="56" creationId="{C0DD9F25-38BE-36D5-115E-6106BC0DED0B}"/>
          </ac:cxnSpMkLst>
        </pc:cxnChg>
      </pc:sldChg>
      <pc:sldChg chg="new del">
        <pc:chgData name="Samadrita Bhattacharya" userId="f6143c2406e77667" providerId="LiveId" clId="{BAD0826F-35C1-4526-B7C8-64D29D7E9459}" dt="2025-10-17T09:15:20.007" v="1319" actId="2696"/>
        <pc:sldMkLst>
          <pc:docMk/>
          <pc:sldMk cId="1534873002" sldId="280"/>
        </pc:sldMkLst>
      </pc:sldChg>
      <pc:sldChg chg="modSp mod">
        <pc:chgData name="Samadrita Bhattacharya" userId="f6143c2406e77667" providerId="LiveId" clId="{BAD0826F-35C1-4526-B7C8-64D29D7E9459}" dt="2025-10-16T22:01:42.894" v="495" actId="208"/>
        <pc:sldMkLst>
          <pc:docMk/>
          <pc:sldMk cId="2255294552" sldId="280"/>
        </pc:sldMkLst>
      </pc:sldChg>
      <pc:sldChg chg="new del">
        <pc:chgData name="Samadrita Bhattacharya" userId="f6143c2406e77667" providerId="LiveId" clId="{BAD0826F-35C1-4526-B7C8-64D29D7E9459}" dt="2025-10-17T09:14:06.255" v="1315" actId="2696"/>
        <pc:sldMkLst>
          <pc:docMk/>
          <pc:sldMk cId="3189151869" sldId="280"/>
        </pc:sldMkLst>
      </pc:sldChg>
      <pc:sldChg chg="delSp modSp del mod modTransition">
        <pc:chgData name="Samadrita Bhattacharya" userId="f6143c2406e77667" providerId="LiveId" clId="{BAD0826F-35C1-4526-B7C8-64D29D7E9459}" dt="2025-10-18T23:05:24.749" v="4256" actId="47"/>
        <pc:sldMkLst>
          <pc:docMk/>
          <pc:sldMk cId="1274474051" sldId="281"/>
        </pc:sldMkLst>
        <pc:spChg chg="mod">
          <ac:chgData name="Samadrita Bhattacharya" userId="f6143c2406e77667" providerId="LiveId" clId="{BAD0826F-35C1-4526-B7C8-64D29D7E9459}" dt="2025-10-18T21:07:08.059" v="3663" actId="20577"/>
          <ac:spMkLst>
            <pc:docMk/>
            <pc:sldMk cId="1274474051" sldId="281"/>
            <ac:spMk id="3" creationId="{A01AA9D8-9804-AADD-3E91-02C2B87B09C9}"/>
          </ac:spMkLst>
        </pc:spChg>
        <pc:spChg chg="mod">
          <ac:chgData name="Samadrita Bhattacharya" userId="f6143c2406e77667" providerId="LiveId" clId="{BAD0826F-35C1-4526-B7C8-64D29D7E9459}" dt="2025-10-17T09:45:01.807" v="1596" actId="108"/>
          <ac:spMkLst>
            <pc:docMk/>
            <pc:sldMk cId="1274474051" sldId="281"/>
            <ac:spMk id="4" creationId="{BF2EF653-B4F5-0B6E-1B7D-DA7E9C82EA03}"/>
          </ac:spMkLst>
        </pc:spChg>
        <pc:spChg chg="mod">
          <ac:chgData name="Samadrita Bhattacharya" userId="f6143c2406e77667" providerId="LiveId" clId="{BAD0826F-35C1-4526-B7C8-64D29D7E9459}" dt="2025-10-17T09:44:45.665" v="1593" actId="108"/>
          <ac:spMkLst>
            <pc:docMk/>
            <pc:sldMk cId="1274474051" sldId="281"/>
            <ac:spMk id="5" creationId="{5D633E0B-0B70-65D0-C6C7-BA4DF2A0C626}"/>
          </ac:spMkLst>
        </pc:spChg>
        <pc:spChg chg="mod">
          <ac:chgData name="Samadrita Bhattacharya" userId="f6143c2406e77667" providerId="LiveId" clId="{BAD0826F-35C1-4526-B7C8-64D29D7E9459}" dt="2025-10-17T09:37:18.544" v="1461" actId="20577"/>
          <ac:spMkLst>
            <pc:docMk/>
            <pc:sldMk cId="1274474051" sldId="281"/>
            <ac:spMk id="6" creationId="{E2C4E342-9E36-4094-C0E9-05F6A7677444}"/>
          </ac:spMkLst>
        </pc:spChg>
        <pc:spChg chg="mod">
          <ac:chgData name="Samadrita Bhattacharya" userId="f6143c2406e77667" providerId="LiveId" clId="{BAD0826F-35C1-4526-B7C8-64D29D7E9459}" dt="2025-10-17T09:37:46.645" v="1467" actId="108"/>
          <ac:spMkLst>
            <pc:docMk/>
            <pc:sldMk cId="1274474051" sldId="281"/>
            <ac:spMk id="7" creationId="{1D09A5F6-B781-4C5F-09C2-8336BD7C8C82}"/>
          </ac:spMkLst>
        </pc:spChg>
        <pc:spChg chg="mod">
          <ac:chgData name="Samadrita Bhattacharya" userId="f6143c2406e77667" providerId="LiveId" clId="{BAD0826F-35C1-4526-B7C8-64D29D7E9459}" dt="2025-10-17T09:44:42.509" v="1592" actId="108"/>
          <ac:spMkLst>
            <pc:docMk/>
            <pc:sldMk cId="1274474051" sldId="281"/>
            <ac:spMk id="8" creationId="{9C25832B-9263-BF20-D6F5-84DBE0E28E30}"/>
          </ac:spMkLst>
        </pc:spChg>
        <pc:spChg chg="mod">
          <ac:chgData name="Samadrita Bhattacharya" userId="f6143c2406e77667" providerId="LiveId" clId="{BAD0826F-35C1-4526-B7C8-64D29D7E9459}" dt="2025-10-17T09:44:38.378" v="1591" actId="108"/>
          <ac:spMkLst>
            <pc:docMk/>
            <pc:sldMk cId="1274474051" sldId="281"/>
            <ac:spMk id="11" creationId="{85E840EC-39DC-4AC4-D139-AE849116F980}"/>
          </ac:spMkLst>
        </pc:spChg>
        <pc:spChg chg="mod">
          <ac:chgData name="Samadrita Bhattacharya" userId="f6143c2406e77667" providerId="LiveId" clId="{BAD0826F-35C1-4526-B7C8-64D29D7E9459}" dt="2025-10-17T09:44:51.606" v="1594" actId="108"/>
          <ac:spMkLst>
            <pc:docMk/>
            <pc:sldMk cId="1274474051" sldId="281"/>
            <ac:spMk id="12" creationId="{BDBFACF0-491F-4904-F90B-7D2C255A4D96}"/>
          </ac:spMkLst>
        </pc:spChg>
        <pc:spChg chg="mod">
          <ac:chgData name="Samadrita Bhattacharya" userId="f6143c2406e77667" providerId="LiveId" clId="{BAD0826F-35C1-4526-B7C8-64D29D7E9459}" dt="2025-10-17T09:37:42.729" v="1466" actId="108"/>
          <ac:spMkLst>
            <pc:docMk/>
            <pc:sldMk cId="1274474051" sldId="281"/>
            <ac:spMk id="13" creationId="{C1CE94C6-3685-EA75-99D5-05019A091D1B}"/>
          </ac:spMkLst>
        </pc:spChg>
        <pc:spChg chg="mod">
          <ac:chgData name="Samadrita Bhattacharya" userId="f6143c2406e77667" providerId="LiveId" clId="{BAD0826F-35C1-4526-B7C8-64D29D7E9459}" dt="2025-10-17T09:44:58.578" v="1595" actId="108"/>
          <ac:spMkLst>
            <pc:docMk/>
            <pc:sldMk cId="1274474051" sldId="281"/>
            <ac:spMk id="14" creationId="{F7FDF9DE-DA74-FB4A-2840-104FB754D7EB}"/>
          </ac:spMkLst>
        </pc:spChg>
        <pc:spChg chg="del mod">
          <ac:chgData name="Samadrita Bhattacharya" userId="f6143c2406e77667" providerId="LiveId" clId="{BAD0826F-35C1-4526-B7C8-64D29D7E9459}" dt="2025-10-18T07:37:13.647" v="2426"/>
          <ac:spMkLst>
            <pc:docMk/>
            <pc:sldMk cId="1274474051" sldId="281"/>
            <ac:spMk id="16" creationId="{32122DEF-9CAD-377C-CC16-E15F3FE3F656}"/>
          </ac:spMkLst>
        </pc:spChg>
        <pc:spChg chg="del mod">
          <ac:chgData name="Samadrita Bhattacharya" userId="f6143c2406e77667" providerId="LiveId" clId="{BAD0826F-35C1-4526-B7C8-64D29D7E9459}" dt="2025-10-18T07:37:13.648" v="2428"/>
          <ac:spMkLst>
            <pc:docMk/>
            <pc:sldMk cId="1274474051" sldId="281"/>
            <ac:spMk id="18" creationId="{0256FBAE-C118-2063-0DB0-16F1E9CBA149}"/>
          </ac:spMkLst>
        </pc:spChg>
        <pc:spChg chg="mod">
          <ac:chgData name="Samadrita Bhattacharya" userId="f6143c2406e77667" providerId="LiveId" clId="{BAD0826F-35C1-4526-B7C8-64D29D7E9459}" dt="2025-10-17T09:38:04.645" v="1468" actId="108"/>
          <ac:spMkLst>
            <pc:docMk/>
            <pc:sldMk cId="1274474051" sldId="281"/>
            <ac:spMk id="19" creationId="{D658B915-E89A-52D3-4BA7-97F7087FEC85}"/>
          </ac:spMkLst>
        </pc:spChg>
        <pc:spChg chg="mod">
          <ac:chgData name="Samadrita Bhattacharya" userId="f6143c2406e77667" providerId="LiveId" clId="{BAD0826F-35C1-4526-B7C8-64D29D7E9459}" dt="2025-10-17T09:37:27.531" v="1463" actId="108"/>
          <ac:spMkLst>
            <pc:docMk/>
            <pc:sldMk cId="1274474051" sldId="281"/>
            <ac:spMk id="22" creationId="{0B24AFB7-B78C-1157-67B0-5E93E60D0DC8}"/>
          </ac:spMkLst>
        </pc:spChg>
        <pc:spChg chg="mod">
          <ac:chgData name="Samadrita Bhattacharya" userId="f6143c2406e77667" providerId="LiveId" clId="{BAD0826F-35C1-4526-B7C8-64D29D7E9459}" dt="2025-10-17T09:37:24.476" v="1462" actId="108"/>
          <ac:spMkLst>
            <pc:docMk/>
            <pc:sldMk cId="1274474051" sldId="281"/>
            <ac:spMk id="23" creationId="{BF48CE92-F7D8-2E00-5A55-EE976789F95A}"/>
          </ac:spMkLst>
        </pc:spChg>
        <pc:cxnChg chg="mod">
          <ac:chgData name="Samadrita Bhattacharya" userId="f6143c2406e77667" providerId="LiveId" clId="{BAD0826F-35C1-4526-B7C8-64D29D7E9459}" dt="2025-10-17T09:38:49.359" v="1475" actId="108"/>
          <ac:cxnSpMkLst>
            <pc:docMk/>
            <pc:sldMk cId="1274474051" sldId="281"/>
            <ac:cxnSpMk id="27" creationId="{14C18F5E-4F8B-1583-30EB-2314B824DACD}"/>
          </ac:cxnSpMkLst>
        </pc:cxnChg>
        <pc:cxnChg chg="mod">
          <ac:chgData name="Samadrita Bhattacharya" userId="f6143c2406e77667" providerId="LiveId" clId="{BAD0826F-35C1-4526-B7C8-64D29D7E9459}" dt="2025-10-17T09:38:22.292" v="1469" actId="208"/>
          <ac:cxnSpMkLst>
            <pc:docMk/>
            <pc:sldMk cId="1274474051" sldId="281"/>
            <ac:cxnSpMk id="28" creationId="{D7D7AA23-D66E-8E67-C088-DE659E6E0D11}"/>
          </ac:cxnSpMkLst>
        </pc:cxnChg>
        <pc:cxnChg chg="mod">
          <ac:chgData name="Samadrita Bhattacharya" userId="f6143c2406e77667" providerId="LiveId" clId="{BAD0826F-35C1-4526-B7C8-64D29D7E9459}" dt="2025-10-17T09:45:04.965" v="1597" actId="108"/>
          <ac:cxnSpMkLst>
            <pc:docMk/>
            <pc:sldMk cId="1274474051" sldId="281"/>
            <ac:cxnSpMk id="29" creationId="{8BCC0EB7-A35F-B5C7-6758-63D7C1284C6C}"/>
          </ac:cxnSpMkLst>
        </pc:cxnChg>
        <pc:cxnChg chg="mod">
          <ac:chgData name="Samadrita Bhattacharya" userId="f6143c2406e77667" providerId="LiveId" clId="{BAD0826F-35C1-4526-B7C8-64D29D7E9459}" dt="2025-10-17T09:38:46.372" v="1474" actId="108"/>
          <ac:cxnSpMkLst>
            <pc:docMk/>
            <pc:sldMk cId="1274474051" sldId="281"/>
            <ac:cxnSpMk id="30" creationId="{D6F86380-620D-8174-20CE-8D18DA9C909F}"/>
          </ac:cxnSpMkLst>
        </pc:cxnChg>
        <pc:cxnChg chg="mod">
          <ac:chgData name="Samadrita Bhattacharya" userId="f6143c2406e77667" providerId="LiveId" clId="{BAD0826F-35C1-4526-B7C8-64D29D7E9459}" dt="2025-10-17T09:44:30.782" v="1589" actId="108"/>
          <ac:cxnSpMkLst>
            <pc:docMk/>
            <pc:sldMk cId="1274474051" sldId="281"/>
            <ac:cxnSpMk id="31" creationId="{425267BA-5B26-32BE-D967-21694CD338D9}"/>
          </ac:cxnSpMkLst>
        </pc:cxnChg>
        <pc:cxnChg chg="mod">
          <ac:chgData name="Samadrita Bhattacharya" userId="f6143c2406e77667" providerId="LiveId" clId="{BAD0826F-35C1-4526-B7C8-64D29D7E9459}" dt="2025-10-17T09:40:12.156" v="1488" actId="14100"/>
          <ac:cxnSpMkLst>
            <pc:docMk/>
            <pc:sldMk cId="1274474051" sldId="281"/>
            <ac:cxnSpMk id="33" creationId="{6D4845CD-03F1-7130-DFEC-5DD72B7F1FF4}"/>
          </ac:cxnSpMkLst>
        </pc:cxnChg>
        <pc:cxnChg chg="mod">
          <ac:chgData name="Samadrita Bhattacharya" userId="f6143c2406e77667" providerId="LiveId" clId="{BAD0826F-35C1-4526-B7C8-64D29D7E9459}" dt="2025-10-17T09:38:52.102" v="1476" actId="108"/>
          <ac:cxnSpMkLst>
            <pc:docMk/>
            <pc:sldMk cId="1274474051" sldId="281"/>
            <ac:cxnSpMk id="34" creationId="{55B64558-3085-595C-E3A0-4ED63DECABE6}"/>
          </ac:cxnSpMkLst>
        </pc:cxnChg>
        <pc:cxnChg chg="mod">
          <ac:chgData name="Samadrita Bhattacharya" userId="f6143c2406e77667" providerId="LiveId" clId="{BAD0826F-35C1-4526-B7C8-64D29D7E9459}" dt="2025-10-17T09:44:07.363" v="1587" actId="208"/>
          <ac:cxnSpMkLst>
            <pc:docMk/>
            <pc:sldMk cId="1274474051" sldId="281"/>
            <ac:cxnSpMk id="35" creationId="{A1489207-E925-382C-7CA6-8AD9846471D7}"/>
          </ac:cxnSpMkLst>
        </pc:cxnChg>
        <pc:cxnChg chg="mod">
          <ac:chgData name="Samadrita Bhattacharya" userId="f6143c2406e77667" providerId="LiveId" clId="{BAD0826F-35C1-4526-B7C8-64D29D7E9459}" dt="2025-10-17T09:41:27.221" v="1499" actId="14100"/>
          <ac:cxnSpMkLst>
            <pc:docMk/>
            <pc:sldMk cId="1274474051" sldId="281"/>
            <ac:cxnSpMk id="38" creationId="{362E43EC-85AD-F2DD-C3B8-62DE2BEB4E2F}"/>
          </ac:cxnSpMkLst>
        </pc:cxnChg>
        <pc:cxnChg chg="mod">
          <ac:chgData name="Samadrita Bhattacharya" userId="f6143c2406e77667" providerId="LiveId" clId="{BAD0826F-35C1-4526-B7C8-64D29D7E9459}" dt="2025-10-17T09:45:13.881" v="1598" actId="108"/>
          <ac:cxnSpMkLst>
            <pc:docMk/>
            <pc:sldMk cId="1274474051" sldId="281"/>
            <ac:cxnSpMk id="39" creationId="{F97F98A8-8CB1-7C0C-2D9C-62CA377D08FF}"/>
          </ac:cxnSpMkLst>
        </pc:cxnChg>
        <pc:cxnChg chg="mod">
          <ac:chgData name="Samadrita Bhattacharya" userId="f6143c2406e77667" providerId="LiveId" clId="{BAD0826F-35C1-4526-B7C8-64D29D7E9459}" dt="2025-10-17T09:38:39.868" v="1472" actId="108"/>
          <ac:cxnSpMkLst>
            <pc:docMk/>
            <pc:sldMk cId="1274474051" sldId="281"/>
            <ac:cxnSpMk id="40" creationId="{149C812C-A101-8354-C24A-2F7509B6A522}"/>
          </ac:cxnSpMkLst>
        </pc:cxnChg>
        <pc:cxnChg chg="mod">
          <ac:chgData name="Samadrita Bhattacharya" userId="f6143c2406e77667" providerId="LiveId" clId="{BAD0826F-35C1-4526-B7C8-64D29D7E9459}" dt="2025-10-17T09:38:33.332" v="1470" actId="108"/>
          <ac:cxnSpMkLst>
            <pc:docMk/>
            <pc:sldMk cId="1274474051" sldId="281"/>
            <ac:cxnSpMk id="41" creationId="{B820C909-D7CA-98C5-78DE-098D5BCF1D2D}"/>
          </ac:cxnSpMkLst>
        </pc:cxnChg>
        <pc:cxnChg chg="mod">
          <ac:chgData name="Samadrita Bhattacharya" userId="f6143c2406e77667" providerId="LiveId" clId="{BAD0826F-35C1-4526-B7C8-64D29D7E9459}" dt="2025-10-17T09:38:37.100" v="1471" actId="108"/>
          <ac:cxnSpMkLst>
            <pc:docMk/>
            <pc:sldMk cId="1274474051" sldId="281"/>
            <ac:cxnSpMk id="43" creationId="{9470EF18-471C-390A-E470-F93FD93B95C8}"/>
          </ac:cxnSpMkLst>
        </pc:cxnChg>
        <pc:cxnChg chg="mod">
          <ac:chgData name="Samadrita Bhattacharya" userId="f6143c2406e77667" providerId="LiveId" clId="{BAD0826F-35C1-4526-B7C8-64D29D7E9459}" dt="2025-10-17T09:44:27.534" v="1588" actId="108"/>
          <ac:cxnSpMkLst>
            <pc:docMk/>
            <pc:sldMk cId="1274474051" sldId="281"/>
            <ac:cxnSpMk id="44" creationId="{D024D629-F1CD-676D-1380-FE375109CB35}"/>
          </ac:cxnSpMkLst>
        </pc:cxnChg>
        <pc:cxnChg chg="mod">
          <ac:chgData name="Samadrita Bhattacharya" userId="f6143c2406e77667" providerId="LiveId" clId="{BAD0826F-35C1-4526-B7C8-64D29D7E9459}" dt="2025-10-17T09:44:34.031" v="1590" actId="108"/>
          <ac:cxnSpMkLst>
            <pc:docMk/>
            <pc:sldMk cId="1274474051" sldId="281"/>
            <ac:cxnSpMk id="46" creationId="{CAF9D1D1-112E-980F-8298-0AE5C802028A}"/>
          </ac:cxnSpMkLst>
        </pc:cxnChg>
      </pc:sldChg>
      <pc:sldChg chg="del">
        <pc:chgData name="Samadrita Bhattacharya" userId="f6143c2406e77667" providerId="LiveId" clId="{BAD0826F-35C1-4526-B7C8-64D29D7E9459}" dt="2025-10-17T09:49:11.246" v="1845" actId="47"/>
        <pc:sldMkLst>
          <pc:docMk/>
          <pc:sldMk cId="153644384" sldId="283"/>
        </pc:sldMkLst>
      </pc:sldChg>
      <pc:sldChg chg="addSp delSp modSp add mod ord">
        <pc:chgData name="Samadrita Bhattacharya" userId="f6143c2406e77667" providerId="LiveId" clId="{BAD0826F-35C1-4526-B7C8-64D29D7E9459}" dt="2025-10-18T23:05:14.158" v="4255" actId="1076"/>
        <pc:sldMkLst>
          <pc:docMk/>
          <pc:sldMk cId="1778074068" sldId="284"/>
        </pc:sldMkLst>
        <pc:spChg chg="mod">
          <ac:chgData name="Samadrita Bhattacharya" userId="f6143c2406e77667" providerId="LiveId" clId="{BAD0826F-35C1-4526-B7C8-64D29D7E9459}" dt="2025-10-18T07:41:14.821" v="2609" actId="20577"/>
          <ac:spMkLst>
            <pc:docMk/>
            <pc:sldMk cId="1778074068" sldId="284"/>
            <ac:spMk id="3" creationId="{663AF39E-DCF2-2D1F-1D50-C94FC501D8C1}"/>
          </ac:spMkLst>
        </pc:spChg>
        <pc:spChg chg="mod">
          <ac:chgData name="Samadrita Bhattacharya" userId="f6143c2406e77667" providerId="LiveId" clId="{BAD0826F-35C1-4526-B7C8-64D29D7E9459}" dt="2025-10-18T07:32:07.173" v="2272" actId="1076"/>
          <ac:spMkLst>
            <pc:docMk/>
            <pc:sldMk cId="1778074068" sldId="284"/>
            <ac:spMk id="4" creationId="{970B4B8A-3C82-4DB7-10C9-4F0BD57C3916}"/>
          </ac:spMkLst>
        </pc:spChg>
        <pc:spChg chg="mod">
          <ac:chgData name="Samadrita Bhattacharya" userId="f6143c2406e77667" providerId="LiveId" clId="{BAD0826F-35C1-4526-B7C8-64D29D7E9459}" dt="2025-10-18T07:32:07.173" v="2272" actId="1076"/>
          <ac:spMkLst>
            <pc:docMk/>
            <pc:sldMk cId="1778074068" sldId="284"/>
            <ac:spMk id="5" creationId="{B9EF8470-E816-0AE5-1102-029EAB7FD662}"/>
          </ac:spMkLst>
        </pc:spChg>
        <pc:spChg chg="mod">
          <ac:chgData name="Samadrita Bhattacharya" userId="f6143c2406e77667" providerId="LiveId" clId="{BAD0826F-35C1-4526-B7C8-64D29D7E9459}" dt="2025-10-18T07:32:07.173" v="2272" actId="1076"/>
          <ac:spMkLst>
            <pc:docMk/>
            <pc:sldMk cId="1778074068" sldId="284"/>
            <ac:spMk id="6" creationId="{DDE90BCB-EBB0-EE0A-2813-5593793134AD}"/>
          </ac:spMkLst>
        </pc:spChg>
        <pc:spChg chg="mod">
          <ac:chgData name="Samadrita Bhattacharya" userId="f6143c2406e77667" providerId="LiveId" clId="{BAD0826F-35C1-4526-B7C8-64D29D7E9459}" dt="2025-10-18T07:32:07.173" v="2272" actId="1076"/>
          <ac:spMkLst>
            <pc:docMk/>
            <pc:sldMk cId="1778074068" sldId="284"/>
            <ac:spMk id="7" creationId="{477E982F-85F9-6B1A-DA83-005B6A0FDDD8}"/>
          </ac:spMkLst>
        </pc:spChg>
        <pc:spChg chg="mod">
          <ac:chgData name="Samadrita Bhattacharya" userId="f6143c2406e77667" providerId="LiveId" clId="{BAD0826F-35C1-4526-B7C8-64D29D7E9459}" dt="2025-10-18T07:32:07.173" v="2272" actId="1076"/>
          <ac:spMkLst>
            <pc:docMk/>
            <pc:sldMk cId="1778074068" sldId="284"/>
            <ac:spMk id="8" creationId="{5B9AB645-5579-580D-1A5B-1AE11B4F18E1}"/>
          </ac:spMkLst>
        </pc:spChg>
        <pc:spChg chg="del mod">
          <ac:chgData name="Samadrita Bhattacharya" userId="f6143c2406e77667" providerId="LiveId" clId="{BAD0826F-35C1-4526-B7C8-64D29D7E9459}" dt="2025-10-18T22:47:27.950" v="3792" actId="478"/>
          <ac:spMkLst>
            <pc:docMk/>
            <pc:sldMk cId="1778074068" sldId="284"/>
            <ac:spMk id="10" creationId="{3F390EBC-178F-2E33-DF29-553F25AD4470}"/>
          </ac:spMkLst>
        </pc:spChg>
        <pc:spChg chg="mod">
          <ac:chgData name="Samadrita Bhattacharya" userId="f6143c2406e77667" providerId="LiveId" clId="{BAD0826F-35C1-4526-B7C8-64D29D7E9459}" dt="2025-10-18T07:32:07.173" v="2272" actId="1076"/>
          <ac:spMkLst>
            <pc:docMk/>
            <pc:sldMk cId="1778074068" sldId="284"/>
            <ac:spMk id="11" creationId="{94371EC5-391A-8738-9E15-A9516D922D5C}"/>
          </ac:spMkLst>
        </pc:spChg>
        <pc:spChg chg="mod">
          <ac:chgData name="Samadrita Bhattacharya" userId="f6143c2406e77667" providerId="LiveId" clId="{BAD0826F-35C1-4526-B7C8-64D29D7E9459}" dt="2025-10-18T07:32:07.173" v="2272" actId="1076"/>
          <ac:spMkLst>
            <pc:docMk/>
            <pc:sldMk cId="1778074068" sldId="284"/>
            <ac:spMk id="12" creationId="{477681C0-3D6E-5B29-6127-6C9B44295161}"/>
          </ac:spMkLst>
        </pc:spChg>
        <pc:spChg chg="mod">
          <ac:chgData name="Samadrita Bhattacharya" userId="f6143c2406e77667" providerId="LiveId" clId="{BAD0826F-35C1-4526-B7C8-64D29D7E9459}" dt="2025-10-18T07:30:21.754" v="2255" actId="1076"/>
          <ac:spMkLst>
            <pc:docMk/>
            <pc:sldMk cId="1778074068" sldId="284"/>
            <ac:spMk id="13" creationId="{E0BD60E5-78AB-D47D-F277-EBAC0EB1A180}"/>
          </ac:spMkLst>
        </pc:spChg>
        <pc:spChg chg="mod">
          <ac:chgData name="Samadrita Bhattacharya" userId="f6143c2406e77667" providerId="LiveId" clId="{BAD0826F-35C1-4526-B7C8-64D29D7E9459}" dt="2025-10-18T07:32:07.173" v="2272" actId="1076"/>
          <ac:spMkLst>
            <pc:docMk/>
            <pc:sldMk cId="1778074068" sldId="284"/>
            <ac:spMk id="14" creationId="{130B1518-8734-DB6E-B851-327010609F96}"/>
          </ac:spMkLst>
        </pc:spChg>
        <pc:spChg chg="del mod">
          <ac:chgData name="Samadrita Bhattacharya" userId="f6143c2406e77667" providerId="LiveId" clId="{BAD0826F-35C1-4526-B7C8-64D29D7E9459}" dt="2025-10-18T07:31:01.879" v="2261" actId="478"/>
          <ac:spMkLst>
            <pc:docMk/>
            <pc:sldMk cId="1778074068" sldId="284"/>
            <ac:spMk id="16" creationId="{0AEC0461-AAC8-C5EA-F7FE-1D1A19581320}"/>
          </ac:spMkLst>
        </pc:spChg>
        <pc:spChg chg="del mod">
          <ac:chgData name="Samadrita Bhattacharya" userId="f6143c2406e77667" providerId="LiveId" clId="{BAD0826F-35C1-4526-B7C8-64D29D7E9459}" dt="2025-10-18T07:20:25.655" v="2046" actId="478"/>
          <ac:spMkLst>
            <pc:docMk/>
            <pc:sldMk cId="1778074068" sldId="284"/>
            <ac:spMk id="18" creationId="{B1BD2D14-D89F-8DC2-1EFE-24E860EDE734}"/>
          </ac:spMkLst>
        </pc:spChg>
        <pc:spChg chg="mod">
          <ac:chgData name="Samadrita Bhattacharya" userId="f6143c2406e77667" providerId="LiveId" clId="{BAD0826F-35C1-4526-B7C8-64D29D7E9459}" dt="2025-10-18T07:32:07.173" v="2272" actId="1076"/>
          <ac:spMkLst>
            <pc:docMk/>
            <pc:sldMk cId="1778074068" sldId="284"/>
            <ac:spMk id="19" creationId="{8E5439F4-27C1-971D-18CA-7BC5E540EBA7}"/>
          </ac:spMkLst>
        </pc:spChg>
        <pc:spChg chg="mod">
          <ac:chgData name="Samadrita Bhattacharya" userId="f6143c2406e77667" providerId="LiveId" clId="{BAD0826F-35C1-4526-B7C8-64D29D7E9459}" dt="2025-10-18T07:31:34.914" v="2266" actId="1076"/>
          <ac:spMkLst>
            <pc:docMk/>
            <pc:sldMk cId="1778074068" sldId="284"/>
            <ac:spMk id="22" creationId="{E7091F32-2E3D-9B10-CAC4-D4AAAEF6585C}"/>
          </ac:spMkLst>
        </pc:spChg>
        <pc:spChg chg="mod">
          <ac:chgData name="Samadrita Bhattacharya" userId="f6143c2406e77667" providerId="LiveId" clId="{BAD0826F-35C1-4526-B7C8-64D29D7E9459}" dt="2025-10-18T07:32:07.173" v="2272" actId="1076"/>
          <ac:spMkLst>
            <pc:docMk/>
            <pc:sldMk cId="1778074068" sldId="284"/>
            <ac:spMk id="23" creationId="{61D5CA33-F11E-5D1C-125D-76CC5AEF3E40}"/>
          </ac:spMkLst>
        </pc:spChg>
        <pc:spChg chg="add mod">
          <ac:chgData name="Samadrita Bhattacharya" userId="f6143c2406e77667" providerId="LiveId" clId="{BAD0826F-35C1-4526-B7C8-64D29D7E9459}" dt="2025-10-18T07:32:19.429" v="2274" actId="1076"/>
          <ac:spMkLst>
            <pc:docMk/>
            <pc:sldMk cId="1778074068" sldId="284"/>
            <ac:spMk id="106" creationId="{21D79DEF-294C-2546-6D02-23BBE66B3304}"/>
          </ac:spMkLst>
        </pc:spChg>
        <pc:spChg chg="add mod">
          <ac:chgData name="Samadrita Bhattacharya" userId="f6143c2406e77667" providerId="LiveId" clId="{BAD0826F-35C1-4526-B7C8-64D29D7E9459}" dt="2025-10-18T07:32:19.429" v="2274" actId="1076"/>
          <ac:spMkLst>
            <pc:docMk/>
            <pc:sldMk cId="1778074068" sldId="284"/>
            <ac:spMk id="107" creationId="{3C959F1B-0B44-27B9-4417-7D1611DD0341}"/>
          </ac:spMkLst>
        </pc:spChg>
        <pc:spChg chg="add mod">
          <ac:chgData name="Samadrita Bhattacharya" userId="f6143c2406e77667" providerId="LiveId" clId="{BAD0826F-35C1-4526-B7C8-64D29D7E9459}" dt="2025-10-18T07:32:19.429" v="2274" actId="1076"/>
          <ac:spMkLst>
            <pc:docMk/>
            <pc:sldMk cId="1778074068" sldId="284"/>
            <ac:spMk id="108" creationId="{3FCEF115-3D10-739B-0EEC-B5AD19B6926E}"/>
          </ac:spMkLst>
        </pc:spChg>
        <pc:spChg chg="add mod">
          <ac:chgData name="Samadrita Bhattacharya" userId="f6143c2406e77667" providerId="LiveId" clId="{BAD0826F-35C1-4526-B7C8-64D29D7E9459}" dt="2025-10-18T07:32:19.429" v="2274" actId="1076"/>
          <ac:spMkLst>
            <pc:docMk/>
            <pc:sldMk cId="1778074068" sldId="284"/>
            <ac:spMk id="109" creationId="{80CE070F-DA31-CD44-4621-E6ECDDB60733}"/>
          </ac:spMkLst>
        </pc:spChg>
        <pc:spChg chg="add mod">
          <ac:chgData name="Samadrita Bhattacharya" userId="f6143c2406e77667" providerId="LiveId" clId="{BAD0826F-35C1-4526-B7C8-64D29D7E9459}" dt="2025-10-18T07:32:19.429" v="2274" actId="1076"/>
          <ac:spMkLst>
            <pc:docMk/>
            <pc:sldMk cId="1778074068" sldId="284"/>
            <ac:spMk id="110" creationId="{150693F0-D215-E314-AAED-3E49C9A26F26}"/>
          </ac:spMkLst>
        </pc:spChg>
        <pc:spChg chg="add mod">
          <ac:chgData name="Samadrita Bhattacharya" userId="f6143c2406e77667" providerId="LiveId" clId="{BAD0826F-35C1-4526-B7C8-64D29D7E9459}" dt="2025-10-18T07:38:31.892" v="2438" actId="1076"/>
          <ac:spMkLst>
            <pc:docMk/>
            <pc:sldMk cId="1778074068" sldId="284"/>
            <ac:spMk id="127" creationId="{E9FC2ADC-E725-2FF1-246C-42F5194A7E6D}"/>
          </ac:spMkLst>
        </pc:spChg>
        <pc:spChg chg="add mod">
          <ac:chgData name="Samadrita Bhattacharya" userId="f6143c2406e77667" providerId="LiveId" clId="{BAD0826F-35C1-4526-B7C8-64D29D7E9459}" dt="2025-10-18T07:39:03.005" v="2442" actId="688"/>
          <ac:spMkLst>
            <pc:docMk/>
            <pc:sldMk cId="1778074068" sldId="284"/>
            <ac:spMk id="128" creationId="{9CFAA8BA-E650-2A09-902B-BB67646F7303}"/>
          </ac:spMkLst>
        </pc:spChg>
        <pc:spChg chg="add mod">
          <ac:chgData name="Samadrita Bhattacharya" userId="f6143c2406e77667" providerId="LiveId" clId="{BAD0826F-35C1-4526-B7C8-64D29D7E9459}" dt="2025-10-18T07:38:08.608" v="2435" actId="1076"/>
          <ac:spMkLst>
            <pc:docMk/>
            <pc:sldMk cId="1778074068" sldId="284"/>
            <ac:spMk id="129" creationId="{5F9C27FC-F501-73CF-4A6A-77B1AF852D86}"/>
          </ac:spMkLst>
        </pc:spChg>
        <pc:spChg chg="mod">
          <ac:chgData name="Samadrita Bhattacharya" userId="f6143c2406e77667" providerId="LiveId" clId="{BAD0826F-35C1-4526-B7C8-64D29D7E9459}" dt="2025-10-18T07:39:31.148" v="2446" actId="1076"/>
          <ac:spMkLst>
            <pc:docMk/>
            <pc:sldMk cId="1778074068" sldId="284"/>
            <ac:spMk id="130" creationId="{A8A7724F-AAC4-BE73-AA30-88C015F69D71}"/>
          </ac:spMkLst>
        </pc:spChg>
        <pc:spChg chg="add mod">
          <ac:chgData name="Samadrita Bhattacharya" userId="f6143c2406e77667" providerId="LiveId" clId="{BAD0826F-35C1-4526-B7C8-64D29D7E9459}" dt="2025-10-18T07:36:31.416" v="2422" actId="1076"/>
          <ac:spMkLst>
            <pc:docMk/>
            <pc:sldMk cId="1778074068" sldId="284"/>
            <ac:spMk id="131" creationId="{71FEF019-E356-882F-CCDA-61A9E8DEA53B}"/>
          </ac:spMkLst>
        </pc:spChg>
        <pc:spChg chg="add mod">
          <ac:chgData name="Samadrita Bhattacharya" userId="f6143c2406e77667" providerId="LiveId" clId="{BAD0826F-35C1-4526-B7C8-64D29D7E9459}" dt="2025-10-18T07:32:19.429" v="2274" actId="1076"/>
          <ac:spMkLst>
            <pc:docMk/>
            <pc:sldMk cId="1778074068" sldId="284"/>
            <ac:spMk id="132" creationId="{92A624E2-602D-1800-73A7-45E49194F807}"/>
          </ac:spMkLst>
        </pc:spChg>
        <pc:spChg chg="add mod">
          <ac:chgData name="Samadrita Bhattacharya" userId="f6143c2406e77667" providerId="LiveId" clId="{BAD0826F-35C1-4526-B7C8-64D29D7E9459}" dt="2025-10-18T07:32:57.938" v="2282" actId="1076"/>
          <ac:spMkLst>
            <pc:docMk/>
            <pc:sldMk cId="1778074068" sldId="284"/>
            <ac:spMk id="133" creationId="{1D32C3A0-7066-0280-71F8-389FA8E6CC7C}"/>
          </ac:spMkLst>
        </pc:spChg>
        <pc:spChg chg="add mod">
          <ac:chgData name="Samadrita Bhattacharya" userId="f6143c2406e77667" providerId="LiveId" clId="{BAD0826F-35C1-4526-B7C8-64D29D7E9459}" dt="2025-10-18T23:05:14.158" v="4255" actId="1076"/>
          <ac:spMkLst>
            <pc:docMk/>
            <pc:sldMk cId="1778074068" sldId="284"/>
            <ac:spMk id="144" creationId="{E6DD3E11-85A6-A939-865F-07CE7E31E208}"/>
          </ac:spMkLst>
        </pc:spChg>
        <pc:picChg chg="mod">
          <ac:chgData name="Samadrita Bhattacharya" userId="f6143c2406e77667" providerId="LiveId" clId="{BAD0826F-35C1-4526-B7C8-64D29D7E9459}" dt="2025-10-18T07:31:58.879" v="2271" actId="1076"/>
          <ac:picMkLst>
            <pc:docMk/>
            <pc:sldMk cId="1778074068" sldId="284"/>
            <ac:picMk id="47" creationId="{D11AD0AE-B133-EFF1-A44F-65987CA21475}"/>
          </ac:picMkLst>
        </pc:picChg>
        <pc:picChg chg="mod">
          <ac:chgData name="Samadrita Bhattacharya" userId="f6143c2406e77667" providerId="LiveId" clId="{BAD0826F-35C1-4526-B7C8-64D29D7E9459}" dt="2025-10-18T07:33:12.388" v="2283" actId="1076"/>
          <ac:picMkLst>
            <pc:docMk/>
            <pc:sldMk cId="1778074068" sldId="284"/>
            <ac:picMk id="126" creationId="{D0ED3D79-7F3C-DCA9-E24C-C89A44874DBA}"/>
          </ac:picMkLst>
        </pc:picChg>
        <pc:cxnChg chg="mod">
          <ac:chgData name="Samadrita Bhattacharya" userId="f6143c2406e77667" providerId="LiveId" clId="{BAD0826F-35C1-4526-B7C8-64D29D7E9459}" dt="2025-10-18T07:30:38.478" v="2256" actId="1076"/>
          <ac:cxnSpMkLst>
            <pc:docMk/>
            <pc:sldMk cId="1778074068" sldId="284"/>
            <ac:cxnSpMk id="27" creationId="{E85D1239-6DCE-EE54-7F65-018D47AE1E47}"/>
          </ac:cxnSpMkLst>
        </pc:cxnChg>
        <pc:cxnChg chg="mod">
          <ac:chgData name="Samadrita Bhattacharya" userId="f6143c2406e77667" providerId="LiveId" clId="{BAD0826F-35C1-4526-B7C8-64D29D7E9459}" dt="2025-10-18T07:30:38.478" v="2256" actId="1076"/>
          <ac:cxnSpMkLst>
            <pc:docMk/>
            <pc:sldMk cId="1778074068" sldId="284"/>
            <ac:cxnSpMk id="28" creationId="{62EF6267-E44A-1C43-490F-A64126AB6BE5}"/>
          </ac:cxnSpMkLst>
        </pc:cxnChg>
        <pc:cxnChg chg="mod">
          <ac:chgData name="Samadrita Bhattacharya" userId="f6143c2406e77667" providerId="LiveId" clId="{BAD0826F-35C1-4526-B7C8-64D29D7E9459}" dt="2025-10-18T07:30:38.478" v="2256" actId="1076"/>
          <ac:cxnSpMkLst>
            <pc:docMk/>
            <pc:sldMk cId="1778074068" sldId="284"/>
            <ac:cxnSpMk id="29" creationId="{5E07DEF8-3DED-CAA5-21F9-026CE2AA44D2}"/>
          </ac:cxnSpMkLst>
        </pc:cxnChg>
        <pc:cxnChg chg="mod">
          <ac:chgData name="Samadrita Bhattacharya" userId="f6143c2406e77667" providerId="LiveId" clId="{BAD0826F-35C1-4526-B7C8-64D29D7E9459}" dt="2025-10-18T07:31:40.451" v="2267" actId="1076"/>
          <ac:cxnSpMkLst>
            <pc:docMk/>
            <pc:sldMk cId="1778074068" sldId="284"/>
            <ac:cxnSpMk id="30" creationId="{55F4650D-4E5C-8B82-A245-806277C43B2A}"/>
          </ac:cxnSpMkLst>
        </pc:cxnChg>
        <pc:cxnChg chg="mod">
          <ac:chgData name="Samadrita Bhattacharya" userId="f6143c2406e77667" providerId="LiveId" clId="{BAD0826F-35C1-4526-B7C8-64D29D7E9459}" dt="2025-10-18T07:31:34.914" v="2266" actId="1076"/>
          <ac:cxnSpMkLst>
            <pc:docMk/>
            <pc:sldMk cId="1778074068" sldId="284"/>
            <ac:cxnSpMk id="31" creationId="{C7977D57-DC49-A8C0-410A-A206567CFFF1}"/>
          </ac:cxnSpMkLst>
        </pc:cxnChg>
        <pc:cxnChg chg="mod">
          <ac:chgData name="Samadrita Bhattacharya" userId="f6143c2406e77667" providerId="LiveId" clId="{BAD0826F-35C1-4526-B7C8-64D29D7E9459}" dt="2025-10-18T07:31:40.451" v="2267" actId="1076"/>
          <ac:cxnSpMkLst>
            <pc:docMk/>
            <pc:sldMk cId="1778074068" sldId="284"/>
            <ac:cxnSpMk id="33" creationId="{200F62BE-7C1E-6893-FCEA-1CBB244A47E1}"/>
          </ac:cxnSpMkLst>
        </pc:cxnChg>
        <pc:cxnChg chg="mod">
          <ac:chgData name="Samadrita Bhattacharya" userId="f6143c2406e77667" providerId="LiveId" clId="{BAD0826F-35C1-4526-B7C8-64D29D7E9459}" dt="2025-10-18T07:31:40.451" v="2267" actId="1076"/>
          <ac:cxnSpMkLst>
            <pc:docMk/>
            <pc:sldMk cId="1778074068" sldId="284"/>
            <ac:cxnSpMk id="34" creationId="{96C3731E-B0BA-A33B-77E6-6E133EE39ADF}"/>
          </ac:cxnSpMkLst>
        </pc:cxnChg>
        <pc:cxnChg chg="mod">
          <ac:chgData name="Samadrita Bhattacharya" userId="f6143c2406e77667" providerId="LiveId" clId="{BAD0826F-35C1-4526-B7C8-64D29D7E9459}" dt="2025-10-18T07:31:40.451" v="2267" actId="1076"/>
          <ac:cxnSpMkLst>
            <pc:docMk/>
            <pc:sldMk cId="1778074068" sldId="284"/>
            <ac:cxnSpMk id="35" creationId="{FBA2BA91-9DFB-5989-66E0-71ACC9342FD9}"/>
          </ac:cxnSpMkLst>
        </pc:cxnChg>
        <pc:cxnChg chg="mod">
          <ac:chgData name="Samadrita Bhattacharya" userId="f6143c2406e77667" providerId="LiveId" clId="{BAD0826F-35C1-4526-B7C8-64D29D7E9459}" dt="2025-10-18T07:31:34.914" v="2266" actId="1076"/>
          <ac:cxnSpMkLst>
            <pc:docMk/>
            <pc:sldMk cId="1778074068" sldId="284"/>
            <ac:cxnSpMk id="38" creationId="{0DAAB274-1866-2A5B-CFE3-EBE241CC3522}"/>
          </ac:cxnSpMkLst>
        </pc:cxnChg>
        <pc:cxnChg chg="mod">
          <ac:chgData name="Samadrita Bhattacharya" userId="f6143c2406e77667" providerId="LiveId" clId="{BAD0826F-35C1-4526-B7C8-64D29D7E9459}" dt="2025-10-18T07:31:34.914" v="2266" actId="1076"/>
          <ac:cxnSpMkLst>
            <pc:docMk/>
            <pc:sldMk cId="1778074068" sldId="284"/>
            <ac:cxnSpMk id="39" creationId="{B72B2D30-B2F9-FEE3-AAE3-726EA1FDB47F}"/>
          </ac:cxnSpMkLst>
        </pc:cxnChg>
        <pc:cxnChg chg="mod">
          <ac:chgData name="Samadrita Bhattacharya" userId="f6143c2406e77667" providerId="LiveId" clId="{BAD0826F-35C1-4526-B7C8-64D29D7E9459}" dt="2025-10-18T07:30:21.754" v="2255" actId="1076"/>
          <ac:cxnSpMkLst>
            <pc:docMk/>
            <pc:sldMk cId="1778074068" sldId="284"/>
            <ac:cxnSpMk id="40" creationId="{E868162B-72C6-1DD3-A7FB-7F68B329B023}"/>
          </ac:cxnSpMkLst>
        </pc:cxnChg>
        <pc:cxnChg chg="mod">
          <ac:chgData name="Samadrita Bhattacharya" userId="f6143c2406e77667" providerId="LiveId" clId="{BAD0826F-35C1-4526-B7C8-64D29D7E9459}" dt="2025-10-18T07:30:21.754" v="2255" actId="1076"/>
          <ac:cxnSpMkLst>
            <pc:docMk/>
            <pc:sldMk cId="1778074068" sldId="284"/>
            <ac:cxnSpMk id="41" creationId="{3E0378F0-94DD-CCB1-E722-EED39896B8AA}"/>
          </ac:cxnSpMkLst>
        </pc:cxnChg>
        <pc:cxnChg chg="mod">
          <ac:chgData name="Samadrita Bhattacharya" userId="f6143c2406e77667" providerId="LiveId" clId="{BAD0826F-35C1-4526-B7C8-64D29D7E9459}" dt="2025-10-18T07:31:34.914" v="2266" actId="1076"/>
          <ac:cxnSpMkLst>
            <pc:docMk/>
            <pc:sldMk cId="1778074068" sldId="284"/>
            <ac:cxnSpMk id="43" creationId="{8A0ECB11-1766-3E15-648F-6370EB7CA51E}"/>
          </ac:cxnSpMkLst>
        </pc:cxnChg>
        <pc:cxnChg chg="mod">
          <ac:chgData name="Samadrita Bhattacharya" userId="f6143c2406e77667" providerId="LiveId" clId="{BAD0826F-35C1-4526-B7C8-64D29D7E9459}" dt="2025-10-18T07:31:40.451" v="2267" actId="1076"/>
          <ac:cxnSpMkLst>
            <pc:docMk/>
            <pc:sldMk cId="1778074068" sldId="284"/>
            <ac:cxnSpMk id="44" creationId="{ACE01EDE-7F83-2F23-AA48-8A37650BE726}"/>
          </ac:cxnSpMkLst>
        </pc:cxnChg>
        <pc:cxnChg chg="mod">
          <ac:chgData name="Samadrita Bhattacharya" userId="f6143c2406e77667" providerId="LiveId" clId="{BAD0826F-35C1-4526-B7C8-64D29D7E9459}" dt="2025-10-18T07:30:10.869" v="2254" actId="1076"/>
          <ac:cxnSpMkLst>
            <pc:docMk/>
            <pc:sldMk cId="1778074068" sldId="284"/>
            <ac:cxnSpMk id="46" creationId="{1D4F97D9-DFA5-51B3-A1CD-6F163663F05F}"/>
          </ac:cxnSpMkLst>
        </pc:cxnChg>
        <pc:cxnChg chg="mod">
          <ac:chgData name="Samadrita Bhattacharya" userId="f6143c2406e77667" providerId="LiveId" clId="{BAD0826F-35C1-4526-B7C8-64D29D7E9459}" dt="2025-10-18T07:38:03.592" v="2434" actId="1076"/>
          <ac:cxnSpMkLst>
            <pc:docMk/>
            <pc:sldMk cId="1778074068" sldId="284"/>
            <ac:cxnSpMk id="114" creationId="{9EC95910-443E-31D1-1F4C-28B49CC61895}"/>
          </ac:cxnSpMkLst>
        </pc:cxnChg>
        <pc:cxnChg chg="mod">
          <ac:chgData name="Samadrita Bhattacharya" userId="f6143c2406e77667" providerId="LiveId" clId="{BAD0826F-35C1-4526-B7C8-64D29D7E9459}" dt="2025-10-18T07:38:41.021" v="2439" actId="108"/>
          <ac:cxnSpMkLst>
            <pc:docMk/>
            <pc:sldMk cId="1778074068" sldId="284"/>
            <ac:cxnSpMk id="115" creationId="{0D08F77F-3B38-B122-E350-F907953D067B}"/>
          </ac:cxnSpMkLst>
        </pc:cxnChg>
        <pc:cxnChg chg="mod">
          <ac:chgData name="Samadrita Bhattacharya" userId="f6143c2406e77667" providerId="LiveId" clId="{BAD0826F-35C1-4526-B7C8-64D29D7E9459}" dt="2025-10-18T07:38:18.245" v="2436" actId="108"/>
          <ac:cxnSpMkLst>
            <pc:docMk/>
            <pc:sldMk cId="1778074068" sldId="284"/>
            <ac:cxnSpMk id="116" creationId="{55115B74-D641-64B4-2290-84953F386B3A}"/>
          </ac:cxnSpMkLst>
        </pc:cxnChg>
        <pc:cxnChg chg="mod">
          <ac:chgData name="Samadrita Bhattacharya" userId="f6143c2406e77667" providerId="LiveId" clId="{BAD0826F-35C1-4526-B7C8-64D29D7E9459}" dt="2025-10-18T07:32:57.938" v="2282" actId="1076"/>
          <ac:cxnSpMkLst>
            <pc:docMk/>
            <pc:sldMk cId="1778074068" sldId="284"/>
            <ac:cxnSpMk id="117" creationId="{D1FF0BE3-38A4-CD0C-61DB-F8DE570E0219}"/>
          </ac:cxnSpMkLst>
        </pc:cxnChg>
        <pc:cxnChg chg="mod">
          <ac:chgData name="Samadrita Bhattacharya" userId="f6143c2406e77667" providerId="LiveId" clId="{BAD0826F-35C1-4526-B7C8-64D29D7E9459}" dt="2025-10-18T07:32:57.938" v="2282" actId="1076"/>
          <ac:cxnSpMkLst>
            <pc:docMk/>
            <pc:sldMk cId="1778074068" sldId="284"/>
            <ac:cxnSpMk id="118" creationId="{953AE4B4-FC67-CE0E-B611-F4AF4EE9E51A}"/>
          </ac:cxnSpMkLst>
        </pc:cxnChg>
        <pc:cxnChg chg="mod">
          <ac:chgData name="Samadrita Bhattacharya" userId="f6143c2406e77667" providerId="LiveId" clId="{BAD0826F-35C1-4526-B7C8-64D29D7E9459}" dt="2025-10-18T07:39:11.339" v="2443" actId="108"/>
          <ac:cxnSpMkLst>
            <pc:docMk/>
            <pc:sldMk cId="1778074068" sldId="284"/>
            <ac:cxnSpMk id="119" creationId="{F12FA5CE-A4A8-BD05-EED7-112061F356C0}"/>
          </ac:cxnSpMkLst>
        </pc:cxnChg>
        <pc:cxnChg chg="mod">
          <ac:chgData name="Samadrita Bhattacharya" userId="f6143c2406e77667" providerId="LiveId" clId="{BAD0826F-35C1-4526-B7C8-64D29D7E9459}" dt="2025-10-18T07:35:34.347" v="2411" actId="108"/>
          <ac:cxnSpMkLst>
            <pc:docMk/>
            <pc:sldMk cId="1778074068" sldId="284"/>
            <ac:cxnSpMk id="120" creationId="{0E6D9136-12A4-37B0-7926-28FE99914D59}"/>
          </ac:cxnSpMkLst>
        </pc:cxnChg>
        <pc:cxnChg chg="mod">
          <ac:chgData name="Samadrita Bhattacharya" userId="f6143c2406e77667" providerId="LiveId" clId="{BAD0826F-35C1-4526-B7C8-64D29D7E9459}" dt="2025-10-18T07:32:57.938" v="2282" actId="1076"/>
          <ac:cxnSpMkLst>
            <pc:docMk/>
            <pc:sldMk cId="1778074068" sldId="284"/>
            <ac:cxnSpMk id="124" creationId="{6010BD20-B4D9-3036-6394-45D67947B0E1}"/>
          </ac:cxnSpMkLst>
        </pc:cxnChg>
      </pc:sldChg>
      <pc:sldChg chg="add del">
        <pc:chgData name="Samadrita Bhattacharya" userId="f6143c2406e77667" providerId="LiveId" clId="{BAD0826F-35C1-4526-B7C8-64D29D7E9459}" dt="2025-10-18T19:57:29.026" v="2896" actId="2696"/>
        <pc:sldMkLst>
          <pc:docMk/>
          <pc:sldMk cId="1752379993" sldId="285"/>
        </pc:sldMkLst>
      </pc:sldChg>
      <pc:sldChg chg="add del">
        <pc:chgData name="Samadrita Bhattacharya" userId="f6143c2406e77667" providerId="LiveId" clId="{BAD0826F-35C1-4526-B7C8-64D29D7E9459}" dt="2025-10-18T20:10:22.163" v="2925" actId="2696"/>
        <pc:sldMkLst>
          <pc:docMk/>
          <pc:sldMk cId="2348267442" sldId="286"/>
        </pc:sldMkLst>
      </pc:sldChg>
      <pc:sldChg chg="add del">
        <pc:chgData name="Samadrita Bhattacharya" userId="f6143c2406e77667" providerId="LiveId" clId="{BAD0826F-35C1-4526-B7C8-64D29D7E9459}" dt="2025-10-18T20:14:17.988" v="2992" actId="2696"/>
        <pc:sldMkLst>
          <pc:docMk/>
          <pc:sldMk cId="3108700836" sldId="287"/>
        </pc:sldMkLst>
      </pc:sldChg>
      <pc:sldChg chg="delSp modSp add mod ord">
        <pc:chgData name="Samadrita Bhattacharya" userId="f6143c2406e77667" providerId="LiveId" clId="{BAD0826F-35C1-4526-B7C8-64D29D7E9459}" dt="2025-10-18T20:25:11.703" v="3225" actId="14100"/>
        <pc:sldMkLst>
          <pc:docMk/>
          <pc:sldMk cId="2081274621" sldId="288"/>
        </pc:sldMkLst>
        <pc:spChg chg="mod">
          <ac:chgData name="Samadrita Bhattacharya" userId="f6143c2406e77667" providerId="LiveId" clId="{BAD0826F-35C1-4526-B7C8-64D29D7E9459}" dt="2025-10-18T20:25:11.703" v="3225" actId="14100"/>
          <ac:spMkLst>
            <pc:docMk/>
            <pc:sldMk cId="2081274621" sldId="288"/>
            <ac:spMk id="10" creationId="{04240C2E-D322-63C2-60FA-7BFB294008D7}"/>
          </ac:spMkLst>
        </pc:spChg>
        <pc:spChg chg="del mod">
          <ac:chgData name="Samadrita Bhattacharya" userId="f6143c2406e77667" providerId="LiveId" clId="{BAD0826F-35C1-4526-B7C8-64D29D7E9459}" dt="2025-10-18T20:19:03.544" v="3024" actId="478"/>
          <ac:spMkLst>
            <pc:docMk/>
            <pc:sldMk cId="2081274621" sldId="288"/>
            <ac:spMk id="60" creationId="{C4A23FEA-2674-767E-D0C7-9CA8CC802FDD}"/>
          </ac:spMkLst>
        </pc:spChg>
        <pc:spChg chg="mod">
          <ac:chgData name="Samadrita Bhattacharya" userId="f6143c2406e77667" providerId="LiveId" clId="{BAD0826F-35C1-4526-B7C8-64D29D7E9459}" dt="2025-10-18T20:16:35.578" v="3008" actId="1076"/>
          <ac:spMkLst>
            <pc:docMk/>
            <pc:sldMk cId="2081274621" sldId="288"/>
            <ac:spMk id="63" creationId="{BA1C53A7-9FA7-36A2-7C53-B286ED946548}"/>
          </ac:spMkLst>
        </pc:spChg>
        <pc:cxnChg chg="mod">
          <ac:chgData name="Samadrita Bhattacharya" userId="f6143c2406e77667" providerId="LiveId" clId="{BAD0826F-35C1-4526-B7C8-64D29D7E9459}" dt="2025-10-18T20:16:33.219" v="3002" actId="108"/>
          <ac:cxnSpMkLst>
            <pc:docMk/>
            <pc:sldMk cId="2081274621" sldId="288"/>
            <ac:cxnSpMk id="45" creationId="{AFA9ED55-8924-F86B-3972-E7FE669F7B8B}"/>
          </ac:cxnSpMkLst>
        </pc:cxnChg>
        <pc:cxnChg chg="mod">
          <ac:chgData name="Samadrita Bhattacharya" userId="f6143c2406e77667" providerId="LiveId" clId="{BAD0826F-35C1-4526-B7C8-64D29D7E9459}" dt="2025-10-18T20:16:33.595" v="3003" actId="108"/>
          <ac:cxnSpMkLst>
            <pc:docMk/>
            <pc:sldMk cId="2081274621" sldId="288"/>
            <ac:cxnSpMk id="51" creationId="{6C3A62CA-2506-FFD3-C65A-D93874AF2703}"/>
          </ac:cxnSpMkLst>
        </pc:cxnChg>
        <pc:cxnChg chg="mod">
          <ac:chgData name="Samadrita Bhattacharya" userId="f6143c2406e77667" providerId="LiveId" clId="{BAD0826F-35C1-4526-B7C8-64D29D7E9459}" dt="2025-10-18T20:16:36.536" v="3010" actId="108"/>
          <ac:cxnSpMkLst>
            <pc:docMk/>
            <pc:sldMk cId="2081274621" sldId="288"/>
            <ac:cxnSpMk id="54" creationId="{AE260CAA-3F2D-95F2-75C3-9F1059C99261}"/>
          </ac:cxnSpMkLst>
        </pc:cxnChg>
        <pc:cxnChg chg="mod">
          <ac:chgData name="Samadrita Bhattacharya" userId="f6143c2406e77667" providerId="LiveId" clId="{BAD0826F-35C1-4526-B7C8-64D29D7E9459}" dt="2025-10-18T20:16:36.034" v="3009" actId="108"/>
          <ac:cxnSpMkLst>
            <pc:docMk/>
            <pc:sldMk cId="2081274621" sldId="288"/>
            <ac:cxnSpMk id="55" creationId="{A15295AF-D53F-76AE-25F4-729176D124A6}"/>
          </ac:cxnSpMkLst>
        </pc:cxnChg>
      </pc:sldChg>
      <pc:sldChg chg="addSp delSp modSp new mod chgLayout">
        <pc:chgData name="Samadrita Bhattacharya" userId="f6143c2406e77667" providerId="LiveId" clId="{BAD0826F-35C1-4526-B7C8-64D29D7E9459}" dt="2025-10-18T23:27:05.852" v="5166" actId="20577"/>
        <pc:sldMkLst>
          <pc:docMk/>
          <pc:sldMk cId="3104405842" sldId="289"/>
        </pc:sldMkLst>
        <pc:spChg chg="del mod ord">
          <ac:chgData name="Samadrita Bhattacharya" userId="f6143c2406e77667" providerId="LiveId" clId="{BAD0826F-35C1-4526-B7C8-64D29D7E9459}" dt="2025-10-18T22:57:46.937" v="4041" actId="700"/>
          <ac:spMkLst>
            <pc:docMk/>
            <pc:sldMk cId="3104405842" sldId="289"/>
            <ac:spMk id="2" creationId="{647D13F3-A3E7-F7D1-E00F-E9133E703E25}"/>
          </ac:spMkLst>
        </pc:spChg>
        <pc:spChg chg="del mod ord">
          <ac:chgData name="Samadrita Bhattacharya" userId="f6143c2406e77667" providerId="LiveId" clId="{BAD0826F-35C1-4526-B7C8-64D29D7E9459}" dt="2025-10-18T22:57:46.937" v="4041" actId="700"/>
          <ac:spMkLst>
            <pc:docMk/>
            <pc:sldMk cId="3104405842" sldId="289"/>
            <ac:spMk id="3" creationId="{32F6260B-23C2-E889-988F-3B8E4CF9CF00}"/>
          </ac:spMkLst>
        </pc:spChg>
        <pc:spChg chg="del">
          <ac:chgData name="Samadrita Bhattacharya" userId="f6143c2406e77667" providerId="LiveId" clId="{BAD0826F-35C1-4526-B7C8-64D29D7E9459}" dt="2025-10-18T22:57:46.937" v="4041" actId="700"/>
          <ac:spMkLst>
            <pc:docMk/>
            <pc:sldMk cId="3104405842" sldId="289"/>
            <ac:spMk id="4" creationId="{F4092D4F-5BFE-4212-6292-75A1FC0D106E}"/>
          </ac:spMkLst>
        </pc:spChg>
        <pc:spChg chg="mod ord">
          <ac:chgData name="Samadrita Bhattacharya" userId="f6143c2406e77667" providerId="LiveId" clId="{BAD0826F-35C1-4526-B7C8-64D29D7E9459}" dt="2025-10-18T22:57:52.567" v="4042" actId="700"/>
          <ac:spMkLst>
            <pc:docMk/>
            <pc:sldMk cId="3104405842" sldId="289"/>
            <ac:spMk id="5" creationId="{1DBBAB89-DE2B-07F9-158C-4BE8B4075418}"/>
          </ac:spMkLst>
        </pc:spChg>
        <pc:spChg chg="mod ord">
          <ac:chgData name="Samadrita Bhattacharya" userId="f6143c2406e77667" providerId="LiveId" clId="{BAD0826F-35C1-4526-B7C8-64D29D7E9459}" dt="2025-10-18T22:57:52.567" v="4042" actId="700"/>
          <ac:spMkLst>
            <pc:docMk/>
            <pc:sldMk cId="3104405842" sldId="289"/>
            <ac:spMk id="6" creationId="{AA11CCA9-867E-1AC1-310D-D2860A3FA806}"/>
          </ac:spMkLst>
        </pc:spChg>
        <pc:spChg chg="add del mod ord">
          <ac:chgData name="Samadrita Bhattacharya" userId="f6143c2406e77667" providerId="LiveId" clId="{BAD0826F-35C1-4526-B7C8-64D29D7E9459}" dt="2025-10-18T22:57:52.567" v="4042" actId="700"/>
          <ac:spMkLst>
            <pc:docMk/>
            <pc:sldMk cId="3104405842" sldId="289"/>
            <ac:spMk id="7" creationId="{8F00593E-6045-8F5F-A6B7-7D6EECA99F31}"/>
          </ac:spMkLst>
        </pc:spChg>
        <pc:spChg chg="add del mod ord">
          <ac:chgData name="Samadrita Bhattacharya" userId="f6143c2406e77667" providerId="LiveId" clId="{BAD0826F-35C1-4526-B7C8-64D29D7E9459}" dt="2025-10-18T22:57:52.567" v="4042" actId="700"/>
          <ac:spMkLst>
            <pc:docMk/>
            <pc:sldMk cId="3104405842" sldId="289"/>
            <ac:spMk id="8" creationId="{753902C4-D165-2EF9-F4E8-BFC3E311D402}"/>
          </ac:spMkLst>
        </pc:spChg>
        <pc:spChg chg="add mod ord">
          <ac:chgData name="Samadrita Bhattacharya" userId="f6143c2406e77667" providerId="LiveId" clId="{BAD0826F-35C1-4526-B7C8-64D29D7E9459}" dt="2025-10-18T23:05:43.131" v="4263" actId="20577"/>
          <ac:spMkLst>
            <pc:docMk/>
            <pc:sldMk cId="3104405842" sldId="289"/>
            <ac:spMk id="9" creationId="{FB1EB11F-50C8-3E3B-72BA-3E22EFBBBA66}"/>
          </ac:spMkLst>
        </pc:spChg>
        <pc:spChg chg="add mod ord">
          <ac:chgData name="Samadrita Bhattacharya" userId="f6143c2406e77667" providerId="LiveId" clId="{BAD0826F-35C1-4526-B7C8-64D29D7E9459}" dt="2025-10-18T23:27:05.852" v="5166" actId="20577"/>
          <ac:spMkLst>
            <pc:docMk/>
            <pc:sldMk cId="3104405842" sldId="289"/>
            <ac:spMk id="10" creationId="{A8B62B38-E46C-6999-F5D3-61BAB5FB8AA4}"/>
          </ac:spMkLst>
        </pc:spChg>
      </pc:sldChg>
      <pc:sldChg chg="modSp add del mod">
        <pc:chgData name="Samadrita Bhattacharya" userId="f6143c2406e77667" providerId="LiveId" clId="{BAD0826F-35C1-4526-B7C8-64D29D7E9459}" dt="2025-10-18T23:30:38.137" v="5205" actId="2696"/>
        <pc:sldMkLst>
          <pc:docMk/>
          <pc:sldMk cId="1966803148" sldId="290"/>
        </pc:sldMkLst>
        <pc:spChg chg="mod">
          <ac:chgData name="Samadrita Bhattacharya" userId="f6143c2406e77667" providerId="LiveId" clId="{BAD0826F-35C1-4526-B7C8-64D29D7E9459}" dt="2025-10-18T23:30:16.107" v="5204" actId="20577"/>
          <ac:spMkLst>
            <pc:docMk/>
            <pc:sldMk cId="1966803148" sldId="290"/>
            <ac:spMk id="9" creationId="{1158E304-E646-5799-4F85-D51263121390}"/>
          </ac:spMkLst>
        </pc:spChg>
        <pc:spChg chg="mod">
          <ac:chgData name="Samadrita Bhattacharya" userId="f6143c2406e77667" providerId="LiveId" clId="{BAD0826F-35C1-4526-B7C8-64D29D7E9459}" dt="2025-10-18T23:28:00.549" v="5178" actId="20577"/>
          <ac:spMkLst>
            <pc:docMk/>
            <pc:sldMk cId="1966803148" sldId="290"/>
            <ac:spMk id="10" creationId="{6D83B05E-3590-6F96-9F6D-1E01E7396531}"/>
          </ac:spMkLst>
        </pc:spChg>
      </pc:sldChg>
      <pc:sldChg chg="delSp modSp add mod ord delDesignElem chgLayout">
        <pc:chgData name="Samadrita Bhattacharya" userId="f6143c2406e77667" providerId="LiveId" clId="{BAD0826F-35C1-4526-B7C8-64D29D7E9459}" dt="2025-10-18T23:35:31.974" v="5221" actId="114"/>
        <pc:sldMkLst>
          <pc:docMk/>
          <pc:sldMk cId="921536772" sldId="291"/>
        </pc:sldMkLst>
        <pc:spChg chg="mod ord">
          <ac:chgData name="Samadrita Bhattacharya" userId="f6143c2406e77667" providerId="LiveId" clId="{BAD0826F-35C1-4526-B7C8-64D29D7E9459}" dt="2025-10-18T23:30:09.824" v="5203" actId="20577"/>
          <ac:spMkLst>
            <pc:docMk/>
            <pc:sldMk cId="921536772" sldId="291"/>
            <ac:spMk id="2" creationId="{82EFD4A1-B012-1024-8F02-E28857910049}"/>
          </ac:spMkLst>
        </pc:spChg>
        <pc:spChg chg="del">
          <ac:chgData name="Samadrita Bhattacharya" userId="f6143c2406e77667" providerId="LiveId" clId="{BAD0826F-35C1-4526-B7C8-64D29D7E9459}" dt="2025-10-18T23:29:33.590" v="5187" actId="478"/>
          <ac:spMkLst>
            <pc:docMk/>
            <pc:sldMk cId="921536772" sldId="291"/>
            <ac:spMk id="3" creationId="{5D310751-E3D6-CC4A-6C01-6C40B78A31FC}"/>
          </ac:spMkLst>
        </pc:spChg>
        <pc:spChg chg="mod ord">
          <ac:chgData name="Samadrita Bhattacharya" userId="f6143c2406e77667" providerId="LiveId" clId="{BAD0826F-35C1-4526-B7C8-64D29D7E9459}" dt="2025-10-18T23:29:25.830" v="5184" actId="700"/>
          <ac:spMkLst>
            <pc:docMk/>
            <pc:sldMk cId="921536772" sldId="291"/>
            <ac:spMk id="9" creationId="{7232923D-8DF8-46E7-6220-B8CF9B6E7024}"/>
          </ac:spMkLst>
        </pc:spChg>
        <pc:spChg chg="mod ord">
          <ac:chgData name="Samadrita Bhattacharya" userId="f6143c2406e77667" providerId="LiveId" clId="{BAD0826F-35C1-4526-B7C8-64D29D7E9459}" dt="2025-10-18T23:35:31.974" v="5221" actId="114"/>
          <ac:spMkLst>
            <pc:docMk/>
            <pc:sldMk cId="921536772" sldId="291"/>
            <ac:spMk id="10" creationId="{65481FC6-F658-CEED-4FC5-C580CF5C91BB}"/>
          </ac:spMkLst>
        </pc:spChg>
        <pc:spChg chg="mod ord">
          <ac:chgData name="Samadrita Bhattacharya" userId="f6143c2406e77667" providerId="LiveId" clId="{BAD0826F-35C1-4526-B7C8-64D29D7E9459}" dt="2025-10-18T23:29:25.830" v="5184" actId="700"/>
          <ac:spMkLst>
            <pc:docMk/>
            <pc:sldMk cId="921536772" sldId="291"/>
            <ac:spMk id="15" creationId="{DC97A7E1-DD53-354A-ECA9-83090E184971}"/>
          </ac:spMkLst>
        </pc:spChg>
        <pc:spChg chg="del">
          <ac:chgData name="Samadrita Bhattacharya" userId="f6143c2406e77667" providerId="LiveId" clId="{BAD0826F-35C1-4526-B7C8-64D29D7E9459}" dt="2025-10-18T23:29:33.590" v="5187" actId="478"/>
          <ac:spMkLst>
            <pc:docMk/>
            <pc:sldMk cId="921536772" sldId="291"/>
            <ac:spMk id="17" creationId="{48ECE6F9-7C7C-8071-835D-F3B14A575FE7}"/>
          </ac:spMkLst>
        </pc:spChg>
        <pc:spChg chg="del">
          <ac:chgData name="Samadrita Bhattacharya" userId="f6143c2406e77667" providerId="LiveId" clId="{BAD0826F-35C1-4526-B7C8-64D29D7E9459}" dt="2025-10-18T23:29:42.636" v="5188" actId="478"/>
          <ac:spMkLst>
            <pc:docMk/>
            <pc:sldMk cId="921536772" sldId="291"/>
            <ac:spMk id="21" creationId="{3F3A7705-0C5D-C54B-2AFC-8E8DBB96BB77}"/>
          </ac:spMkLst>
        </pc:spChg>
        <pc:spChg chg="del">
          <ac:chgData name="Samadrita Bhattacharya" userId="f6143c2406e77667" providerId="LiveId" clId="{BAD0826F-35C1-4526-B7C8-64D29D7E9459}" dt="2025-10-18T23:29:33.590" v="5187" actId="478"/>
          <ac:spMkLst>
            <pc:docMk/>
            <pc:sldMk cId="921536772" sldId="291"/>
            <ac:spMk id="24" creationId="{BC623D1A-8BEB-BE41-9F88-6ADFA5C4A453}"/>
          </ac:spMkLst>
        </pc:spChg>
        <pc:spChg chg="del">
          <ac:chgData name="Samadrita Bhattacharya" userId="f6143c2406e77667" providerId="LiveId" clId="{BAD0826F-35C1-4526-B7C8-64D29D7E9459}" dt="2025-10-18T23:29:33.590" v="5187" actId="478"/>
          <ac:spMkLst>
            <pc:docMk/>
            <pc:sldMk cId="921536772" sldId="291"/>
            <ac:spMk id="58" creationId="{6EF5FF40-CB19-43D9-ED54-4EFD4D383856}"/>
          </ac:spMkLst>
        </pc:spChg>
        <pc:spChg chg="del">
          <ac:chgData name="Samadrita Bhattacharya" userId="f6143c2406e77667" providerId="LiveId" clId="{BAD0826F-35C1-4526-B7C8-64D29D7E9459}" dt="2025-10-18T23:29:33.590" v="5187" actId="478"/>
          <ac:spMkLst>
            <pc:docMk/>
            <pc:sldMk cId="921536772" sldId="291"/>
            <ac:spMk id="61" creationId="{1C29B3C8-6485-6EEB-ECDB-5DC2CAD3AB39}"/>
          </ac:spMkLst>
        </pc:spChg>
        <pc:spChg chg="del">
          <ac:chgData name="Samadrita Bhattacharya" userId="f6143c2406e77667" providerId="LiveId" clId="{BAD0826F-35C1-4526-B7C8-64D29D7E9459}" dt="2025-10-18T23:29:33.590" v="5187" actId="478"/>
          <ac:spMkLst>
            <pc:docMk/>
            <pc:sldMk cId="921536772" sldId="291"/>
            <ac:spMk id="62" creationId="{E0915247-31CC-11B3-8ACE-DD7414DA3CAB}"/>
          </ac:spMkLst>
        </pc:spChg>
        <pc:spChg chg="del">
          <ac:chgData name="Samadrita Bhattacharya" userId="f6143c2406e77667" providerId="LiveId" clId="{BAD0826F-35C1-4526-B7C8-64D29D7E9459}" dt="2025-10-18T23:29:33.590" v="5187" actId="478"/>
          <ac:spMkLst>
            <pc:docMk/>
            <pc:sldMk cId="921536772" sldId="291"/>
            <ac:spMk id="63" creationId="{EE60B865-6799-0B7A-CD0F-EAB47BCCB189}"/>
          </ac:spMkLst>
        </pc:spChg>
        <pc:spChg chg="del">
          <ac:chgData name="Samadrita Bhattacharya" userId="f6143c2406e77667" providerId="LiveId" clId="{BAD0826F-35C1-4526-B7C8-64D29D7E9459}" dt="2025-10-18T23:29:33.590" v="5187" actId="478"/>
          <ac:spMkLst>
            <pc:docMk/>
            <pc:sldMk cId="921536772" sldId="291"/>
            <ac:spMk id="65" creationId="{C6E6B271-9673-A134-CA0A-907599BFEE43}"/>
          </ac:spMkLst>
        </pc:spChg>
        <pc:spChg chg="del">
          <ac:chgData name="Samadrita Bhattacharya" userId="f6143c2406e77667" providerId="LiveId" clId="{BAD0826F-35C1-4526-B7C8-64D29D7E9459}" dt="2025-10-18T23:29:33.590" v="5187" actId="478"/>
          <ac:spMkLst>
            <pc:docMk/>
            <pc:sldMk cId="921536772" sldId="291"/>
            <ac:spMk id="67" creationId="{5DCFCDC5-2060-E3D9-A341-4C9A678AA1D1}"/>
          </ac:spMkLst>
        </pc:spChg>
        <pc:spChg chg="del">
          <ac:chgData name="Samadrita Bhattacharya" userId="f6143c2406e77667" providerId="LiveId" clId="{BAD0826F-35C1-4526-B7C8-64D29D7E9459}" dt="2025-10-18T23:29:33.590" v="5187" actId="478"/>
          <ac:spMkLst>
            <pc:docMk/>
            <pc:sldMk cId="921536772" sldId="291"/>
            <ac:spMk id="68" creationId="{E9AAC370-0A46-33E8-C8E5-3631B5866EE0}"/>
          </ac:spMkLst>
        </pc:spChg>
        <pc:spChg chg="del">
          <ac:chgData name="Samadrita Bhattacharya" userId="f6143c2406e77667" providerId="LiveId" clId="{BAD0826F-35C1-4526-B7C8-64D29D7E9459}" dt="2025-10-18T23:29:21.172" v="5182" actId="700"/>
          <ac:spMkLst>
            <pc:docMk/>
            <pc:sldMk cId="921536772" sldId="291"/>
            <ac:spMk id="90" creationId="{5622E30F-A3DB-3CD6-B99A-18A5310EFA4F}"/>
          </ac:spMkLst>
        </pc:spChg>
        <pc:spChg chg="del">
          <ac:chgData name="Samadrita Bhattacharya" userId="f6143c2406e77667" providerId="LiveId" clId="{BAD0826F-35C1-4526-B7C8-64D29D7E9459}" dt="2025-10-18T23:29:21.172" v="5182" actId="700"/>
          <ac:spMkLst>
            <pc:docMk/>
            <pc:sldMk cId="921536772" sldId="291"/>
            <ac:spMk id="92" creationId="{34BB3966-5508-AA4A-FB6D-3AFF44FF632C}"/>
          </ac:spMkLst>
        </pc:spChg>
        <pc:spChg chg="del">
          <ac:chgData name="Samadrita Bhattacharya" userId="f6143c2406e77667" providerId="LiveId" clId="{BAD0826F-35C1-4526-B7C8-64D29D7E9459}" dt="2025-10-18T23:29:21.172" v="5182" actId="700"/>
          <ac:spMkLst>
            <pc:docMk/>
            <pc:sldMk cId="921536772" sldId="291"/>
            <ac:spMk id="94" creationId="{82857ED4-1D90-026F-D4D4-C2B1B6231582}"/>
          </ac:spMkLst>
        </pc:spChg>
        <pc:picChg chg="del">
          <ac:chgData name="Samadrita Bhattacharya" userId="f6143c2406e77667" providerId="LiveId" clId="{BAD0826F-35C1-4526-B7C8-64D29D7E9459}" dt="2025-10-18T23:29:29.278" v="5186" actId="478"/>
          <ac:picMkLst>
            <pc:docMk/>
            <pc:sldMk cId="921536772" sldId="291"/>
            <ac:picMk id="57" creationId="{84139329-6584-9594-674C-4E1598D1F28F}"/>
          </ac:picMkLst>
        </pc:picChg>
      </pc:sldChg>
      <pc:sldMasterChg chg="setBg modSldLayout">
        <pc:chgData name="Samadrita Bhattacharya" userId="f6143c2406e77667" providerId="LiveId" clId="{BAD0826F-35C1-4526-B7C8-64D29D7E9459}" dt="2025-10-17T09:15:48.031" v="1322"/>
        <pc:sldMasterMkLst>
          <pc:docMk/>
          <pc:sldMasterMk cId="701515608" sldId="2147483660"/>
        </pc:sldMasterMkLst>
        <pc:sldLayoutChg chg="setBg">
          <pc:chgData name="Samadrita Bhattacharya" userId="f6143c2406e77667" providerId="LiveId" clId="{BAD0826F-35C1-4526-B7C8-64D29D7E9459}" dt="2025-10-17T09:15:48.031" v="1322"/>
          <pc:sldLayoutMkLst>
            <pc:docMk/>
            <pc:sldMasterMk cId="701515608" sldId="2147483660"/>
            <pc:sldLayoutMk cId="377962420" sldId="2147483661"/>
          </pc:sldLayoutMkLst>
        </pc:sldLayoutChg>
        <pc:sldLayoutChg chg="setBg">
          <pc:chgData name="Samadrita Bhattacharya" userId="f6143c2406e77667" providerId="LiveId" clId="{BAD0826F-35C1-4526-B7C8-64D29D7E9459}" dt="2025-10-17T09:15:48.031" v="1322"/>
          <pc:sldLayoutMkLst>
            <pc:docMk/>
            <pc:sldMasterMk cId="701515608" sldId="2147483660"/>
            <pc:sldLayoutMk cId="665941903" sldId="2147483663"/>
          </pc:sldLayoutMkLst>
        </pc:sldLayoutChg>
      </pc:sldMasterChg>
    </pc:docChg>
  </pc:docChgLst>
  <pc:docChgLst>
    <pc:chgData name="Guest User" providerId="Windows Live" clId="Web-{38E181DD-FC70-1188-6F8D-11AADDB4A53A}"/>
    <pc:docChg chg="addSld delSld modSld sldOrd">
      <pc:chgData name="Guest User" userId="" providerId="Windows Live" clId="Web-{38E181DD-FC70-1188-6F8D-11AADDB4A53A}" dt="2025-10-17T09:52:29.859" v="928" actId="20577"/>
      <pc:docMkLst>
        <pc:docMk/>
      </pc:docMkLst>
      <pc:sldChg chg="modSp">
        <pc:chgData name="Guest User" userId="" providerId="Windows Live" clId="Web-{38E181DD-FC70-1188-6F8D-11AADDB4A53A}" dt="2025-10-17T09:13:54.224" v="6" actId="20577"/>
        <pc:sldMkLst>
          <pc:docMk/>
          <pc:sldMk cId="107679821" sldId="261"/>
        </pc:sldMkLst>
        <pc:spChg chg="mod">
          <ac:chgData name="Guest User" userId="" providerId="Windows Live" clId="Web-{38E181DD-FC70-1188-6F8D-11AADDB4A53A}" dt="2025-10-17T09:13:54.224" v="6" actId="20577"/>
          <ac:spMkLst>
            <pc:docMk/>
            <pc:sldMk cId="107679821" sldId="261"/>
            <ac:spMk id="11" creationId="{2BF48369-1CB8-3C0F-1E04-BC5C1BD5FDCC}"/>
          </ac:spMkLst>
        </pc:spChg>
      </pc:sldChg>
      <pc:sldChg chg="modSp">
        <pc:chgData name="Guest User" userId="" providerId="Windows Live" clId="Web-{38E181DD-FC70-1188-6F8D-11AADDB4A53A}" dt="2025-10-17T09:13:18.177" v="3" actId="20577"/>
        <pc:sldMkLst>
          <pc:docMk/>
          <pc:sldMk cId="3745136551" sldId="272"/>
        </pc:sldMkLst>
        <pc:spChg chg="mod">
          <ac:chgData name="Guest User" userId="" providerId="Windows Live" clId="Web-{38E181DD-FC70-1188-6F8D-11AADDB4A53A}" dt="2025-10-17T09:13:18.177" v="3" actId="20577"/>
          <ac:spMkLst>
            <pc:docMk/>
            <pc:sldMk cId="3745136551" sldId="272"/>
            <ac:spMk id="3" creationId="{DA15A035-3F50-EC14-55D9-356CDCD44BCF}"/>
          </ac:spMkLst>
        </pc:spChg>
      </pc:sldChg>
      <pc:sldChg chg="modSp">
        <pc:chgData name="Guest User" userId="" providerId="Windows Live" clId="Web-{38E181DD-FC70-1188-6F8D-11AADDB4A53A}" dt="2025-10-17T09:40:48.048" v="804" actId="20577"/>
        <pc:sldMkLst>
          <pc:docMk/>
          <pc:sldMk cId="1799120912" sldId="273"/>
        </pc:sldMkLst>
        <pc:spChg chg="mod">
          <ac:chgData name="Guest User" userId="" providerId="Windows Live" clId="Web-{38E181DD-FC70-1188-6F8D-11AADDB4A53A}" dt="2025-10-17T09:40:48.048" v="804" actId="20577"/>
          <ac:spMkLst>
            <pc:docMk/>
            <pc:sldMk cId="1799120912" sldId="273"/>
            <ac:spMk id="3" creationId="{D698B4E1-5F4F-8E4F-97D2-0176CBCC4A51}"/>
          </ac:spMkLst>
        </pc:spChg>
      </pc:sldChg>
      <pc:sldChg chg="modSp">
        <pc:chgData name="Guest User" userId="" providerId="Windows Live" clId="Web-{38E181DD-FC70-1188-6F8D-11AADDB4A53A}" dt="2025-10-17T09:45:01.386" v="889" actId="20577"/>
        <pc:sldMkLst>
          <pc:docMk/>
          <pc:sldMk cId="2391069949" sldId="275"/>
        </pc:sldMkLst>
        <pc:spChg chg="mod">
          <ac:chgData name="Guest User" userId="" providerId="Windows Live" clId="Web-{38E181DD-FC70-1188-6F8D-11AADDB4A53A}" dt="2025-10-17T09:45:01.386" v="889" actId="20577"/>
          <ac:spMkLst>
            <pc:docMk/>
            <pc:sldMk cId="2391069949" sldId="275"/>
            <ac:spMk id="3" creationId="{51CF657B-2707-F8B3-B87F-90D5D70B0FE4}"/>
          </ac:spMkLst>
        </pc:spChg>
        <pc:spChg chg="mod">
          <ac:chgData name="Guest User" userId="" providerId="Windows Live" clId="Web-{38E181DD-FC70-1188-6F8D-11AADDB4A53A}" dt="2025-10-17T09:14:01.631" v="7" actId="20577"/>
          <ac:spMkLst>
            <pc:docMk/>
            <pc:sldMk cId="2391069949" sldId="275"/>
            <ac:spMk id="4" creationId="{8E4EAF10-30AA-F6B8-1CA8-5E9AC0B82111}"/>
          </ac:spMkLst>
        </pc:spChg>
      </pc:sldChg>
      <pc:sldChg chg="modSp">
        <pc:chgData name="Guest User" userId="" providerId="Windows Live" clId="Web-{38E181DD-FC70-1188-6F8D-11AADDB4A53A}" dt="2025-10-17T09:23:36.088" v="172" actId="20577"/>
        <pc:sldMkLst>
          <pc:docMk/>
          <pc:sldMk cId="3157006176" sldId="276"/>
        </pc:sldMkLst>
        <pc:spChg chg="mod">
          <ac:chgData name="Guest User" userId="" providerId="Windows Live" clId="Web-{38E181DD-FC70-1188-6F8D-11AADDB4A53A}" dt="2025-10-17T09:23:36.088" v="172" actId="20577"/>
          <ac:spMkLst>
            <pc:docMk/>
            <pc:sldMk cId="3157006176" sldId="276"/>
            <ac:spMk id="2" creationId="{848EFF4C-9A1E-DEB1-800B-A326356D3C16}"/>
          </ac:spMkLst>
        </pc:spChg>
        <pc:spChg chg="mod">
          <ac:chgData name="Guest User" userId="" providerId="Windows Live" clId="Web-{38E181DD-FC70-1188-6F8D-11AADDB4A53A}" dt="2025-10-17T09:14:18.256" v="9" actId="20577"/>
          <ac:spMkLst>
            <pc:docMk/>
            <pc:sldMk cId="3157006176" sldId="276"/>
            <ac:spMk id="4" creationId="{C45037DF-C33B-FB41-86F9-5E0CCD793088}"/>
          </ac:spMkLst>
        </pc:spChg>
      </pc:sldChg>
      <pc:sldChg chg="modSp">
        <pc:chgData name="Guest User" userId="" providerId="Windows Live" clId="Web-{38E181DD-FC70-1188-6F8D-11AADDB4A53A}" dt="2025-10-17T09:13:27.974" v="4" actId="20577"/>
        <pc:sldMkLst>
          <pc:docMk/>
          <pc:sldMk cId="3674581010" sldId="277"/>
        </pc:sldMkLst>
        <pc:spChg chg="mod">
          <ac:chgData name="Guest User" userId="" providerId="Windows Live" clId="Web-{38E181DD-FC70-1188-6F8D-11AADDB4A53A}" dt="2025-10-17T09:13:27.974" v="4" actId="20577"/>
          <ac:spMkLst>
            <pc:docMk/>
            <pc:sldMk cId="3674581010" sldId="277"/>
            <ac:spMk id="14" creationId="{476D8439-9DF1-3068-7783-A8D490534B6B}"/>
          </ac:spMkLst>
        </pc:spChg>
      </pc:sldChg>
      <pc:sldChg chg="modSp">
        <pc:chgData name="Guest User" userId="" providerId="Windows Live" clId="Web-{38E181DD-FC70-1188-6F8D-11AADDB4A53A}" dt="2025-10-17T09:13:39.380" v="5" actId="20577"/>
        <pc:sldMkLst>
          <pc:docMk/>
          <pc:sldMk cId="2162128247" sldId="279"/>
        </pc:sldMkLst>
        <pc:spChg chg="mod">
          <ac:chgData name="Guest User" userId="" providerId="Windows Live" clId="Web-{38E181DD-FC70-1188-6F8D-11AADDB4A53A}" dt="2025-10-17T09:13:39.380" v="5" actId="20577"/>
          <ac:spMkLst>
            <pc:docMk/>
            <pc:sldMk cId="2162128247" sldId="279"/>
            <ac:spMk id="9" creationId="{72C7BDAB-4008-B196-A53C-5D66472FEA26}"/>
          </ac:spMkLst>
        </pc:spChg>
      </pc:sldChg>
      <pc:sldChg chg="modSp modTransition">
        <pc:chgData name="Guest User" userId="" providerId="Windows Live" clId="Web-{38E181DD-FC70-1188-6F8D-11AADDB4A53A}" dt="2025-10-17T09:21:52.880" v="144" actId="20577"/>
        <pc:sldMkLst>
          <pc:docMk/>
          <pc:sldMk cId="1119618074" sldId="280"/>
        </pc:sldMkLst>
        <pc:spChg chg="mod">
          <ac:chgData name="Guest User" userId="" providerId="Windows Live" clId="Web-{38E181DD-FC70-1188-6F8D-11AADDB4A53A}" dt="2025-10-17T09:18:02.461" v="35" actId="20577"/>
          <ac:spMkLst>
            <pc:docMk/>
            <pc:sldMk cId="1119618074" sldId="280"/>
            <ac:spMk id="2" creationId="{C68482AE-11DF-9D78-7CC8-DE5B9E0EA155}"/>
          </ac:spMkLst>
        </pc:spChg>
        <pc:spChg chg="mod">
          <ac:chgData name="Guest User" userId="" providerId="Windows Live" clId="Web-{38E181DD-FC70-1188-6F8D-11AADDB4A53A}" dt="2025-10-17T09:21:52.880" v="144" actId="20577"/>
          <ac:spMkLst>
            <pc:docMk/>
            <pc:sldMk cId="1119618074" sldId="280"/>
            <ac:spMk id="10" creationId="{189C518E-2319-DA1F-6139-675A0D782324}"/>
          </ac:spMkLst>
        </pc:spChg>
      </pc:sldChg>
      <pc:sldChg chg="modSp">
        <pc:chgData name="Guest User" userId="" providerId="Windows Live" clId="Web-{38E181DD-FC70-1188-6F8D-11AADDB4A53A}" dt="2025-10-17T09:15:13.569" v="26" actId="20577"/>
        <pc:sldMkLst>
          <pc:docMk/>
          <pc:sldMk cId="1534873002" sldId="280"/>
        </pc:sldMkLst>
        <pc:spChg chg="mod">
          <ac:chgData name="Guest User" userId="" providerId="Windows Live" clId="Web-{38E181DD-FC70-1188-6F8D-11AADDB4A53A}" dt="2025-10-17T09:15:13.569" v="26" actId="20577"/>
          <ac:spMkLst>
            <pc:docMk/>
            <pc:sldMk cId="1534873002" sldId="280"/>
            <ac:spMk id="2" creationId="{0E22B118-9845-A2B6-F83F-FD601BFA7DC3}"/>
          </ac:spMkLst>
        </pc:spChg>
      </pc:sldChg>
      <pc:sldChg chg="addSp modSp add ord replId modTransition">
        <pc:chgData name="Guest User" userId="" providerId="Windows Live" clId="Web-{38E181DD-FC70-1188-6F8D-11AADDB4A53A}" dt="2025-10-17T09:42:55.286" v="882" actId="20577"/>
        <pc:sldMkLst>
          <pc:docMk/>
          <pc:sldMk cId="1274474051" sldId="281"/>
        </pc:sldMkLst>
        <pc:spChg chg="mod">
          <ac:chgData name="Guest User" userId="" providerId="Windows Live" clId="Web-{38E181DD-FC70-1188-6F8D-11AADDB4A53A}" dt="2025-10-17T09:23:47.026" v="181" actId="20577"/>
          <ac:spMkLst>
            <pc:docMk/>
            <pc:sldMk cId="1274474051" sldId="281"/>
            <ac:spMk id="2" creationId="{F8922BDA-6334-C73D-8E39-33B35176C3C4}"/>
          </ac:spMkLst>
        </pc:spChg>
        <pc:spChg chg="add mod">
          <ac:chgData name="Guest User" userId="" providerId="Windows Live" clId="Web-{38E181DD-FC70-1188-6F8D-11AADDB4A53A}" dt="2025-10-17T09:42:55.286" v="882" actId="20577"/>
          <ac:spMkLst>
            <pc:docMk/>
            <pc:sldMk cId="1274474051" sldId="281"/>
            <ac:spMk id="3" creationId="{A01AA9D8-9804-AADD-3E91-02C2B87B09C9}"/>
          </ac:spMkLst>
        </pc:spChg>
        <pc:spChg chg="mod">
          <ac:chgData name="Guest User" userId="" providerId="Windows Live" clId="Web-{38E181DD-FC70-1188-6F8D-11AADDB4A53A}" dt="2025-10-17T09:24:45.746" v="184" actId="20577"/>
          <ac:spMkLst>
            <pc:docMk/>
            <pc:sldMk cId="1274474051" sldId="281"/>
            <ac:spMk id="10" creationId="{9156A7C6-6718-F76A-B8DA-0B0FF67180C1}"/>
          </ac:spMkLst>
        </pc:spChg>
      </pc:sldChg>
      <pc:sldChg chg="addSp delSp modSp add del replId modTransition">
        <pc:chgData name="Guest User" userId="" providerId="Windows Live" clId="Web-{38E181DD-FC70-1188-6F8D-11AADDB4A53A}" dt="2025-10-17T09:26:51.531" v="235"/>
        <pc:sldMkLst>
          <pc:docMk/>
          <pc:sldMk cId="1397406201" sldId="282"/>
        </pc:sldMkLst>
        <pc:spChg chg="mod">
          <ac:chgData name="Guest User" userId="" providerId="Windows Live" clId="Web-{38E181DD-FC70-1188-6F8D-11AADDB4A53A}" dt="2025-10-17T09:25:01.106" v="202" actId="20577"/>
          <ac:spMkLst>
            <pc:docMk/>
            <pc:sldMk cId="1397406201" sldId="282"/>
            <ac:spMk id="2" creationId="{56CC1813-5ACE-9482-2B0B-31AB5265C450}"/>
          </ac:spMkLst>
        </pc:spChg>
        <pc:spChg chg="add del mod">
          <ac:chgData name="Guest User" userId="" providerId="Windows Live" clId="Web-{38E181DD-FC70-1188-6F8D-11AADDB4A53A}" dt="2025-10-17T09:25:27.450" v="205"/>
          <ac:spMkLst>
            <pc:docMk/>
            <pc:sldMk cId="1397406201" sldId="282"/>
            <ac:spMk id="3" creationId="{7385D1C7-5110-77E7-1665-08D42A72D7EE}"/>
          </ac:spMkLst>
        </pc:spChg>
        <pc:spChg chg="mod">
          <ac:chgData name="Guest User" userId="" providerId="Windows Live" clId="Web-{38E181DD-FC70-1188-6F8D-11AADDB4A53A}" dt="2025-10-17T09:24:39.277" v="182" actId="20577"/>
          <ac:spMkLst>
            <pc:docMk/>
            <pc:sldMk cId="1397406201" sldId="282"/>
            <ac:spMk id="10" creationId="{84E05259-E4F4-2BB5-1358-4A17E7A7EB7F}"/>
          </ac:spMkLst>
        </pc:spChg>
        <pc:spChg chg="add mod">
          <ac:chgData name="Guest User" userId="" providerId="Windows Live" clId="Web-{38E181DD-FC70-1188-6F8D-11AADDB4A53A}" dt="2025-10-17T09:25:51.217" v="224" actId="20577"/>
          <ac:spMkLst>
            <pc:docMk/>
            <pc:sldMk cId="1397406201" sldId="282"/>
            <ac:spMk id="17" creationId="{B0CA7711-4422-77AC-9A19-D5D8394196A3}"/>
          </ac:spMkLst>
        </pc:spChg>
      </pc:sldChg>
      <pc:sldChg chg="add replId">
        <pc:chgData name="Guest User" userId="" providerId="Windows Live" clId="Web-{38E181DD-FC70-1188-6F8D-11AADDB4A53A}" dt="2025-10-17T09:26:49.155" v="234"/>
        <pc:sldMkLst>
          <pc:docMk/>
          <pc:sldMk cId="153644384" sldId="283"/>
        </pc:sldMkLst>
      </pc:sldChg>
      <pc:sldChg chg="modSp">
        <pc:chgData name="Guest User" userId="" providerId="Windows Live" clId="Web-{38E181DD-FC70-1188-6F8D-11AADDB4A53A}" dt="2025-10-17T09:52:29.859" v="928" actId="20577"/>
        <pc:sldMkLst>
          <pc:docMk/>
          <pc:sldMk cId="1778074068" sldId="284"/>
        </pc:sldMkLst>
        <pc:spChg chg="mod">
          <ac:chgData name="Guest User" userId="" providerId="Windows Live" clId="Web-{38E181DD-FC70-1188-6F8D-11AADDB4A53A}" dt="2025-10-17T09:52:29.859" v="928" actId="20577"/>
          <ac:spMkLst>
            <pc:docMk/>
            <pc:sldMk cId="1778074068" sldId="284"/>
            <ac:spMk id="3" creationId="{663AF39E-DCF2-2D1F-1D50-C94FC501D8C1}"/>
          </ac:spMkLst>
        </pc:spChg>
      </pc:sldChg>
    </pc:docChg>
  </pc:docChgLst>
  <pc:docChgLst>
    <pc:chgData name="Guest User" providerId="Windows Live" clId="Web-{65B6C1A4-8D09-C145-CDE3-BF8EF04EE23A}"/>
    <pc:docChg chg="modSld">
      <pc:chgData name="Guest User" userId="" providerId="Windows Live" clId="Web-{65B6C1A4-8D09-C145-CDE3-BF8EF04EE23A}" dt="2025-10-16T17:37:01.131" v="14" actId="20577"/>
      <pc:docMkLst>
        <pc:docMk/>
      </pc:docMkLst>
      <pc:sldChg chg="modSp">
        <pc:chgData name="Guest User" userId="" providerId="Windows Live" clId="Web-{65B6C1A4-8D09-C145-CDE3-BF8EF04EE23A}" dt="2025-10-16T17:37:01.131" v="14" actId="20577"/>
        <pc:sldMkLst>
          <pc:docMk/>
          <pc:sldMk cId="1546580382" sldId="257"/>
        </pc:sldMkLst>
        <pc:spChg chg="mod">
          <ac:chgData name="Guest User" userId="" providerId="Windows Live" clId="Web-{65B6C1A4-8D09-C145-CDE3-BF8EF04EE23A}" dt="2025-10-16T17:37:01.131" v="14" actId="20577"/>
          <ac:spMkLst>
            <pc:docMk/>
            <pc:sldMk cId="1546580382" sldId="257"/>
            <ac:spMk id="2" creationId="{A5C93519-6B29-1346-9FCB-0835B80531A4}"/>
          </ac:spMkLst>
        </pc:spChg>
      </pc:sldChg>
    </pc:docChg>
  </pc:docChgLst>
  <pc:docChgLst>
    <pc:chgData name="Guest User" providerId="Windows Live" clId="Web-{4B510D4B-308A-F877-DAA4-0972F98506F2}"/>
    <pc:docChg chg="modSld">
      <pc:chgData name="Guest User" userId="" providerId="Windows Live" clId="Web-{4B510D4B-308A-F877-DAA4-0972F98506F2}" dt="2025-10-16T21:06:56.873" v="484" actId="1076"/>
      <pc:docMkLst>
        <pc:docMk/>
      </pc:docMkLst>
      <pc:sldChg chg="modSp">
        <pc:chgData name="Guest User" userId="" providerId="Windows Live" clId="Web-{4B510D4B-308A-F877-DAA4-0972F98506F2}" dt="2025-10-16T20:50:04.595" v="175" actId="20577"/>
        <pc:sldMkLst>
          <pc:docMk/>
          <pc:sldMk cId="1546580382" sldId="257"/>
        </pc:sldMkLst>
        <pc:spChg chg="mod">
          <ac:chgData name="Guest User" userId="" providerId="Windows Live" clId="Web-{4B510D4B-308A-F877-DAA4-0972F98506F2}" dt="2025-10-16T20:46:55.555" v="28" actId="20577"/>
          <ac:spMkLst>
            <pc:docMk/>
            <pc:sldMk cId="1546580382" sldId="257"/>
            <ac:spMk id="2" creationId="{A5C93519-6B29-1346-9FCB-0835B80531A4}"/>
          </ac:spMkLst>
        </pc:spChg>
        <pc:spChg chg="mod">
          <ac:chgData name="Guest User" userId="" providerId="Windows Live" clId="Web-{4B510D4B-308A-F877-DAA4-0972F98506F2}" dt="2025-10-16T20:50:04.595" v="175" actId="20577"/>
          <ac:spMkLst>
            <pc:docMk/>
            <pc:sldMk cId="1546580382" sldId="257"/>
            <ac:spMk id="4" creationId="{6E661E49-0788-40C2-A5B6-638ADED71159}"/>
          </ac:spMkLst>
        </pc:spChg>
      </pc:sldChg>
      <pc:sldChg chg="addSp delSp modSp">
        <pc:chgData name="Guest User" userId="" providerId="Windows Live" clId="Web-{4B510D4B-308A-F877-DAA4-0972F98506F2}" dt="2025-10-16T21:06:56.873" v="484" actId="1076"/>
        <pc:sldMkLst>
          <pc:docMk/>
          <pc:sldMk cId="107679821" sldId="261"/>
        </pc:sldMkLst>
        <pc:spChg chg="mod">
          <ac:chgData name="Guest User" userId="" providerId="Windows Live" clId="Web-{4B510D4B-308A-F877-DAA4-0972F98506F2}" dt="2025-10-16T20:58:35.730" v="191" actId="14100"/>
          <ac:spMkLst>
            <pc:docMk/>
            <pc:sldMk cId="107679821" sldId="261"/>
            <ac:spMk id="2" creationId="{23F6D5E8-15CF-4755-910B-1B5A1E777357}"/>
          </ac:spMkLst>
        </pc:spChg>
        <pc:spChg chg="add mod">
          <ac:chgData name="Guest User" userId="" providerId="Windows Live" clId="Web-{4B510D4B-308A-F877-DAA4-0972F98506F2}" dt="2025-10-16T21:06:56.873" v="484" actId="1076"/>
          <ac:spMkLst>
            <pc:docMk/>
            <pc:sldMk cId="107679821" sldId="261"/>
            <ac:spMk id="9" creationId="{F24E9E25-3980-F6BD-FC42-8D635E2F66C5}"/>
          </ac:spMkLst>
        </pc:spChg>
        <pc:spChg chg="mod">
          <ac:chgData name="Guest User" userId="" providerId="Windows Live" clId="Web-{4B510D4B-308A-F877-DAA4-0972F98506F2}" dt="2025-10-16T21:04:17.565" v="429" actId="20577"/>
          <ac:spMkLst>
            <pc:docMk/>
            <pc:sldMk cId="107679821" sldId="261"/>
            <ac:spMk id="10" creationId="{70E40BEA-58DA-2CF7-C4EC-BCC7322B6AF6}"/>
          </ac:spMkLst>
        </pc:spChg>
        <pc:cxnChg chg="mod">
          <ac:chgData name="Guest User" userId="" providerId="Windows Live" clId="Web-{4B510D4B-308A-F877-DAA4-0972F98506F2}" dt="2025-10-16T20:57:00.430" v="185"/>
          <ac:cxnSpMkLst>
            <pc:docMk/>
            <pc:sldMk cId="107679821" sldId="261"/>
            <ac:cxnSpMk id="13" creationId="{DE0574D9-A74F-D0CC-FB36-22878FBABABC}"/>
          </ac:cxnSpMkLst>
        </pc:cxnChg>
        <pc:cxnChg chg="mod">
          <ac:chgData name="Guest User" userId="" providerId="Windows Live" clId="Web-{4B510D4B-308A-F877-DAA4-0972F98506F2}" dt="2025-10-16T20:57:08.728" v="186"/>
          <ac:cxnSpMkLst>
            <pc:docMk/>
            <pc:sldMk cId="107679821" sldId="261"/>
            <ac:cxnSpMk id="14" creationId="{F6BF4AF0-8A21-F8D0-8B3D-9C388A19CAC3}"/>
          </ac:cxnSpMkLst>
        </pc:cxnChg>
        <pc:cxnChg chg="mod">
          <ac:chgData name="Guest User" userId="" providerId="Windows Live" clId="Web-{4B510D4B-308A-F877-DAA4-0972F98506F2}" dt="2025-10-16T20:57:16.290" v="187"/>
          <ac:cxnSpMkLst>
            <pc:docMk/>
            <pc:sldMk cId="107679821" sldId="261"/>
            <ac:cxnSpMk id="19" creationId="{06C74999-52CD-0B0E-F8DD-4539882E3DA2}"/>
          </ac:cxnSpMkLst>
        </pc:cxnChg>
        <pc:cxnChg chg="add mod">
          <ac:chgData name="Guest User" userId="" providerId="Windows Live" clId="Web-{4B510D4B-308A-F877-DAA4-0972F98506F2}" dt="2025-10-16T20:58:08.948" v="189" actId="14100"/>
          <ac:cxnSpMkLst>
            <pc:docMk/>
            <pc:sldMk cId="107679821" sldId="261"/>
            <ac:cxnSpMk id="108" creationId="{1A965FBD-6A59-C441-CB82-AAFED99836F1}"/>
          </ac:cxnSpMkLst>
        </pc:cxnChg>
      </pc:sldChg>
    </pc:docChg>
  </pc:docChgLst>
  <pc:docChgLst>
    <pc:chgData name="Guest User" providerId="Windows Live" clId="Web-{4318C7D2-7185-96CE-0C60-BBD236FE5180}"/>
    <pc:docChg chg="addSld delSld modSld sldOrd">
      <pc:chgData name="Guest User" userId="" providerId="Windows Live" clId="Web-{4318C7D2-7185-96CE-0C60-BBD236FE5180}" dt="2025-10-16T22:02:46.545" v="413"/>
      <pc:docMkLst>
        <pc:docMk/>
      </pc:docMkLst>
      <pc:sldChg chg="modSp">
        <pc:chgData name="Guest User" userId="" providerId="Windows Live" clId="Web-{4318C7D2-7185-96CE-0C60-BBD236FE5180}" dt="2025-10-16T21:16:00.774" v="28" actId="1076"/>
        <pc:sldMkLst>
          <pc:docMk/>
          <pc:sldMk cId="107679821" sldId="261"/>
        </pc:sldMkLst>
        <pc:picChg chg="mod">
          <ac:chgData name="Guest User" userId="" providerId="Windows Live" clId="Web-{4318C7D2-7185-96CE-0C60-BBD236FE5180}" dt="2025-10-16T21:16:00.774" v="28" actId="1076"/>
          <ac:picMkLst>
            <pc:docMk/>
            <pc:sldMk cId="107679821" sldId="261"/>
            <ac:picMk id="147" creationId="{14D6D949-7D6E-CC5B-FCD1-EEA0DDAE19C4}"/>
          </ac:picMkLst>
        </pc:picChg>
      </pc:sldChg>
      <pc:sldChg chg="addSp delSp modSp">
        <pc:chgData name="Guest User" userId="" providerId="Windows Live" clId="Web-{4318C7D2-7185-96CE-0C60-BBD236FE5180}" dt="2025-10-16T21:41:48.611" v="279" actId="20577"/>
        <pc:sldMkLst>
          <pc:docMk/>
          <pc:sldMk cId="258276550" sldId="274"/>
        </pc:sldMkLst>
        <pc:spChg chg="mod">
          <ac:chgData name="Guest User" userId="" providerId="Windows Live" clId="Web-{4318C7D2-7185-96CE-0C60-BBD236FE5180}" dt="2025-10-16T21:41:48.611" v="279" actId="20577"/>
          <ac:spMkLst>
            <pc:docMk/>
            <pc:sldMk cId="258276550" sldId="274"/>
            <ac:spMk id="2" creationId="{DE1565A9-E3E7-2247-D733-8A2EE0DBD594}"/>
          </ac:spMkLst>
        </pc:spChg>
        <pc:spChg chg="mod">
          <ac:chgData name="Guest User" userId="" providerId="Windows Live" clId="Web-{4318C7D2-7185-96CE-0C60-BBD236FE5180}" dt="2025-10-16T21:22:52.103" v="142" actId="20577"/>
          <ac:spMkLst>
            <pc:docMk/>
            <pc:sldMk cId="258276550" sldId="274"/>
            <ac:spMk id="10" creationId="{FA6840F8-700D-B2F7-9463-09E9D601CDB8}"/>
          </ac:spMkLst>
        </pc:spChg>
        <pc:picChg chg="mod">
          <ac:chgData name="Guest User" userId="" providerId="Windows Live" clId="Web-{4318C7D2-7185-96CE-0C60-BBD236FE5180}" dt="2025-10-16T21:18:09.327" v="39" actId="1076"/>
          <ac:picMkLst>
            <pc:docMk/>
            <pc:sldMk cId="258276550" sldId="274"/>
            <ac:picMk id="37" creationId="{88A446BE-A0F9-2F99-3CA5-3FA6E66D7A40}"/>
          </ac:picMkLst>
        </pc:picChg>
        <pc:cxnChg chg="add mod">
          <ac:chgData name="Guest User" userId="" providerId="Windows Live" clId="Web-{4318C7D2-7185-96CE-0C60-BBD236FE5180}" dt="2025-10-16T21:20:49.318" v="43" actId="14100"/>
          <ac:cxnSpMkLst>
            <pc:docMk/>
            <pc:sldMk cId="258276550" sldId="274"/>
            <ac:cxnSpMk id="14" creationId="{00580247-D32A-CDCD-0067-0E1D5471DA9E}"/>
          </ac:cxnSpMkLst>
        </pc:cxnChg>
        <pc:cxnChg chg="mod">
          <ac:chgData name="Guest User" userId="" providerId="Windows Live" clId="Web-{4318C7D2-7185-96CE-0C60-BBD236FE5180}" dt="2025-10-16T21:28:20.387" v="163"/>
          <ac:cxnSpMkLst>
            <pc:docMk/>
            <pc:sldMk cId="258276550" sldId="274"/>
            <ac:cxnSpMk id="21" creationId="{B9894FA0-C78D-C0E3-141E-0CE6A4729226}"/>
          </ac:cxnSpMkLst>
        </pc:cxnChg>
        <pc:cxnChg chg="mod">
          <ac:chgData name="Guest User" userId="" providerId="Windows Live" clId="Web-{4318C7D2-7185-96CE-0C60-BBD236FE5180}" dt="2025-10-16T21:28:12.153" v="162"/>
          <ac:cxnSpMkLst>
            <pc:docMk/>
            <pc:sldMk cId="258276550" sldId="274"/>
            <ac:cxnSpMk id="25" creationId="{02B59BA3-6DE9-8DE3-8B5A-F01BE951884A}"/>
          </ac:cxnSpMkLst>
        </pc:cxnChg>
        <pc:cxnChg chg="mod">
          <ac:chgData name="Guest User" userId="" providerId="Windows Live" clId="Web-{4318C7D2-7185-96CE-0C60-BBD236FE5180}" dt="2025-10-16T21:28:06.825" v="161"/>
          <ac:cxnSpMkLst>
            <pc:docMk/>
            <pc:sldMk cId="258276550" sldId="274"/>
            <ac:cxnSpMk id="26" creationId="{908B888E-DB92-037A-9474-DEFA3FF2F339}"/>
          </ac:cxnSpMkLst>
        </pc:cxnChg>
        <pc:cxnChg chg="mod">
          <ac:chgData name="Guest User" userId="" providerId="Windows Live" clId="Web-{4318C7D2-7185-96CE-0C60-BBD236FE5180}" dt="2025-10-16T21:27:56.043" v="160"/>
          <ac:cxnSpMkLst>
            <pc:docMk/>
            <pc:sldMk cId="258276550" sldId="274"/>
            <ac:cxnSpMk id="32" creationId="{395B91B8-7900-D043-C8F0-5BA57964D0F5}"/>
          </ac:cxnSpMkLst>
        </pc:cxnChg>
        <pc:cxnChg chg="mod">
          <ac:chgData name="Guest User" userId="" providerId="Windows Live" clId="Web-{4318C7D2-7185-96CE-0C60-BBD236FE5180}" dt="2025-10-16T21:28:44.497" v="168"/>
          <ac:cxnSpMkLst>
            <pc:docMk/>
            <pc:sldMk cId="258276550" sldId="274"/>
            <ac:cxnSpMk id="36" creationId="{2AB1A347-3F25-6227-10B4-E921A029CF06}"/>
          </ac:cxnSpMkLst>
        </pc:cxnChg>
      </pc:sldChg>
      <pc:sldChg chg="delSp modSp new mod modClrScheme chgLayout">
        <pc:chgData name="Guest User" userId="" providerId="Windows Live" clId="Web-{4318C7D2-7185-96CE-0C60-BBD236FE5180}" dt="2025-10-16T21:11:51.873" v="14" actId="20577"/>
        <pc:sldMkLst>
          <pc:docMk/>
          <pc:sldMk cId="2391069949" sldId="275"/>
        </pc:sldMkLst>
        <pc:spChg chg="mod ord">
          <ac:chgData name="Guest User" userId="" providerId="Windows Live" clId="Web-{4318C7D2-7185-96CE-0C60-BBD236FE5180}" dt="2025-10-16T21:11:49.092" v="13" actId="20577"/>
          <ac:spMkLst>
            <pc:docMk/>
            <pc:sldMk cId="2391069949" sldId="275"/>
            <ac:spMk id="2" creationId="{3317F8C6-4573-B43F-163E-C9D89B0264DB}"/>
          </ac:spMkLst>
        </pc:spChg>
        <pc:spChg chg="mod ord">
          <ac:chgData name="Guest User" userId="" providerId="Windows Live" clId="Web-{4318C7D2-7185-96CE-0C60-BBD236FE5180}" dt="2025-10-16T21:11:51.873" v="14" actId="20577"/>
          <ac:spMkLst>
            <pc:docMk/>
            <pc:sldMk cId="2391069949" sldId="275"/>
            <ac:spMk id="3" creationId="{51CF657B-2707-F8B3-B87F-90D5D70B0FE4}"/>
          </ac:spMkLst>
        </pc:spChg>
      </pc:sldChg>
      <pc:sldChg chg="addSp delSp modSp add replId modTransition">
        <pc:chgData name="Guest User" userId="" providerId="Windows Live" clId="Web-{4318C7D2-7185-96CE-0C60-BBD236FE5180}" dt="2025-10-16T21:42:59.052" v="349"/>
        <pc:sldMkLst>
          <pc:docMk/>
          <pc:sldMk cId="3157006176" sldId="276"/>
        </pc:sldMkLst>
        <pc:spChg chg="mod">
          <ac:chgData name="Guest User" userId="" providerId="Windows Live" clId="Web-{4318C7D2-7185-96CE-0C60-BBD236FE5180}" dt="2025-10-16T21:39:41.838" v="191" actId="20577"/>
          <ac:spMkLst>
            <pc:docMk/>
            <pc:sldMk cId="3157006176" sldId="276"/>
            <ac:spMk id="2" creationId="{848EFF4C-9A1E-DEB1-800B-A326356D3C16}"/>
          </ac:spMkLst>
        </pc:spChg>
        <pc:spChg chg="add del">
          <ac:chgData name="Guest User" userId="" providerId="Windows Live" clId="Web-{4318C7D2-7185-96CE-0C60-BBD236FE5180}" dt="2025-10-16T21:42:59.052" v="345"/>
          <ac:spMkLst>
            <pc:docMk/>
            <pc:sldMk cId="3157006176" sldId="276"/>
            <ac:spMk id="5" creationId="{F3295C21-4232-0CA6-5D95-107632D6F0E5}"/>
          </ac:spMkLst>
        </pc:spChg>
        <pc:spChg chg="add del">
          <ac:chgData name="Guest User" userId="" providerId="Windows Live" clId="Web-{4318C7D2-7185-96CE-0C60-BBD236FE5180}" dt="2025-10-16T21:42:59.052" v="346"/>
          <ac:spMkLst>
            <pc:docMk/>
            <pc:sldMk cId="3157006176" sldId="276"/>
            <ac:spMk id="6" creationId="{666BEAF5-151F-0E4A-3683-6860109A5746}"/>
          </ac:spMkLst>
        </pc:spChg>
        <pc:spChg chg="add del">
          <ac:chgData name="Guest User" userId="" providerId="Windows Live" clId="Web-{4318C7D2-7185-96CE-0C60-BBD236FE5180}" dt="2025-10-16T21:42:59.052" v="347"/>
          <ac:spMkLst>
            <pc:docMk/>
            <pc:sldMk cId="3157006176" sldId="276"/>
            <ac:spMk id="7" creationId="{54F8F9C4-2BC1-442F-9AFB-384BE601B9A5}"/>
          </ac:spMkLst>
        </pc:spChg>
        <pc:spChg chg="add del">
          <ac:chgData name="Guest User" userId="" providerId="Windows Live" clId="Web-{4318C7D2-7185-96CE-0C60-BBD236FE5180}" dt="2025-10-16T21:42:59.052" v="340"/>
          <ac:spMkLst>
            <pc:docMk/>
            <pc:sldMk cId="3157006176" sldId="276"/>
            <ac:spMk id="8" creationId="{2726D37A-21EF-CACD-D8F1-49E869086BBC}"/>
          </ac:spMkLst>
        </pc:spChg>
        <pc:spChg chg="add del">
          <ac:chgData name="Guest User" userId="" providerId="Windows Live" clId="Web-{4318C7D2-7185-96CE-0C60-BBD236FE5180}" dt="2025-10-16T21:42:59.052" v="348"/>
          <ac:spMkLst>
            <pc:docMk/>
            <pc:sldMk cId="3157006176" sldId="276"/>
            <ac:spMk id="13" creationId="{3BF6C013-8569-1856-AA48-D141129DD7AF}"/>
          </ac:spMkLst>
        </pc:spChg>
        <pc:spChg chg="add del">
          <ac:chgData name="Guest User" userId="" providerId="Windows Live" clId="Web-{4318C7D2-7185-96CE-0C60-BBD236FE5180}" dt="2025-10-16T21:42:59.052" v="332"/>
          <ac:spMkLst>
            <pc:docMk/>
            <pc:sldMk cId="3157006176" sldId="276"/>
            <ac:spMk id="16" creationId="{D6BB28B0-133C-40E4-B057-AA15170598D4}"/>
          </ac:spMkLst>
        </pc:spChg>
        <pc:spChg chg="add del">
          <ac:chgData name="Guest User" userId="" providerId="Windows Live" clId="Web-{4318C7D2-7185-96CE-0C60-BBD236FE5180}" dt="2025-10-16T21:42:59.052" v="333"/>
          <ac:spMkLst>
            <pc:docMk/>
            <pc:sldMk cId="3157006176" sldId="276"/>
            <ac:spMk id="17" creationId="{165658E5-71F8-5185-5432-E8CD099683F0}"/>
          </ac:spMkLst>
        </pc:spChg>
        <pc:spChg chg="add del">
          <ac:chgData name="Guest User" userId="" providerId="Windows Live" clId="Web-{4318C7D2-7185-96CE-0C60-BBD236FE5180}" dt="2025-10-16T21:42:59.052" v="334"/>
          <ac:spMkLst>
            <pc:docMk/>
            <pc:sldMk cId="3157006176" sldId="276"/>
            <ac:spMk id="18" creationId="{DD819967-178F-DD64-CAEB-00DFC95B6C39}"/>
          </ac:spMkLst>
        </pc:spChg>
        <pc:spChg chg="add del">
          <ac:chgData name="Guest User" userId="" providerId="Windows Live" clId="Web-{4318C7D2-7185-96CE-0C60-BBD236FE5180}" dt="2025-10-16T21:42:59.052" v="335"/>
          <ac:spMkLst>
            <pc:docMk/>
            <pc:sldMk cId="3157006176" sldId="276"/>
            <ac:spMk id="20" creationId="{269CA2AC-3714-7B93-D0D1-632C3BAD22E3}"/>
          </ac:spMkLst>
        </pc:spChg>
        <pc:spChg chg="add del">
          <ac:chgData name="Guest User" userId="" providerId="Windows Live" clId="Web-{4318C7D2-7185-96CE-0C60-BBD236FE5180}" dt="2025-10-16T21:42:59.052" v="331"/>
          <ac:spMkLst>
            <pc:docMk/>
            <pc:sldMk cId="3157006176" sldId="276"/>
            <ac:spMk id="92" creationId="{491F1B35-55D7-2894-770D-50B7F16D4A92}"/>
          </ac:spMkLst>
        </pc:spChg>
        <pc:picChg chg="add del mod">
          <ac:chgData name="Guest User" userId="" providerId="Windows Live" clId="Web-{4318C7D2-7185-96CE-0C60-BBD236FE5180}" dt="2025-10-16T21:42:59.052" v="349"/>
          <ac:picMkLst>
            <pc:docMk/>
            <pc:sldMk cId="3157006176" sldId="276"/>
            <ac:picMk id="37" creationId="{FAE099CB-2E61-CC1D-FEB2-FD11FA7B69C1}"/>
          </ac:picMkLst>
        </pc:picChg>
        <pc:cxnChg chg="add del mod">
          <ac:chgData name="Guest User" userId="" providerId="Windows Live" clId="Web-{4318C7D2-7185-96CE-0C60-BBD236FE5180}" dt="2025-10-16T21:42:59.052" v="341"/>
          <ac:cxnSpMkLst>
            <pc:docMk/>
            <pc:sldMk cId="3157006176" sldId="276"/>
            <ac:cxnSpMk id="14" creationId="{4388CDDC-25B0-8A1B-E90D-702D6A7CF9E8}"/>
          </ac:cxnSpMkLst>
        </pc:cxnChg>
        <pc:cxnChg chg="add del mod">
          <ac:chgData name="Guest User" userId="" providerId="Windows Live" clId="Web-{4318C7D2-7185-96CE-0C60-BBD236FE5180}" dt="2025-10-16T21:42:59.052" v="336"/>
          <ac:cxnSpMkLst>
            <pc:docMk/>
            <pc:sldMk cId="3157006176" sldId="276"/>
            <ac:cxnSpMk id="21" creationId="{C15E5B4E-FFD9-B976-AEEE-1507A184232F}"/>
          </ac:cxnSpMkLst>
        </pc:cxnChg>
        <pc:cxnChg chg="add del mod">
          <ac:chgData name="Guest User" userId="" providerId="Windows Live" clId="Web-{4318C7D2-7185-96CE-0C60-BBD236FE5180}" dt="2025-10-16T21:42:59.052" v="342"/>
          <ac:cxnSpMkLst>
            <pc:docMk/>
            <pc:sldMk cId="3157006176" sldId="276"/>
            <ac:cxnSpMk id="24" creationId="{389F1671-574C-CF41-BA67-72512C8C8D4C}"/>
          </ac:cxnSpMkLst>
        </pc:cxnChg>
        <pc:cxnChg chg="add del mod">
          <ac:chgData name="Guest User" userId="" providerId="Windows Live" clId="Web-{4318C7D2-7185-96CE-0C60-BBD236FE5180}" dt="2025-10-16T21:42:59.052" v="337"/>
          <ac:cxnSpMkLst>
            <pc:docMk/>
            <pc:sldMk cId="3157006176" sldId="276"/>
            <ac:cxnSpMk id="25" creationId="{A6A6945D-17AB-99B8-9EE6-C85BA426D300}"/>
          </ac:cxnSpMkLst>
        </pc:cxnChg>
        <pc:cxnChg chg="add del mod">
          <ac:chgData name="Guest User" userId="" providerId="Windows Live" clId="Web-{4318C7D2-7185-96CE-0C60-BBD236FE5180}" dt="2025-10-16T21:42:59.052" v="338"/>
          <ac:cxnSpMkLst>
            <pc:docMk/>
            <pc:sldMk cId="3157006176" sldId="276"/>
            <ac:cxnSpMk id="26" creationId="{4BBB05CE-A4AD-7C91-10ED-C580D5E6DAC5}"/>
          </ac:cxnSpMkLst>
        </pc:cxnChg>
        <pc:cxnChg chg="add del mod">
          <ac:chgData name="Guest User" userId="" providerId="Windows Live" clId="Web-{4318C7D2-7185-96CE-0C60-BBD236FE5180}" dt="2025-10-16T21:42:59.052" v="339"/>
          <ac:cxnSpMkLst>
            <pc:docMk/>
            <pc:sldMk cId="3157006176" sldId="276"/>
            <ac:cxnSpMk id="32" creationId="{8C606893-A582-8578-FCAA-4C2C3FAECB3F}"/>
          </ac:cxnSpMkLst>
        </pc:cxnChg>
        <pc:cxnChg chg="mod">
          <ac:chgData name="Guest User" userId="" providerId="Windows Live" clId="Web-{4318C7D2-7185-96CE-0C60-BBD236FE5180}" dt="2025-10-16T21:24:02.798" v="150"/>
          <ac:cxnSpMkLst>
            <pc:docMk/>
            <pc:sldMk cId="3157006176" sldId="276"/>
            <ac:cxnSpMk id="36" creationId="{C34D4564-5790-6C6A-70CA-5CF8E68B9F63}"/>
          </ac:cxnSpMkLst>
        </pc:cxnChg>
        <pc:cxnChg chg="add del mod">
          <ac:chgData name="Guest User" userId="" providerId="Windows Live" clId="Web-{4318C7D2-7185-96CE-0C60-BBD236FE5180}" dt="2025-10-16T21:42:59.052" v="343"/>
          <ac:cxnSpMkLst>
            <pc:docMk/>
            <pc:sldMk cId="3157006176" sldId="276"/>
            <ac:cxnSpMk id="42" creationId="{03A676A8-53F4-F615-C8A7-8312502E0F9D}"/>
          </ac:cxnSpMkLst>
        </pc:cxnChg>
        <pc:cxnChg chg="add del mod">
          <ac:chgData name="Guest User" userId="" providerId="Windows Live" clId="Web-{4318C7D2-7185-96CE-0C60-BBD236FE5180}" dt="2025-10-16T21:42:59.052" v="344"/>
          <ac:cxnSpMkLst>
            <pc:docMk/>
            <pc:sldMk cId="3157006176" sldId="276"/>
            <ac:cxnSpMk id="45" creationId="{CBF2BF82-6127-28B3-2746-1623D4FFCE81}"/>
          </ac:cxnSpMkLst>
        </pc:cxnChg>
      </pc:sldChg>
      <pc:sldChg chg="add del replId">
        <pc:chgData name="Guest User" userId="" providerId="Windows Live" clId="Web-{4318C7D2-7185-96CE-0C60-BBD236FE5180}" dt="2025-10-16T21:22:53.041" v="143"/>
        <pc:sldMkLst>
          <pc:docMk/>
          <pc:sldMk cId="3186896541" sldId="276"/>
        </pc:sldMkLst>
      </pc:sldChg>
      <pc:sldChg chg="addSp delSp modSp add ord replId">
        <pc:chgData name="Guest User" userId="" providerId="Windows Live" clId="Web-{4318C7D2-7185-96CE-0C60-BBD236FE5180}" dt="2025-10-16T22:02:38.514" v="410"/>
        <pc:sldMkLst>
          <pc:docMk/>
          <pc:sldMk cId="3674581010" sldId="277"/>
        </pc:sldMkLst>
        <pc:spChg chg="mod">
          <ac:chgData name="Guest User" userId="" providerId="Windows Live" clId="Web-{4318C7D2-7185-96CE-0C60-BBD236FE5180}" dt="2025-10-16T21:38:46.852" v="185" actId="20577"/>
          <ac:spMkLst>
            <pc:docMk/>
            <pc:sldMk cId="3674581010" sldId="277"/>
            <ac:spMk id="2" creationId="{9B814A58-48B2-AAB2-BBF0-DF8B788F1E62}"/>
          </ac:spMkLst>
        </pc:spChg>
        <pc:spChg chg="add del">
          <ac:chgData name="Guest User" userId="" providerId="Windows Live" clId="Web-{4318C7D2-7185-96CE-0C60-BBD236FE5180}" dt="2025-10-16T21:40:39.606" v="217"/>
          <ac:spMkLst>
            <pc:docMk/>
            <pc:sldMk cId="3674581010" sldId="277"/>
            <ac:spMk id="90" creationId="{860777EA-0E89-D672-1C09-94791AB632C4}"/>
          </ac:spMkLst>
        </pc:spChg>
        <pc:spChg chg="add del">
          <ac:chgData name="Guest User" userId="" providerId="Windows Live" clId="Web-{4318C7D2-7185-96CE-0C60-BBD236FE5180}" dt="2025-10-16T21:41:48.111" v="261"/>
          <ac:spMkLst>
            <pc:docMk/>
            <pc:sldMk cId="3674581010" sldId="277"/>
            <ac:spMk id="92" creationId="{97A12F19-4960-9AEA-80C4-E44B56D64E3B}"/>
          </ac:spMkLst>
        </pc:spChg>
        <pc:cxnChg chg="add del mod">
          <ac:chgData name="Guest User" userId="" providerId="Windows Live" clId="Web-{4318C7D2-7185-96CE-0C60-BBD236FE5180}" dt="2025-10-16T22:02:36.733" v="407"/>
          <ac:cxnSpMkLst>
            <pc:docMk/>
            <pc:sldMk cId="3674581010" sldId="277"/>
            <ac:cxnSpMk id="29" creationId="{FB98D3DB-BBA0-4C88-B06D-E7BE10678B0C}"/>
          </ac:cxnSpMkLst>
        </pc:cxnChg>
        <pc:cxnChg chg="add del mod">
          <ac:chgData name="Guest User" userId="" providerId="Windows Live" clId="Web-{4318C7D2-7185-96CE-0C60-BBD236FE5180}" dt="2025-10-16T22:02:38.186" v="409"/>
          <ac:cxnSpMkLst>
            <pc:docMk/>
            <pc:sldMk cId="3674581010" sldId="277"/>
            <ac:cxnSpMk id="31" creationId="{F7D52501-3083-398D-AF1A-1BB6AAAAEC23}"/>
          </ac:cxnSpMkLst>
        </pc:cxnChg>
        <pc:cxnChg chg="add del mod">
          <ac:chgData name="Guest User" userId="" providerId="Windows Live" clId="Web-{4318C7D2-7185-96CE-0C60-BBD236FE5180}" dt="2025-10-16T22:02:36.139" v="406"/>
          <ac:cxnSpMkLst>
            <pc:docMk/>
            <pc:sldMk cId="3674581010" sldId="277"/>
            <ac:cxnSpMk id="33" creationId="{65E6D765-80F1-EF5B-8094-DC912DBBEB20}"/>
          </ac:cxnSpMkLst>
        </pc:cxnChg>
        <pc:cxnChg chg="add del mod">
          <ac:chgData name="Guest User" userId="" providerId="Windows Live" clId="Web-{4318C7D2-7185-96CE-0C60-BBD236FE5180}" dt="2025-10-16T22:02:35.545" v="405"/>
          <ac:cxnSpMkLst>
            <pc:docMk/>
            <pc:sldMk cId="3674581010" sldId="277"/>
            <ac:cxnSpMk id="38" creationId="{BD7AF4FE-4DB0-04E7-4FC0-15DA949DEF31}"/>
          </ac:cxnSpMkLst>
        </pc:cxnChg>
        <pc:cxnChg chg="mod">
          <ac:chgData name="Guest User" userId="" providerId="Windows Live" clId="Web-{4318C7D2-7185-96CE-0C60-BBD236FE5180}" dt="2025-10-16T21:45:56.218" v="353"/>
          <ac:cxnSpMkLst>
            <pc:docMk/>
            <pc:sldMk cId="3674581010" sldId="277"/>
            <ac:cxnSpMk id="40" creationId="{71000E8C-BD4F-D466-6C49-A77E9CF15C1D}"/>
          </ac:cxnSpMkLst>
        </pc:cxnChg>
        <pc:cxnChg chg="add del mod">
          <ac:chgData name="Guest User" userId="" providerId="Windows Live" clId="Web-{4318C7D2-7185-96CE-0C60-BBD236FE5180}" dt="2025-10-16T22:02:38.514" v="410"/>
          <ac:cxnSpMkLst>
            <pc:docMk/>
            <pc:sldMk cId="3674581010" sldId="277"/>
            <ac:cxnSpMk id="44" creationId="{5C73434A-CE02-6D05-115E-CD38523307A4}"/>
          </ac:cxnSpMkLst>
        </pc:cxnChg>
        <pc:cxnChg chg="add del mod">
          <ac:chgData name="Guest User" userId="" providerId="Windows Live" clId="Web-{4318C7D2-7185-96CE-0C60-BBD236FE5180}" dt="2025-10-16T22:02:37.233" v="408"/>
          <ac:cxnSpMkLst>
            <pc:docMk/>
            <pc:sldMk cId="3674581010" sldId="277"/>
            <ac:cxnSpMk id="46" creationId="{1D88AB0D-9368-0485-6BA2-37A718CA041E}"/>
          </ac:cxnSpMkLst>
        </pc:cxnChg>
      </pc:sldChg>
      <pc:sldChg chg="add del replId">
        <pc:chgData name="Guest User" userId="" providerId="Windows Live" clId="Web-{4318C7D2-7185-96CE-0C60-BBD236FE5180}" dt="2025-10-16T21:48:04.850" v="355"/>
        <pc:sldMkLst>
          <pc:docMk/>
          <pc:sldMk cId="3125530918" sldId="278"/>
        </pc:sldMkLst>
      </pc:sldChg>
      <pc:sldChg chg="addSp delSp modSp add del replId">
        <pc:chgData name="Guest User" userId="" providerId="Windows Live" clId="Web-{4318C7D2-7185-96CE-0C60-BBD236FE5180}" dt="2025-10-16T22:02:46.545" v="413"/>
        <pc:sldMkLst>
          <pc:docMk/>
          <pc:sldMk cId="2162128247" sldId="279"/>
        </pc:sldMkLst>
        <pc:spChg chg="mod">
          <ac:chgData name="Guest User" userId="" providerId="Windows Live" clId="Web-{4318C7D2-7185-96CE-0C60-BBD236FE5180}" dt="2025-10-16T21:52:21.724" v="367"/>
          <ac:spMkLst>
            <pc:docMk/>
            <pc:sldMk cId="2162128247" sldId="279"/>
            <ac:spMk id="7" creationId="{1D61B70E-DF7A-A9E0-75CC-735643ADF59A}"/>
          </ac:spMkLst>
        </pc:spChg>
        <pc:spChg chg="mod">
          <ac:chgData name="Guest User" userId="" providerId="Windows Live" clId="Web-{4318C7D2-7185-96CE-0C60-BBD236FE5180}" dt="2025-10-16T22:02:46.545" v="413"/>
          <ac:spMkLst>
            <pc:docMk/>
            <pc:sldMk cId="2162128247" sldId="279"/>
            <ac:spMk id="13" creationId="{E19627CB-6805-96E0-1304-AD9875F35210}"/>
          </ac:spMkLst>
        </pc:spChg>
        <pc:spChg chg="mod">
          <ac:chgData name="Guest User" userId="" providerId="Windows Live" clId="Web-{4318C7D2-7185-96CE-0C60-BBD236FE5180}" dt="2025-10-16T22:02:45.076" v="412"/>
          <ac:spMkLst>
            <pc:docMk/>
            <pc:sldMk cId="2162128247" sldId="279"/>
            <ac:spMk id="22" creationId="{92E68E65-9B98-A0C7-CBEC-F4CAB4452CCA}"/>
          </ac:spMkLst>
        </pc:spChg>
        <pc:spChg chg="mod">
          <ac:chgData name="Guest User" userId="" providerId="Windows Live" clId="Web-{4318C7D2-7185-96CE-0C60-BBD236FE5180}" dt="2025-10-16T22:02:41.748" v="411"/>
          <ac:spMkLst>
            <pc:docMk/>
            <pc:sldMk cId="2162128247" sldId="279"/>
            <ac:spMk id="23" creationId="{0947198B-D86D-C4BB-4C76-F62DDAE6C8AC}"/>
          </ac:spMkLst>
        </pc:spChg>
        <pc:cxnChg chg="mod">
          <ac:chgData name="Guest User" userId="" providerId="Windows Live" clId="Web-{4318C7D2-7185-96CE-0C60-BBD236FE5180}" dt="2025-10-16T21:52:14.332" v="366"/>
          <ac:cxnSpMkLst>
            <pc:docMk/>
            <pc:sldMk cId="2162128247" sldId="279"/>
            <ac:cxnSpMk id="29" creationId="{E6A459BE-DDB1-ED10-0FA5-2055584C5A06}"/>
          </ac:cxnSpMkLst>
        </pc:cxnChg>
        <pc:cxnChg chg="add del mod">
          <ac:chgData name="Guest User" userId="" providerId="Windows Live" clId="Web-{4318C7D2-7185-96CE-0C60-BBD236FE5180}" dt="2025-10-16T21:56:13.390" v="376"/>
          <ac:cxnSpMkLst>
            <pc:docMk/>
            <pc:sldMk cId="2162128247" sldId="279"/>
            <ac:cxnSpMk id="31" creationId="{C04FFBB5-6186-44EB-A413-1E2AEEFA2787}"/>
          </ac:cxnSpMkLst>
        </pc:cxnChg>
        <pc:cxnChg chg="mod">
          <ac:chgData name="Guest User" userId="" providerId="Windows Live" clId="Web-{4318C7D2-7185-96CE-0C60-BBD236FE5180}" dt="2025-10-16T21:52:12.988" v="365"/>
          <ac:cxnSpMkLst>
            <pc:docMk/>
            <pc:sldMk cId="2162128247" sldId="279"/>
            <ac:cxnSpMk id="35" creationId="{30A1E2CE-F558-A6DB-750C-E7830B3ABF57}"/>
          </ac:cxnSpMkLst>
        </pc:cxnChg>
        <pc:cxnChg chg="mod">
          <ac:chgData name="Guest User" userId="" providerId="Windows Live" clId="Web-{4318C7D2-7185-96CE-0C60-BBD236FE5180}" dt="2025-10-16T21:51:46.409" v="358"/>
          <ac:cxnSpMkLst>
            <pc:docMk/>
            <pc:sldMk cId="2162128247" sldId="279"/>
            <ac:cxnSpMk id="39" creationId="{DAF5EEF3-A6BA-48ED-6098-337B25D47FEC}"/>
          </ac:cxnSpMkLst>
        </pc:cxnChg>
        <pc:cxnChg chg="add del mod">
          <ac:chgData name="Guest User" userId="" providerId="Windows Live" clId="Web-{4318C7D2-7185-96CE-0C60-BBD236FE5180}" dt="2025-10-16T21:56:12.827" v="375"/>
          <ac:cxnSpMkLst>
            <pc:docMk/>
            <pc:sldMk cId="2162128247" sldId="279"/>
            <ac:cxnSpMk id="44" creationId="{32EAA591-3750-BD5C-1267-AA6F1C1D9A10}"/>
          </ac:cxnSpMkLst>
        </pc:cxnChg>
        <pc:cxnChg chg="add del mod">
          <ac:chgData name="Guest User" userId="" providerId="Windows Live" clId="Web-{4318C7D2-7185-96CE-0C60-BBD236FE5180}" dt="2025-10-16T21:56:12.312" v="374"/>
          <ac:cxnSpMkLst>
            <pc:docMk/>
            <pc:sldMk cId="2162128247" sldId="279"/>
            <ac:cxnSpMk id="46" creationId="{B2EFE0E6-8B04-6E7F-AC3E-A3015E29AABA}"/>
          </ac:cxnSpMkLst>
        </pc:cxnChg>
      </pc:sldChg>
      <pc:sldChg chg="modSp add del replId modTransition">
        <pc:chgData name="Guest User" userId="" providerId="Windows Live" clId="Web-{4318C7D2-7185-96CE-0C60-BBD236FE5180}" dt="2025-10-16T22:02:29.154" v="399"/>
        <pc:sldMkLst>
          <pc:docMk/>
          <pc:sldMk cId="2255294552" sldId="280"/>
        </pc:sldMkLst>
      </pc:sldChg>
    </pc:docChg>
  </pc:docChgLst>
  <pc:docChgLst>
    <pc:chgData name="Guest User" providerId="Windows Live" clId="Web-{419BF5EE-80A1-2EBB-988A-73B595A94C87}"/>
    <pc:docChg chg="mod modSld modMainMaster">
      <pc:chgData name="Guest User" userId="" providerId="Windows Live" clId="Web-{419BF5EE-80A1-2EBB-988A-73B595A94C87}" dt="2025-10-16T22:38:49.392" v="1081" actId="20577"/>
      <pc:docMkLst>
        <pc:docMk/>
      </pc:docMkLst>
      <pc:sldChg chg="addSp modSp">
        <pc:chgData name="Guest User" userId="" providerId="Windows Live" clId="Web-{419BF5EE-80A1-2EBB-988A-73B595A94C87}" dt="2025-10-16T22:20:59.786" v="274"/>
        <pc:sldMkLst>
          <pc:docMk/>
          <pc:sldMk cId="107679821" sldId="261"/>
        </pc:sldMkLst>
        <pc:spChg chg="add mod">
          <ac:chgData name="Guest User" userId="" providerId="Windows Live" clId="Web-{419BF5EE-80A1-2EBB-988A-73B595A94C87}" dt="2025-10-16T22:20:59.786" v="274"/>
          <ac:spMkLst>
            <pc:docMk/>
            <pc:sldMk cId="107679821" sldId="261"/>
            <ac:spMk id="11" creationId="{2BF48369-1CB8-3C0F-1E04-BC5C1BD5FDCC}"/>
          </ac:spMkLst>
        </pc:spChg>
        <pc:spChg chg="add mod">
          <ac:chgData name="Guest User" userId="" providerId="Windows Live" clId="Web-{419BF5EE-80A1-2EBB-988A-73B595A94C87}" dt="2025-10-16T22:20:59.786" v="274"/>
          <ac:spMkLst>
            <pc:docMk/>
            <pc:sldMk cId="107679821" sldId="261"/>
            <ac:spMk id="12" creationId="{757A1555-0789-52FD-8AFB-AD75764F1827}"/>
          </ac:spMkLst>
        </pc:spChg>
      </pc:sldChg>
      <pc:sldChg chg="addSp modSp">
        <pc:chgData name="Guest User" userId="" providerId="Windows Live" clId="Web-{419BF5EE-80A1-2EBB-988A-73B595A94C87}" dt="2025-10-16T22:20:59.786" v="274"/>
        <pc:sldMkLst>
          <pc:docMk/>
          <pc:sldMk cId="844128968" sldId="266"/>
        </pc:sldMkLst>
      </pc:sldChg>
      <pc:sldChg chg="addSp modSp">
        <pc:chgData name="Guest User" userId="" providerId="Windows Live" clId="Web-{419BF5EE-80A1-2EBB-988A-73B595A94C87}" dt="2025-10-16T22:20:59.786" v="274"/>
        <pc:sldMkLst>
          <pc:docMk/>
          <pc:sldMk cId="3745136551" sldId="272"/>
        </pc:sldMkLst>
      </pc:sldChg>
      <pc:sldChg chg="addSp modSp">
        <pc:chgData name="Guest User" userId="" providerId="Windows Live" clId="Web-{419BF5EE-80A1-2EBB-988A-73B595A94C87}" dt="2025-10-16T22:25:00.805" v="422" actId="20577"/>
        <pc:sldMkLst>
          <pc:docMk/>
          <pc:sldMk cId="258276550" sldId="274"/>
        </pc:sldMkLst>
        <pc:spChg chg="add mod">
          <ac:chgData name="Guest User" userId="" providerId="Windows Live" clId="Web-{419BF5EE-80A1-2EBB-988A-73B595A94C87}" dt="2025-10-16T22:16:39.322" v="166"/>
          <ac:spMkLst>
            <pc:docMk/>
            <pc:sldMk cId="258276550" sldId="274"/>
            <ac:spMk id="5" creationId="{986102E4-03AF-6F59-6CF1-82ADF64DA49B}"/>
          </ac:spMkLst>
        </pc:spChg>
        <pc:spChg chg="add mod">
          <ac:chgData name="Guest User" userId="" providerId="Windows Live" clId="Web-{419BF5EE-80A1-2EBB-988A-73B595A94C87}" dt="2025-10-16T22:18:12.607" v="212" actId="20577"/>
          <ac:spMkLst>
            <pc:docMk/>
            <pc:sldMk cId="258276550" sldId="274"/>
            <ac:spMk id="6" creationId="{3E4A5B14-0E02-F708-E5ED-3453639101D0}"/>
          </ac:spMkLst>
        </pc:spChg>
        <pc:spChg chg="mod">
          <ac:chgData name="Guest User" userId="" providerId="Windows Live" clId="Web-{419BF5EE-80A1-2EBB-988A-73B595A94C87}" dt="2025-10-16T22:25:00.805" v="422" actId="20577"/>
          <ac:spMkLst>
            <pc:docMk/>
            <pc:sldMk cId="258276550" sldId="274"/>
            <ac:spMk id="10" creationId="{FA6840F8-700D-B2F7-9463-09E9D601CDB8}"/>
          </ac:spMkLst>
        </pc:spChg>
      </pc:sldChg>
      <pc:sldChg chg="addSp modSp">
        <pc:chgData name="Guest User" userId="" providerId="Windows Live" clId="Web-{419BF5EE-80A1-2EBB-988A-73B595A94C87}" dt="2025-10-16T22:20:59.786" v="274"/>
        <pc:sldMkLst>
          <pc:docMk/>
          <pc:sldMk cId="2391069949" sldId="275"/>
        </pc:sldMkLst>
        <pc:spChg chg="add mod">
          <ac:chgData name="Guest User" userId="" providerId="Windows Live" clId="Web-{419BF5EE-80A1-2EBB-988A-73B595A94C87}" dt="2025-10-16T22:20:59.786" v="274"/>
          <ac:spMkLst>
            <pc:docMk/>
            <pc:sldMk cId="2391069949" sldId="275"/>
            <ac:spMk id="4" creationId="{8E4EAF10-30AA-F6B8-1CA8-5E9AC0B82111}"/>
          </ac:spMkLst>
        </pc:spChg>
        <pc:spChg chg="add mod">
          <ac:chgData name="Guest User" userId="" providerId="Windows Live" clId="Web-{419BF5EE-80A1-2EBB-988A-73B595A94C87}" dt="2025-10-16T22:20:59.786" v="274"/>
          <ac:spMkLst>
            <pc:docMk/>
            <pc:sldMk cId="2391069949" sldId="275"/>
            <ac:spMk id="5" creationId="{A8786847-608F-142B-8050-C92CF62C015C}"/>
          </ac:spMkLst>
        </pc:spChg>
      </pc:sldChg>
      <pc:sldChg chg="addSp modSp">
        <pc:chgData name="Guest User" userId="" providerId="Windows Live" clId="Web-{419BF5EE-80A1-2EBB-988A-73B595A94C87}" dt="2025-10-16T22:31:54.395" v="834" actId="20577"/>
        <pc:sldMkLst>
          <pc:docMk/>
          <pc:sldMk cId="3157006176" sldId="276"/>
        </pc:sldMkLst>
        <pc:spChg chg="add mod">
          <ac:chgData name="Guest User" userId="" providerId="Windows Live" clId="Web-{419BF5EE-80A1-2EBB-988A-73B595A94C87}" dt="2025-10-16T22:20:59.786" v="274"/>
          <ac:spMkLst>
            <pc:docMk/>
            <pc:sldMk cId="3157006176" sldId="276"/>
            <ac:spMk id="4" creationId="{C45037DF-C33B-FB41-86F9-5E0CCD793088}"/>
          </ac:spMkLst>
        </pc:spChg>
        <pc:spChg chg="add mod">
          <ac:chgData name="Guest User" userId="" providerId="Windows Live" clId="Web-{419BF5EE-80A1-2EBB-988A-73B595A94C87}" dt="2025-10-16T22:20:59.786" v="274"/>
          <ac:spMkLst>
            <pc:docMk/>
            <pc:sldMk cId="3157006176" sldId="276"/>
            <ac:spMk id="9" creationId="{44D40018-92DA-71CB-50E3-21480421E2AB}"/>
          </ac:spMkLst>
        </pc:spChg>
        <pc:spChg chg="mod">
          <ac:chgData name="Guest User" userId="" providerId="Windows Live" clId="Web-{419BF5EE-80A1-2EBB-988A-73B595A94C87}" dt="2025-10-16T22:31:54.395" v="834" actId="20577"/>
          <ac:spMkLst>
            <pc:docMk/>
            <pc:sldMk cId="3157006176" sldId="276"/>
            <ac:spMk id="10" creationId="{B066306C-B8EC-9D67-0B2B-478ED0CB8808}"/>
          </ac:spMkLst>
        </pc:spChg>
        <pc:spChg chg="add mod">
          <ac:chgData name="Guest User" userId="" providerId="Windows Live" clId="Web-{419BF5EE-80A1-2EBB-988A-73B595A94C87}" dt="2025-10-16T22:23:43.742" v="363" actId="1076"/>
          <ac:spMkLst>
            <pc:docMk/>
            <pc:sldMk cId="3157006176" sldId="276"/>
            <ac:spMk id="12" creationId="{634F9BE5-B394-0942-5A09-F0BC202E5248}"/>
          </ac:spMkLst>
        </pc:spChg>
      </pc:sldChg>
      <pc:sldChg chg="addSp delSp modSp">
        <pc:chgData name="Guest User" userId="" providerId="Windows Live" clId="Web-{419BF5EE-80A1-2EBB-988A-73B595A94C87}" dt="2025-10-16T22:38:49.392" v="1081" actId="20577"/>
        <pc:sldMkLst>
          <pc:docMk/>
          <pc:sldMk cId="3674581010" sldId="277"/>
        </pc:sldMkLst>
        <pc:spChg chg="add mod">
          <ac:chgData name="Guest User" userId="" providerId="Windows Live" clId="Web-{419BF5EE-80A1-2EBB-988A-73B595A94C87}" dt="2025-10-16T22:06:52.424" v="9" actId="1076"/>
          <ac:spMkLst>
            <pc:docMk/>
            <pc:sldMk cId="3674581010" sldId="277"/>
            <ac:spMk id="3" creationId="{F165ED37-1132-0AAC-B31F-5832A0ABB8E7}"/>
          </ac:spMkLst>
        </pc:spChg>
        <pc:spChg chg="add">
          <ac:chgData name="Guest User" userId="" providerId="Windows Live" clId="Web-{419BF5EE-80A1-2EBB-988A-73B595A94C87}" dt="2025-10-16T22:09:20.572" v="34"/>
          <ac:spMkLst>
            <pc:docMk/>
            <pc:sldMk cId="3674581010" sldId="277"/>
            <ac:spMk id="9" creationId="{866B4B74-B68D-8007-7FCC-91F9E9D1BCC1}"/>
          </ac:spMkLst>
        </pc:spChg>
        <pc:spChg chg="mod">
          <ac:chgData name="Guest User" userId="" providerId="Windows Live" clId="Web-{419BF5EE-80A1-2EBB-988A-73B595A94C87}" dt="2025-10-16T22:38:49.392" v="1081" actId="20577"/>
          <ac:spMkLst>
            <pc:docMk/>
            <pc:sldMk cId="3674581010" sldId="277"/>
            <ac:spMk id="10" creationId="{11A90679-F2EE-32A9-949B-16EBF0E4B3C2}"/>
          </ac:spMkLst>
        </pc:spChg>
        <pc:spChg chg="add">
          <ac:chgData name="Guest User" userId="" providerId="Windows Live" clId="Web-{419BF5EE-80A1-2EBB-988A-73B595A94C87}" dt="2025-10-16T22:10:42.372" v="38"/>
          <ac:spMkLst>
            <pc:docMk/>
            <pc:sldMk cId="3674581010" sldId="277"/>
            <ac:spMk id="12" creationId="{F76605C3-8E4E-8B7A-CBE5-633ED4DD0EDC}"/>
          </ac:spMkLst>
        </pc:spChg>
        <pc:spChg chg="add mod">
          <ac:chgData name="Guest User" userId="" providerId="Windows Live" clId="Web-{419BF5EE-80A1-2EBB-988A-73B595A94C87}" dt="2025-10-16T22:20:59.786" v="274"/>
          <ac:spMkLst>
            <pc:docMk/>
            <pc:sldMk cId="3674581010" sldId="277"/>
            <ac:spMk id="14" creationId="{476D8439-9DF1-3068-7783-A8D490534B6B}"/>
          </ac:spMkLst>
        </pc:spChg>
        <pc:spChg chg="add mod">
          <ac:chgData name="Guest User" userId="" providerId="Windows Live" clId="Web-{419BF5EE-80A1-2EBB-988A-73B595A94C87}" dt="2025-10-16T22:20:59.786" v="274"/>
          <ac:spMkLst>
            <pc:docMk/>
            <pc:sldMk cId="3674581010" sldId="277"/>
            <ac:spMk id="15" creationId="{52A61B15-D2B7-38F8-775A-EBC0E70A795B}"/>
          </ac:spMkLst>
        </pc:spChg>
      </pc:sldChg>
      <pc:sldChg chg="addSp delSp modSp">
        <pc:chgData name="Guest User" userId="" providerId="Windows Live" clId="Web-{419BF5EE-80A1-2EBB-988A-73B595A94C87}" dt="2025-10-16T22:36:47.231" v="980" actId="20577"/>
        <pc:sldMkLst>
          <pc:docMk/>
          <pc:sldMk cId="2162128247" sldId="279"/>
        </pc:sldMkLst>
        <pc:spChg chg="add mod">
          <ac:chgData name="Guest User" userId="" providerId="Windows Live" clId="Web-{419BF5EE-80A1-2EBB-988A-73B595A94C87}" dt="2025-10-16T22:09:12.478" v="32" actId="688"/>
          <ac:spMkLst>
            <pc:docMk/>
            <pc:sldMk cId="2162128247" sldId="279"/>
            <ac:spMk id="5" creationId="{9E068F26-73FF-8201-2C78-9094044D1B0C}"/>
          </ac:spMkLst>
        </pc:spChg>
        <pc:spChg chg="add mod">
          <ac:chgData name="Guest User" userId="" providerId="Windows Live" clId="Web-{419BF5EE-80A1-2EBB-988A-73B595A94C87}" dt="2025-10-16T22:08:17.554" v="27" actId="688"/>
          <ac:spMkLst>
            <pc:docMk/>
            <pc:sldMk cId="2162128247" sldId="279"/>
            <ac:spMk id="8" creationId="{25CDB19F-72A5-D3C8-742E-2D420EF767D8}"/>
          </ac:spMkLst>
        </pc:spChg>
        <pc:spChg chg="add mod">
          <ac:chgData name="Guest User" userId="" providerId="Windows Live" clId="Web-{419BF5EE-80A1-2EBB-988A-73B595A94C87}" dt="2025-10-16T22:20:59.786" v="274"/>
          <ac:spMkLst>
            <pc:docMk/>
            <pc:sldMk cId="2162128247" sldId="279"/>
            <ac:spMk id="9" creationId="{72C7BDAB-4008-B196-A53C-5D66472FEA26}"/>
          </ac:spMkLst>
        </pc:spChg>
        <pc:spChg chg="mod">
          <ac:chgData name="Guest User" userId="" providerId="Windows Live" clId="Web-{419BF5EE-80A1-2EBB-988A-73B595A94C87}" dt="2025-10-16T22:36:47.231" v="980" actId="20577"/>
          <ac:spMkLst>
            <pc:docMk/>
            <pc:sldMk cId="2162128247" sldId="279"/>
            <ac:spMk id="10" creationId="{276D812C-0E9E-81D8-66F2-0D33B65688FA}"/>
          </ac:spMkLst>
        </pc:spChg>
        <pc:spChg chg="mod">
          <ac:chgData name="Guest User" userId="" providerId="Windows Live" clId="Web-{419BF5EE-80A1-2EBB-988A-73B595A94C87}" dt="2025-10-16T22:09:39.542" v="35" actId="688"/>
          <ac:spMkLst>
            <pc:docMk/>
            <pc:sldMk cId="2162128247" sldId="279"/>
            <ac:spMk id="12" creationId="{2222A564-1A82-E116-5B63-4358660F7A0F}"/>
          </ac:spMkLst>
        </pc:spChg>
        <pc:spChg chg="mod">
          <ac:chgData name="Guest User" userId="" providerId="Windows Live" clId="Web-{419BF5EE-80A1-2EBB-988A-73B595A94C87}" dt="2025-10-16T22:09:48.167" v="36" actId="1076"/>
          <ac:spMkLst>
            <pc:docMk/>
            <pc:sldMk cId="2162128247" sldId="279"/>
            <ac:spMk id="14" creationId="{06ACDED6-8FF5-9F14-F154-A3EE107278C8}"/>
          </ac:spMkLst>
        </pc:spChg>
        <pc:spChg chg="add mod">
          <ac:chgData name="Guest User" userId="" providerId="Windows Live" clId="Web-{419BF5EE-80A1-2EBB-988A-73B595A94C87}" dt="2025-10-16T22:20:59.786" v="274"/>
          <ac:spMkLst>
            <pc:docMk/>
            <pc:sldMk cId="2162128247" sldId="279"/>
            <ac:spMk id="15" creationId="{D46C73FB-51DB-7220-CA07-2572DDDF3827}"/>
          </ac:spMkLst>
        </pc:spChg>
        <pc:cxnChg chg="mod">
          <ac:chgData name="Guest User" userId="" providerId="Windows Live" clId="Web-{419BF5EE-80A1-2EBB-988A-73B595A94C87}" dt="2025-10-16T22:08:06.459" v="25" actId="1076"/>
          <ac:cxnSpMkLst>
            <pc:docMk/>
            <pc:sldMk cId="2162128247" sldId="279"/>
            <ac:cxnSpMk id="40" creationId="{52F492E6-98D6-EC36-905F-AF356AC3D46C}"/>
          </ac:cxnSpMkLst>
        </pc:cxnChg>
      </pc:sldChg>
      <pc:sldMasterChg chg="modSp mod modSldLayout">
        <pc:chgData name="Guest User" userId="" providerId="Windows Live" clId="Web-{419BF5EE-80A1-2EBB-988A-73B595A94C87}" dt="2025-10-16T22:20:59.786" v="274"/>
        <pc:sldMasterMkLst>
          <pc:docMk/>
          <pc:sldMasterMk cId="701515608" sldId="2147483660"/>
        </pc:sldMasterMkLst>
        <pc:spChg chg="mod">
          <ac:chgData name="Guest User" userId="" providerId="Windows Live" clId="Web-{419BF5EE-80A1-2EBB-988A-73B595A94C87}" dt="2025-10-16T22:20:59.786" v="274"/>
          <ac:spMkLst>
            <pc:docMk/>
            <pc:sldMasterMk cId="701515608" sldId="2147483660"/>
            <ac:spMk id="5" creationId="{00000000-0000-0000-0000-000000000000}"/>
          </ac:spMkLst>
        </pc:spChg>
        <pc:sldLayoutChg chg="modSp mod">
          <pc:chgData name="Guest User" userId="" providerId="Windows Live" clId="Web-{419BF5EE-80A1-2EBB-988A-73B595A94C87}" dt="2025-10-16T22:20:59.786" v="274"/>
          <pc:sldLayoutMkLst>
            <pc:docMk/>
            <pc:sldMasterMk cId="701515608" sldId="2147483660"/>
            <pc:sldLayoutMk cId="377962420" sldId="2147483661"/>
          </pc:sldLayoutMkLst>
          <pc:spChg chg="mod">
            <ac:chgData name="Guest User" userId="" providerId="Windows Live" clId="Web-{419BF5EE-80A1-2EBB-988A-73B595A94C87}" dt="2025-10-16T22:20:59.786" v="274"/>
            <ac:spMkLst>
              <pc:docMk/>
              <pc:sldMasterMk cId="701515608" sldId="2147483660"/>
              <pc:sldLayoutMk cId="377962420" sldId="2147483661"/>
              <ac:spMk id="5"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1150405654" sldId="2147483662"/>
          </pc:sldLayoutMkLst>
          <pc:spChg chg="mod">
            <ac:chgData name="Guest User" userId="" providerId="Windows Live" clId="Web-{419BF5EE-80A1-2EBB-988A-73B595A94C87}" dt="2025-10-16T22:20:59.786" v="274"/>
            <ac:spMkLst>
              <pc:docMk/>
              <pc:sldMasterMk cId="701515608" sldId="2147483660"/>
              <pc:sldLayoutMk cId="1150405654" sldId="2147483662"/>
              <ac:spMk id="5"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665941903" sldId="2147483663"/>
          </pc:sldLayoutMkLst>
          <pc:spChg chg="mod">
            <ac:chgData name="Guest User" userId="" providerId="Windows Live" clId="Web-{419BF5EE-80A1-2EBB-988A-73B595A94C87}" dt="2025-10-16T22:20:59.786" v="274"/>
            <ac:spMkLst>
              <pc:docMk/>
              <pc:sldMasterMk cId="701515608" sldId="2147483660"/>
              <pc:sldLayoutMk cId="665941903" sldId="2147483663"/>
              <ac:spMk id="5"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1332195342" sldId="2147483664"/>
          </pc:sldLayoutMkLst>
          <pc:spChg chg="mod">
            <ac:chgData name="Guest User" userId="" providerId="Windows Live" clId="Web-{419BF5EE-80A1-2EBB-988A-73B595A94C87}" dt="2025-10-16T22:20:59.786" v="274"/>
            <ac:spMkLst>
              <pc:docMk/>
              <pc:sldMasterMk cId="701515608" sldId="2147483660"/>
              <pc:sldLayoutMk cId="1332195342" sldId="2147483664"/>
              <ac:spMk id="6"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1269596979" sldId="2147483665"/>
          </pc:sldLayoutMkLst>
          <pc:spChg chg="mod">
            <ac:chgData name="Guest User" userId="" providerId="Windows Live" clId="Web-{419BF5EE-80A1-2EBB-988A-73B595A94C87}" dt="2025-10-16T22:20:59.786" v="274"/>
            <ac:spMkLst>
              <pc:docMk/>
              <pc:sldMasterMk cId="701515608" sldId="2147483660"/>
              <pc:sldLayoutMk cId="1269596979" sldId="2147483665"/>
              <ac:spMk id="8"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592791271" sldId="2147483666"/>
          </pc:sldLayoutMkLst>
          <pc:spChg chg="mod">
            <ac:chgData name="Guest User" userId="" providerId="Windows Live" clId="Web-{419BF5EE-80A1-2EBB-988A-73B595A94C87}" dt="2025-10-16T22:20:59.786" v="274"/>
            <ac:spMkLst>
              <pc:docMk/>
              <pc:sldMasterMk cId="701515608" sldId="2147483660"/>
              <pc:sldLayoutMk cId="592791271" sldId="2147483666"/>
              <ac:spMk id="4"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809832679" sldId="2147483667"/>
          </pc:sldLayoutMkLst>
          <pc:spChg chg="mod">
            <ac:chgData name="Guest User" userId="" providerId="Windows Live" clId="Web-{419BF5EE-80A1-2EBB-988A-73B595A94C87}" dt="2025-10-16T22:20:59.786" v="274"/>
            <ac:spMkLst>
              <pc:docMk/>
              <pc:sldMasterMk cId="701515608" sldId="2147483660"/>
              <pc:sldLayoutMk cId="809832679" sldId="2147483667"/>
              <ac:spMk id="3"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1684512676" sldId="2147483668"/>
          </pc:sldLayoutMkLst>
          <pc:spChg chg="mod">
            <ac:chgData name="Guest User" userId="" providerId="Windows Live" clId="Web-{419BF5EE-80A1-2EBB-988A-73B595A94C87}" dt="2025-10-16T22:20:59.786" v="274"/>
            <ac:spMkLst>
              <pc:docMk/>
              <pc:sldMasterMk cId="701515608" sldId="2147483660"/>
              <pc:sldLayoutMk cId="1684512676" sldId="2147483668"/>
              <ac:spMk id="6"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3563938618" sldId="2147483669"/>
          </pc:sldLayoutMkLst>
          <pc:spChg chg="mod">
            <ac:chgData name="Guest User" userId="" providerId="Windows Live" clId="Web-{419BF5EE-80A1-2EBB-988A-73B595A94C87}" dt="2025-10-16T22:20:59.786" v="274"/>
            <ac:spMkLst>
              <pc:docMk/>
              <pc:sldMasterMk cId="701515608" sldId="2147483660"/>
              <pc:sldLayoutMk cId="3563938618" sldId="2147483669"/>
              <ac:spMk id="6"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4051425102" sldId="2147483670"/>
          </pc:sldLayoutMkLst>
          <pc:spChg chg="mod">
            <ac:chgData name="Guest User" userId="" providerId="Windows Live" clId="Web-{419BF5EE-80A1-2EBB-988A-73B595A94C87}" dt="2025-10-16T22:20:59.786" v="274"/>
            <ac:spMkLst>
              <pc:docMk/>
              <pc:sldMasterMk cId="701515608" sldId="2147483660"/>
              <pc:sldLayoutMk cId="4051425102" sldId="2147483670"/>
              <ac:spMk id="5" creationId="{00000000-0000-0000-0000-000000000000}"/>
            </ac:spMkLst>
          </pc:spChg>
        </pc:sldLayoutChg>
        <pc:sldLayoutChg chg="modSp mod">
          <pc:chgData name="Guest User" userId="" providerId="Windows Live" clId="Web-{419BF5EE-80A1-2EBB-988A-73B595A94C87}" dt="2025-10-16T22:20:59.786" v="274"/>
          <pc:sldLayoutMkLst>
            <pc:docMk/>
            <pc:sldMasterMk cId="701515608" sldId="2147483660"/>
            <pc:sldLayoutMk cId="3845499659" sldId="2147483671"/>
          </pc:sldLayoutMkLst>
          <pc:spChg chg="mod">
            <ac:chgData name="Guest User" userId="" providerId="Windows Live" clId="Web-{419BF5EE-80A1-2EBB-988A-73B595A94C87}" dt="2025-10-16T22:20:59.786" v="274"/>
            <ac:spMkLst>
              <pc:docMk/>
              <pc:sldMasterMk cId="701515608" sldId="2147483660"/>
              <pc:sldLayoutMk cId="3845499659" sldId="2147483671"/>
              <ac:spMk id="5" creationId="{00000000-0000-0000-0000-000000000000}"/>
            </ac:spMkLst>
          </pc:spChg>
        </pc:sldLayoutChg>
      </pc:sldMasterChg>
    </pc:docChg>
  </pc:docChgLst>
  <pc:docChgLst>
    <pc:chgData clId="Web-{05AADB06-1997-BE35-96EC-683175CB3CF6}"/>
    <pc:docChg chg="modSld">
      <pc:chgData name="" userId="" providerId="" clId="Web-{05AADB06-1997-BE35-96EC-683175CB3CF6}" dt="2025-10-16T17:41:45.447" v="8" actId="20577"/>
      <pc:docMkLst>
        <pc:docMk/>
      </pc:docMkLst>
      <pc:sldChg chg="modSp">
        <pc:chgData name="" userId="" providerId="" clId="Web-{05AADB06-1997-BE35-96EC-683175CB3CF6}" dt="2025-10-16T17:41:45.447" v="8" actId="20577"/>
        <pc:sldMkLst>
          <pc:docMk/>
          <pc:sldMk cId="1546580382" sldId="257"/>
        </pc:sldMkLst>
        <pc:spChg chg="mod">
          <ac:chgData name="" userId="" providerId="" clId="Web-{05AADB06-1997-BE35-96EC-683175CB3CF6}" dt="2025-10-16T17:41:45.447" v="8" actId="20577"/>
          <ac:spMkLst>
            <pc:docMk/>
            <pc:sldMk cId="1546580382" sldId="257"/>
            <ac:spMk id="2" creationId="{A5C93519-6B29-1346-9FCB-0835B80531A4}"/>
          </ac:spMkLst>
        </pc:spChg>
      </pc:sldChg>
    </pc:docChg>
  </pc:docChgLst>
  <pc:docChgLst>
    <pc:chgData name="Guest User" providerId="Windows Live" clId="Web-{05AADB06-1997-BE35-96EC-683175CB3CF6}"/>
    <pc:docChg chg="modSld">
      <pc:chgData name="Guest User" userId="" providerId="Windows Live" clId="Web-{05AADB06-1997-BE35-96EC-683175CB3CF6}" dt="2025-10-16T17:41:52.556" v="2" actId="20577"/>
      <pc:docMkLst>
        <pc:docMk/>
      </pc:docMkLst>
      <pc:sldChg chg="modSp">
        <pc:chgData name="Guest User" userId="" providerId="Windows Live" clId="Web-{05AADB06-1997-BE35-96EC-683175CB3CF6}" dt="2025-10-16T17:41:52.556" v="2" actId="20577"/>
        <pc:sldMkLst>
          <pc:docMk/>
          <pc:sldMk cId="1546580382" sldId="257"/>
        </pc:sldMkLst>
        <pc:spChg chg="mod">
          <ac:chgData name="Guest User" userId="" providerId="Windows Live" clId="Web-{05AADB06-1997-BE35-96EC-683175CB3CF6}" dt="2025-10-16T17:41:52.556" v="2" actId="20577"/>
          <ac:spMkLst>
            <pc:docMk/>
            <pc:sldMk cId="1546580382" sldId="257"/>
            <ac:spMk id="2" creationId="{A5C93519-6B29-1346-9FCB-0835B80531A4}"/>
          </ac:spMkLst>
        </pc:spChg>
      </pc:sldChg>
    </pc:docChg>
  </pc:docChgLst>
  <pc:docChgLst>
    <pc:chgData name="Guest User" providerId="Windows Live" clId="Web-{068F54BB-C7E0-4DD3-F6E7-076409EA34E3}"/>
    <pc:docChg chg="modSld">
      <pc:chgData name="Guest User" userId="" providerId="Windows Live" clId="Web-{068F54BB-C7E0-4DD3-F6E7-076409EA34E3}" dt="2025-10-18T20:00:15.132" v="54" actId="20577"/>
      <pc:docMkLst>
        <pc:docMk/>
      </pc:docMkLst>
      <pc:sldChg chg="modSp">
        <pc:chgData name="Guest User" userId="" providerId="Windows Live" clId="Web-{068F54BB-C7E0-4DD3-F6E7-076409EA34E3}" dt="2025-10-18T19:58:02.288" v="5" actId="20577"/>
        <pc:sldMkLst>
          <pc:docMk/>
          <pc:sldMk cId="1274474051" sldId="281"/>
        </pc:sldMkLst>
        <pc:spChg chg="mod">
          <ac:chgData name="Guest User" userId="" providerId="Windows Live" clId="Web-{068F54BB-C7E0-4DD3-F6E7-076409EA34E3}" dt="2025-10-18T19:58:02.288" v="5" actId="20577"/>
          <ac:spMkLst>
            <pc:docMk/>
            <pc:sldMk cId="1274474051" sldId="281"/>
            <ac:spMk id="3" creationId="{A01AA9D8-9804-AADD-3E91-02C2B87B09C9}"/>
          </ac:spMkLst>
        </pc:spChg>
      </pc:sldChg>
      <pc:sldChg chg="delSp modSp">
        <pc:chgData name="Guest User" userId="" providerId="Windows Live" clId="Web-{068F54BB-C7E0-4DD3-F6E7-076409EA34E3}" dt="2025-10-18T20:00:15.132" v="54" actId="20577"/>
        <pc:sldMkLst>
          <pc:docMk/>
          <pc:sldMk cId="1778074068" sldId="284"/>
        </pc:sldMkLst>
        <pc:spChg chg="del mod">
          <ac:chgData name="Guest User" userId="" providerId="Windows Live" clId="Web-{068F54BB-C7E0-4DD3-F6E7-076409EA34E3}" dt="2025-10-18T19:57:56.788" v="2"/>
          <ac:spMkLst>
            <pc:docMk/>
            <pc:sldMk cId="1778074068" sldId="284"/>
            <ac:spMk id="3" creationId="{663AF39E-DCF2-2D1F-1D50-C94FC501D8C1}"/>
          </ac:spMkLst>
        </pc:spChg>
        <pc:spChg chg="mod">
          <ac:chgData name="Guest User" userId="" providerId="Windows Live" clId="Web-{068F54BB-C7E0-4DD3-F6E7-076409EA34E3}" dt="2025-10-18T20:00:15.132" v="54" actId="20577"/>
          <ac:spMkLst>
            <pc:docMk/>
            <pc:sldMk cId="1778074068" sldId="284"/>
            <ac:spMk id="10" creationId="{3F390EBC-178F-2E33-DF29-553F25AD447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10/18/2025</a:t>
            </a:fld>
            <a:endParaRPr lang="en-US"/>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10/18/2025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a:p>
        </p:txBody>
      </p:sp>
    </p:spTree>
    <p:extLst>
      <p:ext uri="{BB962C8B-B14F-4D97-AF65-F5344CB8AC3E}">
        <p14:creationId xmlns:p14="http://schemas.microsoft.com/office/powerpoint/2010/main" val="309585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8D282-2F84-7132-A6A7-A3EC098EA6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7E736-8632-589B-F667-F35164A6511E}"/>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C1286611-B7B9-D15B-2FDE-D5788E63A49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113C080-028D-36AA-8AB0-090DF241D523}"/>
              </a:ext>
            </a:extLst>
          </p:cNvPr>
          <p:cNvSpPr>
            <a:spLocks noGrp="1"/>
          </p:cNvSpPr>
          <p:nvPr>
            <p:ph type="sldNum" sz="quarter" idx="5"/>
          </p:nvPr>
        </p:nvSpPr>
        <p:spPr/>
        <p:txBody>
          <a:bodyPr/>
          <a:lstStyle/>
          <a:p>
            <a:fld id="{46BC8106-034A-47C1-ADA6-0A1F9E0E7474}" type="slidenum">
              <a:rPr lang="en-US" smtClean="0"/>
              <a:t>12</a:t>
            </a:fld>
            <a:endParaRPr lang="en-US"/>
          </a:p>
        </p:txBody>
      </p:sp>
    </p:spTree>
    <p:extLst>
      <p:ext uri="{BB962C8B-B14F-4D97-AF65-F5344CB8AC3E}">
        <p14:creationId xmlns:p14="http://schemas.microsoft.com/office/powerpoint/2010/main" val="2070979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13</a:t>
            </a:fld>
            <a:endParaRPr lang="en-US"/>
          </a:p>
        </p:txBody>
      </p:sp>
    </p:spTree>
    <p:extLst>
      <p:ext uri="{BB962C8B-B14F-4D97-AF65-F5344CB8AC3E}">
        <p14:creationId xmlns:p14="http://schemas.microsoft.com/office/powerpoint/2010/main" val="49740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BC8106-034A-47C1-ADA6-0A1F9E0E7474}" type="slidenum">
              <a:rPr lang="en-US" smtClean="0"/>
              <a:t>2</a:t>
            </a:fld>
            <a:endParaRPr lang="en-US"/>
          </a:p>
        </p:txBody>
      </p:sp>
    </p:spTree>
    <p:extLst>
      <p:ext uri="{BB962C8B-B14F-4D97-AF65-F5344CB8AC3E}">
        <p14:creationId xmlns:p14="http://schemas.microsoft.com/office/powerpoint/2010/main" val="332982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7F653-D227-B05E-6381-FDAFD4BAAE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C2589-7371-8BF1-2CC3-86DBD64FB44D}"/>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7378F89A-99DA-EF1B-EA0D-4D687B761E4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2AF48F-8B83-40FC-84B8-C4713763D7CB}"/>
              </a:ext>
            </a:extLst>
          </p:cNvPr>
          <p:cNvSpPr>
            <a:spLocks noGrp="1"/>
          </p:cNvSpPr>
          <p:nvPr>
            <p:ph type="sldNum" sz="quarter" idx="5"/>
          </p:nvPr>
        </p:nvSpPr>
        <p:spPr/>
        <p:txBody>
          <a:bodyPr/>
          <a:lstStyle/>
          <a:p>
            <a:fld id="{46BC8106-034A-47C1-ADA6-0A1F9E0E7474}" type="slidenum">
              <a:rPr lang="en-US" smtClean="0"/>
              <a:t>4</a:t>
            </a:fld>
            <a:endParaRPr lang="en-US"/>
          </a:p>
        </p:txBody>
      </p:sp>
    </p:spTree>
    <p:extLst>
      <p:ext uri="{BB962C8B-B14F-4D97-AF65-F5344CB8AC3E}">
        <p14:creationId xmlns:p14="http://schemas.microsoft.com/office/powerpoint/2010/main" val="91885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AD364-545D-1BC8-D27B-F023A8076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B8A8B-31E4-6798-72D1-450DCFC08B2B}"/>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8B561AC3-3106-2650-09BB-BDF21CF70A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5EEE96-1EF9-6757-0890-B083421D6C2E}"/>
              </a:ext>
            </a:extLst>
          </p:cNvPr>
          <p:cNvSpPr>
            <a:spLocks noGrp="1"/>
          </p:cNvSpPr>
          <p:nvPr>
            <p:ph type="sldNum" sz="quarter" idx="5"/>
          </p:nvPr>
        </p:nvSpPr>
        <p:spPr/>
        <p:txBody>
          <a:bodyPr/>
          <a:lstStyle/>
          <a:p>
            <a:fld id="{46BC8106-034A-47C1-ADA6-0A1F9E0E7474}" type="slidenum">
              <a:rPr lang="en-US" smtClean="0"/>
              <a:t>5</a:t>
            </a:fld>
            <a:endParaRPr lang="en-US"/>
          </a:p>
        </p:txBody>
      </p:sp>
    </p:spTree>
    <p:extLst>
      <p:ext uri="{BB962C8B-B14F-4D97-AF65-F5344CB8AC3E}">
        <p14:creationId xmlns:p14="http://schemas.microsoft.com/office/powerpoint/2010/main" val="4153415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6152A-5E55-12AD-8C18-B76398EE5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4676D-79DF-9E84-DC7D-CC7A34BC21D2}"/>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89C5D44A-5250-950D-DF58-4792C81F1C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320CC5-7E3F-36FD-692F-27CB2A75DB79}"/>
              </a:ext>
            </a:extLst>
          </p:cNvPr>
          <p:cNvSpPr>
            <a:spLocks noGrp="1"/>
          </p:cNvSpPr>
          <p:nvPr>
            <p:ph type="sldNum" sz="quarter" idx="5"/>
          </p:nvPr>
        </p:nvSpPr>
        <p:spPr/>
        <p:txBody>
          <a:bodyPr/>
          <a:lstStyle/>
          <a:p>
            <a:fld id="{46BC8106-034A-47C1-ADA6-0A1F9E0E7474}" type="slidenum">
              <a:rPr lang="en-US" smtClean="0"/>
              <a:t>6</a:t>
            </a:fld>
            <a:endParaRPr lang="en-US"/>
          </a:p>
        </p:txBody>
      </p:sp>
    </p:spTree>
    <p:extLst>
      <p:ext uri="{BB962C8B-B14F-4D97-AF65-F5344CB8AC3E}">
        <p14:creationId xmlns:p14="http://schemas.microsoft.com/office/powerpoint/2010/main" val="2507523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D60DF-93BF-C4B6-F86D-6C37B4BB2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70E2-B1E1-B46C-9754-E9101BAB00BF}"/>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9E5ADAA3-0161-3F32-A6E8-EDA8FA119C7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2F25D3-9199-FB74-01B5-3BB5AECBF83C}"/>
              </a:ext>
            </a:extLst>
          </p:cNvPr>
          <p:cNvSpPr>
            <a:spLocks noGrp="1"/>
          </p:cNvSpPr>
          <p:nvPr>
            <p:ph type="sldNum" sz="quarter" idx="5"/>
          </p:nvPr>
        </p:nvSpPr>
        <p:spPr/>
        <p:txBody>
          <a:bodyPr/>
          <a:lstStyle/>
          <a:p>
            <a:fld id="{46BC8106-034A-47C1-ADA6-0A1F9E0E7474}" type="slidenum">
              <a:rPr lang="en-US" smtClean="0"/>
              <a:t>7</a:t>
            </a:fld>
            <a:endParaRPr lang="en-US"/>
          </a:p>
        </p:txBody>
      </p:sp>
    </p:spTree>
    <p:extLst>
      <p:ext uri="{BB962C8B-B14F-4D97-AF65-F5344CB8AC3E}">
        <p14:creationId xmlns:p14="http://schemas.microsoft.com/office/powerpoint/2010/main" val="1861070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FAA7C-8FC3-A76E-0EB5-EE31F1CFA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46F812-6BA6-3CAF-9744-9EA25FB0E3F1}"/>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4890B4AB-AD8A-EC46-4C84-3929F2CC6F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558157E-BAC9-0CC6-CA25-0777AC37D1B0}"/>
              </a:ext>
            </a:extLst>
          </p:cNvPr>
          <p:cNvSpPr>
            <a:spLocks noGrp="1"/>
          </p:cNvSpPr>
          <p:nvPr>
            <p:ph type="sldNum" sz="quarter" idx="5"/>
          </p:nvPr>
        </p:nvSpPr>
        <p:spPr/>
        <p:txBody>
          <a:bodyPr/>
          <a:lstStyle/>
          <a:p>
            <a:fld id="{46BC8106-034A-47C1-ADA6-0A1F9E0E7474}" type="slidenum">
              <a:rPr lang="en-US" smtClean="0"/>
              <a:t>8</a:t>
            </a:fld>
            <a:endParaRPr lang="en-US"/>
          </a:p>
        </p:txBody>
      </p:sp>
    </p:spTree>
    <p:extLst>
      <p:ext uri="{BB962C8B-B14F-4D97-AF65-F5344CB8AC3E}">
        <p14:creationId xmlns:p14="http://schemas.microsoft.com/office/powerpoint/2010/main" val="3158455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5514-8C40-FB39-12FF-E472CFAF0E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1D783-029F-B3F7-16F0-6F74F353B565}"/>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68722672-4FA0-B0DE-F8AB-AE10901B855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AF7A9F-B3AA-DADA-A8DD-B15C40D03812}"/>
              </a:ext>
            </a:extLst>
          </p:cNvPr>
          <p:cNvSpPr>
            <a:spLocks noGrp="1"/>
          </p:cNvSpPr>
          <p:nvPr>
            <p:ph type="sldNum" sz="quarter" idx="5"/>
          </p:nvPr>
        </p:nvSpPr>
        <p:spPr/>
        <p:txBody>
          <a:bodyPr/>
          <a:lstStyle/>
          <a:p>
            <a:fld id="{46BC8106-034A-47C1-ADA6-0A1F9E0E7474}" type="slidenum">
              <a:rPr lang="en-US" smtClean="0"/>
              <a:t>9</a:t>
            </a:fld>
            <a:endParaRPr lang="en-US"/>
          </a:p>
        </p:txBody>
      </p:sp>
    </p:spTree>
    <p:extLst>
      <p:ext uri="{BB962C8B-B14F-4D97-AF65-F5344CB8AC3E}">
        <p14:creationId xmlns:p14="http://schemas.microsoft.com/office/powerpoint/2010/main" val="2211196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6B1D3-E1EA-D01F-8904-603DA50703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382C6-C0E1-CD74-B34D-E93CF2A11A59}"/>
              </a:ext>
            </a:extLst>
          </p:cNvPr>
          <p:cNvSpPr>
            <a:spLocks noGrp="1" noRot="1" noChangeAspect="1"/>
          </p:cNvSpPr>
          <p:nvPr>
            <p:ph type="sldImg"/>
          </p:nvPr>
        </p:nvSpPr>
        <p:spPr/>
        <p:txBody>
          <a:bodyPr/>
          <a:lstStyle/>
          <a:p>
            <a:endParaRPr lang="en-IN"/>
          </a:p>
        </p:txBody>
      </p:sp>
      <p:sp>
        <p:nvSpPr>
          <p:cNvPr id="3" name="Notes Placeholder 2">
            <a:extLst>
              <a:ext uri="{FF2B5EF4-FFF2-40B4-BE49-F238E27FC236}">
                <a16:creationId xmlns:a16="http://schemas.microsoft.com/office/drawing/2014/main" id="{D5D4C654-A51E-5835-6B8F-55720C26AE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5529F9-4381-2879-6FC6-4396C629FAC3}"/>
              </a:ext>
            </a:extLst>
          </p:cNvPr>
          <p:cNvSpPr>
            <a:spLocks noGrp="1"/>
          </p:cNvSpPr>
          <p:nvPr>
            <p:ph type="sldNum" sz="quarter" idx="5"/>
          </p:nvPr>
        </p:nvSpPr>
        <p:spPr/>
        <p:txBody>
          <a:bodyPr/>
          <a:lstStyle/>
          <a:p>
            <a:fld id="{46BC8106-034A-47C1-ADA6-0A1F9E0E7474}" type="slidenum">
              <a:rPr lang="en-US" smtClean="0"/>
              <a:t>10</a:t>
            </a:fld>
            <a:endParaRPr lang="en-US"/>
          </a:p>
        </p:txBody>
      </p:sp>
    </p:spTree>
    <p:extLst>
      <p:ext uri="{BB962C8B-B14F-4D97-AF65-F5344CB8AC3E}">
        <p14:creationId xmlns:p14="http://schemas.microsoft.com/office/powerpoint/2010/main" val="97317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10/18/2025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P19. Made by Team: Almost Coders</a:t>
            </a: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10/18/2025</a:t>
            </a:fld>
            <a:endParaRPr lang="en-US"/>
          </a:p>
        </p:txBody>
      </p:sp>
      <p:sp>
        <p:nvSpPr>
          <p:cNvPr id="5" name="Footer Placeholder 4"/>
          <p:cNvSpPr>
            <a:spLocks noGrp="1"/>
          </p:cNvSpPr>
          <p:nvPr>
            <p:ph type="ftr" sz="quarter" idx="11"/>
          </p:nvPr>
        </p:nvSpPr>
        <p:spPr/>
        <p:txBody>
          <a:bodyPr/>
          <a:lstStyle/>
          <a:p>
            <a:r>
              <a:rPr lang="en-US"/>
              <a:t>P19. Made by Team: Almost Coders</a:t>
            </a:r>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5142510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10/18/2025</a:t>
            </a:fld>
            <a:endParaRPr lang="en-US"/>
          </a:p>
        </p:txBody>
      </p:sp>
      <p:sp>
        <p:nvSpPr>
          <p:cNvPr id="5" name="Footer Placeholder 4"/>
          <p:cNvSpPr>
            <a:spLocks noGrp="1"/>
          </p:cNvSpPr>
          <p:nvPr>
            <p:ph type="ftr" sz="quarter" idx="11"/>
          </p:nvPr>
        </p:nvSpPr>
        <p:spPr/>
        <p:txBody>
          <a:bodyPr/>
          <a:lstStyle/>
          <a:p>
            <a:r>
              <a:rPr lang="en-US"/>
              <a:t>P19. Made by Team: Almost Coders</a:t>
            </a:r>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4549965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10/18/2025</a:t>
            </a:fld>
            <a:endParaRPr lang="en-US"/>
          </a:p>
        </p:txBody>
      </p:sp>
      <p:sp>
        <p:nvSpPr>
          <p:cNvPr id="5" name="Footer Placeholder 4"/>
          <p:cNvSpPr>
            <a:spLocks noGrp="1"/>
          </p:cNvSpPr>
          <p:nvPr>
            <p:ph type="ftr" sz="quarter" idx="11"/>
          </p:nvPr>
        </p:nvSpPr>
        <p:spPr/>
        <p:txBody>
          <a:bodyPr/>
          <a:lstStyle/>
          <a:p>
            <a:r>
              <a:rPr lang="en-US"/>
              <a:t>P19. Made by Team: Almost Coders</a:t>
            </a:r>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15040565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10/18/2025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P19. Made by Team: Almost Coders</a:t>
            </a: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txBody>
          <a:bodyPr/>
          <a:lstStyle/>
          <a:p>
            <a:endParaRPr lang="en-IN"/>
          </a:p>
        </p:txBody>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t>10/18/2025</a:t>
            </a:fld>
            <a:endParaRPr lang="en-US"/>
          </a:p>
        </p:txBody>
      </p:sp>
      <p:sp>
        <p:nvSpPr>
          <p:cNvPr id="6" name="Footer Placeholder 5"/>
          <p:cNvSpPr>
            <a:spLocks noGrp="1"/>
          </p:cNvSpPr>
          <p:nvPr>
            <p:ph type="ftr" sz="quarter" idx="11"/>
          </p:nvPr>
        </p:nvSpPr>
        <p:spPr/>
        <p:txBody>
          <a:bodyPr/>
          <a:lstStyle/>
          <a:p>
            <a:r>
              <a:rPr lang="en-US"/>
              <a:t>P19. Made by Team: Almost Coders</a:t>
            </a:r>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33219534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t>10/18/2025</a:t>
            </a:fld>
            <a:endParaRPr lang="en-US"/>
          </a:p>
        </p:txBody>
      </p:sp>
      <p:sp>
        <p:nvSpPr>
          <p:cNvPr id="8" name="Footer Placeholder 7"/>
          <p:cNvSpPr>
            <a:spLocks noGrp="1"/>
          </p:cNvSpPr>
          <p:nvPr>
            <p:ph type="ftr" sz="quarter" idx="11"/>
          </p:nvPr>
        </p:nvSpPr>
        <p:spPr/>
        <p:txBody>
          <a:bodyPr/>
          <a:lstStyle/>
          <a:p>
            <a:r>
              <a:rPr lang="en-US"/>
              <a:t>P19. Made by Team: Almost Coders</a:t>
            </a:r>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26959697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t>10/18/2025</a:t>
            </a:fld>
            <a:endParaRPr lang="en-US"/>
          </a:p>
        </p:txBody>
      </p:sp>
      <p:sp>
        <p:nvSpPr>
          <p:cNvPr id="4" name="Footer Placeholder 3"/>
          <p:cNvSpPr>
            <a:spLocks noGrp="1"/>
          </p:cNvSpPr>
          <p:nvPr>
            <p:ph type="ftr" sz="quarter" idx="11"/>
          </p:nvPr>
        </p:nvSpPr>
        <p:spPr/>
        <p:txBody>
          <a:bodyPr/>
          <a:lstStyle/>
          <a:p>
            <a:r>
              <a:rPr lang="en-US"/>
              <a:t>P19. Made by Team: Almost Coders</a:t>
            </a:r>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9279127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10/18/2025</a:t>
            </a:fld>
            <a:endParaRPr lang="en-US"/>
          </a:p>
        </p:txBody>
      </p:sp>
      <p:sp>
        <p:nvSpPr>
          <p:cNvPr id="3" name="Footer Placeholder 2"/>
          <p:cNvSpPr>
            <a:spLocks noGrp="1"/>
          </p:cNvSpPr>
          <p:nvPr>
            <p:ph type="ftr" sz="quarter" idx="11"/>
          </p:nvPr>
        </p:nvSpPr>
        <p:spPr/>
        <p:txBody>
          <a:bodyPr/>
          <a:lstStyle/>
          <a:p>
            <a:r>
              <a:rPr lang="en-US"/>
              <a:t>P19. Made by Team: Almost Coders</a:t>
            </a:r>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8098326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10/18/2025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P19. Made by Team: Almost Coders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8451267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10/18/2025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P19. Made by Team: Almost Coders</a:t>
            </a: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6393861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10/18/2025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P19. Made by Team: Almost Coders</a:t>
            </a: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Travelling_salesman_proble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i.org/10.1515/978140083959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Picture 24" descr="person with bookbag staring out over the mountains">
            <a:extLst>
              <a:ext uri="{FF2B5EF4-FFF2-40B4-BE49-F238E27FC236}">
                <a16:creationId xmlns:a16="http://schemas.microsoft.com/office/drawing/2014/main" id="{0461DC49-1338-C24E-A3BB-5919AD12F596}"/>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10"/>
            <a:ext cx="12191999"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IN"/>
          </a:p>
        </p:txBody>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IN"/>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fontScale="90000"/>
          </a:bodyPr>
          <a:lstStyle/>
          <a:p>
            <a:r>
              <a:rPr lang="en-US" err="1">
                <a:solidFill>
                  <a:schemeClr val="bg2"/>
                </a:solidFill>
              </a:rPr>
              <a:t>TrAVELLING</a:t>
            </a:r>
            <a:r>
              <a:rPr lang="en-US">
                <a:solidFill>
                  <a:schemeClr val="bg2"/>
                </a:solidFill>
              </a:rPr>
              <a:t> SALESMAN PROBLEM</a:t>
            </a:r>
          </a:p>
        </p:txBody>
      </p:sp>
      <p:sp>
        <p:nvSpPr>
          <p:cNvPr id="4" name="Subtitle 3">
            <a:extLst>
              <a:ext uri="{FF2B5EF4-FFF2-40B4-BE49-F238E27FC236}">
                <a16:creationId xmlns:a16="http://schemas.microsoft.com/office/drawing/2014/main" id="{6E661E49-0788-40C2-A5B6-638ADED71159}"/>
              </a:ext>
            </a:extLst>
          </p:cNvPr>
          <p:cNvSpPr>
            <a:spLocks noGrp="1"/>
          </p:cNvSpPr>
          <p:nvPr>
            <p:ph type="subTitle" idx="1"/>
          </p:nvPr>
        </p:nvSpPr>
        <p:spPr>
          <a:xfrm>
            <a:off x="2679906" y="3894496"/>
            <a:ext cx="6831673" cy="1240695"/>
          </a:xfrm>
        </p:spPr>
        <p:txBody>
          <a:bodyPr vert="horz" lIns="91440" tIns="45720" rIns="91440" bIns="45720" rtlCol="0" anchor="t">
            <a:normAutofit/>
          </a:bodyPr>
          <a:lstStyle/>
          <a:p>
            <a:r>
              <a:rPr lang="en-US">
                <a:solidFill>
                  <a:schemeClr val="bg2"/>
                </a:solidFill>
              </a:rPr>
              <a:t>(Heuristic Approaches)</a:t>
            </a:r>
          </a:p>
          <a:p>
            <a:r>
              <a:rPr lang="en-US" sz="2800" b="1">
                <a:solidFill>
                  <a:schemeClr val="bg2"/>
                </a:solidFill>
                <a:latin typeface="MS Gothic"/>
                <a:ea typeface="MS Gothic"/>
                <a:cs typeface="Courier New"/>
              </a:rPr>
              <a:t>Team: </a:t>
            </a:r>
            <a:r>
              <a:rPr lang="en-US" sz="2800">
                <a:solidFill>
                  <a:schemeClr val="bg2"/>
                </a:solidFill>
                <a:latin typeface="MS Gothic"/>
                <a:ea typeface="MS Gothic"/>
                <a:cs typeface="Courier New"/>
              </a:rPr>
              <a:t>Almost Coders</a:t>
            </a:r>
          </a:p>
          <a:p>
            <a:endParaRPr lang="en-US">
              <a:solidFill>
                <a:schemeClr val="bg2"/>
              </a:solidFill>
            </a:endParaRPr>
          </a:p>
        </p:txBody>
      </p:sp>
    </p:spTree>
    <p:extLst>
      <p:ext uri="{BB962C8B-B14F-4D97-AF65-F5344CB8AC3E}">
        <p14:creationId xmlns:p14="http://schemas.microsoft.com/office/powerpoint/2010/main" val="15465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a:extLst>
            <a:ext uri="{FF2B5EF4-FFF2-40B4-BE49-F238E27FC236}">
              <a16:creationId xmlns:a16="http://schemas.microsoft.com/office/drawing/2014/main" id="{96FC7308-6631-3EA1-52A5-C4B25C41A2D9}"/>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FB97B528-083B-B690-410E-B5DE656E1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D4D267B1-BF3B-774E-DA1D-C44178322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482AE-11DF-9D78-7CC8-DE5B9E0EA155}"/>
              </a:ext>
            </a:extLst>
          </p:cNvPr>
          <p:cNvSpPr>
            <a:spLocks noGrp="1"/>
          </p:cNvSpPr>
          <p:nvPr>
            <p:ph type="title"/>
          </p:nvPr>
        </p:nvSpPr>
        <p:spPr>
          <a:xfrm>
            <a:off x="4888133" y="593637"/>
            <a:ext cx="5441238" cy="1465306"/>
          </a:xfrm>
        </p:spPr>
        <p:txBody>
          <a:bodyPr vert="horz" lIns="91440" tIns="45720" rIns="91440" bIns="45720" rtlCol="0" anchor="t">
            <a:normAutofit/>
          </a:bodyPr>
          <a:lstStyle/>
          <a:p>
            <a:r>
              <a:rPr lang="en-US">
                <a:latin typeface="Bahnschrift SemiLight"/>
              </a:rPr>
              <a:t>The Simplified k-opt improvement</a:t>
            </a:r>
          </a:p>
        </p:txBody>
      </p:sp>
      <p:sp>
        <p:nvSpPr>
          <p:cNvPr id="94" name="Rectangle 93">
            <a:extLst>
              <a:ext uri="{FF2B5EF4-FFF2-40B4-BE49-F238E27FC236}">
                <a16:creationId xmlns:a16="http://schemas.microsoft.com/office/drawing/2014/main" id="{9FC85009-1DBF-DEA9-BA7A-F60691B56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189C518E-2319-DA1F-6139-675A0D782324}"/>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dirty="0">
                <a:sym typeface="Wingdings" panose="05000000000000000000" pitchFamily="2" charset="2"/>
              </a:rPr>
              <a:t>On performing the exchange, we get the following route</a:t>
            </a:r>
          </a:p>
          <a:p>
            <a:pPr marL="0" indent="0">
              <a:buNone/>
            </a:pPr>
            <a:r>
              <a:rPr lang="en-IN" dirty="0">
                <a:sym typeface="Wingdings" panose="05000000000000000000" pitchFamily="2" charset="2"/>
              </a:rPr>
              <a:t>A  C  B  E  D  F  A</a:t>
            </a:r>
          </a:p>
          <a:p>
            <a:pPr marL="0" indent="0">
              <a:buNone/>
            </a:pPr>
            <a:r>
              <a:rPr lang="en-IN" dirty="0">
                <a:sym typeface="Wingdings" panose="05000000000000000000" pitchFamily="2" charset="2"/>
              </a:rPr>
              <a:t>Clearly, the segment D  E  B got reversed into        B  E  D.</a:t>
            </a:r>
          </a:p>
          <a:p>
            <a:pPr marL="0" indent="0">
              <a:buNone/>
            </a:pPr>
            <a:r>
              <a:rPr lang="en-IN" dirty="0">
                <a:sym typeface="Wingdings" panose="05000000000000000000" pitchFamily="2" charset="2"/>
              </a:rPr>
              <a:t>Now this process is repeated for all such pairs satisfying our criteria. The tour with least total distance is once again chosen as our ‘</a:t>
            </a:r>
            <a:r>
              <a:rPr lang="en-IN" b="1" dirty="0">
                <a:sym typeface="Wingdings" panose="05000000000000000000" pitchFamily="2" charset="2"/>
              </a:rPr>
              <a:t>best tour</a:t>
            </a:r>
            <a:r>
              <a:rPr lang="en-IN" dirty="0">
                <a:sym typeface="Wingdings" panose="05000000000000000000" pitchFamily="2" charset="2"/>
              </a:rPr>
              <a:t>’.</a:t>
            </a:r>
            <a:endParaRPr lang="en-IN" dirty="0"/>
          </a:p>
          <a:p>
            <a:pPr marL="0" indent="0">
              <a:buNone/>
            </a:pPr>
            <a:endParaRPr lang="en-IN" dirty="0"/>
          </a:p>
        </p:txBody>
      </p:sp>
      <p:sp>
        <p:nvSpPr>
          <p:cNvPr id="15" name="Slide Number Placeholder 14">
            <a:extLst>
              <a:ext uri="{FF2B5EF4-FFF2-40B4-BE49-F238E27FC236}">
                <a16:creationId xmlns:a16="http://schemas.microsoft.com/office/drawing/2014/main" id="{7A3A8956-6626-7742-611E-8030E9D2FC0A}"/>
              </a:ext>
            </a:extLst>
          </p:cNvPr>
          <p:cNvSpPr>
            <a:spLocks noGrp="1"/>
          </p:cNvSpPr>
          <p:nvPr>
            <p:ph type="sldNum" sz="quarter" idx="12"/>
          </p:nvPr>
        </p:nvSpPr>
        <p:spPr/>
        <p:txBody>
          <a:bodyPr/>
          <a:lstStyle/>
          <a:p>
            <a:fld id="{69E57DC2-970A-4B3E-BB1C-7A09969E49DF}" type="slidenum">
              <a:rPr lang="en-US" smtClean="0"/>
              <a:t>10</a:t>
            </a:fld>
            <a:endParaRPr lang="en-US"/>
          </a:p>
        </p:txBody>
      </p:sp>
      <p:sp>
        <p:nvSpPr>
          <p:cNvPr id="9" name="Footer Placeholder 8">
            <a:extLst>
              <a:ext uri="{FF2B5EF4-FFF2-40B4-BE49-F238E27FC236}">
                <a16:creationId xmlns:a16="http://schemas.microsoft.com/office/drawing/2014/main" id="{4F63FE7F-D203-2781-38FB-683AF4FF27B1}"/>
              </a:ext>
            </a:extLst>
          </p:cNvPr>
          <p:cNvSpPr>
            <a:spLocks noGrp="1"/>
          </p:cNvSpPr>
          <p:nvPr>
            <p:ph type="ftr" sz="quarter" idx="11"/>
          </p:nvPr>
        </p:nvSpPr>
        <p:spPr/>
        <p:txBody>
          <a:bodyPr/>
          <a:lstStyle/>
          <a:p>
            <a:pPr algn="r"/>
            <a:r>
              <a:rPr lang="en-US"/>
              <a:t>P19. Made by Team: Almost Coders</a:t>
            </a:r>
          </a:p>
        </p:txBody>
      </p:sp>
      <p:sp>
        <p:nvSpPr>
          <p:cNvPr id="3" name="Oval 2">
            <a:extLst>
              <a:ext uri="{FF2B5EF4-FFF2-40B4-BE49-F238E27FC236}">
                <a16:creationId xmlns:a16="http://schemas.microsoft.com/office/drawing/2014/main" id="{CE34AD0B-09FE-D87C-D37F-61D7699856A6}"/>
              </a:ext>
            </a:extLst>
          </p:cNvPr>
          <p:cNvSpPr/>
          <p:nvPr/>
        </p:nvSpPr>
        <p:spPr>
          <a:xfrm>
            <a:off x="421326" y="1902427"/>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A</a:t>
            </a:r>
          </a:p>
        </p:txBody>
      </p:sp>
      <p:sp>
        <p:nvSpPr>
          <p:cNvPr id="17" name="Oval 16">
            <a:extLst>
              <a:ext uri="{FF2B5EF4-FFF2-40B4-BE49-F238E27FC236}">
                <a16:creationId xmlns:a16="http://schemas.microsoft.com/office/drawing/2014/main" id="{84B248B7-9CB8-9130-B953-44CE801F8E24}"/>
              </a:ext>
            </a:extLst>
          </p:cNvPr>
          <p:cNvSpPr/>
          <p:nvPr/>
        </p:nvSpPr>
        <p:spPr>
          <a:xfrm rot="20131004">
            <a:off x="1344990" y="4695627"/>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E</a:t>
            </a:r>
          </a:p>
        </p:txBody>
      </p:sp>
      <p:sp>
        <p:nvSpPr>
          <p:cNvPr id="20" name="Oval 19">
            <a:extLst>
              <a:ext uri="{FF2B5EF4-FFF2-40B4-BE49-F238E27FC236}">
                <a16:creationId xmlns:a16="http://schemas.microsoft.com/office/drawing/2014/main" id="{ADBC089A-DCA1-57CA-4FD8-A4EFD6311431}"/>
              </a:ext>
            </a:extLst>
          </p:cNvPr>
          <p:cNvSpPr/>
          <p:nvPr/>
        </p:nvSpPr>
        <p:spPr>
          <a:xfrm rot="1014016">
            <a:off x="3280574" y="4181984"/>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D</a:t>
            </a:r>
          </a:p>
        </p:txBody>
      </p:sp>
      <p:sp>
        <p:nvSpPr>
          <p:cNvPr id="21" name="Oval 20">
            <a:extLst>
              <a:ext uri="{FF2B5EF4-FFF2-40B4-BE49-F238E27FC236}">
                <a16:creationId xmlns:a16="http://schemas.microsoft.com/office/drawing/2014/main" id="{7EB376A6-56D7-C0A0-FE2B-2169A2EB6C88}"/>
              </a:ext>
            </a:extLst>
          </p:cNvPr>
          <p:cNvSpPr/>
          <p:nvPr/>
        </p:nvSpPr>
        <p:spPr>
          <a:xfrm>
            <a:off x="199603" y="3462073"/>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F</a:t>
            </a:r>
          </a:p>
        </p:txBody>
      </p:sp>
      <p:sp>
        <p:nvSpPr>
          <p:cNvPr id="24" name="Oval 23">
            <a:extLst>
              <a:ext uri="{FF2B5EF4-FFF2-40B4-BE49-F238E27FC236}">
                <a16:creationId xmlns:a16="http://schemas.microsoft.com/office/drawing/2014/main" id="{5AD1BC78-74E1-D6E1-B56F-49B06B205E3A}"/>
              </a:ext>
            </a:extLst>
          </p:cNvPr>
          <p:cNvSpPr/>
          <p:nvPr/>
        </p:nvSpPr>
        <p:spPr>
          <a:xfrm>
            <a:off x="3444430" y="2503560"/>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C</a:t>
            </a:r>
          </a:p>
        </p:txBody>
      </p:sp>
      <p:sp>
        <p:nvSpPr>
          <p:cNvPr id="25" name="Oval 24">
            <a:extLst>
              <a:ext uri="{FF2B5EF4-FFF2-40B4-BE49-F238E27FC236}">
                <a16:creationId xmlns:a16="http://schemas.microsoft.com/office/drawing/2014/main" id="{B68CBF4D-5019-13B7-FFC3-3527190E0CF7}"/>
              </a:ext>
            </a:extLst>
          </p:cNvPr>
          <p:cNvSpPr/>
          <p:nvPr/>
        </p:nvSpPr>
        <p:spPr>
          <a:xfrm rot="473597">
            <a:off x="2490378" y="1252727"/>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B</a:t>
            </a:r>
          </a:p>
        </p:txBody>
      </p:sp>
      <p:cxnSp>
        <p:nvCxnSpPr>
          <p:cNvPr id="26" name="Straight Connector 25">
            <a:extLst>
              <a:ext uri="{FF2B5EF4-FFF2-40B4-BE49-F238E27FC236}">
                <a16:creationId xmlns:a16="http://schemas.microsoft.com/office/drawing/2014/main" id="{7CC90AB8-0AC3-56F8-E6FB-831945BE8ADE}"/>
              </a:ext>
            </a:extLst>
          </p:cNvPr>
          <p:cNvCxnSpPr>
            <a:cxnSpLocks/>
            <a:stCxn id="3" idx="4"/>
            <a:endCxn id="17" idx="0"/>
          </p:cNvCxnSpPr>
          <p:nvPr/>
        </p:nvCxnSpPr>
        <p:spPr>
          <a:xfrm>
            <a:off x="606794" y="2273363"/>
            <a:ext cx="846801" cy="2438941"/>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C101997-F063-8EB4-ED64-6D8812215AE9}"/>
              </a:ext>
            </a:extLst>
          </p:cNvPr>
          <p:cNvCxnSpPr>
            <a:cxnSpLocks/>
            <a:stCxn id="21" idx="4"/>
            <a:endCxn id="17" idx="1"/>
          </p:cNvCxnSpPr>
          <p:nvPr/>
        </p:nvCxnSpPr>
        <p:spPr>
          <a:xfrm>
            <a:off x="385071" y="3833009"/>
            <a:ext cx="971683" cy="983083"/>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83DF731-0188-B0B6-C8C9-73F69CFFAC1E}"/>
              </a:ext>
            </a:extLst>
          </p:cNvPr>
          <p:cNvCxnSpPr>
            <a:cxnSpLocks/>
            <a:stCxn id="20" idx="4"/>
            <a:endCxn id="17" idx="5"/>
          </p:cNvCxnSpPr>
          <p:nvPr/>
        </p:nvCxnSpPr>
        <p:spPr>
          <a:xfrm flipH="1">
            <a:off x="1704162" y="4544910"/>
            <a:ext cx="1707963" cy="401188"/>
          </a:xfrm>
          <a:prstGeom prst="line">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B3DA73-2D1E-4000-90EE-58E7DD2A98F3}"/>
              </a:ext>
            </a:extLst>
          </p:cNvPr>
          <p:cNvCxnSpPr>
            <a:cxnSpLocks/>
            <a:stCxn id="3" idx="7"/>
            <a:endCxn id="25" idx="2"/>
          </p:cNvCxnSpPr>
          <p:nvPr/>
        </p:nvCxnSpPr>
        <p:spPr>
          <a:xfrm flipV="1">
            <a:off x="737940" y="1412725"/>
            <a:ext cx="1754195" cy="544024"/>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ED5F1F6-7FC2-344F-89E2-924010B1FF35}"/>
              </a:ext>
            </a:extLst>
          </p:cNvPr>
          <p:cNvCxnSpPr>
            <a:cxnSpLocks/>
            <a:stCxn id="3" idx="6"/>
            <a:endCxn id="24" idx="1"/>
          </p:cNvCxnSpPr>
          <p:nvPr/>
        </p:nvCxnSpPr>
        <p:spPr>
          <a:xfrm>
            <a:off x="792262" y="2087895"/>
            <a:ext cx="2706490" cy="469987"/>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BAE124-02A8-D4FB-65A7-5CE082496B3A}"/>
              </a:ext>
            </a:extLst>
          </p:cNvPr>
          <p:cNvCxnSpPr>
            <a:cxnSpLocks/>
            <a:stCxn id="20" idx="0"/>
            <a:endCxn id="24" idx="4"/>
          </p:cNvCxnSpPr>
          <p:nvPr/>
        </p:nvCxnSpPr>
        <p:spPr>
          <a:xfrm flipV="1">
            <a:off x="3519959" y="2874496"/>
            <a:ext cx="109939" cy="131549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E4A1DA2-C759-EDA3-FBE6-3D85E2512EB3}"/>
              </a:ext>
            </a:extLst>
          </p:cNvPr>
          <p:cNvCxnSpPr>
            <a:cxnSpLocks/>
            <a:stCxn id="24" idx="1"/>
            <a:endCxn id="25" idx="6"/>
          </p:cNvCxnSpPr>
          <p:nvPr/>
        </p:nvCxnSpPr>
        <p:spPr>
          <a:xfrm flipH="1" flipV="1">
            <a:off x="2859557" y="1463665"/>
            <a:ext cx="639195" cy="1094217"/>
          </a:xfrm>
          <a:prstGeom prst="line">
            <a:avLst/>
          </a:prstGeom>
          <a:ln w="571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5811EB5-A821-7CF0-42FB-5A2751D0C60F}"/>
              </a:ext>
            </a:extLst>
          </p:cNvPr>
          <p:cNvCxnSpPr>
            <a:cxnSpLocks/>
            <a:stCxn id="17" idx="6"/>
            <a:endCxn id="24" idx="3"/>
          </p:cNvCxnSpPr>
          <p:nvPr/>
        </p:nvCxnSpPr>
        <p:spPr>
          <a:xfrm flipV="1">
            <a:off x="1699249" y="2820174"/>
            <a:ext cx="1799503" cy="198405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AE45A6C-3A5B-2272-650A-D45C8A644395}"/>
              </a:ext>
            </a:extLst>
          </p:cNvPr>
          <p:cNvCxnSpPr>
            <a:cxnSpLocks/>
            <a:stCxn id="17" idx="7"/>
            <a:endCxn id="25" idx="4"/>
          </p:cNvCxnSpPr>
          <p:nvPr/>
        </p:nvCxnSpPr>
        <p:spPr>
          <a:xfrm flipV="1">
            <a:off x="1595461" y="1621906"/>
            <a:ext cx="1054915" cy="3085485"/>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CAE8928-EE5E-7F6F-F924-441DDE95EFB6}"/>
              </a:ext>
            </a:extLst>
          </p:cNvPr>
          <p:cNvCxnSpPr>
            <a:cxnSpLocks/>
            <a:stCxn id="20" idx="1"/>
            <a:endCxn id="25" idx="5"/>
          </p:cNvCxnSpPr>
          <p:nvPr/>
        </p:nvCxnSpPr>
        <p:spPr>
          <a:xfrm flipH="1" flipV="1">
            <a:off x="2787739" y="1586109"/>
            <a:ext cx="590946" cy="2617736"/>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5873A69-E5CF-165D-6C20-63792CCF050C}"/>
              </a:ext>
            </a:extLst>
          </p:cNvPr>
          <p:cNvCxnSpPr>
            <a:cxnSpLocks/>
            <a:stCxn id="3" idx="5"/>
            <a:endCxn id="20" idx="2"/>
          </p:cNvCxnSpPr>
          <p:nvPr/>
        </p:nvCxnSpPr>
        <p:spPr>
          <a:xfrm>
            <a:off x="737940" y="2219041"/>
            <a:ext cx="2550644" cy="2094494"/>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4A781A43-993A-9B1F-752A-E23B86798BB8}"/>
              </a:ext>
            </a:extLst>
          </p:cNvPr>
          <p:cNvCxnSpPr>
            <a:cxnSpLocks/>
            <a:stCxn id="21" idx="5"/>
            <a:endCxn id="20" idx="3"/>
          </p:cNvCxnSpPr>
          <p:nvPr/>
        </p:nvCxnSpPr>
        <p:spPr>
          <a:xfrm>
            <a:off x="516217" y="3778687"/>
            <a:ext cx="2786218" cy="676122"/>
          </a:xfrm>
          <a:prstGeom prst="straightConnector1">
            <a:avLst/>
          </a:prstGeom>
          <a:ln w="571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924955C-F399-D5F5-055C-F0D1383596D5}"/>
              </a:ext>
            </a:extLst>
          </p:cNvPr>
          <p:cNvCxnSpPr>
            <a:cxnSpLocks/>
            <a:stCxn id="21" idx="6"/>
            <a:endCxn id="24" idx="2"/>
          </p:cNvCxnSpPr>
          <p:nvPr/>
        </p:nvCxnSpPr>
        <p:spPr>
          <a:xfrm flipV="1">
            <a:off x="570539" y="2689028"/>
            <a:ext cx="2873891" cy="958513"/>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129617-3AE6-CA1B-2FCB-81997676B055}"/>
              </a:ext>
            </a:extLst>
          </p:cNvPr>
          <p:cNvCxnSpPr>
            <a:cxnSpLocks/>
            <a:stCxn id="21" idx="7"/>
            <a:endCxn id="25" idx="3"/>
          </p:cNvCxnSpPr>
          <p:nvPr/>
        </p:nvCxnSpPr>
        <p:spPr>
          <a:xfrm flipV="1">
            <a:off x="516217" y="1550088"/>
            <a:ext cx="2011715" cy="1966307"/>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C0DD9F25-38BE-36D5-115E-6106BC0DED0B}"/>
              </a:ext>
            </a:extLst>
          </p:cNvPr>
          <p:cNvCxnSpPr>
            <a:cxnSpLocks/>
            <a:stCxn id="3" idx="3"/>
            <a:endCxn id="21" idx="0"/>
          </p:cNvCxnSpPr>
          <p:nvPr/>
        </p:nvCxnSpPr>
        <p:spPr>
          <a:xfrm flipH="1">
            <a:off x="385071" y="2219041"/>
            <a:ext cx="90577" cy="1243032"/>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pic>
        <p:nvPicPr>
          <p:cNvPr id="57" name="Graphic 56" descr="Walk with solid fill">
            <a:extLst>
              <a:ext uri="{FF2B5EF4-FFF2-40B4-BE49-F238E27FC236}">
                <a16:creationId xmlns:a16="http://schemas.microsoft.com/office/drawing/2014/main" id="{AE2E2980-CFDF-BE15-76DD-F6F9B8C9B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367" y="1043282"/>
            <a:ext cx="787309" cy="787309"/>
          </a:xfrm>
          <a:prstGeom prst="rect">
            <a:avLst/>
          </a:prstGeom>
        </p:spPr>
      </p:pic>
      <p:sp>
        <p:nvSpPr>
          <p:cNvPr id="58" name="Isosceles Triangle 57">
            <a:extLst>
              <a:ext uri="{FF2B5EF4-FFF2-40B4-BE49-F238E27FC236}">
                <a16:creationId xmlns:a16="http://schemas.microsoft.com/office/drawing/2014/main" id="{90F9EE9A-BB21-7C6E-8C2A-1B95185E6741}"/>
              </a:ext>
            </a:extLst>
          </p:cNvPr>
          <p:cNvSpPr/>
          <p:nvPr/>
        </p:nvSpPr>
        <p:spPr>
          <a:xfrm rot="6474250">
            <a:off x="2016934" y="2263160"/>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59" name="Isosceles Triangle 58">
            <a:extLst>
              <a:ext uri="{FF2B5EF4-FFF2-40B4-BE49-F238E27FC236}">
                <a16:creationId xmlns:a16="http://schemas.microsoft.com/office/drawing/2014/main" id="{6D85C29E-CA37-C8CE-46C6-7210722EFFDA}"/>
              </a:ext>
            </a:extLst>
          </p:cNvPr>
          <p:cNvSpPr/>
          <p:nvPr/>
        </p:nvSpPr>
        <p:spPr>
          <a:xfrm rot="19698849">
            <a:off x="3099584" y="1890129"/>
            <a:ext cx="187981" cy="162053"/>
          </a:xfrm>
          <a:prstGeom prst="triangle">
            <a:avLst/>
          </a:prstGeom>
          <a:ln w="57150">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61" name="Isosceles Triangle 60">
            <a:extLst>
              <a:ext uri="{FF2B5EF4-FFF2-40B4-BE49-F238E27FC236}">
                <a16:creationId xmlns:a16="http://schemas.microsoft.com/office/drawing/2014/main" id="{917A42B2-54CC-ADB5-4C6C-93D8405AD4C9}"/>
              </a:ext>
            </a:extLst>
          </p:cNvPr>
          <p:cNvSpPr/>
          <p:nvPr/>
        </p:nvSpPr>
        <p:spPr>
          <a:xfrm rot="3957930">
            <a:off x="2463974" y="4691399"/>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7BF5F133-9193-F4B9-40DF-987502A1B3D3}"/>
              </a:ext>
            </a:extLst>
          </p:cNvPr>
          <p:cNvSpPr/>
          <p:nvPr/>
        </p:nvSpPr>
        <p:spPr>
          <a:xfrm rot="11960749">
            <a:off x="1902357" y="3395412"/>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63" name="Isosceles Triangle 62">
            <a:extLst>
              <a:ext uri="{FF2B5EF4-FFF2-40B4-BE49-F238E27FC236}">
                <a16:creationId xmlns:a16="http://schemas.microsoft.com/office/drawing/2014/main" id="{8557391C-78C3-1B03-0039-317FDB61976E}"/>
              </a:ext>
            </a:extLst>
          </p:cNvPr>
          <p:cNvSpPr/>
          <p:nvPr/>
        </p:nvSpPr>
        <p:spPr>
          <a:xfrm rot="16925689">
            <a:off x="1436467" y="3982179"/>
            <a:ext cx="187981" cy="162053"/>
          </a:xfrm>
          <a:prstGeom prst="triangle">
            <a:avLst/>
          </a:prstGeom>
          <a:ln w="57150">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Isosceles Triangle 63">
            <a:extLst>
              <a:ext uri="{FF2B5EF4-FFF2-40B4-BE49-F238E27FC236}">
                <a16:creationId xmlns:a16="http://schemas.microsoft.com/office/drawing/2014/main" id="{6524BB26-6253-61E6-B6EC-A86252D1EA49}"/>
              </a:ext>
            </a:extLst>
          </p:cNvPr>
          <p:cNvSpPr/>
          <p:nvPr/>
        </p:nvSpPr>
        <p:spPr>
          <a:xfrm rot="360000">
            <a:off x="381174" y="2649238"/>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5" name="TextBox 64">
            <a:extLst>
              <a:ext uri="{FF2B5EF4-FFF2-40B4-BE49-F238E27FC236}">
                <a16:creationId xmlns:a16="http://schemas.microsoft.com/office/drawing/2014/main" id="{56641325-2987-81CE-0125-E7C057125DCD}"/>
              </a:ext>
            </a:extLst>
          </p:cNvPr>
          <p:cNvSpPr txBox="1"/>
          <p:nvPr/>
        </p:nvSpPr>
        <p:spPr>
          <a:xfrm>
            <a:off x="1410730" y="1907264"/>
            <a:ext cx="242374" cy="369332"/>
          </a:xfrm>
          <a:prstGeom prst="rect">
            <a:avLst/>
          </a:prstGeom>
          <a:noFill/>
        </p:spPr>
        <p:txBody>
          <a:bodyPr wrap="none" rtlCol="0">
            <a:spAutoFit/>
          </a:bodyPr>
          <a:lstStyle/>
          <a:p>
            <a:r>
              <a:rPr lang="en-IN"/>
              <a:t> </a:t>
            </a:r>
          </a:p>
        </p:txBody>
      </p:sp>
      <p:sp>
        <p:nvSpPr>
          <p:cNvPr id="66" name="TextBox 65">
            <a:extLst>
              <a:ext uri="{FF2B5EF4-FFF2-40B4-BE49-F238E27FC236}">
                <a16:creationId xmlns:a16="http://schemas.microsoft.com/office/drawing/2014/main" id="{A8C89346-3286-AE86-9934-3E359B8A44AE}"/>
              </a:ext>
            </a:extLst>
          </p:cNvPr>
          <p:cNvSpPr txBox="1"/>
          <p:nvPr/>
        </p:nvSpPr>
        <p:spPr>
          <a:xfrm>
            <a:off x="3555893" y="2996571"/>
            <a:ext cx="377026" cy="369332"/>
          </a:xfrm>
          <a:prstGeom prst="rect">
            <a:avLst/>
          </a:prstGeom>
          <a:noFill/>
        </p:spPr>
        <p:txBody>
          <a:bodyPr wrap="none" rtlCol="0">
            <a:spAutoFit/>
          </a:bodyPr>
          <a:lstStyle/>
          <a:p>
            <a:r>
              <a:rPr lang="en-IN"/>
              <a:t>1 </a:t>
            </a:r>
          </a:p>
        </p:txBody>
      </p:sp>
      <p:sp>
        <p:nvSpPr>
          <p:cNvPr id="67" name="TextBox 66">
            <a:extLst>
              <a:ext uri="{FF2B5EF4-FFF2-40B4-BE49-F238E27FC236}">
                <a16:creationId xmlns:a16="http://schemas.microsoft.com/office/drawing/2014/main" id="{003F4934-E189-4BC2-9B51-6A39455B5F0B}"/>
              </a:ext>
            </a:extLst>
          </p:cNvPr>
          <p:cNvSpPr txBox="1"/>
          <p:nvPr/>
        </p:nvSpPr>
        <p:spPr>
          <a:xfrm>
            <a:off x="2632643" y="4690873"/>
            <a:ext cx="242374" cy="369332"/>
          </a:xfrm>
          <a:prstGeom prst="rect">
            <a:avLst/>
          </a:prstGeom>
          <a:noFill/>
        </p:spPr>
        <p:txBody>
          <a:bodyPr wrap="none" rtlCol="0">
            <a:spAutoFit/>
          </a:bodyPr>
          <a:lstStyle/>
          <a:p>
            <a:r>
              <a:rPr lang="en-IN"/>
              <a:t> </a:t>
            </a:r>
          </a:p>
        </p:txBody>
      </p:sp>
      <p:sp>
        <p:nvSpPr>
          <p:cNvPr id="68" name="TextBox 67">
            <a:extLst>
              <a:ext uri="{FF2B5EF4-FFF2-40B4-BE49-F238E27FC236}">
                <a16:creationId xmlns:a16="http://schemas.microsoft.com/office/drawing/2014/main" id="{97E266DE-6B87-316A-671C-1A49679B6519}"/>
              </a:ext>
            </a:extLst>
          </p:cNvPr>
          <p:cNvSpPr txBox="1"/>
          <p:nvPr/>
        </p:nvSpPr>
        <p:spPr>
          <a:xfrm>
            <a:off x="1656786" y="1832216"/>
            <a:ext cx="319318"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11196180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1EB11F-50C8-3E3B-72BA-3E22EFBBBA66}"/>
              </a:ext>
            </a:extLst>
          </p:cNvPr>
          <p:cNvSpPr>
            <a:spLocks noGrp="1"/>
          </p:cNvSpPr>
          <p:nvPr>
            <p:ph type="title"/>
          </p:nvPr>
        </p:nvSpPr>
        <p:spPr/>
        <p:txBody>
          <a:bodyPr/>
          <a:lstStyle/>
          <a:p>
            <a:r>
              <a:rPr lang="en-IN" dirty="0"/>
              <a:t>Summary</a:t>
            </a:r>
          </a:p>
        </p:txBody>
      </p:sp>
      <p:sp>
        <p:nvSpPr>
          <p:cNvPr id="10" name="Content Placeholder 9">
            <a:extLst>
              <a:ext uri="{FF2B5EF4-FFF2-40B4-BE49-F238E27FC236}">
                <a16:creationId xmlns:a16="http://schemas.microsoft.com/office/drawing/2014/main" id="{A8B62B38-E46C-6999-F5D3-61BAB5FB8AA4}"/>
              </a:ext>
            </a:extLst>
          </p:cNvPr>
          <p:cNvSpPr>
            <a:spLocks noGrp="1"/>
          </p:cNvSpPr>
          <p:nvPr>
            <p:ph idx="1"/>
          </p:nvPr>
        </p:nvSpPr>
        <p:spPr/>
        <p:txBody>
          <a:bodyPr/>
          <a:lstStyle/>
          <a:p>
            <a:pPr marL="0" indent="0">
              <a:buNone/>
            </a:pPr>
            <a:r>
              <a:rPr lang="en-IN" dirty="0"/>
              <a:t>In the project report submitted, we </a:t>
            </a:r>
            <a:r>
              <a:rPr lang="en-IN" b="1" dirty="0"/>
              <a:t>analysed (along with pseudocodes) in details</a:t>
            </a:r>
            <a:r>
              <a:rPr lang="en-IN" dirty="0"/>
              <a:t> these 4 heuristic approaches (</a:t>
            </a:r>
            <a:r>
              <a:rPr lang="en-IN" i="1" dirty="0"/>
              <a:t>last one was improvised by us</a:t>
            </a:r>
            <a:r>
              <a:rPr lang="en-IN" dirty="0"/>
              <a:t>), </a:t>
            </a:r>
            <a:r>
              <a:rPr lang="en-IN" b="1" dirty="0"/>
              <a:t>computed their complexities</a:t>
            </a:r>
            <a:r>
              <a:rPr lang="en-IN" dirty="0"/>
              <a:t>, and </a:t>
            </a:r>
            <a:r>
              <a:rPr lang="en-IN" b="1" dirty="0"/>
              <a:t>tested them </a:t>
            </a:r>
            <a:r>
              <a:rPr lang="en-IN" dirty="0"/>
              <a:t>against datasets of various sizes from 10-1000 values.</a:t>
            </a:r>
          </a:p>
          <a:p>
            <a:pPr marL="0" indent="0">
              <a:buNone/>
            </a:pPr>
            <a:r>
              <a:rPr lang="en-IN" dirty="0"/>
              <a:t>We also used 3 datasets having </a:t>
            </a:r>
            <a:r>
              <a:rPr lang="en-IN" i="1" dirty="0"/>
              <a:t>real-world implications</a:t>
            </a:r>
            <a:r>
              <a:rPr lang="en-IN" dirty="0"/>
              <a:t>, which include a </a:t>
            </a:r>
            <a:r>
              <a:rPr lang="en-IN" b="1" dirty="0"/>
              <a:t>List of UK cities</a:t>
            </a:r>
            <a:r>
              <a:rPr lang="en-IN" dirty="0"/>
              <a:t>, some </a:t>
            </a:r>
            <a:r>
              <a:rPr lang="en-IN" b="1" dirty="0"/>
              <a:t>(selected) pubs in England</a:t>
            </a:r>
            <a:r>
              <a:rPr lang="en-IN" dirty="0"/>
              <a:t>, and </a:t>
            </a:r>
            <a:r>
              <a:rPr lang="en-IN" b="1" dirty="0"/>
              <a:t>Tourist Destinations in Karnataka</a:t>
            </a:r>
            <a:r>
              <a:rPr lang="en-IN" dirty="0"/>
              <a:t>. We even printed the </a:t>
            </a:r>
            <a:r>
              <a:rPr lang="en-IN" i="1" dirty="0"/>
              <a:t>improved tour </a:t>
            </a:r>
            <a:r>
              <a:rPr lang="en-IN" dirty="0"/>
              <a:t>for k-opt (and 2-opt) improvements, </a:t>
            </a:r>
            <a:r>
              <a:rPr lang="en-IN" i="1" dirty="0"/>
              <a:t>plotted graphs </a:t>
            </a:r>
            <a:r>
              <a:rPr lang="en-IN" dirty="0"/>
              <a:t>depicting the tour and </a:t>
            </a:r>
            <a:r>
              <a:rPr lang="en-IN" i="1" dirty="0"/>
              <a:t>displayed the time taken </a:t>
            </a:r>
            <a:r>
              <a:rPr lang="en-IN" dirty="0"/>
              <a:t>to run each algorithm.</a:t>
            </a:r>
          </a:p>
          <a:p>
            <a:pPr marL="0" indent="0">
              <a:buNone/>
            </a:pPr>
            <a:endParaRPr lang="en-IN" dirty="0"/>
          </a:p>
        </p:txBody>
      </p:sp>
      <p:sp>
        <p:nvSpPr>
          <p:cNvPr id="5" name="Footer Placeholder 4">
            <a:extLst>
              <a:ext uri="{FF2B5EF4-FFF2-40B4-BE49-F238E27FC236}">
                <a16:creationId xmlns:a16="http://schemas.microsoft.com/office/drawing/2014/main" id="{1DBBAB89-DE2B-07F9-158C-4BE8B4075418}"/>
              </a:ext>
            </a:extLst>
          </p:cNvPr>
          <p:cNvSpPr>
            <a:spLocks noGrp="1"/>
          </p:cNvSpPr>
          <p:nvPr>
            <p:ph type="ftr" sz="quarter" idx="11"/>
          </p:nvPr>
        </p:nvSpPr>
        <p:spPr/>
        <p:txBody>
          <a:bodyPr/>
          <a:lstStyle/>
          <a:p>
            <a:r>
              <a:rPr lang="en-US"/>
              <a:t>P19. Made by Team: Almost Coders</a:t>
            </a:r>
          </a:p>
        </p:txBody>
      </p:sp>
      <p:sp>
        <p:nvSpPr>
          <p:cNvPr id="6" name="Slide Number Placeholder 5">
            <a:extLst>
              <a:ext uri="{FF2B5EF4-FFF2-40B4-BE49-F238E27FC236}">
                <a16:creationId xmlns:a16="http://schemas.microsoft.com/office/drawing/2014/main" id="{AA11CCA9-867E-1AC1-310D-D2860A3FA806}"/>
              </a:ext>
            </a:extLst>
          </p:cNvPr>
          <p:cNvSpPr>
            <a:spLocks noGrp="1"/>
          </p:cNvSpPr>
          <p:nvPr>
            <p:ph type="sldNum" sz="quarter" idx="12"/>
          </p:nvPr>
        </p:nvSpPr>
        <p:spPr/>
        <p:txBody>
          <a:bodyPr/>
          <a:lstStyle/>
          <a:p>
            <a:fld id="{69E57DC2-970A-4B3E-BB1C-7A09969E49DF}" type="slidenum">
              <a:rPr lang="en-US" smtClean="0"/>
              <a:t>11</a:t>
            </a:fld>
            <a:endParaRPr lang="en-US"/>
          </a:p>
        </p:txBody>
      </p:sp>
    </p:spTree>
    <p:extLst>
      <p:ext uri="{BB962C8B-B14F-4D97-AF65-F5344CB8AC3E}">
        <p14:creationId xmlns:p14="http://schemas.microsoft.com/office/powerpoint/2010/main" val="310440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a:extLst>
            <a:ext uri="{FF2B5EF4-FFF2-40B4-BE49-F238E27FC236}">
              <a16:creationId xmlns:a16="http://schemas.microsoft.com/office/drawing/2014/main" id="{380FC250-2132-413E-4CE9-042B16023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FD4A1-B012-1024-8F02-E28857910049}"/>
              </a:ext>
            </a:extLst>
          </p:cNvPr>
          <p:cNvSpPr>
            <a:spLocks noGrp="1"/>
          </p:cNvSpPr>
          <p:nvPr>
            <p:ph type="title"/>
          </p:nvPr>
        </p:nvSpPr>
        <p:spPr/>
        <p:txBody>
          <a:bodyPr vert="horz" lIns="91440" tIns="45720" rIns="91440" bIns="45720" rtlCol="0" anchor="t">
            <a:normAutofit/>
          </a:bodyPr>
          <a:lstStyle/>
          <a:p>
            <a:r>
              <a:rPr lang="en-US" dirty="0">
                <a:latin typeface="Bahnschrift SemiLight"/>
              </a:rPr>
              <a:t>References</a:t>
            </a:r>
          </a:p>
        </p:txBody>
      </p:sp>
      <p:sp>
        <p:nvSpPr>
          <p:cNvPr id="10" name="Content Placeholder 9">
            <a:extLst>
              <a:ext uri="{FF2B5EF4-FFF2-40B4-BE49-F238E27FC236}">
                <a16:creationId xmlns:a16="http://schemas.microsoft.com/office/drawing/2014/main" id="{65481FC6-F658-CEED-4FC5-C580CF5C91BB}"/>
              </a:ext>
            </a:extLst>
          </p:cNvPr>
          <p:cNvSpPr>
            <a:spLocks noGrp="1"/>
          </p:cNvSpPr>
          <p:nvPr>
            <p:ph idx="1"/>
          </p:nvPr>
        </p:nvSpPr>
        <p:spPr>
          <a:solidFill>
            <a:schemeClr val="bg2"/>
          </a:solidFill>
        </p:spPr>
        <p:txBody>
          <a:bodyPr vert="horz" lIns="91440" tIns="45720" rIns="91440" bIns="45720" rtlCol="0" anchor="t">
            <a:normAutofit/>
          </a:bodyPr>
          <a:lstStyle/>
          <a:p>
            <a:r>
              <a:rPr lang="en-US" dirty="0">
                <a:sym typeface="Wingdings" panose="05000000000000000000" pitchFamily="2" charset="2"/>
              </a:rPr>
              <a:t>W. contributors, </a:t>
            </a:r>
            <a:r>
              <a:rPr lang="en-US" i="1" dirty="0">
                <a:sym typeface="Wingdings" panose="05000000000000000000" pitchFamily="2" charset="2"/>
              </a:rPr>
              <a:t>Travelling salesman problem</a:t>
            </a:r>
            <a:r>
              <a:rPr lang="en-US" dirty="0">
                <a:sym typeface="Wingdings" panose="05000000000000000000" pitchFamily="2" charset="2"/>
              </a:rPr>
              <a:t>, 2025. [Online]. Available: </a:t>
            </a:r>
            <a:r>
              <a:rPr lang="en-US" dirty="0">
                <a:solidFill>
                  <a:schemeClr val="tx2">
                    <a:lumMod val="75000"/>
                  </a:schemeClr>
                </a:solidFill>
                <a:sym typeface="Wingdings" panose="05000000000000000000" pitchFamily="2" charset="2"/>
                <a:hlinkClick r:id="rId3">
                  <a:extLst>
                    <a:ext uri="{A12FA001-AC4F-418D-AE19-62706E023703}">
                      <ahyp:hlinkClr xmlns:ahyp="http://schemas.microsoft.com/office/drawing/2018/hyperlinkcolor" val="tx"/>
                    </a:ext>
                  </a:extLst>
                </a:hlinkClick>
              </a:rPr>
              <a:t>https://en.wikipedia.org/wiki/Travelling_salesman_problem</a:t>
            </a:r>
            <a:r>
              <a:rPr lang="en-US" dirty="0">
                <a:solidFill>
                  <a:schemeClr val="tx2">
                    <a:lumMod val="75000"/>
                  </a:schemeClr>
                </a:solidFill>
                <a:sym typeface="Wingdings" panose="05000000000000000000" pitchFamily="2" charset="2"/>
              </a:rPr>
              <a:t>.</a:t>
            </a:r>
            <a:endParaRPr lang="en-IN" dirty="0">
              <a:solidFill>
                <a:schemeClr val="tx2">
                  <a:lumMod val="75000"/>
                </a:schemeClr>
              </a:solidFill>
              <a:sym typeface="Wingdings" panose="05000000000000000000" pitchFamily="2" charset="2"/>
            </a:endParaRPr>
          </a:p>
          <a:p>
            <a:r>
              <a:rPr lang="en-US" dirty="0">
                <a:sym typeface="Wingdings" panose="05000000000000000000" pitchFamily="2" charset="2"/>
              </a:rPr>
              <a:t>W. J. Cook, </a:t>
            </a:r>
            <a:r>
              <a:rPr lang="en-US" i="1" dirty="0">
                <a:sym typeface="Wingdings" panose="05000000000000000000" pitchFamily="2" charset="2"/>
              </a:rPr>
              <a:t>In pursuit of the traveling salesman</a:t>
            </a:r>
            <a:r>
              <a:rPr lang="en-US" dirty="0">
                <a:sym typeface="Wingdings" panose="05000000000000000000" pitchFamily="2" charset="2"/>
              </a:rPr>
              <a:t>. Nov. 2014. </a:t>
            </a:r>
            <a:r>
              <a:rPr lang="en-US" dirty="0" err="1">
                <a:sym typeface="Wingdings" panose="05000000000000000000" pitchFamily="2" charset="2"/>
              </a:rPr>
              <a:t>doi</a:t>
            </a:r>
            <a:r>
              <a:rPr lang="en-US" dirty="0">
                <a:sym typeface="Wingdings" panose="05000000000000000000" pitchFamily="2" charset="2"/>
              </a:rPr>
              <a:t>: </a:t>
            </a:r>
            <a:r>
              <a:rPr lang="en-US" dirty="0">
                <a:solidFill>
                  <a:schemeClr val="tx2">
                    <a:lumMod val="75000"/>
                  </a:schemeClr>
                </a:solidFill>
                <a:sym typeface="Wingdings" panose="05000000000000000000" pitchFamily="2" charset="2"/>
              </a:rPr>
              <a:t>10 . 1515 /9781400839599. </a:t>
            </a:r>
            <a:r>
              <a:rPr lang="en-US" dirty="0">
                <a:sym typeface="Wingdings" panose="05000000000000000000" pitchFamily="2" charset="2"/>
              </a:rPr>
              <a:t>[Online]. Available: </a:t>
            </a:r>
            <a:r>
              <a:rPr lang="en-US" dirty="0">
                <a:solidFill>
                  <a:schemeClr val="tx2">
                    <a:lumMod val="75000"/>
                  </a:schemeClr>
                </a:solidFill>
                <a:sym typeface="Wingdings" panose="05000000000000000000" pitchFamily="2" charset="2"/>
                <a:hlinkClick r:id="rId4">
                  <a:extLst>
                    <a:ext uri="{A12FA001-AC4F-418D-AE19-62706E023703}">
                      <ahyp:hlinkClr xmlns:ahyp="http://schemas.microsoft.com/office/drawing/2018/hyperlinkcolor" val="tx"/>
                    </a:ext>
                  </a:extLst>
                </a:hlinkClick>
              </a:rPr>
              <a:t>https://doi.org/10.1515/9781400839599</a:t>
            </a:r>
            <a:r>
              <a:rPr lang="en-US" dirty="0">
                <a:solidFill>
                  <a:schemeClr val="tx2">
                    <a:lumMod val="75000"/>
                  </a:schemeClr>
                </a:solidFill>
                <a:sym typeface="Wingdings" panose="05000000000000000000" pitchFamily="2" charset="2"/>
              </a:rPr>
              <a:t>.</a:t>
            </a:r>
            <a:endParaRPr lang="en-IN" dirty="0">
              <a:solidFill>
                <a:schemeClr val="tx2">
                  <a:lumMod val="75000"/>
                </a:schemeClr>
              </a:solidFill>
            </a:endParaRPr>
          </a:p>
        </p:txBody>
      </p:sp>
      <p:sp>
        <p:nvSpPr>
          <p:cNvPr id="9" name="Footer Placeholder 8">
            <a:extLst>
              <a:ext uri="{FF2B5EF4-FFF2-40B4-BE49-F238E27FC236}">
                <a16:creationId xmlns:a16="http://schemas.microsoft.com/office/drawing/2014/main" id="{7232923D-8DF8-46E7-6220-B8CF9B6E7024}"/>
              </a:ext>
            </a:extLst>
          </p:cNvPr>
          <p:cNvSpPr>
            <a:spLocks noGrp="1"/>
          </p:cNvSpPr>
          <p:nvPr>
            <p:ph type="ftr" sz="quarter" idx="11"/>
          </p:nvPr>
        </p:nvSpPr>
        <p:spPr/>
        <p:txBody>
          <a:bodyPr/>
          <a:lstStyle/>
          <a:p>
            <a:pPr algn="r"/>
            <a:r>
              <a:rPr lang="en-US"/>
              <a:t>P19. Made by Team: Almost Coders</a:t>
            </a:r>
          </a:p>
        </p:txBody>
      </p:sp>
      <p:sp>
        <p:nvSpPr>
          <p:cNvPr id="15" name="Slide Number Placeholder 14">
            <a:extLst>
              <a:ext uri="{FF2B5EF4-FFF2-40B4-BE49-F238E27FC236}">
                <a16:creationId xmlns:a16="http://schemas.microsoft.com/office/drawing/2014/main" id="{DC97A7E1-DD53-354A-ECA9-83090E184971}"/>
              </a:ext>
            </a:extLst>
          </p:cNvPr>
          <p:cNvSpPr>
            <a:spLocks noGrp="1"/>
          </p:cNvSpPr>
          <p:nvPr>
            <p:ph type="sldNum" sz="quarter" idx="12"/>
          </p:nvPr>
        </p:nvSpPr>
        <p:spPr/>
        <p:txBody>
          <a:bodyPr/>
          <a:lstStyle/>
          <a:p>
            <a:fld id="{69E57DC2-970A-4B3E-BB1C-7A09969E49DF}" type="slidenum">
              <a:rPr lang="en-US" smtClean="0"/>
              <a:t>12</a:t>
            </a:fld>
            <a:endParaRPr lang="en-US"/>
          </a:p>
        </p:txBody>
      </p:sp>
    </p:spTree>
    <p:extLst>
      <p:ext uri="{BB962C8B-B14F-4D97-AF65-F5344CB8AC3E}">
        <p14:creationId xmlns:p14="http://schemas.microsoft.com/office/powerpoint/2010/main" val="9215367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IN"/>
          </a:p>
        </p:txBody>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IN"/>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latin typeface="Castellar" panose="020A0402060406010301" pitchFamily="18" charset="0"/>
              </a:rPr>
              <a:t>Thank you</a:t>
            </a:r>
          </a:p>
        </p:txBody>
      </p:sp>
      <p:sp>
        <p:nvSpPr>
          <p:cNvPr id="3" name="Subtitle 2">
            <a:extLst>
              <a:ext uri="{FF2B5EF4-FFF2-40B4-BE49-F238E27FC236}">
                <a16:creationId xmlns:a16="http://schemas.microsoft.com/office/drawing/2014/main" id="{D698B4E1-5F4F-8E4F-97D2-0176CBCC4A51}"/>
              </a:ext>
            </a:extLst>
          </p:cNvPr>
          <p:cNvSpPr>
            <a:spLocks noGrp="1"/>
          </p:cNvSpPr>
          <p:nvPr>
            <p:ph type="subTitle" idx="1"/>
          </p:nvPr>
        </p:nvSpPr>
        <p:spPr>
          <a:xfrm>
            <a:off x="2679906" y="3956279"/>
            <a:ext cx="6831673" cy="1086237"/>
          </a:xfrm>
        </p:spPr>
        <p:txBody>
          <a:bodyPr vert="horz" lIns="91440" tIns="45720" rIns="91440" bIns="45720" rtlCol="0" anchor="t">
            <a:normAutofit/>
          </a:bodyPr>
          <a:lstStyle/>
          <a:p>
            <a:r>
              <a:rPr lang="en-US" dirty="0">
                <a:solidFill>
                  <a:schemeClr val="bg2"/>
                </a:solidFill>
                <a:latin typeface="Dubai Medium" panose="020B0603030403030204" pitchFamily="34" charset="-78"/>
                <a:cs typeface="Dubai Medium" panose="020B0603030403030204" pitchFamily="34" charset="-78"/>
              </a:rPr>
              <a:t>Samadrita Bhattacharya (BMAT2336) &amp;</a:t>
            </a:r>
          </a:p>
          <a:p>
            <a:r>
              <a:rPr lang="en-US" dirty="0">
                <a:solidFill>
                  <a:schemeClr val="bg2"/>
                </a:solidFill>
                <a:latin typeface="Dubai Medium" panose="020B0603030403030204" pitchFamily="34" charset="-78"/>
                <a:cs typeface="Dubai Medium" panose="020B0603030403030204" pitchFamily="34" charset="-78"/>
              </a:rPr>
              <a:t>Daibik Barik (BMAT2316)</a:t>
            </a:r>
          </a:p>
        </p:txBody>
      </p:sp>
    </p:spTree>
    <p:extLst>
      <p:ext uri="{BB962C8B-B14F-4D97-AF65-F5344CB8AC3E}">
        <p14:creationId xmlns:p14="http://schemas.microsoft.com/office/powerpoint/2010/main" val="1799120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83B91B61-BFCA-4647-957E-A8269BE46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F6D5E8-15CF-4755-910B-1B5A1E777357}"/>
              </a:ext>
            </a:extLst>
          </p:cNvPr>
          <p:cNvSpPr>
            <a:spLocks noGrp="1"/>
          </p:cNvSpPr>
          <p:nvPr>
            <p:ph type="title"/>
          </p:nvPr>
        </p:nvSpPr>
        <p:spPr>
          <a:xfrm>
            <a:off x="4884581" y="685800"/>
            <a:ext cx="6393019" cy="1465306"/>
          </a:xfrm>
        </p:spPr>
        <p:txBody>
          <a:bodyPr vert="horz" lIns="91440" tIns="45720" rIns="91440" bIns="45720" rtlCol="0" anchor="t">
            <a:normAutofit/>
          </a:bodyPr>
          <a:lstStyle/>
          <a:p>
            <a:r>
              <a:rPr lang="en-US"/>
              <a:t>Explaining the Problem</a:t>
            </a:r>
          </a:p>
        </p:txBody>
      </p:sp>
      <p:sp>
        <p:nvSpPr>
          <p:cNvPr id="94" name="Rectangle 93">
            <a:extLst>
              <a:ext uri="{FF2B5EF4-FFF2-40B4-BE49-F238E27FC236}">
                <a16:creationId xmlns:a16="http://schemas.microsoft.com/office/drawing/2014/main" id="{92D1D7C6-1C89-420C-8D35-483654167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Oval 2">
            <a:extLst>
              <a:ext uri="{FF2B5EF4-FFF2-40B4-BE49-F238E27FC236}">
                <a16:creationId xmlns:a16="http://schemas.microsoft.com/office/drawing/2014/main" id="{AE7B3890-DD59-A8CC-AC8F-25A9D0CBBE3C}"/>
              </a:ext>
            </a:extLst>
          </p:cNvPr>
          <p:cNvSpPr/>
          <p:nvPr/>
        </p:nvSpPr>
        <p:spPr>
          <a:xfrm>
            <a:off x="409745" y="1645909"/>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A</a:t>
            </a:r>
          </a:p>
        </p:txBody>
      </p:sp>
      <p:sp>
        <p:nvSpPr>
          <p:cNvPr id="4" name="Oval 3">
            <a:extLst>
              <a:ext uri="{FF2B5EF4-FFF2-40B4-BE49-F238E27FC236}">
                <a16:creationId xmlns:a16="http://schemas.microsoft.com/office/drawing/2014/main" id="{BD08C211-C76C-8667-0D49-0CF7201FDE57}"/>
              </a:ext>
            </a:extLst>
          </p:cNvPr>
          <p:cNvSpPr/>
          <p:nvPr/>
        </p:nvSpPr>
        <p:spPr>
          <a:xfrm rot="20131004">
            <a:off x="1333409" y="4439109"/>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E</a:t>
            </a:r>
          </a:p>
        </p:txBody>
      </p:sp>
      <p:sp>
        <p:nvSpPr>
          <p:cNvPr id="5" name="Oval 4">
            <a:extLst>
              <a:ext uri="{FF2B5EF4-FFF2-40B4-BE49-F238E27FC236}">
                <a16:creationId xmlns:a16="http://schemas.microsoft.com/office/drawing/2014/main" id="{B0B2CDCB-71A7-9031-BA95-137C84DE1F49}"/>
              </a:ext>
            </a:extLst>
          </p:cNvPr>
          <p:cNvSpPr/>
          <p:nvPr/>
        </p:nvSpPr>
        <p:spPr>
          <a:xfrm rot="1014016">
            <a:off x="3268993" y="3925466"/>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D</a:t>
            </a:r>
          </a:p>
        </p:txBody>
      </p:sp>
      <p:sp>
        <p:nvSpPr>
          <p:cNvPr id="6" name="Oval 5">
            <a:extLst>
              <a:ext uri="{FF2B5EF4-FFF2-40B4-BE49-F238E27FC236}">
                <a16:creationId xmlns:a16="http://schemas.microsoft.com/office/drawing/2014/main" id="{D05F0CF3-1203-E1DE-7FE9-6537A19A0317}"/>
              </a:ext>
            </a:extLst>
          </p:cNvPr>
          <p:cNvSpPr/>
          <p:nvPr/>
        </p:nvSpPr>
        <p:spPr>
          <a:xfrm>
            <a:off x="188022" y="3205555"/>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F</a:t>
            </a:r>
          </a:p>
        </p:txBody>
      </p:sp>
      <p:sp>
        <p:nvSpPr>
          <p:cNvPr id="7" name="Oval 6">
            <a:extLst>
              <a:ext uri="{FF2B5EF4-FFF2-40B4-BE49-F238E27FC236}">
                <a16:creationId xmlns:a16="http://schemas.microsoft.com/office/drawing/2014/main" id="{F21FA2E3-83B4-75ED-D836-E9499A4D09CA}"/>
              </a:ext>
            </a:extLst>
          </p:cNvPr>
          <p:cNvSpPr/>
          <p:nvPr/>
        </p:nvSpPr>
        <p:spPr>
          <a:xfrm>
            <a:off x="3432849" y="2247042"/>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C</a:t>
            </a:r>
          </a:p>
        </p:txBody>
      </p:sp>
      <p:sp>
        <p:nvSpPr>
          <p:cNvPr id="8" name="Oval 7">
            <a:extLst>
              <a:ext uri="{FF2B5EF4-FFF2-40B4-BE49-F238E27FC236}">
                <a16:creationId xmlns:a16="http://schemas.microsoft.com/office/drawing/2014/main" id="{E14F4A29-0A9A-17FF-25C1-8CADDF15B6A1}"/>
              </a:ext>
            </a:extLst>
          </p:cNvPr>
          <p:cNvSpPr/>
          <p:nvPr/>
        </p:nvSpPr>
        <p:spPr>
          <a:xfrm rot="473597">
            <a:off x="2407551" y="898041"/>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B</a:t>
            </a:r>
          </a:p>
        </p:txBody>
      </p:sp>
      <p:sp>
        <p:nvSpPr>
          <p:cNvPr id="10" name="Content Placeholder 9">
            <a:extLst>
              <a:ext uri="{FF2B5EF4-FFF2-40B4-BE49-F238E27FC236}">
                <a16:creationId xmlns:a16="http://schemas.microsoft.com/office/drawing/2014/main" id="{70E40BEA-58DA-2CF7-C4EC-BCC7322B6AF6}"/>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dirty="0"/>
              <a:t>We ask the following Question: </a:t>
            </a:r>
            <a:r>
              <a:rPr lang="en-IN" b="1" dirty="0"/>
              <a:t>"Given a list of cities and the distances between each pair of cities, what is the shortest possible route that visits each city exactly once and returns to the origin city?"</a:t>
            </a:r>
          </a:p>
          <a:p>
            <a:pPr marL="0" indent="0">
              <a:buNone/>
            </a:pPr>
            <a:endParaRPr lang="en-IN" b="1" dirty="0"/>
          </a:p>
          <a:p>
            <a:pPr marL="0" indent="0">
              <a:buNone/>
            </a:pPr>
            <a:r>
              <a:rPr lang="en-IN" dirty="0"/>
              <a:t>Mathematically, given an </a:t>
            </a:r>
            <a:r>
              <a:rPr lang="en-IN" i="1" dirty="0"/>
              <a:t>undirected complete weighted graph</a:t>
            </a:r>
            <a:r>
              <a:rPr lang="en-IN" dirty="0"/>
              <a:t> (where the vertices are the cities, paths are the edges and the distance being the weights), find the </a:t>
            </a:r>
            <a:r>
              <a:rPr lang="en-IN" b="1" dirty="0"/>
              <a:t>Hamiltonian Cycle with the least weight</a:t>
            </a:r>
            <a:r>
              <a:rPr lang="en-IN" dirty="0"/>
              <a:t>. </a:t>
            </a:r>
          </a:p>
        </p:txBody>
      </p:sp>
      <p:cxnSp>
        <p:nvCxnSpPr>
          <p:cNvPr id="13" name="Straight Connector 12">
            <a:extLst>
              <a:ext uri="{FF2B5EF4-FFF2-40B4-BE49-F238E27FC236}">
                <a16:creationId xmlns:a16="http://schemas.microsoft.com/office/drawing/2014/main" id="{DE0574D9-A74F-D0CC-FB36-22878FBABABC}"/>
              </a:ext>
            </a:extLst>
          </p:cNvPr>
          <p:cNvCxnSpPr>
            <a:cxnSpLocks/>
            <a:stCxn id="3" idx="4"/>
            <a:endCxn id="4" idx="0"/>
          </p:cNvCxnSpPr>
          <p:nvPr/>
        </p:nvCxnSpPr>
        <p:spPr>
          <a:xfrm>
            <a:off x="595213" y="2016845"/>
            <a:ext cx="846801" cy="24389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BF4AF0-8A21-F8D0-8B3D-9C388A19CAC3}"/>
              </a:ext>
            </a:extLst>
          </p:cNvPr>
          <p:cNvCxnSpPr>
            <a:cxnSpLocks/>
            <a:stCxn id="6" idx="4"/>
            <a:endCxn id="4" idx="1"/>
          </p:cNvCxnSpPr>
          <p:nvPr/>
        </p:nvCxnSpPr>
        <p:spPr>
          <a:xfrm>
            <a:off x="373490" y="3576491"/>
            <a:ext cx="971683" cy="9830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C74999-52CD-0B0E-F8DD-4539882E3DA2}"/>
              </a:ext>
            </a:extLst>
          </p:cNvPr>
          <p:cNvCxnSpPr>
            <a:cxnSpLocks/>
            <a:stCxn id="5" idx="4"/>
            <a:endCxn id="4" idx="5"/>
          </p:cNvCxnSpPr>
          <p:nvPr/>
        </p:nvCxnSpPr>
        <p:spPr>
          <a:xfrm flipH="1">
            <a:off x="1692581" y="4288392"/>
            <a:ext cx="1707963" cy="4011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66ADCA-8E07-1DB4-A0CA-FCFDA4330D60}"/>
              </a:ext>
            </a:extLst>
          </p:cNvPr>
          <p:cNvCxnSpPr>
            <a:cxnSpLocks/>
            <a:stCxn id="3" idx="7"/>
            <a:endCxn id="8" idx="2"/>
          </p:cNvCxnSpPr>
          <p:nvPr/>
        </p:nvCxnSpPr>
        <p:spPr>
          <a:xfrm flipV="1">
            <a:off x="726359" y="1058039"/>
            <a:ext cx="1682949" cy="64219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A965FBD-6A59-C441-CB82-AAFED99836F1}"/>
              </a:ext>
            </a:extLst>
          </p:cNvPr>
          <p:cNvCxnSpPr>
            <a:cxnSpLocks/>
            <a:stCxn id="3" idx="6"/>
            <a:endCxn id="7" idx="1"/>
          </p:cNvCxnSpPr>
          <p:nvPr/>
        </p:nvCxnSpPr>
        <p:spPr>
          <a:xfrm>
            <a:off x="780681" y="1831377"/>
            <a:ext cx="2706490" cy="469987"/>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42ECBA9C-AE5D-0493-B58B-9144AC238E6D}"/>
              </a:ext>
            </a:extLst>
          </p:cNvPr>
          <p:cNvCxnSpPr>
            <a:cxnSpLocks/>
            <a:stCxn id="5" idx="0"/>
            <a:endCxn id="7" idx="4"/>
          </p:cNvCxnSpPr>
          <p:nvPr/>
        </p:nvCxnSpPr>
        <p:spPr>
          <a:xfrm flipV="1">
            <a:off x="3508378" y="2617978"/>
            <a:ext cx="109939" cy="131549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89B3407-AA5A-0AC7-C367-30C694A026B8}"/>
              </a:ext>
            </a:extLst>
          </p:cNvPr>
          <p:cNvCxnSpPr>
            <a:cxnSpLocks/>
            <a:stCxn id="7" idx="1"/>
            <a:endCxn id="8" idx="6"/>
          </p:cNvCxnSpPr>
          <p:nvPr/>
        </p:nvCxnSpPr>
        <p:spPr>
          <a:xfrm flipH="1" flipV="1">
            <a:off x="2776730" y="1108979"/>
            <a:ext cx="710441" cy="11923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CE2BF11-2D21-6866-0569-C7AC55D46214}"/>
              </a:ext>
            </a:extLst>
          </p:cNvPr>
          <p:cNvCxnSpPr>
            <a:cxnSpLocks/>
            <a:stCxn id="4" idx="6"/>
            <a:endCxn id="7" idx="3"/>
          </p:cNvCxnSpPr>
          <p:nvPr/>
        </p:nvCxnSpPr>
        <p:spPr>
          <a:xfrm flipV="1">
            <a:off x="1687668" y="2563656"/>
            <a:ext cx="1799503" cy="198405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E2A47E19-417A-BE45-27B6-D0F3D667C73E}"/>
              </a:ext>
            </a:extLst>
          </p:cNvPr>
          <p:cNvCxnSpPr>
            <a:cxnSpLocks/>
            <a:stCxn id="4" idx="7"/>
            <a:endCxn id="8" idx="4"/>
          </p:cNvCxnSpPr>
          <p:nvPr/>
        </p:nvCxnSpPr>
        <p:spPr>
          <a:xfrm flipV="1">
            <a:off x="1583880" y="1267220"/>
            <a:ext cx="983669" cy="3183653"/>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0A36F33F-AAF0-653F-77A7-75E365A4C394}"/>
              </a:ext>
            </a:extLst>
          </p:cNvPr>
          <p:cNvCxnSpPr>
            <a:cxnSpLocks/>
            <a:stCxn id="5" idx="1"/>
            <a:endCxn id="8" idx="5"/>
          </p:cNvCxnSpPr>
          <p:nvPr/>
        </p:nvCxnSpPr>
        <p:spPr>
          <a:xfrm flipH="1" flipV="1">
            <a:off x="2704912" y="1231423"/>
            <a:ext cx="662192" cy="271590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028704-B4C4-82B4-9F08-ED5D9E2E92E1}"/>
              </a:ext>
            </a:extLst>
          </p:cNvPr>
          <p:cNvCxnSpPr>
            <a:cxnSpLocks/>
            <a:stCxn id="3" idx="5"/>
            <a:endCxn id="5" idx="2"/>
          </p:cNvCxnSpPr>
          <p:nvPr/>
        </p:nvCxnSpPr>
        <p:spPr>
          <a:xfrm>
            <a:off x="726359" y="1962523"/>
            <a:ext cx="2550644" cy="2094494"/>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2D828840-CFD6-4C58-5FB0-4459C9A804BB}"/>
              </a:ext>
            </a:extLst>
          </p:cNvPr>
          <p:cNvCxnSpPr>
            <a:cxnSpLocks/>
            <a:stCxn id="6" idx="5"/>
            <a:endCxn id="5" idx="3"/>
          </p:cNvCxnSpPr>
          <p:nvPr/>
        </p:nvCxnSpPr>
        <p:spPr>
          <a:xfrm>
            <a:off x="504636" y="3522169"/>
            <a:ext cx="2786218" cy="67612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948195E5-138A-E2D6-C4A2-3E5AE26D228A}"/>
              </a:ext>
            </a:extLst>
          </p:cNvPr>
          <p:cNvCxnSpPr>
            <a:cxnSpLocks/>
            <a:stCxn id="6" idx="6"/>
            <a:endCxn id="7" idx="2"/>
          </p:cNvCxnSpPr>
          <p:nvPr/>
        </p:nvCxnSpPr>
        <p:spPr>
          <a:xfrm flipV="1">
            <a:off x="558958" y="2432510"/>
            <a:ext cx="2873891" cy="958513"/>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D78FAD56-2CDE-1B2C-15A3-4F1A662D1C5F}"/>
              </a:ext>
            </a:extLst>
          </p:cNvPr>
          <p:cNvCxnSpPr>
            <a:cxnSpLocks/>
            <a:stCxn id="6" idx="7"/>
            <a:endCxn id="8" idx="3"/>
          </p:cNvCxnSpPr>
          <p:nvPr/>
        </p:nvCxnSpPr>
        <p:spPr>
          <a:xfrm flipV="1">
            <a:off x="504636" y="1195402"/>
            <a:ext cx="1940469" cy="206447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8EE4ED94-DA8D-FE07-8EE0-61880315AEFD}"/>
              </a:ext>
            </a:extLst>
          </p:cNvPr>
          <p:cNvCxnSpPr>
            <a:cxnSpLocks/>
            <a:stCxn id="3" idx="3"/>
            <a:endCxn id="6" idx="0"/>
          </p:cNvCxnSpPr>
          <p:nvPr/>
        </p:nvCxnSpPr>
        <p:spPr>
          <a:xfrm flipH="1">
            <a:off x="373490" y="1962523"/>
            <a:ext cx="90577" cy="1243032"/>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F24E9E25-3980-F6BD-FC42-8D635E2F66C5}"/>
              </a:ext>
            </a:extLst>
          </p:cNvPr>
          <p:cNvSpPr txBox="1"/>
          <p:nvPr/>
        </p:nvSpPr>
        <p:spPr>
          <a:xfrm>
            <a:off x="529900" y="5103669"/>
            <a:ext cx="32180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Fig1: An arrangement of 6 cities interconnected, i.e. a K_6</a:t>
            </a:r>
          </a:p>
        </p:txBody>
      </p:sp>
      <p:pic>
        <p:nvPicPr>
          <p:cNvPr id="147" name="Graphic 146" descr="Walk with solid fill">
            <a:extLst>
              <a:ext uri="{FF2B5EF4-FFF2-40B4-BE49-F238E27FC236}">
                <a16:creationId xmlns:a16="http://schemas.microsoft.com/office/drawing/2014/main" id="{14D6D949-7D6E-CC5B-FCD1-EEA0DDAE19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786" y="786764"/>
            <a:ext cx="787309" cy="787309"/>
          </a:xfrm>
          <a:prstGeom prst="rect">
            <a:avLst/>
          </a:prstGeom>
        </p:spPr>
      </p:pic>
      <p:sp>
        <p:nvSpPr>
          <p:cNvPr id="12" name="Slide Number Placeholder 11">
            <a:extLst>
              <a:ext uri="{FF2B5EF4-FFF2-40B4-BE49-F238E27FC236}">
                <a16:creationId xmlns:a16="http://schemas.microsoft.com/office/drawing/2014/main" id="{757A1555-0789-52FD-8AFB-AD75764F1827}"/>
              </a:ext>
            </a:extLst>
          </p:cNvPr>
          <p:cNvSpPr>
            <a:spLocks noGrp="1"/>
          </p:cNvSpPr>
          <p:nvPr>
            <p:ph type="sldNum" sz="quarter" idx="12"/>
          </p:nvPr>
        </p:nvSpPr>
        <p:spPr/>
        <p:txBody>
          <a:bodyPr/>
          <a:lstStyle/>
          <a:p>
            <a:fld id="{69E57DC2-970A-4B3E-BB1C-7A09969E49DF}" type="slidenum">
              <a:rPr lang="en-US" smtClean="0"/>
              <a:t>2</a:t>
            </a:fld>
            <a:endParaRPr lang="en-US"/>
          </a:p>
        </p:txBody>
      </p:sp>
      <p:sp>
        <p:nvSpPr>
          <p:cNvPr id="11" name="Footer Placeholder 10">
            <a:extLst>
              <a:ext uri="{FF2B5EF4-FFF2-40B4-BE49-F238E27FC236}">
                <a16:creationId xmlns:a16="http://schemas.microsoft.com/office/drawing/2014/main" id="{2BF48369-1CB8-3C0F-1E04-BC5C1BD5FDCC}"/>
              </a:ext>
            </a:extLst>
          </p:cNvPr>
          <p:cNvSpPr>
            <a:spLocks noGrp="1"/>
          </p:cNvSpPr>
          <p:nvPr>
            <p:ph type="ftr" sz="quarter" idx="11"/>
          </p:nvPr>
        </p:nvSpPr>
        <p:spPr/>
        <p:txBody>
          <a:bodyPr/>
          <a:lstStyle/>
          <a:p>
            <a:pPr algn="r"/>
            <a:r>
              <a:rPr lang="en-US"/>
              <a:t>P19. Made by Team: Almost Coders</a:t>
            </a:r>
          </a:p>
        </p:txBody>
      </p:sp>
    </p:spTree>
    <p:extLst>
      <p:ext uri="{BB962C8B-B14F-4D97-AF65-F5344CB8AC3E}">
        <p14:creationId xmlns:p14="http://schemas.microsoft.com/office/powerpoint/2010/main" val="10767982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F8C6-4573-B43F-163E-C9D89B0264DB}"/>
              </a:ext>
            </a:extLst>
          </p:cNvPr>
          <p:cNvSpPr>
            <a:spLocks noGrp="1"/>
          </p:cNvSpPr>
          <p:nvPr>
            <p:ph type="title"/>
          </p:nvPr>
        </p:nvSpPr>
        <p:spPr/>
        <p:txBody>
          <a:bodyPr/>
          <a:lstStyle/>
          <a:p>
            <a:r>
              <a:rPr lang="en-US"/>
              <a:t>Why Heuristic?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CF657B-2707-F8B3-B87F-90D5D70B0FE4}"/>
                  </a:ext>
                </a:extLst>
              </p:cNvPr>
              <p:cNvSpPr>
                <a:spLocks noGrp="1"/>
              </p:cNvSpPr>
              <p:nvPr>
                <p:ph idx="1"/>
              </p:nvPr>
            </p:nvSpPr>
            <p:spPr>
              <a:xfrm>
                <a:off x="1371600" y="1998871"/>
                <a:ext cx="9678503" cy="4288181"/>
              </a:xfrm>
            </p:spPr>
            <p:txBody>
              <a:bodyPr vert="horz" lIns="91440" tIns="45720" rIns="91440" bIns="45720" rtlCol="0" anchor="t">
                <a:normAutofit/>
              </a:bodyPr>
              <a:lstStyle/>
              <a:p>
                <a:pPr marL="0" indent="0">
                  <a:buNone/>
                </a:pPr>
                <a:r>
                  <a:rPr lang="en-US" dirty="0"/>
                  <a:t>Due to the sheer computational amount of (n-1)! Many paths and comparing distances, </a:t>
                </a:r>
                <a:r>
                  <a:rPr lang="en-US" i="1" dirty="0"/>
                  <a:t>Brute force</a:t>
                </a:r>
                <a:r>
                  <a:rPr lang="en-US" dirty="0"/>
                  <a:t> is out of question to be applied here.</a:t>
                </a:r>
              </a:p>
              <a:p>
                <a:pPr marL="0" indent="0">
                  <a:buNone/>
                </a:pPr>
                <a:r>
                  <a:rPr lang="en-US" dirty="0"/>
                  <a:t>Till date, the most optimized exact computational (quantum) is due to </a:t>
                </a:r>
                <a:r>
                  <a:rPr lang="en-US" dirty="0" err="1"/>
                  <a:t>Ambainis</a:t>
                </a:r>
                <a:r>
                  <a:rPr lang="en-US" dirty="0"/>
                  <a:t> et al. which runs in time O(</a:t>
                </a:r>
                <a14:m>
                  <m:oMath xmlns:m="http://schemas.openxmlformats.org/officeDocument/2006/math">
                    <m:sSup>
                      <m:sSupPr>
                        <m:ctrlPr>
                          <a:rPr lang="pt-BR" i="1" smtClean="0">
                            <a:latin typeface="Cambria Math" panose="02040503050406030204" pitchFamily="18" charset="0"/>
                          </a:rPr>
                        </m:ctrlPr>
                      </m:sSupPr>
                      <m:e>
                        <m:r>
                          <m:rPr>
                            <m:nor/>
                          </m:rPr>
                          <a:rPr lang="en-US" dirty="0"/>
                          <m:t>1.728</m:t>
                        </m:r>
                      </m:e>
                      <m:sup>
                        <m:r>
                          <a:rPr lang="en-IN" b="0" i="1" smtClean="0">
                            <a:latin typeface="Cambria Math" panose="02040503050406030204" pitchFamily="18" charset="0"/>
                          </a:rPr>
                          <m:t>𝑛</m:t>
                        </m:r>
                      </m:sup>
                    </m:sSup>
                  </m:oMath>
                </a14:m>
                <a:r>
                  <a:rPr lang="en-US" dirty="0"/>
                  <a:t>).</a:t>
                </a:r>
              </a:p>
              <a:p>
                <a:pPr marL="0" indent="0">
                  <a:buNone/>
                </a:pPr>
                <a:r>
                  <a:rPr lang="en-US" dirty="0"/>
                  <a:t>For this reason, we prefer </a:t>
                </a:r>
                <a:r>
                  <a:rPr lang="en-US" b="1" i="1" dirty="0"/>
                  <a:t>heuristic algorithms</a:t>
                </a:r>
                <a:r>
                  <a:rPr lang="en-US" dirty="0"/>
                  <a:t>, which give optimal results for small datasets extremely fast (say O(n)), and but differ from the optimal value when the length of the dataset increases. Some of them used here are:-</a:t>
                </a:r>
              </a:p>
              <a:p>
                <a:pPr marL="342900" indent="-342900"/>
                <a:r>
                  <a:rPr lang="en-US" dirty="0"/>
                  <a:t>Nearest Neighbor</a:t>
                </a:r>
              </a:p>
              <a:p>
                <a:pPr marL="342900" indent="-342900"/>
                <a:r>
                  <a:rPr lang="en-US" dirty="0"/>
                  <a:t>Nearest Fragment</a:t>
                </a:r>
              </a:p>
              <a:p>
                <a:pPr marL="342900" indent="-342900"/>
                <a:r>
                  <a:rPr lang="en-US" dirty="0"/>
                  <a:t>Pairwise Exchange (2-opt improv)</a:t>
                </a:r>
              </a:p>
              <a:p>
                <a:pPr marL="342900" indent="-342900"/>
                <a:r>
                  <a:rPr lang="en-US" dirty="0"/>
                  <a:t>K-opt improvement</a:t>
                </a:r>
              </a:p>
            </p:txBody>
          </p:sp>
        </mc:Choice>
        <mc:Fallback>
          <p:sp>
            <p:nvSpPr>
              <p:cNvPr id="3" name="Content Placeholder 2">
                <a:extLst>
                  <a:ext uri="{FF2B5EF4-FFF2-40B4-BE49-F238E27FC236}">
                    <a16:creationId xmlns:a16="http://schemas.microsoft.com/office/drawing/2014/main" id="{51CF657B-2707-F8B3-B87F-90D5D70B0FE4}"/>
                  </a:ext>
                </a:extLst>
              </p:cNvPr>
              <p:cNvSpPr>
                <a:spLocks noGrp="1" noRot="1" noChangeAspect="1" noMove="1" noResize="1" noEditPoints="1" noAdjustHandles="1" noChangeArrowheads="1" noChangeShapeType="1" noTextEdit="1"/>
              </p:cNvSpPr>
              <p:nvPr>
                <p:ph idx="1"/>
              </p:nvPr>
            </p:nvSpPr>
            <p:spPr>
              <a:xfrm>
                <a:off x="1371600" y="1998871"/>
                <a:ext cx="9678503" cy="4288181"/>
              </a:xfrm>
              <a:blipFill>
                <a:blip r:embed="rId2"/>
                <a:stretch>
                  <a:fillRect l="-630" t="-1280" r="-252"/>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A8786847-608F-142B-8050-C92CF62C015C}"/>
              </a:ext>
            </a:extLst>
          </p:cNvPr>
          <p:cNvSpPr>
            <a:spLocks noGrp="1"/>
          </p:cNvSpPr>
          <p:nvPr>
            <p:ph type="sldNum" sz="quarter" idx="12"/>
          </p:nvPr>
        </p:nvSpPr>
        <p:spPr/>
        <p:txBody>
          <a:bodyPr/>
          <a:lstStyle/>
          <a:p>
            <a:fld id="{69E57DC2-970A-4B3E-BB1C-7A09969E49DF}" type="slidenum">
              <a:rPr lang="en-US" smtClean="0"/>
              <a:t>3</a:t>
            </a:fld>
            <a:endParaRPr lang="en-US"/>
          </a:p>
        </p:txBody>
      </p:sp>
      <p:sp>
        <p:nvSpPr>
          <p:cNvPr id="4" name="Footer Placeholder 3">
            <a:extLst>
              <a:ext uri="{FF2B5EF4-FFF2-40B4-BE49-F238E27FC236}">
                <a16:creationId xmlns:a16="http://schemas.microsoft.com/office/drawing/2014/main" id="{8E4EAF10-30AA-F6B8-1CA8-5E9AC0B82111}"/>
              </a:ext>
            </a:extLst>
          </p:cNvPr>
          <p:cNvSpPr>
            <a:spLocks noGrp="1"/>
          </p:cNvSpPr>
          <p:nvPr>
            <p:ph type="ftr" sz="quarter" idx="11"/>
          </p:nvPr>
        </p:nvSpPr>
        <p:spPr/>
        <p:txBody>
          <a:bodyPr/>
          <a:lstStyle/>
          <a:p>
            <a:pPr algn="r"/>
            <a:r>
              <a:rPr lang="en-US"/>
              <a:t>P19. Made by Team: Almost Coders</a:t>
            </a:r>
          </a:p>
        </p:txBody>
      </p:sp>
    </p:spTree>
    <p:extLst>
      <p:ext uri="{BB962C8B-B14F-4D97-AF65-F5344CB8AC3E}">
        <p14:creationId xmlns:p14="http://schemas.microsoft.com/office/powerpoint/2010/main" val="2391069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41C550-3B95-BC74-C24E-168DC2A91C32}"/>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4116B7CD-DFA4-6522-43EB-E74039FE86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735CD5EB-B563-5290-B20D-C9FB57C62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565A9-E3E7-2247-D733-8A2EE0DBD594}"/>
              </a:ext>
            </a:extLst>
          </p:cNvPr>
          <p:cNvSpPr>
            <a:spLocks noGrp="1"/>
          </p:cNvSpPr>
          <p:nvPr>
            <p:ph type="title"/>
          </p:nvPr>
        </p:nvSpPr>
        <p:spPr>
          <a:xfrm>
            <a:off x="4888133" y="593637"/>
            <a:ext cx="5441238" cy="1465306"/>
          </a:xfrm>
        </p:spPr>
        <p:txBody>
          <a:bodyPr vert="horz" lIns="91440" tIns="45720" rIns="91440" bIns="45720" rtlCol="0" anchor="t">
            <a:normAutofit/>
          </a:bodyPr>
          <a:lstStyle/>
          <a:p>
            <a:r>
              <a:rPr lang="en-US">
                <a:latin typeface="Franklin Gothic Book"/>
              </a:rPr>
              <a:t>The Nearest Neighbor Heuristic Algorithm</a:t>
            </a:r>
          </a:p>
        </p:txBody>
      </p:sp>
      <p:sp>
        <p:nvSpPr>
          <p:cNvPr id="94" name="Rectangle 93">
            <a:extLst>
              <a:ext uri="{FF2B5EF4-FFF2-40B4-BE49-F238E27FC236}">
                <a16:creationId xmlns:a16="http://schemas.microsoft.com/office/drawing/2014/main" id="{B9D834FA-10D9-802B-D482-60CDF8300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FA6840F8-700D-B2F7-9463-09E9D601CDB8}"/>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a:t>This is a greedy algorithm where the </a:t>
            </a:r>
            <a:r>
              <a:rPr lang="en-IN" b="1" i="1"/>
              <a:t>traveller</a:t>
            </a:r>
            <a:r>
              <a:rPr lang="en-IN"/>
              <a:t>, at a point,</a:t>
            </a:r>
            <a:r>
              <a:rPr lang="en-IN" b="1" i="1"/>
              <a:t> </a:t>
            </a:r>
            <a:r>
              <a:rPr lang="en-IN"/>
              <a:t>chooses the nearest vertex among the unvisted choices he has. Choosing this recursively, he obtains a path for himself.</a:t>
            </a:r>
            <a:endParaRPr lang="en-US">
              <a:solidFill>
                <a:srgbClr val="000000"/>
              </a:solidFill>
            </a:endParaRPr>
          </a:p>
          <a:p>
            <a:pPr marL="0" indent="0">
              <a:buNone/>
            </a:pPr>
            <a:endParaRPr lang="en-IN">
              <a:solidFill>
                <a:srgbClr val="000000"/>
              </a:solidFill>
            </a:endParaRPr>
          </a:p>
          <a:p>
            <a:pPr marL="0" indent="0">
              <a:buNone/>
            </a:pPr>
            <a:r>
              <a:rPr lang="en-IN"/>
              <a:t>Here, the traveller is at A, where AB = 3, AC = 2, AD = 5, AE = 7 and AF = 4. As AC = 2 is the shortest among them all, he chooses it, travelling to C.</a:t>
            </a:r>
          </a:p>
        </p:txBody>
      </p:sp>
      <p:sp>
        <p:nvSpPr>
          <p:cNvPr id="15" name="Oval 14">
            <a:extLst>
              <a:ext uri="{FF2B5EF4-FFF2-40B4-BE49-F238E27FC236}">
                <a16:creationId xmlns:a16="http://schemas.microsoft.com/office/drawing/2014/main" id="{ABEA7BCB-BD4B-368D-30C5-622E5E9190B9}"/>
              </a:ext>
            </a:extLst>
          </p:cNvPr>
          <p:cNvSpPr/>
          <p:nvPr/>
        </p:nvSpPr>
        <p:spPr>
          <a:xfrm>
            <a:off x="436041" y="16644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A</a:t>
            </a:r>
          </a:p>
        </p:txBody>
      </p:sp>
      <p:sp>
        <p:nvSpPr>
          <p:cNvPr id="16" name="Oval 15">
            <a:extLst>
              <a:ext uri="{FF2B5EF4-FFF2-40B4-BE49-F238E27FC236}">
                <a16:creationId xmlns:a16="http://schemas.microsoft.com/office/drawing/2014/main" id="{B6F5240F-023B-3727-8D49-D6D1163A9A70}"/>
              </a:ext>
            </a:extLst>
          </p:cNvPr>
          <p:cNvSpPr/>
          <p:nvPr/>
        </p:nvSpPr>
        <p:spPr>
          <a:xfrm rot="20131004">
            <a:off x="1359705" y="44576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E</a:t>
            </a:r>
          </a:p>
        </p:txBody>
      </p:sp>
      <p:sp>
        <p:nvSpPr>
          <p:cNvPr id="17" name="Oval 16">
            <a:extLst>
              <a:ext uri="{FF2B5EF4-FFF2-40B4-BE49-F238E27FC236}">
                <a16:creationId xmlns:a16="http://schemas.microsoft.com/office/drawing/2014/main" id="{96129404-9678-FD3F-FEFD-79DE08A5F94E}"/>
              </a:ext>
            </a:extLst>
          </p:cNvPr>
          <p:cNvSpPr/>
          <p:nvPr/>
        </p:nvSpPr>
        <p:spPr>
          <a:xfrm rot="1014016">
            <a:off x="3295289" y="3943995"/>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D</a:t>
            </a:r>
          </a:p>
        </p:txBody>
      </p:sp>
      <p:sp>
        <p:nvSpPr>
          <p:cNvPr id="18" name="Oval 17">
            <a:extLst>
              <a:ext uri="{FF2B5EF4-FFF2-40B4-BE49-F238E27FC236}">
                <a16:creationId xmlns:a16="http://schemas.microsoft.com/office/drawing/2014/main" id="{28B47247-0B95-168C-E5A8-F9984307D77C}"/>
              </a:ext>
            </a:extLst>
          </p:cNvPr>
          <p:cNvSpPr/>
          <p:nvPr/>
        </p:nvSpPr>
        <p:spPr>
          <a:xfrm>
            <a:off x="3459145" y="2265571"/>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C</a:t>
            </a:r>
          </a:p>
        </p:txBody>
      </p:sp>
      <p:sp>
        <p:nvSpPr>
          <p:cNvPr id="20" name="Oval 19">
            <a:extLst>
              <a:ext uri="{FF2B5EF4-FFF2-40B4-BE49-F238E27FC236}">
                <a16:creationId xmlns:a16="http://schemas.microsoft.com/office/drawing/2014/main" id="{31D4B114-2A2B-CA30-84FE-FEED0A5F38B9}"/>
              </a:ext>
            </a:extLst>
          </p:cNvPr>
          <p:cNvSpPr/>
          <p:nvPr/>
        </p:nvSpPr>
        <p:spPr>
          <a:xfrm rot="473597">
            <a:off x="2505093" y="10147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B</a:t>
            </a:r>
          </a:p>
        </p:txBody>
      </p:sp>
      <p:cxnSp>
        <p:nvCxnSpPr>
          <p:cNvPr id="21" name="Straight Connector 20">
            <a:extLst>
              <a:ext uri="{FF2B5EF4-FFF2-40B4-BE49-F238E27FC236}">
                <a16:creationId xmlns:a16="http://schemas.microsoft.com/office/drawing/2014/main" id="{B9894FA0-C78D-C0E3-141E-0CE6A4729226}"/>
              </a:ext>
            </a:extLst>
          </p:cNvPr>
          <p:cNvCxnSpPr>
            <a:cxnSpLocks/>
            <a:stCxn id="15" idx="4"/>
            <a:endCxn id="16" idx="0"/>
          </p:cNvCxnSpPr>
          <p:nvPr/>
        </p:nvCxnSpPr>
        <p:spPr>
          <a:xfrm>
            <a:off x="621509" y="2035374"/>
            <a:ext cx="846801" cy="243894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B59BA3-6DE9-8DE3-8B5A-F01BE951884A}"/>
              </a:ext>
            </a:extLst>
          </p:cNvPr>
          <p:cNvCxnSpPr>
            <a:cxnSpLocks/>
            <a:stCxn id="15" idx="7"/>
            <a:endCxn id="20" idx="2"/>
          </p:cNvCxnSpPr>
          <p:nvPr/>
        </p:nvCxnSpPr>
        <p:spPr>
          <a:xfrm flipV="1">
            <a:off x="752655" y="1174736"/>
            <a:ext cx="1754195" cy="5440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8B888E-DB92-037A-9474-DEFA3FF2F339}"/>
              </a:ext>
            </a:extLst>
          </p:cNvPr>
          <p:cNvCxnSpPr>
            <a:cxnSpLocks/>
            <a:stCxn id="15" idx="6"/>
            <a:endCxn id="18" idx="1"/>
          </p:cNvCxnSpPr>
          <p:nvPr/>
        </p:nvCxnSpPr>
        <p:spPr>
          <a:xfrm>
            <a:off x="806977" y="1849906"/>
            <a:ext cx="2706490" cy="469987"/>
          </a:xfrm>
          <a:prstGeom prst="straightConnector1">
            <a:avLst/>
          </a:prstGeom>
          <a:ln w="5715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95B91B8-7900-D043-C8F0-5BA57964D0F5}"/>
              </a:ext>
            </a:extLst>
          </p:cNvPr>
          <p:cNvCxnSpPr>
            <a:cxnSpLocks/>
            <a:stCxn id="15" idx="5"/>
            <a:endCxn id="17" idx="2"/>
          </p:cNvCxnSpPr>
          <p:nvPr/>
        </p:nvCxnSpPr>
        <p:spPr>
          <a:xfrm>
            <a:off x="752655" y="1981052"/>
            <a:ext cx="2550644" cy="2094494"/>
          </a:xfrm>
          <a:prstGeom prst="straightConnector1">
            <a:avLst/>
          </a:prstGeom>
          <a:ln w="57150"/>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AB1A347-3F25-6227-10B4-E921A029CF06}"/>
              </a:ext>
            </a:extLst>
          </p:cNvPr>
          <p:cNvCxnSpPr>
            <a:cxnSpLocks/>
            <a:stCxn id="15" idx="3"/>
          </p:cNvCxnSpPr>
          <p:nvPr/>
        </p:nvCxnSpPr>
        <p:spPr>
          <a:xfrm flipH="1">
            <a:off x="399786" y="1981052"/>
            <a:ext cx="90577" cy="1243032"/>
          </a:xfrm>
          <a:prstGeom prst="straightConnector1">
            <a:avLst/>
          </a:prstGeom>
          <a:ln w="57150"/>
        </p:spPr>
        <p:style>
          <a:lnRef idx="2">
            <a:schemeClr val="accent1"/>
          </a:lnRef>
          <a:fillRef idx="0">
            <a:schemeClr val="accent1"/>
          </a:fillRef>
          <a:effectRef idx="1">
            <a:schemeClr val="accent1"/>
          </a:effectRef>
          <a:fontRef idx="minor">
            <a:schemeClr val="tx1"/>
          </a:fontRef>
        </p:style>
      </p:cxnSp>
      <p:pic>
        <p:nvPicPr>
          <p:cNvPr id="37" name="Graphic 36" descr="Walk with solid fill">
            <a:extLst>
              <a:ext uri="{FF2B5EF4-FFF2-40B4-BE49-F238E27FC236}">
                <a16:creationId xmlns:a16="http://schemas.microsoft.com/office/drawing/2014/main" id="{88A446BE-A0F9-2F99-3CA5-3FA6E66D7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930" y="885125"/>
            <a:ext cx="787309" cy="787309"/>
          </a:xfrm>
          <a:prstGeom prst="rect">
            <a:avLst/>
          </a:prstGeom>
        </p:spPr>
      </p:pic>
      <p:sp>
        <p:nvSpPr>
          <p:cNvPr id="3" name="Oval 2">
            <a:extLst>
              <a:ext uri="{FF2B5EF4-FFF2-40B4-BE49-F238E27FC236}">
                <a16:creationId xmlns:a16="http://schemas.microsoft.com/office/drawing/2014/main" id="{C54E00D1-21C2-FA9F-E657-3C283470F97B}"/>
              </a:ext>
            </a:extLst>
          </p:cNvPr>
          <p:cNvSpPr/>
          <p:nvPr/>
        </p:nvSpPr>
        <p:spPr>
          <a:xfrm>
            <a:off x="200432" y="3069376"/>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F</a:t>
            </a:r>
          </a:p>
        </p:txBody>
      </p:sp>
      <p:sp>
        <p:nvSpPr>
          <p:cNvPr id="4" name="TextBox 3">
            <a:extLst>
              <a:ext uri="{FF2B5EF4-FFF2-40B4-BE49-F238E27FC236}">
                <a16:creationId xmlns:a16="http://schemas.microsoft.com/office/drawing/2014/main" id="{C3F84B2C-6619-877B-C157-4963BDDC5105}"/>
              </a:ext>
            </a:extLst>
          </p:cNvPr>
          <p:cNvSpPr txBox="1"/>
          <p:nvPr/>
        </p:nvSpPr>
        <p:spPr>
          <a:xfrm>
            <a:off x="1366127" y="1174736"/>
            <a:ext cx="543464" cy="369332"/>
          </a:xfrm>
          <a:prstGeom prst="rect">
            <a:avLst/>
          </a:prstGeom>
          <a:noFill/>
        </p:spPr>
        <p:txBody>
          <a:bodyPr wrap="square" rtlCol="0">
            <a:spAutoFit/>
          </a:bodyPr>
          <a:lstStyle/>
          <a:p>
            <a:r>
              <a:rPr lang="en-IN"/>
              <a:t>3</a:t>
            </a:r>
          </a:p>
        </p:txBody>
      </p:sp>
      <p:sp>
        <p:nvSpPr>
          <p:cNvPr id="8" name="TextBox 7">
            <a:extLst>
              <a:ext uri="{FF2B5EF4-FFF2-40B4-BE49-F238E27FC236}">
                <a16:creationId xmlns:a16="http://schemas.microsoft.com/office/drawing/2014/main" id="{2F6080AD-EDA9-D418-D8B9-47CEB83B2CBA}"/>
              </a:ext>
            </a:extLst>
          </p:cNvPr>
          <p:cNvSpPr txBox="1"/>
          <p:nvPr/>
        </p:nvSpPr>
        <p:spPr>
          <a:xfrm>
            <a:off x="1908766" y="1739299"/>
            <a:ext cx="543464" cy="369332"/>
          </a:xfrm>
          <a:prstGeom prst="rect">
            <a:avLst/>
          </a:prstGeom>
          <a:noFill/>
        </p:spPr>
        <p:txBody>
          <a:bodyPr wrap="square" rtlCol="0">
            <a:spAutoFit/>
          </a:bodyPr>
          <a:lstStyle/>
          <a:p>
            <a:r>
              <a:rPr lang="en-IN"/>
              <a:t>2</a:t>
            </a:r>
          </a:p>
        </p:txBody>
      </p:sp>
      <p:sp>
        <p:nvSpPr>
          <p:cNvPr id="9" name="TextBox 8">
            <a:extLst>
              <a:ext uri="{FF2B5EF4-FFF2-40B4-BE49-F238E27FC236}">
                <a16:creationId xmlns:a16="http://schemas.microsoft.com/office/drawing/2014/main" id="{6713F862-6556-B5B0-F953-94E852B94AB7}"/>
              </a:ext>
            </a:extLst>
          </p:cNvPr>
          <p:cNvSpPr txBox="1"/>
          <p:nvPr/>
        </p:nvSpPr>
        <p:spPr>
          <a:xfrm>
            <a:off x="1766078" y="2602568"/>
            <a:ext cx="543464" cy="369332"/>
          </a:xfrm>
          <a:prstGeom prst="rect">
            <a:avLst/>
          </a:prstGeom>
          <a:noFill/>
        </p:spPr>
        <p:txBody>
          <a:bodyPr wrap="square" rtlCol="0">
            <a:spAutoFit/>
          </a:bodyPr>
          <a:lstStyle/>
          <a:p>
            <a:r>
              <a:rPr lang="en-IN"/>
              <a:t>5</a:t>
            </a:r>
          </a:p>
        </p:txBody>
      </p:sp>
      <p:sp>
        <p:nvSpPr>
          <p:cNvPr id="11" name="TextBox 10">
            <a:extLst>
              <a:ext uri="{FF2B5EF4-FFF2-40B4-BE49-F238E27FC236}">
                <a16:creationId xmlns:a16="http://schemas.microsoft.com/office/drawing/2014/main" id="{D2840C96-A0B0-9663-C4BD-46EADF336290}"/>
              </a:ext>
            </a:extLst>
          </p:cNvPr>
          <p:cNvSpPr txBox="1"/>
          <p:nvPr/>
        </p:nvSpPr>
        <p:spPr>
          <a:xfrm>
            <a:off x="1023306" y="3157122"/>
            <a:ext cx="543464" cy="369332"/>
          </a:xfrm>
          <a:prstGeom prst="rect">
            <a:avLst/>
          </a:prstGeom>
          <a:noFill/>
        </p:spPr>
        <p:txBody>
          <a:bodyPr wrap="square" rtlCol="0">
            <a:spAutoFit/>
          </a:bodyPr>
          <a:lstStyle/>
          <a:p>
            <a:r>
              <a:rPr lang="en-IN"/>
              <a:t>7</a:t>
            </a:r>
          </a:p>
        </p:txBody>
      </p:sp>
      <p:sp>
        <p:nvSpPr>
          <p:cNvPr id="12" name="TextBox 11">
            <a:extLst>
              <a:ext uri="{FF2B5EF4-FFF2-40B4-BE49-F238E27FC236}">
                <a16:creationId xmlns:a16="http://schemas.microsoft.com/office/drawing/2014/main" id="{E787D24E-6271-4651-55EB-3CB72174CBF8}"/>
              </a:ext>
            </a:extLst>
          </p:cNvPr>
          <p:cNvSpPr txBox="1"/>
          <p:nvPr/>
        </p:nvSpPr>
        <p:spPr>
          <a:xfrm>
            <a:off x="183155" y="2323188"/>
            <a:ext cx="543464" cy="369332"/>
          </a:xfrm>
          <a:prstGeom prst="rect">
            <a:avLst/>
          </a:prstGeom>
          <a:noFill/>
        </p:spPr>
        <p:txBody>
          <a:bodyPr wrap="square" rtlCol="0">
            <a:spAutoFit/>
          </a:bodyPr>
          <a:lstStyle/>
          <a:p>
            <a:r>
              <a:rPr lang="en-IN"/>
              <a:t>4</a:t>
            </a:r>
          </a:p>
        </p:txBody>
      </p:sp>
      <p:cxnSp>
        <p:nvCxnSpPr>
          <p:cNvPr id="14" name="Straight Arrow Connector 13">
            <a:extLst>
              <a:ext uri="{FF2B5EF4-FFF2-40B4-BE49-F238E27FC236}">
                <a16:creationId xmlns:a16="http://schemas.microsoft.com/office/drawing/2014/main" id="{00580247-D32A-CDCD-0067-0E1D5471DA9E}"/>
              </a:ext>
            </a:extLst>
          </p:cNvPr>
          <p:cNvCxnSpPr>
            <a:cxnSpLocks/>
            <a:stCxn id="18" idx="4"/>
            <a:endCxn id="17" idx="0"/>
          </p:cNvCxnSpPr>
          <p:nvPr/>
        </p:nvCxnSpPr>
        <p:spPr>
          <a:xfrm flipH="1">
            <a:off x="3534674" y="2636507"/>
            <a:ext cx="109939" cy="131549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175909C-E23E-A177-9FD3-9B52AA3FD867}"/>
              </a:ext>
            </a:extLst>
          </p:cNvPr>
          <p:cNvCxnSpPr>
            <a:cxnSpLocks/>
            <a:stCxn id="18" idx="3"/>
            <a:endCxn id="16" idx="6"/>
          </p:cNvCxnSpPr>
          <p:nvPr/>
        </p:nvCxnSpPr>
        <p:spPr>
          <a:xfrm flipH="1">
            <a:off x="1713964" y="2582185"/>
            <a:ext cx="1799503" cy="198405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A016987-93C6-6E27-80CF-B7234AA8FE94}"/>
              </a:ext>
            </a:extLst>
          </p:cNvPr>
          <p:cNvCxnSpPr>
            <a:cxnSpLocks/>
            <a:stCxn id="18" idx="2"/>
            <a:endCxn id="3" idx="6"/>
          </p:cNvCxnSpPr>
          <p:nvPr/>
        </p:nvCxnSpPr>
        <p:spPr>
          <a:xfrm flipH="1">
            <a:off x="571368" y="2451039"/>
            <a:ext cx="2887777" cy="8038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2ABFE0A-3092-8472-2F7F-C18D084EA0B9}"/>
              </a:ext>
            </a:extLst>
          </p:cNvPr>
          <p:cNvCxnSpPr>
            <a:cxnSpLocks/>
            <a:stCxn id="18" idx="0"/>
            <a:endCxn id="20" idx="5"/>
          </p:cNvCxnSpPr>
          <p:nvPr/>
        </p:nvCxnSpPr>
        <p:spPr>
          <a:xfrm flipH="1" flipV="1">
            <a:off x="2802454" y="1348120"/>
            <a:ext cx="842159" cy="91745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86102E4-03AF-6F59-6CF1-82ADF64DA49B}"/>
              </a:ext>
            </a:extLst>
          </p:cNvPr>
          <p:cNvSpPr>
            <a:spLocks noGrp="1"/>
          </p:cNvSpPr>
          <p:nvPr>
            <p:ph type="sldNum" sz="quarter" idx="12"/>
          </p:nvPr>
        </p:nvSpPr>
        <p:spPr/>
        <p:txBody>
          <a:bodyPr/>
          <a:lstStyle/>
          <a:p>
            <a:fld id="{69E57DC2-970A-4B3E-BB1C-7A09969E49DF}" type="slidenum">
              <a:rPr lang="en-US" smtClean="0"/>
              <a:t>4</a:t>
            </a:fld>
            <a:endParaRPr lang="en-US"/>
          </a:p>
        </p:txBody>
      </p:sp>
      <p:sp>
        <p:nvSpPr>
          <p:cNvPr id="6" name="Footer Placeholder 5">
            <a:extLst>
              <a:ext uri="{FF2B5EF4-FFF2-40B4-BE49-F238E27FC236}">
                <a16:creationId xmlns:a16="http://schemas.microsoft.com/office/drawing/2014/main" id="{3E4A5B14-0E02-F708-E5ED-3453639101D0}"/>
              </a:ext>
            </a:extLst>
          </p:cNvPr>
          <p:cNvSpPr>
            <a:spLocks noGrp="1"/>
          </p:cNvSpPr>
          <p:nvPr>
            <p:ph type="ftr" sz="quarter" idx="11"/>
          </p:nvPr>
        </p:nvSpPr>
        <p:spPr/>
        <p:txBody>
          <a:bodyPr/>
          <a:lstStyle/>
          <a:p>
            <a:pPr algn="r"/>
            <a:r>
              <a:rPr lang="en-US"/>
              <a:t>P19. Made by Team: Almost Coders</a:t>
            </a:r>
          </a:p>
        </p:txBody>
      </p:sp>
    </p:spTree>
    <p:extLst>
      <p:ext uri="{BB962C8B-B14F-4D97-AF65-F5344CB8AC3E}">
        <p14:creationId xmlns:p14="http://schemas.microsoft.com/office/powerpoint/2010/main" val="25827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12BD83-AF09-CE26-06D0-A70EB7F9FD0E}"/>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81238F5F-FC99-8E98-9355-376B2941E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491F1B35-55D7-2894-770D-50B7F16D4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EFF4C-9A1E-DEB1-800B-A326356D3C16}"/>
              </a:ext>
            </a:extLst>
          </p:cNvPr>
          <p:cNvSpPr>
            <a:spLocks noGrp="1"/>
          </p:cNvSpPr>
          <p:nvPr>
            <p:ph type="title"/>
          </p:nvPr>
        </p:nvSpPr>
        <p:spPr>
          <a:xfrm>
            <a:off x="4888133" y="593637"/>
            <a:ext cx="5441238" cy="1465306"/>
          </a:xfrm>
        </p:spPr>
        <p:txBody>
          <a:bodyPr vert="horz" lIns="91440" tIns="45720" rIns="91440" bIns="45720" rtlCol="0" anchor="t">
            <a:normAutofit/>
          </a:bodyPr>
          <a:lstStyle/>
          <a:p>
            <a:r>
              <a:rPr lang="en-US">
                <a:latin typeface="Bahnschrift SemiLight"/>
              </a:rPr>
              <a:t>Nearest Neighbor Heuristic Algorithm</a:t>
            </a:r>
          </a:p>
        </p:txBody>
      </p:sp>
      <p:sp>
        <p:nvSpPr>
          <p:cNvPr id="94" name="Rectangle 93">
            <a:extLst>
              <a:ext uri="{FF2B5EF4-FFF2-40B4-BE49-F238E27FC236}">
                <a16:creationId xmlns:a16="http://schemas.microsoft.com/office/drawing/2014/main" id="{490FD5A0-EA85-18E3-2A95-F5B229551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B066306C-B8EC-9D67-0B2B-478ED0CB8808}"/>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a:t>Travelling to C, he has the following choices – CB = 9, CD = 1, CE = 8 and CF = 6. Since he already visited A, that route is not considered. Among the available ones, he chooses CD = 1, and continues his journey in the same manner.</a:t>
            </a:r>
          </a:p>
          <a:p>
            <a:pPr marL="0" indent="0">
              <a:buNone/>
            </a:pPr>
            <a:endParaRPr lang="en-IN"/>
          </a:p>
          <a:p>
            <a:pPr marL="0" indent="0">
              <a:buNone/>
            </a:pPr>
            <a:r>
              <a:rPr lang="en-IN"/>
              <a:t>He thus obtains a tour of all the cities in some order, say A</a:t>
            </a:r>
            <a:r>
              <a:rPr lang="en-IN">
                <a:sym typeface="Wingdings" panose="05000000000000000000" pitchFamily="2" charset="2"/>
              </a:rPr>
              <a:t>, C, D, E, B, F. After visting the last city, he comes back to A, completing a full Hamiltonian route </a:t>
            </a:r>
            <a:r>
              <a:rPr lang="en-IN"/>
              <a:t> </a:t>
            </a:r>
          </a:p>
          <a:p>
            <a:pPr marL="0" indent="0">
              <a:buNone/>
            </a:pPr>
            <a:r>
              <a:rPr lang="en-IN"/>
              <a:t>A </a:t>
            </a:r>
            <a:r>
              <a:rPr lang="en-IN">
                <a:sym typeface="Wingdings" panose="05000000000000000000" pitchFamily="2" charset="2"/>
              </a:rPr>
              <a:t> C  D  E  B  F  A.</a:t>
            </a:r>
            <a:endParaRPr lang="en-IN"/>
          </a:p>
          <a:p>
            <a:pPr marL="0" indent="0">
              <a:buNone/>
            </a:pPr>
            <a:endParaRPr lang="en-IN"/>
          </a:p>
        </p:txBody>
      </p:sp>
      <p:sp>
        <p:nvSpPr>
          <p:cNvPr id="15" name="Oval 14">
            <a:extLst>
              <a:ext uri="{FF2B5EF4-FFF2-40B4-BE49-F238E27FC236}">
                <a16:creationId xmlns:a16="http://schemas.microsoft.com/office/drawing/2014/main" id="{D67225D6-A684-6B5C-97C2-CC2C4BF2105D}"/>
              </a:ext>
            </a:extLst>
          </p:cNvPr>
          <p:cNvSpPr/>
          <p:nvPr/>
        </p:nvSpPr>
        <p:spPr>
          <a:xfrm>
            <a:off x="436041" y="16644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A</a:t>
            </a:r>
          </a:p>
        </p:txBody>
      </p:sp>
      <p:sp>
        <p:nvSpPr>
          <p:cNvPr id="16" name="Oval 15">
            <a:extLst>
              <a:ext uri="{FF2B5EF4-FFF2-40B4-BE49-F238E27FC236}">
                <a16:creationId xmlns:a16="http://schemas.microsoft.com/office/drawing/2014/main" id="{D6BB28B0-133C-40E4-B057-AA15170598D4}"/>
              </a:ext>
            </a:extLst>
          </p:cNvPr>
          <p:cNvSpPr/>
          <p:nvPr/>
        </p:nvSpPr>
        <p:spPr>
          <a:xfrm rot="20131004">
            <a:off x="1359705" y="44576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E</a:t>
            </a:r>
          </a:p>
        </p:txBody>
      </p:sp>
      <p:sp>
        <p:nvSpPr>
          <p:cNvPr id="17" name="Oval 16">
            <a:extLst>
              <a:ext uri="{FF2B5EF4-FFF2-40B4-BE49-F238E27FC236}">
                <a16:creationId xmlns:a16="http://schemas.microsoft.com/office/drawing/2014/main" id="{165658E5-71F8-5185-5432-E8CD099683F0}"/>
              </a:ext>
            </a:extLst>
          </p:cNvPr>
          <p:cNvSpPr/>
          <p:nvPr/>
        </p:nvSpPr>
        <p:spPr>
          <a:xfrm rot="1014016">
            <a:off x="3295289" y="3943995"/>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D</a:t>
            </a:r>
          </a:p>
        </p:txBody>
      </p:sp>
      <p:sp>
        <p:nvSpPr>
          <p:cNvPr id="18" name="Oval 17">
            <a:extLst>
              <a:ext uri="{FF2B5EF4-FFF2-40B4-BE49-F238E27FC236}">
                <a16:creationId xmlns:a16="http://schemas.microsoft.com/office/drawing/2014/main" id="{DD819967-178F-DD64-CAEB-00DFC95B6C39}"/>
              </a:ext>
            </a:extLst>
          </p:cNvPr>
          <p:cNvSpPr/>
          <p:nvPr/>
        </p:nvSpPr>
        <p:spPr>
          <a:xfrm>
            <a:off x="3459145" y="2265571"/>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C</a:t>
            </a:r>
          </a:p>
        </p:txBody>
      </p:sp>
      <p:sp>
        <p:nvSpPr>
          <p:cNvPr id="20" name="Oval 19">
            <a:extLst>
              <a:ext uri="{FF2B5EF4-FFF2-40B4-BE49-F238E27FC236}">
                <a16:creationId xmlns:a16="http://schemas.microsoft.com/office/drawing/2014/main" id="{269CA2AC-3714-7B93-D0D1-632C3BAD22E3}"/>
              </a:ext>
            </a:extLst>
          </p:cNvPr>
          <p:cNvSpPr/>
          <p:nvPr/>
        </p:nvSpPr>
        <p:spPr>
          <a:xfrm rot="473597">
            <a:off x="2505093" y="1014738"/>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B</a:t>
            </a:r>
          </a:p>
        </p:txBody>
      </p:sp>
      <p:cxnSp>
        <p:nvCxnSpPr>
          <p:cNvPr id="21" name="Straight Connector 20">
            <a:extLst>
              <a:ext uri="{FF2B5EF4-FFF2-40B4-BE49-F238E27FC236}">
                <a16:creationId xmlns:a16="http://schemas.microsoft.com/office/drawing/2014/main" id="{C15E5B4E-FFD9-B976-AEEE-1507A184232F}"/>
              </a:ext>
            </a:extLst>
          </p:cNvPr>
          <p:cNvCxnSpPr>
            <a:cxnSpLocks/>
            <a:stCxn id="15" idx="4"/>
            <a:endCxn id="16" idx="0"/>
          </p:cNvCxnSpPr>
          <p:nvPr/>
        </p:nvCxnSpPr>
        <p:spPr>
          <a:xfrm>
            <a:off x="621509" y="2035374"/>
            <a:ext cx="846801" cy="2438941"/>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A6945D-17AB-99B8-9EE6-C85BA426D300}"/>
              </a:ext>
            </a:extLst>
          </p:cNvPr>
          <p:cNvCxnSpPr>
            <a:cxnSpLocks/>
            <a:stCxn id="15" idx="7"/>
            <a:endCxn id="20" idx="2"/>
          </p:cNvCxnSpPr>
          <p:nvPr/>
        </p:nvCxnSpPr>
        <p:spPr>
          <a:xfrm flipV="1">
            <a:off x="752655" y="1174736"/>
            <a:ext cx="1754195" cy="544024"/>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BB05CE-A4AD-7C91-10ED-C580D5E6DAC5}"/>
              </a:ext>
            </a:extLst>
          </p:cNvPr>
          <p:cNvCxnSpPr>
            <a:cxnSpLocks/>
            <a:stCxn id="15" idx="6"/>
            <a:endCxn id="18" idx="1"/>
          </p:cNvCxnSpPr>
          <p:nvPr/>
        </p:nvCxnSpPr>
        <p:spPr>
          <a:xfrm>
            <a:off x="806977" y="1849906"/>
            <a:ext cx="2706490" cy="469987"/>
          </a:xfrm>
          <a:prstGeom prst="straightConnector1">
            <a:avLst/>
          </a:prstGeom>
          <a:ln w="5715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C606893-A582-8578-FCAA-4C2C3FAECB3F}"/>
              </a:ext>
            </a:extLst>
          </p:cNvPr>
          <p:cNvCxnSpPr>
            <a:cxnSpLocks/>
            <a:stCxn id="15" idx="5"/>
            <a:endCxn id="17" idx="2"/>
          </p:cNvCxnSpPr>
          <p:nvPr/>
        </p:nvCxnSpPr>
        <p:spPr>
          <a:xfrm>
            <a:off x="752655" y="1981052"/>
            <a:ext cx="2550644" cy="2094494"/>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34D4564-5790-6C6A-70CA-5CF8E68B9F63}"/>
              </a:ext>
            </a:extLst>
          </p:cNvPr>
          <p:cNvCxnSpPr>
            <a:cxnSpLocks/>
            <a:stCxn id="15" idx="3"/>
          </p:cNvCxnSpPr>
          <p:nvPr/>
        </p:nvCxnSpPr>
        <p:spPr>
          <a:xfrm flipH="1">
            <a:off x="399786" y="1981052"/>
            <a:ext cx="90577" cy="1243032"/>
          </a:xfrm>
          <a:prstGeom prst="straightConnector1">
            <a:avLst/>
          </a:prstGeom>
          <a:ln w="6350"/>
        </p:spPr>
        <p:style>
          <a:lnRef idx="2">
            <a:schemeClr val="accent1"/>
          </a:lnRef>
          <a:fillRef idx="0">
            <a:schemeClr val="accent1"/>
          </a:fillRef>
          <a:effectRef idx="1">
            <a:schemeClr val="accent1"/>
          </a:effectRef>
          <a:fontRef idx="minor">
            <a:schemeClr val="tx1"/>
          </a:fontRef>
        </p:style>
      </p:cxnSp>
      <p:sp>
        <p:nvSpPr>
          <p:cNvPr id="3" name="Oval 2">
            <a:extLst>
              <a:ext uri="{FF2B5EF4-FFF2-40B4-BE49-F238E27FC236}">
                <a16:creationId xmlns:a16="http://schemas.microsoft.com/office/drawing/2014/main" id="{C916B1DA-37B7-0D36-366C-DE511E879DDF}"/>
              </a:ext>
            </a:extLst>
          </p:cNvPr>
          <p:cNvSpPr/>
          <p:nvPr/>
        </p:nvSpPr>
        <p:spPr>
          <a:xfrm>
            <a:off x="200432" y="3069376"/>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F</a:t>
            </a:r>
          </a:p>
        </p:txBody>
      </p:sp>
      <p:sp>
        <p:nvSpPr>
          <p:cNvPr id="8" name="TextBox 7">
            <a:extLst>
              <a:ext uri="{FF2B5EF4-FFF2-40B4-BE49-F238E27FC236}">
                <a16:creationId xmlns:a16="http://schemas.microsoft.com/office/drawing/2014/main" id="{2726D37A-21EF-CACD-D8F1-49E869086BBC}"/>
              </a:ext>
            </a:extLst>
          </p:cNvPr>
          <p:cNvSpPr txBox="1"/>
          <p:nvPr/>
        </p:nvSpPr>
        <p:spPr>
          <a:xfrm>
            <a:off x="1908766" y="1739299"/>
            <a:ext cx="543464" cy="369332"/>
          </a:xfrm>
          <a:prstGeom prst="rect">
            <a:avLst/>
          </a:prstGeom>
          <a:noFill/>
        </p:spPr>
        <p:txBody>
          <a:bodyPr wrap="square" rtlCol="0">
            <a:spAutoFit/>
          </a:bodyPr>
          <a:lstStyle/>
          <a:p>
            <a:r>
              <a:rPr lang="en-IN"/>
              <a:t>2</a:t>
            </a:r>
          </a:p>
        </p:txBody>
      </p:sp>
      <p:cxnSp>
        <p:nvCxnSpPr>
          <p:cNvPr id="14" name="Straight Arrow Connector 13">
            <a:extLst>
              <a:ext uri="{FF2B5EF4-FFF2-40B4-BE49-F238E27FC236}">
                <a16:creationId xmlns:a16="http://schemas.microsoft.com/office/drawing/2014/main" id="{4388CDDC-25B0-8A1B-E90D-702D6A7CF9E8}"/>
              </a:ext>
            </a:extLst>
          </p:cNvPr>
          <p:cNvCxnSpPr>
            <a:cxnSpLocks/>
            <a:stCxn id="18" idx="4"/>
            <a:endCxn id="17" idx="0"/>
          </p:cNvCxnSpPr>
          <p:nvPr/>
        </p:nvCxnSpPr>
        <p:spPr>
          <a:xfrm flipH="1">
            <a:off x="3534674" y="2636507"/>
            <a:ext cx="109939" cy="1315498"/>
          </a:xfrm>
          <a:prstGeom prst="straightConnector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9F1671-574C-CF41-BA67-72512C8C8D4C}"/>
              </a:ext>
            </a:extLst>
          </p:cNvPr>
          <p:cNvCxnSpPr>
            <a:cxnSpLocks/>
            <a:stCxn id="18" idx="3"/>
            <a:endCxn id="16" idx="6"/>
          </p:cNvCxnSpPr>
          <p:nvPr/>
        </p:nvCxnSpPr>
        <p:spPr>
          <a:xfrm flipH="1">
            <a:off x="1713964" y="2582185"/>
            <a:ext cx="1799503" cy="1984058"/>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A676A8-53F4-F615-C8A7-8312502E0F9D}"/>
              </a:ext>
            </a:extLst>
          </p:cNvPr>
          <p:cNvCxnSpPr>
            <a:cxnSpLocks/>
            <a:stCxn id="18" idx="2"/>
            <a:endCxn id="3" idx="6"/>
          </p:cNvCxnSpPr>
          <p:nvPr/>
        </p:nvCxnSpPr>
        <p:spPr>
          <a:xfrm flipH="1">
            <a:off x="571368" y="2451039"/>
            <a:ext cx="2887777" cy="803805"/>
          </a:xfrm>
          <a:prstGeom prst="straightConnector1">
            <a:avLst/>
          </a:prstGeom>
          <a:ln w="57150"/>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F2BF82-6127-28B3-2746-1623D4FFCE81}"/>
              </a:ext>
            </a:extLst>
          </p:cNvPr>
          <p:cNvCxnSpPr>
            <a:cxnSpLocks/>
            <a:stCxn id="18" idx="0"/>
            <a:endCxn id="20" idx="5"/>
          </p:cNvCxnSpPr>
          <p:nvPr/>
        </p:nvCxnSpPr>
        <p:spPr>
          <a:xfrm flipH="1" flipV="1">
            <a:off x="2802454" y="1348120"/>
            <a:ext cx="842159" cy="917451"/>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295C21-4232-0CA6-5D95-107632D6F0E5}"/>
              </a:ext>
            </a:extLst>
          </p:cNvPr>
          <p:cNvSpPr txBox="1"/>
          <p:nvPr/>
        </p:nvSpPr>
        <p:spPr>
          <a:xfrm>
            <a:off x="3077964" y="1413649"/>
            <a:ext cx="319318" cy="369332"/>
          </a:xfrm>
          <a:prstGeom prst="rect">
            <a:avLst/>
          </a:prstGeom>
          <a:noFill/>
        </p:spPr>
        <p:txBody>
          <a:bodyPr wrap="none" rtlCol="0">
            <a:spAutoFit/>
          </a:bodyPr>
          <a:lstStyle/>
          <a:p>
            <a:r>
              <a:rPr lang="en-IN"/>
              <a:t>9</a:t>
            </a:r>
          </a:p>
        </p:txBody>
      </p:sp>
      <p:sp>
        <p:nvSpPr>
          <p:cNvPr id="6" name="TextBox 5">
            <a:extLst>
              <a:ext uri="{FF2B5EF4-FFF2-40B4-BE49-F238E27FC236}">
                <a16:creationId xmlns:a16="http://schemas.microsoft.com/office/drawing/2014/main" id="{666BEAF5-151F-0E4A-3683-6860109A5746}"/>
              </a:ext>
            </a:extLst>
          </p:cNvPr>
          <p:cNvSpPr txBox="1"/>
          <p:nvPr/>
        </p:nvSpPr>
        <p:spPr>
          <a:xfrm>
            <a:off x="2337117" y="2425751"/>
            <a:ext cx="511679" cy="369332"/>
          </a:xfrm>
          <a:prstGeom prst="rect">
            <a:avLst/>
          </a:prstGeom>
          <a:noFill/>
        </p:spPr>
        <p:txBody>
          <a:bodyPr wrap="square" rtlCol="0">
            <a:spAutoFit/>
          </a:bodyPr>
          <a:lstStyle/>
          <a:p>
            <a:r>
              <a:rPr lang="en-IN"/>
              <a:t>6</a:t>
            </a:r>
          </a:p>
        </p:txBody>
      </p:sp>
      <p:sp>
        <p:nvSpPr>
          <p:cNvPr id="7" name="TextBox 6">
            <a:extLst>
              <a:ext uri="{FF2B5EF4-FFF2-40B4-BE49-F238E27FC236}">
                <a16:creationId xmlns:a16="http://schemas.microsoft.com/office/drawing/2014/main" id="{54F8F9C4-2BC1-442F-9AFB-384BE601B9A5}"/>
              </a:ext>
            </a:extLst>
          </p:cNvPr>
          <p:cNvSpPr txBox="1"/>
          <p:nvPr/>
        </p:nvSpPr>
        <p:spPr>
          <a:xfrm>
            <a:off x="3575878" y="3201324"/>
            <a:ext cx="319318" cy="369332"/>
          </a:xfrm>
          <a:prstGeom prst="rect">
            <a:avLst/>
          </a:prstGeom>
          <a:noFill/>
        </p:spPr>
        <p:txBody>
          <a:bodyPr wrap="none" rtlCol="0">
            <a:spAutoFit/>
          </a:bodyPr>
          <a:lstStyle/>
          <a:p>
            <a:r>
              <a:rPr lang="en-IN"/>
              <a:t>1</a:t>
            </a:r>
          </a:p>
        </p:txBody>
      </p:sp>
      <p:sp>
        <p:nvSpPr>
          <p:cNvPr id="13" name="TextBox 12">
            <a:extLst>
              <a:ext uri="{FF2B5EF4-FFF2-40B4-BE49-F238E27FC236}">
                <a16:creationId xmlns:a16="http://schemas.microsoft.com/office/drawing/2014/main" id="{3BF6C013-8569-1856-AA48-D141129DD7AF}"/>
              </a:ext>
            </a:extLst>
          </p:cNvPr>
          <p:cNvSpPr txBox="1"/>
          <p:nvPr/>
        </p:nvSpPr>
        <p:spPr>
          <a:xfrm>
            <a:off x="2634160" y="3031803"/>
            <a:ext cx="511679" cy="369332"/>
          </a:xfrm>
          <a:prstGeom prst="rect">
            <a:avLst/>
          </a:prstGeom>
          <a:noFill/>
        </p:spPr>
        <p:txBody>
          <a:bodyPr wrap="square" rtlCol="0">
            <a:spAutoFit/>
          </a:bodyPr>
          <a:lstStyle/>
          <a:p>
            <a:r>
              <a:rPr lang="en-IN"/>
              <a:t>8</a:t>
            </a:r>
          </a:p>
        </p:txBody>
      </p:sp>
      <p:pic>
        <p:nvPicPr>
          <p:cNvPr id="37" name="Graphic 36" descr="Walk with solid fill">
            <a:extLst>
              <a:ext uri="{FF2B5EF4-FFF2-40B4-BE49-F238E27FC236}">
                <a16:creationId xmlns:a16="http://schemas.microsoft.com/office/drawing/2014/main" id="{FAE099CB-2E61-CC1D-FEB2-FD11FA7B69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4111" y="1448342"/>
            <a:ext cx="787309" cy="787309"/>
          </a:xfrm>
          <a:prstGeom prst="rect">
            <a:avLst/>
          </a:prstGeom>
        </p:spPr>
      </p:pic>
      <p:sp>
        <p:nvSpPr>
          <p:cNvPr id="9" name="Slide Number Placeholder 8">
            <a:extLst>
              <a:ext uri="{FF2B5EF4-FFF2-40B4-BE49-F238E27FC236}">
                <a16:creationId xmlns:a16="http://schemas.microsoft.com/office/drawing/2014/main" id="{44D40018-92DA-71CB-50E3-21480421E2AB}"/>
              </a:ext>
            </a:extLst>
          </p:cNvPr>
          <p:cNvSpPr>
            <a:spLocks noGrp="1"/>
          </p:cNvSpPr>
          <p:nvPr>
            <p:ph type="sldNum" sz="quarter" idx="12"/>
          </p:nvPr>
        </p:nvSpPr>
        <p:spPr/>
        <p:txBody>
          <a:bodyPr/>
          <a:lstStyle/>
          <a:p>
            <a:fld id="{69E57DC2-970A-4B3E-BB1C-7A09969E49DF}" type="slidenum">
              <a:rPr lang="en-US" smtClean="0"/>
              <a:t>5</a:t>
            </a:fld>
            <a:endParaRPr lang="en-US"/>
          </a:p>
        </p:txBody>
      </p:sp>
      <p:sp>
        <p:nvSpPr>
          <p:cNvPr id="4" name="Footer Placeholder 3">
            <a:extLst>
              <a:ext uri="{FF2B5EF4-FFF2-40B4-BE49-F238E27FC236}">
                <a16:creationId xmlns:a16="http://schemas.microsoft.com/office/drawing/2014/main" id="{C45037DF-C33B-FB41-86F9-5E0CCD793088}"/>
              </a:ext>
            </a:extLst>
          </p:cNvPr>
          <p:cNvSpPr>
            <a:spLocks noGrp="1"/>
          </p:cNvSpPr>
          <p:nvPr>
            <p:ph type="ftr" sz="quarter" idx="11"/>
          </p:nvPr>
        </p:nvSpPr>
        <p:spPr/>
        <p:txBody>
          <a:bodyPr/>
          <a:lstStyle/>
          <a:p>
            <a:pPr algn="r"/>
            <a:r>
              <a:rPr lang="en-US"/>
              <a:t>P19. Made by Team: Almost Coders</a:t>
            </a:r>
          </a:p>
        </p:txBody>
      </p:sp>
      <p:sp>
        <p:nvSpPr>
          <p:cNvPr id="12" name="Isosceles Triangle 11">
            <a:extLst>
              <a:ext uri="{FF2B5EF4-FFF2-40B4-BE49-F238E27FC236}">
                <a16:creationId xmlns:a16="http://schemas.microsoft.com/office/drawing/2014/main" id="{634F9BE5-B394-0942-5A09-F0BC202E5248}"/>
              </a:ext>
            </a:extLst>
          </p:cNvPr>
          <p:cNvSpPr/>
          <p:nvPr/>
        </p:nvSpPr>
        <p:spPr>
          <a:xfrm rot="6120000">
            <a:off x="2455145" y="2107688"/>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7006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a:extLst>
            <a:ext uri="{FF2B5EF4-FFF2-40B4-BE49-F238E27FC236}">
              <a16:creationId xmlns:a16="http://schemas.microsoft.com/office/drawing/2014/main" id="{EE6A7595-EA38-9F6B-6436-90CCFF3CD362}"/>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F3E9C295-967F-EE73-FA11-E4D2B3AD8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41B2B0E3-2E33-F5F7-4CCD-8CDF42FBB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C4109-8CD8-FC2D-D64E-FF1B64DCF2EB}"/>
              </a:ext>
            </a:extLst>
          </p:cNvPr>
          <p:cNvSpPr>
            <a:spLocks noGrp="1"/>
          </p:cNvSpPr>
          <p:nvPr>
            <p:ph type="title"/>
          </p:nvPr>
        </p:nvSpPr>
        <p:spPr>
          <a:xfrm>
            <a:off x="4888133" y="593637"/>
            <a:ext cx="5441238" cy="1465306"/>
          </a:xfrm>
        </p:spPr>
        <p:txBody>
          <a:bodyPr vert="horz" lIns="91440" tIns="45720" rIns="91440" bIns="45720" rtlCol="0" anchor="t">
            <a:normAutofit/>
          </a:bodyPr>
          <a:lstStyle/>
          <a:p>
            <a:r>
              <a:rPr lang="en-US">
                <a:latin typeface="Bahnschrift SemiLight"/>
              </a:rPr>
              <a:t>Nearest Fragment Heuristic Algorithm</a:t>
            </a:r>
            <a:endParaRPr lang="en-US"/>
          </a:p>
        </p:txBody>
      </p:sp>
      <p:sp>
        <p:nvSpPr>
          <p:cNvPr id="94" name="Rectangle 93">
            <a:extLst>
              <a:ext uri="{FF2B5EF4-FFF2-40B4-BE49-F238E27FC236}">
                <a16:creationId xmlns:a16="http://schemas.microsoft.com/office/drawing/2014/main" id="{24B5427B-C0F4-7ADD-371E-042FF5B8F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Oval 5">
            <a:extLst>
              <a:ext uri="{FF2B5EF4-FFF2-40B4-BE49-F238E27FC236}">
                <a16:creationId xmlns:a16="http://schemas.microsoft.com/office/drawing/2014/main" id="{DDE90BCB-EBB0-EE0A-2813-5593793134AD}"/>
              </a:ext>
            </a:extLst>
          </p:cNvPr>
          <p:cNvSpPr/>
          <p:nvPr/>
        </p:nvSpPr>
        <p:spPr>
          <a:xfrm>
            <a:off x="950830" y="485240"/>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A</a:t>
            </a:r>
          </a:p>
        </p:txBody>
      </p:sp>
      <p:sp>
        <p:nvSpPr>
          <p:cNvPr id="7" name="Oval 6">
            <a:extLst>
              <a:ext uri="{FF2B5EF4-FFF2-40B4-BE49-F238E27FC236}">
                <a16:creationId xmlns:a16="http://schemas.microsoft.com/office/drawing/2014/main" id="{477E982F-85F9-6B1A-DA83-005B6A0FDDD8}"/>
              </a:ext>
            </a:extLst>
          </p:cNvPr>
          <p:cNvSpPr/>
          <p:nvPr/>
        </p:nvSpPr>
        <p:spPr>
          <a:xfrm rot="20131004">
            <a:off x="1612158" y="2687958"/>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E</a:t>
            </a:r>
          </a:p>
        </p:txBody>
      </p:sp>
      <p:sp>
        <p:nvSpPr>
          <p:cNvPr id="13" name="Oval 12">
            <a:extLst>
              <a:ext uri="{FF2B5EF4-FFF2-40B4-BE49-F238E27FC236}">
                <a16:creationId xmlns:a16="http://schemas.microsoft.com/office/drawing/2014/main" id="{E0BD60E5-78AB-D47D-F277-EBAC0EB1A180}"/>
              </a:ext>
            </a:extLst>
          </p:cNvPr>
          <p:cNvSpPr/>
          <p:nvPr/>
        </p:nvSpPr>
        <p:spPr>
          <a:xfrm rot="1014016">
            <a:off x="3054957" y="2326206"/>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D</a:t>
            </a:r>
          </a:p>
        </p:txBody>
      </p:sp>
      <p:sp>
        <p:nvSpPr>
          <p:cNvPr id="19" name="Oval 18">
            <a:extLst>
              <a:ext uri="{FF2B5EF4-FFF2-40B4-BE49-F238E27FC236}">
                <a16:creationId xmlns:a16="http://schemas.microsoft.com/office/drawing/2014/main" id="{8E5439F4-27C1-971D-18CA-7BC5E540EBA7}"/>
              </a:ext>
            </a:extLst>
          </p:cNvPr>
          <p:cNvSpPr/>
          <p:nvPr/>
        </p:nvSpPr>
        <p:spPr>
          <a:xfrm>
            <a:off x="643240" y="1708212"/>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F</a:t>
            </a:r>
          </a:p>
        </p:txBody>
      </p:sp>
      <p:sp>
        <p:nvSpPr>
          <p:cNvPr id="22" name="Oval 21">
            <a:extLst>
              <a:ext uri="{FF2B5EF4-FFF2-40B4-BE49-F238E27FC236}">
                <a16:creationId xmlns:a16="http://schemas.microsoft.com/office/drawing/2014/main" id="{E7091F32-2E3D-9B10-CAC4-D4AAAEF6585C}"/>
              </a:ext>
            </a:extLst>
          </p:cNvPr>
          <p:cNvSpPr/>
          <p:nvPr/>
        </p:nvSpPr>
        <p:spPr>
          <a:xfrm>
            <a:off x="3334813" y="1054074"/>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C</a:t>
            </a:r>
          </a:p>
        </p:txBody>
      </p:sp>
      <p:sp>
        <p:nvSpPr>
          <p:cNvPr id="23" name="Oval 22">
            <a:extLst>
              <a:ext uri="{FF2B5EF4-FFF2-40B4-BE49-F238E27FC236}">
                <a16:creationId xmlns:a16="http://schemas.microsoft.com/office/drawing/2014/main" id="{61D5CA33-F11E-5D1C-125D-76CC5AEF3E40}"/>
              </a:ext>
            </a:extLst>
          </p:cNvPr>
          <p:cNvSpPr/>
          <p:nvPr/>
        </p:nvSpPr>
        <p:spPr>
          <a:xfrm rot="473597">
            <a:off x="2247958" y="117752"/>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B</a:t>
            </a:r>
          </a:p>
        </p:txBody>
      </p:sp>
      <p:cxnSp>
        <p:nvCxnSpPr>
          <p:cNvPr id="27" name="Straight Connector 26">
            <a:extLst>
              <a:ext uri="{FF2B5EF4-FFF2-40B4-BE49-F238E27FC236}">
                <a16:creationId xmlns:a16="http://schemas.microsoft.com/office/drawing/2014/main" id="{E85D1239-6DCE-EE54-7F65-018D47AE1E47}"/>
              </a:ext>
            </a:extLst>
          </p:cNvPr>
          <p:cNvCxnSpPr>
            <a:cxnSpLocks/>
            <a:stCxn id="6" idx="4"/>
            <a:endCxn id="7" idx="0"/>
          </p:cNvCxnSpPr>
          <p:nvPr/>
        </p:nvCxnSpPr>
        <p:spPr>
          <a:xfrm>
            <a:off x="1136298" y="856176"/>
            <a:ext cx="584465" cy="1848459"/>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2EF6267-E44A-1C43-490F-A64126AB6BE5}"/>
              </a:ext>
            </a:extLst>
          </p:cNvPr>
          <p:cNvCxnSpPr>
            <a:cxnSpLocks/>
            <a:stCxn id="19" idx="4"/>
            <a:endCxn id="7" idx="1"/>
          </p:cNvCxnSpPr>
          <p:nvPr/>
        </p:nvCxnSpPr>
        <p:spPr>
          <a:xfrm>
            <a:off x="828708" y="2079148"/>
            <a:ext cx="795214" cy="729275"/>
          </a:xfrm>
          <a:prstGeom prst="line">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E07DEF8-3DED-CAA5-21F9-026CE2AA44D2}"/>
              </a:ext>
            </a:extLst>
          </p:cNvPr>
          <p:cNvCxnSpPr>
            <a:cxnSpLocks/>
            <a:stCxn id="13" idx="4"/>
            <a:endCxn id="7" idx="5"/>
          </p:cNvCxnSpPr>
          <p:nvPr/>
        </p:nvCxnSpPr>
        <p:spPr>
          <a:xfrm flipH="1">
            <a:off x="1971330" y="2689132"/>
            <a:ext cx="1215178" cy="249297"/>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5F4650D-4E5C-8B82-A245-806277C43B2A}"/>
              </a:ext>
            </a:extLst>
          </p:cNvPr>
          <p:cNvCxnSpPr>
            <a:cxnSpLocks/>
            <a:stCxn id="6" idx="7"/>
            <a:endCxn id="23" idx="2"/>
          </p:cNvCxnSpPr>
          <p:nvPr/>
        </p:nvCxnSpPr>
        <p:spPr>
          <a:xfrm flipV="1">
            <a:off x="1267444" y="277750"/>
            <a:ext cx="982271" cy="261812"/>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7977D57-DC49-A8C0-410A-A206567CFFF1}"/>
              </a:ext>
            </a:extLst>
          </p:cNvPr>
          <p:cNvCxnSpPr>
            <a:cxnSpLocks/>
            <a:stCxn id="6" idx="6"/>
            <a:endCxn id="22" idx="1"/>
          </p:cNvCxnSpPr>
          <p:nvPr/>
        </p:nvCxnSpPr>
        <p:spPr>
          <a:xfrm>
            <a:off x="1321766" y="670708"/>
            <a:ext cx="2067369" cy="437688"/>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00F62BE-7C1E-6893-FCEA-1CBB244A47E1}"/>
              </a:ext>
            </a:extLst>
          </p:cNvPr>
          <p:cNvCxnSpPr>
            <a:cxnSpLocks/>
            <a:stCxn id="13" idx="1"/>
            <a:endCxn id="23" idx="5"/>
          </p:cNvCxnSpPr>
          <p:nvPr/>
        </p:nvCxnSpPr>
        <p:spPr>
          <a:xfrm flipH="1" flipV="1">
            <a:off x="2545319" y="451134"/>
            <a:ext cx="607749" cy="1896933"/>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6C3731E-B0BA-A33B-77E6-6E133EE39ADF}"/>
              </a:ext>
            </a:extLst>
          </p:cNvPr>
          <p:cNvCxnSpPr>
            <a:cxnSpLocks/>
            <a:stCxn id="22" idx="1"/>
            <a:endCxn id="23" idx="6"/>
          </p:cNvCxnSpPr>
          <p:nvPr/>
        </p:nvCxnSpPr>
        <p:spPr>
          <a:xfrm flipH="1" flipV="1">
            <a:off x="2617137" y="328690"/>
            <a:ext cx="771998" cy="779706"/>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BA2BA91-9DFB-5989-66E0-71ACC9342FD9}"/>
              </a:ext>
            </a:extLst>
          </p:cNvPr>
          <p:cNvCxnSpPr>
            <a:cxnSpLocks/>
            <a:stCxn id="7" idx="7"/>
            <a:endCxn id="23" idx="4"/>
          </p:cNvCxnSpPr>
          <p:nvPr/>
        </p:nvCxnSpPr>
        <p:spPr>
          <a:xfrm flipV="1">
            <a:off x="1862629" y="486931"/>
            <a:ext cx="545327" cy="2212791"/>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DAAB274-1866-2A5B-CFE3-EBE241CC3522}"/>
              </a:ext>
            </a:extLst>
          </p:cNvPr>
          <p:cNvCxnSpPr>
            <a:cxnSpLocks/>
            <a:stCxn id="7" idx="6"/>
            <a:endCxn id="22" idx="3"/>
          </p:cNvCxnSpPr>
          <p:nvPr/>
        </p:nvCxnSpPr>
        <p:spPr>
          <a:xfrm flipV="1">
            <a:off x="1966417" y="1370688"/>
            <a:ext cx="1422718" cy="1425875"/>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72B2D30-B2F9-FEE3-AAE3-726EA1FDB47F}"/>
              </a:ext>
            </a:extLst>
          </p:cNvPr>
          <p:cNvCxnSpPr>
            <a:cxnSpLocks/>
            <a:stCxn id="13" idx="0"/>
            <a:endCxn id="22" idx="4"/>
          </p:cNvCxnSpPr>
          <p:nvPr/>
        </p:nvCxnSpPr>
        <p:spPr>
          <a:xfrm flipV="1">
            <a:off x="3294342" y="1425010"/>
            <a:ext cx="225939" cy="909206"/>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868162B-72C6-1DD3-A7FB-7F68B329B023}"/>
              </a:ext>
            </a:extLst>
          </p:cNvPr>
          <p:cNvCxnSpPr>
            <a:cxnSpLocks/>
            <a:stCxn id="6" idx="5"/>
            <a:endCxn id="13" idx="2"/>
          </p:cNvCxnSpPr>
          <p:nvPr/>
        </p:nvCxnSpPr>
        <p:spPr>
          <a:xfrm>
            <a:off x="1267444" y="801854"/>
            <a:ext cx="1795523" cy="1655903"/>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E0378F0-94DD-CCB1-E722-EED39896B8AA}"/>
              </a:ext>
            </a:extLst>
          </p:cNvPr>
          <p:cNvCxnSpPr>
            <a:cxnSpLocks/>
            <a:stCxn id="19" idx="5"/>
            <a:endCxn id="13" idx="3"/>
          </p:cNvCxnSpPr>
          <p:nvPr/>
        </p:nvCxnSpPr>
        <p:spPr>
          <a:xfrm>
            <a:off x="959854" y="2024826"/>
            <a:ext cx="2116964" cy="574205"/>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A0ECB11-1766-3E15-648F-6370EB7CA51E}"/>
              </a:ext>
            </a:extLst>
          </p:cNvPr>
          <p:cNvCxnSpPr>
            <a:cxnSpLocks/>
            <a:stCxn id="19" idx="6"/>
            <a:endCxn id="22" idx="2"/>
          </p:cNvCxnSpPr>
          <p:nvPr/>
        </p:nvCxnSpPr>
        <p:spPr>
          <a:xfrm flipV="1">
            <a:off x="1014176" y="1239542"/>
            <a:ext cx="2320637" cy="65413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ACE01EDE-7F83-2F23-AA48-8A37650BE726}"/>
              </a:ext>
            </a:extLst>
          </p:cNvPr>
          <p:cNvCxnSpPr>
            <a:cxnSpLocks/>
            <a:stCxn id="19" idx="7"/>
            <a:endCxn id="23" idx="3"/>
          </p:cNvCxnSpPr>
          <p:nvPr/>
        </p:nvCxnSpPr>
        <p:spPr>
          <a:xfrm flipV="1">
            <a:off x="959854" y="415113"/>
            <a:ext cx="1325658" cy="1347421"/>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4F97D9-DFA5-51B3-A1CD-6F163663F05F}"/>
              </a:ext>
            </a:extLst>
          </p:cNvPr>
          <p:cNvCxnSpPr>
            <a:cxnSpLocks/>
            <a:stCxn id="6" idx="3"/>
            <a:endCxn id="19" idx="0"/>
          </p:cNvCxnSpPr>
          <p:nvPr/>
        </p:nvCxnSpPr>
        <p:spPr>
          <a:xfrm flipH="1">
            <a:off x="828708" y="801854"/>
            <a:ext cx="176444" cy="90635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pic>
        <p:nvPicPr>
          <p:cNvPr id="47" name="Graphic 46" descr="Walk with solid fill">
            <a:extLst>
              <a:ext uri="{FF2B5EF4-FFF2-40B4-BE49-F238E27FC236}">
                <a16:creationId xmlns:a16="http://schemas.microsoft.com/office/drawing/2014/main" id="{D11AD0AE-B133-EFF1-A44F-65987CA214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004147" y="2627395"/>
            <a:ext cx="700165" cy="733376"/>
          </a:xfrm>
          <a:prstGeom prst="rect">
            <a:avLst/>
          </a:prstGeom>
        </p:spPr>
      </p:pic>
      <p:sp>
        <p:nvSpPr>
          <p:cNvPr id="5" name="Isosceles Triangle 4">
            <a:extLst>
              <a:ext uri="{FF2B5EF4-FFF2-40B4-BE49-F238E27FC236}">
                <a16:creationId xmlns:a16="http://schemas.microsoft.com/office/drawing/2014/main" id="{B9EF8470-E816-0AE5-1102-029EAB7FD662}"/>
              </a:ext>
            </a:extLst>
          </p:cNvPr>
          <p:cNvSpPr/>
          <p:nvPr/>
        </p:nvSpPr>
        <p:spPr>
          <a:xfrm rot="2519982">
            <a:off x="1076272" y="1425672"/>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8" name="Isosceles Triangle 7">
            <a:extLst>
              <a:ext uri="{FF2B5EF4-FFF2-40B4-BE49-F238E27FC236}">
                <a16:creationId xmlns:a16="http://schemas.microsoft.com/office/drawing/2014/main" id="{5B9AB645-5579-580D-1A5B-1AE11B4F18E1}"/>
              </a:ext>
            </a:extLst>
          </p:cNvPr>
          <p:cNvSpPr/>
          <p:nvPr/>
        </p:nvSpPr>
        <p:spPr>
          <a:xfrm rot="19206828">
            <a:off x="1081635" y="2360574"/>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4" name="Isosceles Triangle 3">
            <a:extLst>
              <a:ext uri="{FF2B5EF4-FFF2-40B4-BE49-F238E27FC236}">
                <a16:creationId xmlns:a16="http://schemas.microsoft.com/office/drawing/2014/main" id="{970B4B8A-3C82-4DB7-10C9-4F0BD57C3916}"/>
              </a:ext>
            </a:extLst>
          </p:cNvPr>
          <p:cNvSpPr/>
          <p:nvPr/>
        </p:nvSpPr>
        <p:spPr>
          <a:xfrm rot="9927088">
            <a:off x="2982827" y="1918326"/>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1" name="Isosceles Triangle 10">
            <a:extLst>
              <a:ext uri="{FF2B5EF4-FFF2-40B4-BE49-F238E27FC236}">
                <a16:creationId xmlns:a16="http://schemas.microsoft.com/office/drawing/2014/main" id="{94371EC5-391A-8738-9E15-A9516D922D5C}"/>
              </a:ext>
            </a:extLst>
          </p:cNvPr>
          <p:cNvSpPr/>
          <p:nvPr/>
        </p:nvSpPr>
        <p:spPr>
          <a:xfrm rot="6474250">
            <a:off x="2130254" y="799600"/>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477681C0-3D6E-5B29-6127-6C9B44295161}"/>
              </a:ext>
            </a:extLst>
          </p:cNvPr>
          <p:cNvSpPr/>
          <p:nvPr/>
        </p:nvSpPr>
        <p:spPr>
          <a:xfrm rot="13300591">
            <a:off x="2070794" y="2475563"/>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4" name="Isosceles Triangle 13">
            <a:extLst>
              <a:ext uri="{FF2B5EF4-FFF2-40B4-BE49-F238E27FC236}">
                <a16:creationId xmlns:a16="http://schemas.microsoft.com/office/drawing/2014/main" id="{130B1518-8734-DB6E-B851-327010609F96}"/>
              </a:ext>
            </a:extLst>
          </p:cNvPr>
          <p:cNvSpPr/>
          <p:nvPr/>
        </p:nvSpPr>
        <p:spPr>
          <a:xfrm rot="18580383">
            <a:off x="2246240" y="1759218"/>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5" name="Slide Number Placeholder 14">
            <a:extLst>
              <a:ext uri="{FF2B5EF4-FFF2-40B4-BE49-F238E27FC236}">
                <a16:creationId xmlns:a16="http://schemas.microsoft.com/office/drawing/2014/main" id="{273B16B3-8B49-0605-D4D9-1FD14800C58B}"/>
              </a:ext>
            </a:extLst>
          </p:cNvPr>
          <p:cNvSpPr>
            <a:spLocks noGrp="1"/>
          </p:cNvSpPr>
          <p:nvPr>
            <p:ph type="sldNum" sz="quarter" idx="12"/>
          </p:nvPr>
        </p:nvSpPr>
        <p:spPr/>
        <p:txBody>
          <a:bodyPr/>
          <a:lstStyle/>
          <a:p>
            <a:fld id="{69E57DC2-970A-4B3E-BB1C-7A09969E49DF}" type="slidenum">
              <a:rPr lang="en-US" smtClean="0"/>
              <a:t>6</a:t>
            </a:fld>
            <a:endParaRPr lang="en-US"/>
          </a:p>
        </p:txBody>
      </p:sp>
      <p:sp>
        <p:nvSpPr>
          <p:cNvPr id="9" name="Footer Placeholder 8">
            <a:extLst>
              <a:ext uri="{FF2B5EF4-FFF2-40B4-BE49-F238E27FC236}">
                <a16:creationId xmlns:a16="http://schemas.microsoft.com/office/drawing/2014/main" id="{1C632821-0AA8-5637-ADF4-51475BE6BEB7}"/>
              </a:ext>
            </a:extLst>
          </p:cNvPr>
          <p:cNvSpPr>
            <a:spLocks noGrp="1"/>
          </p:cNvSpPr>
          <p:nvPr>
            <p:ph type="ftr" sz="quarter" idx="11"/>
          </p:nvPr>
        </p:nvSpPr>
        <p:spPr/>
        <p:txBody>
          <a:bodyPr/>
          <a:lstStyle/>
          <a:p>
            <a:pPr algn="r"/>
            <a:r>
              <a:rPr lang="en-US"/>
              <a:t>P19. Made by Team: Almost Coders</a:t>
            </a:r>
          </a:p>
        </p:txBody>
      </p:sp>
      <p:sp>
        <p:nvSpPr>
          <p:cNvPr id="106" name="Oval 105">
            <a:extLst>
              <a:ext uri="{FF2B5EF4-FFF2-40B4-BE49-F238E27FC236}">
                <a16:creationId xmlns:a16="http://schemas.microsoft.com/office/drawing/2014/main" id="{21D79DEF-294C-2546-6D02-23BBE66B3304}"/>
              </a:ext>
            </a:extLst>
          </p:cNvPr>
          <p:cNvSpPr/>
          <p:nvPr/>
        </p:nvSpPr>
        <p:spPr>
          <a:xfrm>
            <a:off x="742752" y="3769483"/>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A</a:t>
            </a:r>
          </a:p>
        </p:txBody>
      </p:sp>
      <p:sp>
        <p:nvSpPr>
          <p:cNvPr id="107" name="Oval 106">
            <a:extLst>
              <a:ext uri="{FF2B5EF4-FFF2-40B4-BE49-F238E27FC236}">
                <a16:creationId xmlns:a16="http://schemas.microsoft.com/office/drawing/2014/main" id="{3C959F1B-0B44-27B9-4417-7D1611DD0341}"/>
              </a:ext>
            </a:extLst>
          </p:cNvPr>
          <p:cNvSpPr/>
          <p:nvPr/>
        </p:nvSpPr>
        <p:spPr>
          <a:xfrm rot="20131004">
            <a:off x="1404080" y="5972201"/>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E</a:t>
            </a:r>
          </a:p>
        </p:txBody>
      </p:sp>
      <p:sp>
        <p:nvSpPr>
          <p:cNvPr id="108" name="Oval 107">
            <a:extLst>
              <a:ext uri="{FF2B5EF4-FFF2-40B4-BE49-F238E27FC236}">
                <a16:creationId xmlns:a16="http://schemas.microsoft.com/office/drawing/2014/main" id="{3FCEF115-3D10-739B-0EEC-B5AD19B6926E}"/>
              </a:ext>
            </a:extLst>
          </p:cNvPr>
          <p:cNvSpPr/>
          <p:nvPr/>
        </p:nvSpPr>
        <p:spPr>
          <a:xfrm rot="1014016">
            <a:off x="2846879" y="5610449"/>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D</a:t>
            </a:r>
          </a:p>
        </p:txBody>
      </p:sp>
      <p:sp>
        <p:nvSpPr>
          <p:cNvPr id="109" name="Oval 108">
            <a:extLst>
              <a:ext uri="{FF2B5EF4-FFF2-40B4-BE49-F238E27FC236}">
                <a16:creationId xmlns:a16="http://schemas.microsoft.com/office/drawing/2014/main" id="{80CE070F-DA31-CD44-4621-E6ECDDB60733}"/>
              </a:ext>
            </a:extLst>
          </p:cNvPr>
          <p:cNvSpPr/>
          <p:nvPr/>
        </p:nvSpPr>
        <p:spPr>
          <a:xfrm>
            <a:off x="435162" y="4992455"/>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F</a:t>
            </a:r>
          </a:p>
        </p:txBody>
      </p:sp>
      <p:sp>
        <p:nvSpPr>
          <p:cNvPr id="110" name="Oval 109">
            <a:extLst>
              <a:ext uri="{FF2B5EF4-FFF2-40B4-BE49-F238E27FC236}">
                <a16:creationId xmlns:a16="http://schemas.microsoft.com/office/drawing/2014/main" id="{150693F0-D215-E314-AAED-3E49C9A26F26}"/>
              </a:ext>
            </a:extLst>
          </p:cNvPr>
          <p:cNvSpPr/>
          <p:nvPr/>
        </p:nvSpPr>
        <p:spPr>
          <a:xfrm>
            <a:off x="3126735" y="4338317"/>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C</a:t>
            </a:r>
          </a:p>
        </p:txBody>
      </p:sp>
      <p:cxnSp>
        <p:nvCxnSpPr>
          <p:cNvPr id="111" name="Straight Connector 110">
            <a:extLst>
              <a:ext uri="{FF2B5EF4-FFF2-40B4-BE49-F238E27FC236}">
                <a16:creationId xmlns:a16="http://schemas.microsoft.com/office/drawing/2014/main" id="{AF02FB35-426B-2673-AE03-71D52BD3FB3A}"/>
              </a:ext>
            </a:extLst>
          </p:cNvPr>
          <p:cNvCxnSpPr>
            <a:cxnSpLocks/>
            <a:stCxn id="106" idx="4"/>
            <a:endCxn id="107" idx="0"/>
          </p:cNvCxnSpPr>
          <p:nvPr/>
        </p:nvCxnSpPr>
        <p:spPr>
          <a:xfrm>
            <a:off x="928220" y="4140419"/>
            <a:ext cx="584465" cy="1848459"/>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BB6AEE8-DE9D-6E63-DB5A-C425129D3FD4}"/>
              </a:ext>
            </a:extLst>
          </p:cNvPr>
          <p:cNvCxnSpPr>
            <a:cxnSpLocks/>
            <a:stCxn id="109" idx="4"/>
            <a:endCxn id="107" idx="1"/>
          </p:cNvCxnSpPr>
          <p:nvPr/>
        </p:nvCxnSpPr>
        <p:spPr>
          <a:xfrm>
            <a:off x="620630" y="5363391"/>
            <a:ext cx="795214" cy="729275"/>
          </a:xfrm>
          <a:prstGeom prst="line">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1627718-E7BD-E10C-57F4-CD52071CDD32}"/>
              </a:ext>
            </a:extLst>
          </p:cNvPr>
          <p:cNvCxnSpPr>
            <a:cxnSpLocks/>
            <a:stCxn id="108" idx="4"/>
            <a:endCxn id="107" idx="5"/>
          </p:cNvCxnSpPr>
          <p:nvPr/>
        </p:nvCxnSpPr>
        <p:spPr>
          <a:xfrm flipH="1">
            <a:off x="1763252" y="5973375"/>
            <a:ext cx="1215178" cy="249297"/>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9EC95910-443E-31D1-1F4C-28B49CC61895}"/>
              </a:ext>
            </a:extLst>
          </p:cNvPr>
          <p:cNvCxnSpPr>
            <a:cxnSpLocks/>
            <a:stCxn id="106" idx="7"/>
            <a:endCxn id="133" idx="2"/>
          </p:cNvCxnSpPr>
          <p:nvPr/>
        </p:nvCxnSpPr>
        <p:spPr>
          <a:xfrm flipV="1">
            <a:off x="1059366" y="3564648"/>
            <a:ext cx="1017440" cy="259157"/>
          </a:xfrm>
          <a:prstGeom prst="line">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D08F77F-3B38-B122-E350-F907953D067B}"/>
              </a:ext>
            </a:extLst>
          </p:cNvPr>
          <p:cNvCxnSpPr>
            <a:cxnSpLocks/>
            <a:stCxn id="106" idx="6"/>
            <a:endCxn id="110" idx="1"/>
          </p:cNvCxnSpPr>
          <p:nvPr/>
        </p:nvCxnSpPr>
        <p:spPr>
          <a:xfrm>
            <a:off x="1113688" y="3954951"/>
            <a:ext cx="2067369" cy="43768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55115B74-D641-64B4-2290-84953F386B3A}"/>
              </a:ext>
            </a:extLst>
          </p:cNvPr>
          <p:cNvCxnSpPr>
            <a:cxnSpLocks/>
            <a:stCxn id="108" idx="1"/>
            <a:endCxn id="133" idx="5"/>
          </p:cNvCxnSpPr>
          <p:nvPr/>
        </p:nvCxnSpPr>
        <p:spPr>
          <a:xfrm flipH="1" flipV="1">
            <a:off x="2372410" y="3738032"/>
            <a:ext cx="572580" cy="189427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1FF0BE3-38A4-CD0C-61DB-F8DE570E0219}"/>
              </a:ext>
            </a:extLst>
          </p:cNvPr>
          <p:cNvCxnSpPr>
            <a:cxnSpLocks/>
            <a:stCxn id="110" idx="1"/>
            <a:endCxn id="133" idx="6"/>
          </p:cNvCxnSpPr>
          <p:nvPr/>
        </p:nvCxnSpPr>
        <p:spPr>
          <a:xfrm flipH="1" flipV="1">
            <a:off x="2444228" y="3615588"/>
            <a:ext cx="736829" cy="777051"/>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953AE4B4-FC67-CE0E-B611-F4AF4EE9E51A}"/>
              </a:ext>
            </a:extLst>
          </p:cNvPr>
          <p:cNvCxnSpPr>
            <a:cxnSpLocks/>
            <a:stCxn id="107" idx="7"/>
            <a:endCxn id="133" idx="4"/>
          </p:cNvCxnSpPr>
          <p:nvPr/>
        </p:nvCxnSpPr>
        <p:spPr>
          <a:xfrm flipV="1">
            <a:off x="1654551" y="3773829"/>
            <a:ext cx="580496" cy="2210136"/>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F12FA5CE-A4A8-BD05-EED7-112061F356C0}"/>
              </a:ext>
            </a:extLst>
          </p:cNvPr>
          <p:cNvCxnSpPr>
            <a:cxnSpLocks/>
            <a:stCxn id="107" idx="6"/>
            <a:endCxn id="110" idx="3"/>
          </p:cNvCxnSpPr>
          <p:nvPr/>
        </p:nvCxnSpPr>
        <p:spPr>
          <a:xfrm flipV="1">
            <a:off x="1758339" y="4654931"/>
            <a:ext cx="1422718" cy="1425875"/>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E6D9136-12A4-37B0-7926-28FE99914D59}"/>
              </a:ext>
            </a:extLst>
          </p:cNvPr>
          <p:cNvCxnSpPr>
            <a:cxnSpLocks/>
            <a:stCxn id="108" idx="0"/>
            <a:endCxn id="110" idx="4"/>
          </p:cNvCxnSpPr>
          <p:nvPr/>
        </p:nvCxnSpPr>
        <p:spPr>
          <a:xfrm flipV="1">
            <a:off x="3086264" y="4709253"/>
            <a:ext cx="225939" cy="909206"/>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255B554-462E-4A7A-978B-12406CFCC9C5}"/>
              </a:ext>
            </a:extLst>
          </p:cNvPr>
          <p:cNvCxnSpPr>
            <a:cxnSpLocks/>
            <a:stCxn id="106" idx="5"/>
            <a:endCxn id="108" idx="2"/>
          </p:cNvCxnSpPr>
          <p:nvPr/>
        </p:nvCxnSpPr>
        <p:spPr>
          <a:xfrm>
            <a:off x="1059366" y="4086097"/>
            <a:ext cx="1795523" cy="1655903"/>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B63A6A31-C2F8-5705-A177-C04D40ED500C}"/>
              </a:ext>
            </a:extLst>
          </p:cNvPr>
          <p:cNvCxnSpPr>
            <a:cxnSpLocks/>
            <a:stCxn id="109" idx="5"/>
            <a:endCxn id="108" idx="3"/>
          </p:cNvCxnSpPr>
          <p:nvPr/>
        </p:nvCxnSpPr>
        <p:spPr>
          <a:xfrm>
            <a:off x="751776" y="5309069"/>
            <a:ext cx="2116964" cy="574205"/>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DB3020B4-55D9-5F02-3E52-75522699F42F}"/>
              </a:ext>
            </a:extLst>
          </p:cNvPr>
          <p:cNvCxnSpPr>
            <a:cxnSpLocks/>
            <a:stCxn id="109" idx="6"/>
            <a:endCxn id="110" idx="2"/>
          </p:cNvCxnSpPr>
          <p:nvPr/>
        </p:nvCxnSpPr>
        <p:spPr>
          <a:xfrm flipV="1">
            <a:off x="806098" y="4523785"/>
            <a:ext cx="2320637" cy="65413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6010BD20-B4D9-3036-6394-45D67947B0E1}"/>
              </a:ext>
            </a:extLst>
          </p:cNvPr>
          <p:cNvCxnSpPr>
            <a:cxnSpLocks/>
            <a:stCxn id="109" idx="7"/>
            <a:endCxn id="133" idx="3"/>
          </p:cNvCxnSpPr>
          <p:nvPr/>
        </p:nvCxnSpPr>
        <p:spPr>
          <a:xfrm flipV="1">
            <a:off x="751776" y="3702011"/>
            <a:ext cx="1360827" cy="1344766"/>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0ED7D78-6658-433C-F84B-49D7692A6EED}"/>
              </a:ext>
            </a:extLst>
          </p:cNvPr>
          <p:cNvCxnSpPr>
            <a:cxnSpLocks/>
            <a:stCxn id="106" idx="3"/>
            <a:endCxn id="109" idx="0"/>
          </p:cNvCxnSpPr>
          <p:nvPr/>
        </p:nvCxnSpPr>
        <p:spPr>
          <a:xfrm flipH="1">
            <a:off x="620630" y="4086097"/>
            <a:ext cx="176444" cy="90635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pic>
        <p:nvPicPr>
          <p:cNvPr id="126" name="Graphic 125" descr="Walk with solid fill">
            <a:extLst>
              <a:ext uri="{FF2B5EF4-FFF2-40B4-BE49-F238E27FC236}">
                <a16:creationId xmlns:a16="http://schemas.microsoft.com/office/drawing/2014/main" id="{D0ED3D79-7F3C-DCA9-E24C-C89A44874D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962021" y="3592412"/>
            <a:ext cx="700165" cy="733376"/>
          </a:xfrm>
          <a:prstGeom prst="rect">
            <a:avLst/>
          </a:prstGeom>
        </p:spPr>
      </p:pic>
      <p:sp>
        <p:nvSpPr>
          <p:cNvPr id="127" name="Isosceles Triangle 126">
            <a:extLst>
              <a:ext uri="{FF2B5EF4-FFF2-40B4-BE49-F238E27FC236}">
                <a16:creationId xmlns:a16="http://schemas.microsoft.com/office/drawing/2014/main" id="{E9FC2ADC-E725-2FF1-246C-42F5194A7E6D}"/>
              </a:ext>
            </a:extLst>
          </p:cNvPr>
          <p:cNvSpPr/>
          <p:nvPr/>
        </p:nvSpPr>
        <p:spPr>
          <a:xfrm rot="13206956">
            <a:off x="874503" y="4710496"/>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28" name="Isosceles Triangle 127">
            <a:extLst>
              <a:ext uri="{FF2B5EF4-FFF2-40B4-BE49-F238E27FC236}">
                <a16:creationId xmlns:a16="http://schemas.microsoft.com/office/drawing/2014/main" id="{9CFAA8BA-E650-2A09-902B-BB67646F7303}"/>
              </a:ext>
            </a:extLst>
          </p:cNvPr>
          <p:cNvSpPr/>
          <p:nvPr/>
        </p:nvSpPr>
        <p:spPr>
          <a:xfrm rot="7835711">
            <a:off x="873557" y="5644817"/>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29" name="Isosceles Triangle 128">
            <a:extLst>
              <a:ext uri="{FF2B5EF4-FFF2-40B4-BE49-F238E27FC236}">
                <a16:creationId xmlns:a16="http://schemas.microsoft.com/office/drawing/2014/main" id="{5F9C27FC-F501-73CF-4A6A-77B1AF852D86}"/>
              </a:ext>
            </a:extLst>
          </p:cNvPr>
          <p:cNvSpPr/>
          <p:nvPr/>
        </p:nvSpPr>
        <p:spPr>
          <a:xfrm rot="4491494">
            <a:off x="1500046" y="3580534"/>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30" name="Isosceles Triangle 129">
            <a:extLst>
              <a:ext uri="{FF2B5EF4-FFF2-40B4-BE49-F238E27FC236}">
                <a16:creationId xmlns:a16="http://schemas.microsoft.com/office/drawing/2014/main" id="{A8A7724F-AAC4-BE73-AA30-88C015F69D71}"/>
              </a:ext>
            </a:extLst>
          </p:cNvPr>
          <p:cNvSpPr/>
          <p:nvPr/>
        </p:nvSpPr>
        <p:spPr>
          <a:xfrm rot="2758106">
            <a:off x="2577978" y="5063516"/>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1" name="Isosceles Triangle 130">
            <a:extLst>
              <a:ext uri="{FF2B5EF4-FFF2-40B4-BE49-F238E27FC236}">
                <a16:creationId xmlns:a16="http://schemas.microsoft.com/office/drawing/2014/main" id="{71FEF019-E356-882F-CCDA-61A9E8DEA53B}"/>
              </a:ext>
            </a:extLst>
          </p:cNvPr>
          <p:cNvSpPr/>
          <p:nvPr/>
        </p:nvSpPr>
        <p:spPr>
          <a:xfrm rot="11717616">
            <a:off x="3091526" y="5052257"/>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32" name="Isosceles Triangle 131">
            <a:extLst>
              <a:ext uri="{FF2B5EF4-FFF2-40B4-BE49-F238E27FC236}">
                <a16:creationId xmlns:a16="http://schemas.microsoft.com/office/drawing/2014/main" id="{92A624E2-602D-1800-73A7-45E49194F807}"/>
              </a:ext>
            </a:extLst>
          </p:cNvPr>
          <p:cNvSpPr/>
          <p:nvPr/>
        </p:nvSpPr>
        <p:spPr>
          <a:xfrm rot="18580383">
            <a:off x="2038162" y="5043461"/>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133" name="Oval 132">
            <a:extLst>
              <a:ext uri="{FF2B5EF4-FFF2-40B4-BE49-F238E27FC236}">
                <a16:creationId xmlns:a16="http://schemas.microsoft.com/office/drawing/2014/main" id="{1D32C3A0-7066-0280-71F8-389FA8E6CC7C}"/>
              </a:ext>
            </a:extLst>
          </p:cNvPr>
          <p:cNvSpPr/>
          <p:nvPr/>
        </p:nvSpPr>
        <p:spPr>
          <a:xfrm rot="473597">
            <a:off x="2075049" y="3404650"/>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B</a:t>
            </a:r>
          </a:p>
        </p:txBody>
      </p:sp>
      <p:sp>
        <p:nvSpPr>
          <p:cNvPr id="144" name="TextBox 143">
            <a:extLst>
              <a:ext uri="{FF2B5EF4-FFF2-40B4-BE49-F238E27FC236}">
                <a16:creationId xmlns:a16="http://schemas.microsoft.com/office/drawing/2014/main" id="{E6DD3E11-85A6-A939-865F-07CE7E31E208}"/>
              </a:ext>
            </a:extLst>
          </p:cNvPr>
          <p:cNvSpPr txBox="1"/>
          <p:nvPr/>
        </p:nvSpPr>
        <p:spPr>
          <a:xfrm>
            <a:off x="4892786" y="2079148"/>
            <a:ext cx="6642339" cy="4524315"/>
          </a:xfrm>
          <a:prstGeom prst="rect">
            <a:avLst/>
          </a:prstGeom>
          <a:noFill/>
        </p:spPr>
        <p:txBody>
          <a:bodyPr wrap="square" rtlCol="0">
            <a:spAutoFit/>
          </a:bodyPr>
          <a:lstStyle/>
          <a:p>
            <a:r>
              <a:rPr lang="en-IN" dirty="0">
                <a:solidFill>
                  <a:srgbClr val="FBEEC9"/>
                </a:solidFill>
              </a:rPr>
              <a:t>We use the NN Algorithm mentioned earlier (not for a random starting point ) but for all the nodes available as the starting points. </a:t>
            </a:r>
          </a:p>
          <a:p>
            <a:r>
              <a:rPr lang="en-IN" dirty="0">
                <a:solidFill>
                  <a:srgbClr val="FBEEC9"/>
                </a:solidFill>
              </a:rPr>
              <a:t>Obviously, we might get different routes in this scenario. Hence we can compare the total path distance and take the smallest one. </a:t>
            </a:r>
          </a:p>
          <a:p>
            <a:r>
              <a:rPr lang="en-IN" dirty="0">
                <a:solidFill>
                  <a:srgbClr val="FBEEC9"/>
                </a:solidFill>
              </a:rPr>
              <a:t>This is basically running multiple NN algorithms and choosing the best out of them, thereby optimizing it further.</a:t>
            </a:r>
          </a:p>
          <a:p>
            <a:r>
              <a:rPr lang="en-US" dirty="0">
                <a:solidFill>
                  <a:srgbClr val="FBEEC9"/>
                </a:solidFill>
              </a:rPr>
              <a:t>In this diagram, we see two tours </a:t>
            </a:r>
          </a:p>
          <a:p>
            <a:pPr marL="342900" indent="-342900">
              <a:buAutoNum type="arabicPeriod"/>
            </a:pPr>
            <a:r>
              <a:rPr lang="en-US" dirty="0">
                <a:solidFill>
                  <a:srgbClr val="FBEEC9"/>
                </a:solidFill>
              </a:rPr>
              <a:t>This is obtained using the nearest neighbor algorithm starting at E. The tour is E </a:t>
            </a:r>
            <a:r>
              <a:rPr lang="en-US" dirty="0">
                <a:solidFill>
                  <a:srgbClr val="FBEEC9"/>
                </a:solidFill>
                <a:sym typeface="Wingdings" panose="05000000000000000000" pitchFamily="2" charset="2"/>
              </a:rPr>
              <a:t></a:t>
            </a:r>
            <a:r>
              <a:rPr lang="en-US" dirty="0">
                <a:solidFill>
                  <a:srgbClr val="FBEEC9"/>
                </a:solidFill>
              </a:rPr>
              <a:t> F </a:t>
            </a:r>
            <a:r>
              <a:rPr lang="en-US" dirty="0">
                <a:solidFill>
                  <a:srgbClr val="FBEEC9"/>
                </a:solidFill>
                <a:sym typeface="Wingdings" panose="05000000000000000000" pitchFamily="2" charset="2"/>
              </a:rPr>
              <a:t></a:t>
            </a:r>
            <a:r>
              <a:rPr lang="en-US" dirty="0">
                <a:solidFill>
                  <a:srgbClr val="FBEEC9"/>
                </a:solidFill>
              </a:rPr>
              <a:t> B </a:t>
            </a:r>
            <a:r>
              <a:rPr lang="en-US" dirty="0">
                <a:solidFill>
                  <a:srgbClr val="FBEEC9"/>
                </a:solidFill>
                <a:sym typeface="Wingdings" panose="05000000000000000000" pitchFamily="2" charset="2"/>
              </a:rPr>
              <a:t></a:t>
            </a:r>
            <a:r>
              <a:rPr lang="en-US" dirty="0">
                <a:solidFill>
                  <a:srgbClr val="FBEEC9"/>
                </a:solidFill>
              </a:rPr>
              <a:t> D </a:t>
            </a:r>
            <a:r>
              <a:rPr lang="en-US" dirty="0">
                <a:solidFill>
                  <a:srgbClr val="FBEEC9"/>
                </a:solidFill>
                <a:sym typeface="Wingdings" panose="05000000000000000000" pitchFamily="2" charset="2"/>
              </a:rPr>
              <a:t></a:t>
            </a:r>
            <a:r>
              <a:rPr lang="en-US" dirty="0">
                <a:solidFill>
                  <a:srgbClr val="FBEEC9"/>
                </a:solidFill>
              </a:rPr>
              <a:t> A </a:t>
            </a:r>
            <a:r>
              <a:rPr lang="en-US" dirty="0">
                <a:solidFill>
                  <a:srgbClr val="FBEEC9"/>
                </a:solidFill>
                <a:sym typeface="Wingdings" panose="05000000000000000000" pitchFamily="2" charset="2"/>
              </a:rPr>
              <a:t></a:t>
            </a:r>
            <a:r>
              <a:rPr lang="en-US" dirty="0">
                <a:solidFill>
                  <a:srgbClr val="FBEEC9"/>
                </a:solidFill>
              </a:rPr>
              <a:t> C </a:t>
            </a:r>
            <a:r>
              <a:rPr lang="en-US" dirty="0">
                <a:solidFill>
                  <a:srgbClr val="FBEEC9"/>
                </a:solidFill>
                <a:sym typeface="Wingdings" panose="05000000000000000000" pitchFamily="2" charset="2"/>
              </a:rPr>
              <a:t></a:t>
            </a:r>
            <a:r>
              <a:rPr lang="en-US" dirty="0">
                <a:solidFill>
                  <a:srgbClr val="FBEEC9"/>
                </a:solidFill>
              </a:rPr>
              <a:t> E. </a:t>
            </a:r>
          </a:p>
          <a:p>
            <a:pPr marL="342900" indent="-342900">
              <a:buAutoNum type="arabicPeriod"/>
            </a:pPr>
            <a:r>
              <a:rPr lang="en-US" dirty="0">
                <a:solidFill>
                  <a:srgbClr val="FBEEC9"/>
                </a:solidFill>
              </a:rPr>
              <a:t>Here we obtain a nearest neighbor tour starting at C. The tour is C </a:t>
            </a:r>
            <a:r>
              <a:rPr lang="en-US" dirty="0">
                <a:solidFill>
                  <a:srgbClr val="FBEEC9"/>
                </a:solidFill>
                <a:sym typeface="Wingdings" panose="05000000000000000000" pitchFamily="2" charset="2"/>
              </a:rPr>
              <a:t></a:t>
            </a:r>
            <a:r>
              <a:rPr lang="en-US" dirty="0">
                <a:solidFill>
                  <a:srgbClr val="FBEEC9"/>
                </a:solidFill>
              </a:rPr>
              <a:t> D </a:t>
            </a:r>
            <a:r>
              <a:rPr lang="en-US" dirty="0">
                <a:solidFill>
                  <a:srgbClr val="FBEEC9"/>
                </a:solidFill>
                <a:sym typeface="Wingdings" panose="05000000000000000000" pitchFamily="2" charset="2"/>
              </a:rPr>
              <a:t></a:t>
            </a:r>
            <a:r>
              <a:rPr lang="en-US" dirty="0">
                <a:solidFill>
                  <a:srgbClr val="FBEEC9"/>
                </a:solidFill>
              </a:rPr>
              <a:t> A </a:t>
            </a:r>
            <a:r>
              <a:rPr lang="en-US" dirty="0">
                <a:solidFill>
                  <a:srgbClr val="FBEEC9"/>
                </a:solidFill>
                <a:sym typeface="Wingdings" panose="05000000000000000000" pitchFamily="2" charset="2"/>
              </a:rPr>
              <a:t></a:t>
            </a:r>
            <a:r>
              <a:rPr lang="en-US" dirty="0">
                <a:solidFill>
                  <a:srgbClr val="FBEEC9"/>
                </a:solidFill>
              </a:rPr>
              <a:t> B </a:t>
            </a:r>
            <a:r>
              <a:rPr lang="en-US" dirty="0">
                <a:solidFill>
                  <a:srgbClr val="FBEEC9"/>
                </a:solidFill>
                <a:sym typeface="Wingdings" panose="05000000000000000000" pitchFamily="2" charset="2"/>
              </a:rPr>
              <a:t></a:t>
            </a:r>
            <a:r>
              <a:rPr lang="en-US" dirty="0">
                <a:solidFill>
                  <a:srgbClr val="FBEEC9"/>
                </a:solidFill>
              </a:rPr>
              <a:t> F </a:t>
            </a:r>
            <a:r>
              <a:rPr lang="en-US" dirty="0">
                <a:solidFill>
                  <a:srgbClr val="FBEEC9"/>
                </a:solidFill>
                <a:sym typeface="Wingdings" panose="05000000000000000000" pitchFamily="2" charset="2"/>
              </a:rPr>
              <a:t></a:t>
            </a:r>
            <a:r>
              <a:rPr lang="en-US" dirty="0">
                <a:solidFill>
                  <a:srgbClr val="FBEEC9"/>
                </a:solidFill>
              </a:rPr>
              <a:t> E </a:t>
            </a:r>
            <a:r>
              <a:rPr lang="en-US" dirty="0">
                <a:solidFill>
                  <a:srgbClr val="FBEEC9"/>
                </a:solidFill>
                <a:sym typeface="Wingdings" panose="05000000000000000000" pitchFamily="2" charset="2"/>
              </a:rPr>
              <a:t></a:t>
            </a:r>
            <a:r>
              <a:rPr lang="en-US" dirty="0">
                <a:solidFill>
                  <a:srgbClr val="FBEEC9"/>
                </a:solidFill>
              </a:rPr>
              <a:t> C.</a:t>
            </a:r>
          </a:p>
          <a:p>
            <a:r>
              <a:rPr lang="en-US" dirty="0">
                <a:solidFill>
                  <a:srgbClr val="FBEEC9"/>
                </a:solidFill>
              </a:rPr>
              <a:t>Similarly, we look at tours starting from B, D and F and out of all six, we choose the one with least distance travelled.</a:t>
            </a:r>
          </a:p>
          <a:p>
            <a:endParaRPr lang="en-IN" dirty="0">
              <a:solidFill>
                <a:srgbClr val="FBEEC9"/>
              </a:solidFill>
            </a:endParaRPr>
          </a:p>
          <a:p>
            <a:endParaRPr lang="en-IN" dirty="0"/>
          </a:p>
        </p:txBody>
      </p:sp>
    </p:spTree>
    <p:extLst>
      <p:ext uri="{BB962C8B-B14F-4D97-AF65-F5344CB8AC3E}">
        <p14:creationId xmlns:p14="http://schemas.microsoft.com/office/powerpoint/2010/main" val="177807406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44322E7-1F29-F8CC-1186-5B8E13D23ADB}"/>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860777EA-0E89-D672-1C09-94791AB63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97A12F19-4960-9AEA-80C4-E44B56D64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814A58-48B2-AAB2-BBF0-DF8B788F1E62}"/>
              </a:ext>
            </a:extLst>
          </p:cNvPr>
          <p:cNvSpPr>
            <a:spLocks noGrp="1"/>
          </p:cNvSpPr>
          <p:nvPr>
            <p:ph type="title"/>
          </p:nvPr>
        </p:nvSpPr>
        <p:spPr>
          <a:xfrm>
            <a:off x="4888133" y="593637"/>
            <a:ext cx="5441238" cy="1465306"/>
          </a:xfrm>
        </p:spPr>
        <p:txBody>
          <a:bodyPr vert="horz" lIns="91440" tIns="45720" rIns="91440" bIns="45720" rtlCol="0" anchor="t">
            <a:normAutofit fontScale="90000"/>
          </a:bodyPr>
          <a:lstStyle/>
          <a:p>
            <a:r>
              <a:rPr lang="en-US">
                <a:latin typeface="Bahnschrift SemiLight" panose="020B0502040204020203" pitchFamily="34" charset="0"/>
              </a:rPr>
              <a:t>The Pairwise Exchange (2-opt improvement)</a:t>
            </a:r>
          </a:p>
        </p:txBody>
      </p:sp>
      <p:sp>
        <p:nvSpPr>
          <p:cNvPr id="94" name="Rectangle 93">
            <a:extLst>
              <a:ext uri="{FF2B5EF4-FFF2-40B4-BE49-F238E27FC236}">
                <a16:creationId xmlns:a16="http://schemas.microsoft.com/office/drawing/2014/main" id="{5216A28A-E3F2-8282-55A5-01F618FE3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11A90679-F2EE-32A9-949B-16EBF0E4B3C2}"/>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a:t>This is an improvement implemented after obtaining a route using the nearest neighbour algorithm. </a:t>
            </a:r>
          </a:p>
          <a:p>
            <a:pPr marL="0" indent="0">
              <a:buNone/>
            </a:pPr>
            <a:r>
              <a:rPr lang="en-IN"/>
              <a:t>We first choose a pair of edges from the route. Here is the diagram, we have chosen CD and EB. We then reverse the segment between them to obtain a new tour, including the edges CE and DB. </a:t>
            </a:r>
          </a:p>
          <a:p>
            <a:pPr marL="0" indent="0">
              <a:buNone/>
            </a:pPr>
            <a:r>
              <a:rPr lang="en-IN"/>
              <a:t>The initial route is: A </a:t>
            </a:r>
            <a:r>
              <a:rPr lang="en-IN">
                <a:sym typeface="Wingdings" panose="05000000000000000000" pitchFamily="2" charset="2"/>
              </a:rPr>
              <a:t> C  D  E  B  F  A</a:t>
            </a:r>
          </a:p>
          <a:p>
            <a:pPr marL="0" indent="0">
              <a:buNone/>
            </a:pPr>
            <a:r>
              <a:rPr lang="en-IN" i="1"/>
              <a:t>(Note that, D </a:t>
            </a:r>
            <a:r>
              <a:rPr lang="en-IN" i="1">
                <a:sym typeface="Wingdings" panose="05000000000000000000" pitchFamily="2" charset="2"/>
              </a:rPr>
              <a:t></a:t>
            </a:r>
            <a:r>
              <a:rPr lang="en-IN" i="1"/>
              <a:t> E would be reversed to E </a:t>
            </a:r>
            <a:r>
              <a:rPr lang="en-IN" i="1">
                <a:sym typeface="Wingdings" panose="05000000000000000000" pitchFamily="2" charset="2"/>
              </a:rPr>
              <a:t></a:t>
            </a:r>
            <a:r>
              <a:rPr lang="en-IN" i="1"/>
              <a:t> D)</a:t>
            </a:r>
          </a:p>
        </p:txBody>
      </p:sp>
      <p:sp>
        <p:nvSpPr>
          <p:cNvPr id="6" name="Oval 5">
            <a:extLst>
              <a:ext uri="{FF2B5EF4-FFF2-40B4-BE49-F238E27FC236}">
                <a16:creationId xmlns:a16="http://schemas.microsoft.com/office/drawing/2014/main" id="{1EE60455-39CD-C566-7553-5C595D15E79D}"/>
              </a:ext>
            </a:extLst>
          </p:cNvPr>
          <p:cNvSpPr/>
          <p:nvPr/>
        </p:nvSpPr>
        <p:spPr>
          <a:xfrm>
            <a:off x="380565" y="1801383"/>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A</a:t>
            </a:r>
          </a:p>
        </p:txBody>
      </p:sp>
      <p:sp>
        <p:nvSpPr>
          <p:cNvPr id="7" name="Oval 6">
            <a:extLst>
              <a:ext uri="{FF2B5EF4-FFF2-40B4-BE49-F238E27FC236}">
                <a16:creationId xmlns:a16="http://schemas.microsoft.com/office/drawing/2014/main" id="{B9B0D571-86C5-E4A3-203A-62354D74FFFE}"/>
              </a:ext>
            </a:extLst>
          </p:cNvPr>
          <p:cNvSpPr/>
          <p:nvPr/>
        </p:nvSpPr>
        <p:spPr>
          <a:xfrm rot="20131004">
            <a:off x="1304229" y="4594583"/>
            <a:ext cx="370936" cy="370936"/>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t>E</a:t>
            </a:r>
          </a:p>
        </p:txBody>
      </p:sp>
      <p:sp>
        <p:nvSpPr>
          <p:cNvPr id="13" name="Oval 12">
            <a:extLst>
              <a:ext uri="{FF2B5EF4-FFF2-40B4-BE49-F238E27FC236}">
                <a16:creationId xmlns:a16="http://schemas.microsoft.com/office/drawing/2014/main" id="{75824B45-17BC-2753-F914-B1891E1B4593}"/>
              </a:ext>
            </a:extLst>
          </p:cNvPr>
          <p:cNvSpPr/>
          <p:nvPr/>
        </p:nvSpPr>
        <p:spPr>
          <a:xfrm rot="1014016">
            <a:off x="3239813" y="4080940"/>
            <a:ext cx="370936" cy="370936"/>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t>D</a:t>
            </a:r>
          </a:p>
        </p:txBody>
      </p:sp>
      <p:sp>
        <p:nvSpPr>
          <p:cNvPr id="19" name="Oval 18">
            <a:extLst>
              <a:ext uri="{FF2B5EF4-FFF2-40B4-BE49-F238E27FC236}">
                <a16:creationId xmlns:a16="http://schemas.microsoft.com/office/drawing/2014/main" id="{C9D9A3A5-C694-7F34-AF74-A7A78A187596}"/>
              </a:ext>
            </a:extLst>
          </p:cNvPr>
          <p:cNvSpPr/>
          <p:nvPr/>
        </p:nvSpPr>
        <p:spPr>
          <a:xfrm>
            <a:off x="158842" y="3361029"/>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F</a:t>
            </a:r>
          </a:p>
        </p:txBody>
      </p:sp>
      <p:sp>
        <p:nvSpPr>
          <p:cNvPr id="22" name="Oval 21">
            <a:extLst>
              <a:ext uri="{FF2B5EF4-FFF2-40B4-BE49-F238E27FC236}">
                <a16:creationId xmlns:a16="http://schemas.microsoft.com/office/drawing/2014/main" id="{7AD508FF-82AE-2AAD-19A3-9CF5F1A50445}"/>
              </a:ext>
            </a:extLst>
          </p:cNvPr>
          <p:cNvSpPr/>
          <p:nvPr/>
        </p:nvSpPr>
        <p:spPr>
          <a:xfrm>
            <a:off x="3403669" y="2402516"/>
            <a:ext cx="370936" cy="370936"/>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t>C</a:t>
            </a:r>
          </a:p>
        </p:txBody>
      </p:sp>
      <p:sp>
        <p:nvSpPr>
          <p:cNvPr id="23" name="Oval 22">
            <a:extLst>
              <a:ext uri="{FF2B5EF4-FFF2-40B4-BE49-F238E27FC236}">
                <a16:creationId xmlns:a16="http://schemas.microsoft.com/office/drawing/2014/main" id="{AF8454C5-6604-9574-ECFC-A60B7FADEDDA}"/>
              </a:ext>
            </a:extLst>
          </p:cNvPr>
          <p:cNvSpPr/>
          <p:nvPr/>
        </p:nvSpPr>
        <p:spPr>
          <a:xfrm rot="473597">
            <a:off x="2449617" y="1151683"/>
            <a:ext cx="370936" cy="370936"/>
          </a:xfrm>
          <a:prstGeom prst="ellipse">
            <a:avLst/>
          </a:prstGeom>
          <a:solidFill>
            <a:srgbClr val="C0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t>B</a:t>
            </a:r>
          </a:p>
        </p:txBody>
      </p:sp>
      <p:cxnSp>
        <p:nvCxnSpPr>
          <p:cNvPr id="27" name="Straight Connector 26">
            <a:extLst>
              <a:ext uri="{FF2B5EF4-FFF2-40B4-BE49-F238E27FC236}">
                <a16:creationId xmlns:a16="http://schemas.microsoft.com/office/drawing/2014/main" id="{197E0C4B-CB46-30CE-B90A-4AAABEFDE3B9}"/>
              </a:ext>
            </a:extLst>
          </p:cNvPr>
          <p:cNvCxnSpPr>
            <a:cxnSpLocks/>
            <a:stCxn id="6" idx="4"/>
            <a:endCxn id="7" idx="0"/>
          </p:cNvCxnSpPr>
          <p:nvPr/>
        </p:nvCxnSpPr>
        <p:spPr>
          <a:xfrm>
            <a:off x="566033" y="2172319"/>
            <a:ext cx="846801" cy="243894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F1F7407-31FB-177B-2C20-8615AF86292C}"/>
              </a:ext>
            </a:extLst>
          </p:cNvPr>
          <p:cNvCxnSpPr>
            <a:cxnSpLocks/>
            <a:stCxn id="19" idx="4"/>
            <a:endCxn id="7" idx="1"/>
          </p:cNvCxnSpPr>
          <p:nvPr/>
        </p:nvCxnSpPr>
        <p:spPr>
          <a:xfrm>
            <a:off x="344310" y="3731965"/>
            <a:ext cx="971683" cy="983083"/>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B98D3DB-BBA0-4C88-B06D-E7BE10678B0C}"/>
              </a:ext>
            </a:extLst>
          </p:cNvPr>
          <p:cNvCxnSpPr>
            <a:cxnSpLocks/>
            <a:stCxn id="13" idx="4"/>
            <a:endCxn id="7" idx="5"/>
          </p:cNvCxnSpPr>
          <p:nvPr/>
        </p:nvCxnSpPr>
        <p:spPr>
          <a:xfrm flipH="1">
            <a:off x="1663401" y="4443866"/>
            <a:ext cx="1707963" cy="40118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CE54593-1FAF-B1B1-0E45-B8D164B7ED27}"/>
              </a:ext>
            </a:extLst>
          </p:cNvPr>
          <p:cNvCxnSpPr>
            <a:cxnSpLocks/>
            <a:stCxn id="6" idx="7"/>
            <a:endCxn id="23" idx="2"/>
          </p:cNvCxnSpPr>
          <p:nvPr/>
        </p:nvCxnSpPr>
        <p:spPr>
          <a:xfrm flipV="1">
            <a:off x="697179" y="1311681"/>
            <a:ext cx="1754195" cy="544024"/>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7D52501-3083-398D-AF1A-1BB6AAAAEC23}"/>
              </a:ext>
            </a:extLst>
          </p:cNvPr>
          <p:cNvCxnSpPr>
            <a:cxnSpLocks/>
            <a:stCxn id="6" idx="6"/>
            <a:endCxn id="22" idx="1"/>
          </p:cNvCxnSpPr>
          <p:nvPr/>
        </p:nvCxnSpPr>
        <p:spPr>
          <a:xfrm>
            <a:off x="751501" y="1986851"/>
            <a:ext cx="2706490" cy="469987"/>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5E6D765-80F1-EF5B-8094-DC912DBBEB20}"/>
              </a:ext>
            </a:extLst>
          </p:cNvPr>
          <p:cNvCxnSpPr>
            <a:cxnSpLocks/>
            <a:stCxn id="13" idx="0"/>
            <a:endCxn id="22" idx="4"/>
          </p:cNvCxnSpPr>
          <p:nvPr/>
        </p:nvCxnSpPr>
        <p:spPr>
          <a:xfrm flipV="1">
            <a:off x="3479198" y="2773452"/>
            <a:ext cx="109939" cy="1315498"/>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43548F5-24E2-42D3-9E37-555EF39FB5A7}"/>
              </a:ext>
            </a:extLst>
          </p:cNvPr>
          <p:cNvCxnSpPr>
            <a:cxnSpLocks/>
            <a:stCxn id="22" idx="1"/>
            <a:endCxn id="23" idx="6"/>
          </p:cNvCxnSpPr>
          <p:nvPr/>
        </p:nvCxnSpPr>
        <p:spPr>
          <a:xfrm flipH="1" flipV="1">
            <a:off x="2818796" y="1362621"/>
            <a:ext cx="639195" cy="1094217"/>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CEC3609-AA9E-01F3-91C9-992E960F6643}"/>
              </a:ext>
            </a:extLst>
          </p:cNvPr>
          <p:cNvCxnSpPr>
            <a:cxnSpLocks/>
            <a:stCxn id="7" idx="6"/>
            <a:endCxn id="22" idx="3"/>
          </p:cNvCxnSpPr>
          <p:nvPr/>
        </p:nvCxnSpPr>
        <p:spPr>
          <a:xfrm flipV="1">
            <a:off x="1658488" y="2719130"/>
            <a:ext cx="1799503" cy="1984058"/>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BD7AF4FE-4DB0-04E7-4FC0-15DA949DEF31}"/>
              </a:ext>
            </a:extLst>
          </p:cNvPr>
          <p:cNvCxnSpPr>
            <a:cxnSpLocks/>
            <a:stCxn id="7" idx="7"/>
            <a:endCxn id="23" idx="4"/>
          </p:cNvCxnSpPr>
          <p:nvPr/>
        </p:nvCxnSpPr>
        <p:spPr>
          <a:xfrm flipV="1">
            <a:off x="1554700" y="1520862"/>
            <a:ext cx="1054915" cy="3085485"/>
          </a:xfrm>
          <a:prstGeom prst="straightConnector1">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924CD05-EE17-B1D7-ED46-9B30492BF870}"/>
              </a:ext>
            </a:extLst>
          </p:cNvPr>
          <p:cNvCxnSpPr>
            <a:cxnSpLocks/>
            <a:stCxn id="13" idx="1"/>
            <a:endCxn id="23" idx="5"/>
          </p:cNvCxnSpPr>
          <p:nvPr/>
        </p:nvCxnSpPr>
        <p:spPr>
          <a:xfrm flipH="1" flipV="1">
            <a:off x="2746978" y="1485065"/>
            <a:ext cx="590946" cy="2617736"/>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1000E8C-BD4F-D466-6C49-A77E9CF15C1D}"/>
              </a:ext>
            </a:extLst>
          </p:cNvPr>
          <p:cNvCxnSpPr>
            <a:cxnSpLocks/>
            <a:stCxn id="6" idx="5"/>
            <a:endCxn id="13" idx="2"/>
          </p:cNvCxnSpPr>
          <p:nvPr/>
        </p:nvCxnSpPr>
        <p:spPr>
          <a:xfrm>
            <a:off x="697179" y="2117997"/>
            <a:ext cx="2550644" cy="2094494"/>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1730BE6-2DA4-0530-57BD-71D2B2AA45EE}"/>
              </a:ext>
            </a:extLst>
          </p:cNvPr>
          <p:cNvCxnSpPr>
            <a:cxnSpLocks/>
            <a:stCxn id="19" idx="5"/>
            <a:endCxn id="13" idx="3"/>
          </p:cNvCxnSpPr>
          <p:nvPr/>
        </p:nvCxnSpPr>
        <p:spPr>
          <a:xfrm>
            <a:off x="475456" y="3677643"/>
            <a:ext cx="2786218" cy="676122"/>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F332098-F374-DDB4-C843-AEB796D84048}"/>
              </a:ext>
            </a:extLst>
          </p:cNvPr>
          <p:cNvCxnSpPr>
            <a:cxnSpLocks/>
            <a:stCxn id="19" idx="6"/>
            <a:endCxn id="22" idx="2"/>
          </p:cNvCxnSpPr>
          <p:nvPr/>
        </p:nvCxnSpPr>
        <p:spPr>
          <a:xfrm flipV="1">
            <a:off x="529778" y="2587984"/>
            <a:ext cx="2873891" cy="958513"/>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C73434A-CE02-6D05-115E-CD38523307A4}"/>
              </a:ext>
            </a:extLst>
          </p:cNvPr>
          <p:cNvCxnSpPr>
            <a:cxnSpLocks/>
            <a:stCxn id="19" idx="7"/>
            <a:endCxn id="23" idx="3"/>
          </p:cNvCxnSpPr>
          <p:nvPr/>
        </p:nvCxnSpPr>
        <p:spPr>
          <a:xfrm flipV="1">
            <a:off x="475456" y="1449044"/>
            <a:ext cx="2011715" cy="1966307"/>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D88AB0D-9368-0485-6BA2-37A718CA041E}"/>
              </a:ext>
            </a:extLst>
          </p:cNvPr>
          <p:cNvCxnSpPr>
            <a:cxnSpLocks/>
            <a:stCxn id="6" idx="3"/>
            <a:endCxn id="19" idx="0"/>
          </p:cNvCxnSpPr>
          <p:nvPr/>
        </p:nvCxnSpPr>
        <p:spPr>
          <a:xfrm flipH="1">
            <a:off x="344310" y="2117997"/>
            <a:ext cx="90577" cy="1243032"/>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47" name="Graphic 46" descr="Walk with solid fill">
            <a:extLst>
              <a:ext uri="{FF2B5EF4-FFF2-40B4-BE49-F238E27FC236}">
                <a16:creationId xmlns:a16="http://schemas.microsoft.com/office/drawing/2014/main" id="{3958D4CF-1C0C-CD75-E735-0F5744261C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606" y="942238"/>
            <a:ext cx="787309" cy="787309"/>
          </a:xfrm>
          <a:prstGeom prst="rect">
            <a:avLst/>
          </a:prstGeom>
        </p:spPr>
      </p:pic>
      <p:sp>
        <p:nvSpPr>
          <p:cNvPr id="59" name="Isosceles Triangle 58">
            <a:extLst>
              <a:ext uri="{FF2B5EF4-FFF2-40B4-BE49-F238E27FC236}">
                <a16:creationId xmlns:a16="http://schemas.microsoft.com/office/drawing/2014/main" id="{D7EA68D9-2B69-78EE-5175-6FEF33BB9F59}"/>
              </a:ext>
            </a:extLst>
          </p:cNvPr>
          <p:cNvSpPr/>
          <p:nvPr/>
        </p:nvSpPr>
        <p:spPr>
          <a:xfrm rot="6474250">
            <a:off x="1976173" y="2162116"/>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Isosceles Triangle 59">
            <a:extLst>
              <a:ext uri="{FF2B5EF4-FFF2-40B4-BE49-F238E27FC236}">
                <a16:creationId xmlns:a16="http://schemas.microsoft.com/office/drawing/2014/main" id="{C780AF85-4B5D-9DA4-44BC-0580AA105485}"/>
              </a:ext>
            </a:extLst>
          </p:cNvPr>
          <p:cNvSpPr/>
          <p:nvPr/>
        </p:nvSpPr>
        <p:spPr>
          <a:xfrm rot="11023487">
            <a:off x="3415330" y="3280001"/>
            <a:ext cx="187981" cy="162053"/>
          </a:xfrm>
          <a:prstGeom prst="triangl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Isosceles Triangle 60">
            <a:extLst>
              <a:ext uri="{FF2B5EF4-FFF2-40B4-BE49-F238E27FC236}">
                <a16:creationId xmlns:a16="http://schemas.microsoft.com/office/drawing/2014/main" id="{8E9541F5-1ECC-186E-11E2-4672E09B1FA3}"/>
              </a:ext>
            </a:extLst>
          </p:cNvPr>
          <p:cNvSpPr/>
          <p:nvPr/>
        </p:nvSpPr>
        <p:spPr>
          <a:xfrm rot="15138987">
            <a:off x="2437662" y="4600862"/>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Isosceles Triangle 2">
            <a:extLst>
              <a:ext uri="{FF2B5EF4-FFF2-40B4-BE49-F238E27FC236}">
                <a16:creationId xmlns:a16="http://schemas.microsoft.com/office/drawing/2014/main" id="{F165ED37-1132-0AAC-B31F-5832A0ABB8E7}"/>
              </a:ext>
            </a:extLst>
          </p:cNvPr>
          <p:cNvSpPr/>
          <p:nvPr/>
        </p:nvSpPr>
        <p:spPr>
          <a:xfrm rot="15587966">
            <a:off x="2423213" y="4590355"/>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83DB67EC-B54D-7241-B5B7-942DC5185219}"/>
              </a:ext>
            </a:extLst>
          </p:cNvPr>
          <p:cNvSpPr/>
          <p:nvPr/>
        </p:nvSpPr>
        <p:spPr>
          <a:xfrm rot="15233648">
            <a:off x="1841353" y="3293363"/>
            <a:ext cx="187981" cy="162053"/>
          </a:xfrm>
          <a:prstGeom prst="triangl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866B4B74-B68D-8007-7FCC-91F9E9D1BCC1}"/>
              </a:ext>
            </a:extLst>
          </p:cNvPr>
          <p:cNvSpPr/>
          <p:nvPr/>
        </p:nvSpPr>
        <p:spPr>
          <a:xfrm rot="13680000">
            <a:off x="990653" y="2690434"/>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F76605C3-8E4E-8B7A-CBE5-633ED4DD0EDC}"/>
              </a:ext>
            </a:extLst>
          </p:cNvPr>
          <p:cNvSpPr/>
          <p:nvPr/>
        </p:nvSpPr>
        <p:spPr>
          <a:xfrm rot="360000">
            <a:off x="340413" y="2548194"/>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lide Number Placeholder 14">
            <a:extLst>
              <a:ext uri="{FF2B5EF4-FFF2-40B4-BE49-F238E27FC236}">
                <a16:creationId xmlns:a16="http://schemas.microsoft.com/office/drawing/2014/main" id="{52A61B15-D2B7-38F8-775A-EBC0E70A795B}"/>
              </a:ext>
            </a:extLst>
          </p:cNvPr>
          <p:cNvSpPr>
            <a:spLocks noGrp="1"/>
          </p:cNvSpPr>
          <p:nvPr>
            <p:ph type="sldNum" sz="quarter" idx="12"/>
          </p:nvPr>
        </p:nvSpPr>
        <p:spPr/>
        <p:txBody>
          <a:bodyPr/>
          <a:lstStyle/>
          <a:p>
            <a:fld id="{69E57DC2-970A-4B3E-BB1C-7A09969E49DF}" type="slidenum">
              <a:rPr lang="en-US" smtClean="0"/>
              <a:t>7</a:t>
            </a:fld>
            <a:endParaRPr lang="en-US"/>
          </a:p>
        </p:txBody>
      </p:sp>
      <p:sp>
        <p:nvSpPr>
          <p:cNvPr id="14" name="Footer Placeholder 13">
            <a:extLst>
              <a:ext uri="{FF2B5EF4-FFF2-40B4-BE49-F238E27FC236}">
                <a16:creationId xmlns:a16="http://schemas.microsoft.com/office/drawing/2014/main" id="{476D8439-9DF1-3068-7783-A8D490534B6B}"/>
              </a:ext>
            </a:extLst>
          </p:cNvPr>
          <p:cNvSpPr>
            <a:spLocks noGrp="1"/>
          </p:cNvSpPr>
          <p:nvPr>
            <p:ph type="ftr" sz="quarter" idx="11"/>
          </p:nvPr>
        </p:nvSpPr>
        <p:spPr/>
        <p:txBody>
          <a:bodyPr/>
          <a:lstStyle/>
          <a:p>
            <a:pPr algn="r"/>
            <a:r>
              <a:rPr lang="en-US"/>
              <a:t>P19. Made by Team: Almost Coders</a:t>
            </a:r>
          </a:p>
        </p:txBody>
      </p:sp>
      <p:sp>
        <p:nvSpPr>
          <p:cNvPr id="64" name="TextBox 63">
            <a:extLst>
              <a:ext uri="{FF2B5EF4-FFF2-40B4-BE49-F238E27FC236}">
                <a16:creationId xmlns:a16="http://schemas.microsoft.com/office/drawing/2014/main" id="{9207456B-52DD-B309-959B-C23B84FE191B}"/>
              </a:ext>
            </a:extLst>
          </p:cNvPr>
          <p:cNvSpPr txBox="1"/>
          <p:nvPr/>
        </p:nvSpPr>
        <p:spPr>
          <a:xfrm>
            <a:off x="1369969" y="1806220"/>
            <a:ext cx="242374" cy="369332"/>
          </a:xfrm>
          <a:prstGeom prst="rect">
            <a:avLst/>
          </a:prstGeom>
          <a:noFill/>
        </p:spPr>
        <p:txBody>
          <a:bodyPr wrap="none" rtlCol="0">
            <a:spAutoFit/>
          </a:bodyPr>
          <a:lstStyle/>
          <a:p>
            <a:r>
              <a:rPr lang="en-IN"/>
              <a:t> </a:t>
            </a:r>
          </a:p>
        </p:txBody>
      </p:sp>
      <p:sp>
        <p:nvSpPr>
          <p:cNvPr id="65" name="TextBox 64">
            <a:extLst>
              <a:ext uri="{FF2B5EF4-FFF2-40B4-BE49-F238E27FC236}">
                <a16:creationId xmlns:a16="http://schemas.microsoft.com/office/drawing/2014/main" id="{D518CDED-9B9E-4F98-2F6E-7529F9570191}"/>
              </a:ext>
            </a:extLst>
          </p:cNvPr>
          <p:cNvSpPr txBox="1"/>
          <p:nvPr/>
        </p:nvSpPr>
        <p:spPr>
          <a:xfrm>
            <a:off x="3515132" y="2895527"/>
            <a:ext cx="377026" cy="369332"/>
          </a:xfrm>
          <a:prstGeom prst="rect">
            <a:avLst/>
          </a:prstGeom>
          <a:noFill/>
        </p:spPr>
        <p:txBody>
          <a:bodyPr wrap="none" rtlCol="0">
            <a:spAutoFit/>
          </a:bodyPr>
          <a:lstStyle/>
          <a:p>
            <a:r>
              <a:rPr lang="en-IN"/>
              <a:t>1 </a:t>
            </a:r>
          </a:p>
        </p:txBody>
      </p:sp>
      <p:sp>
        <p:nvSpPr>
          <p:cNvPr id="66" name="TextBox 65">
            <a:extLst>
              <a:ext uri="{FF2B5EF4-FFF2-40B4-BE49-F238E27FC236}">
                <a16:creationId xmlns:a16="http://schemas.microsoft.com/office/drawing/2014/main" id="{8E6DA8A0-D20B-45C9-BE6E-DE0DF246083F}"/>
              </a:ext>
            </a:extLst>
          </p:cNvPr>
          <p:cNvSpPr txBox="1"/>
          <p:nvPr/>
        </p:nvSpPr>
        <p:spPr>
          <a:xfrm>
            <a:off x="2591882" y="4589829"/>
            <a:ext cx="242374" cy="369332"/>
          </a:xfrm>
          <a:prstGeom prst="rect">
            <a:avLst/>
          </a:prstGeom>
          <a:noFill/>
        </p:spPr>
        <p:txBody>
          <a:bodyPr wrap="none" rtlCol="0">
            <a:spAutoFit/>
          </a:bodyPr>
          <a:lstStyle/>
          <a:p>
            <a:r>
              <a:rPr lang="en-IN"/>
              <a:t> </a:t>
            </a:r>
          </a:p>
        </p:txBody>
      </p:sp>
      <p:sp>
        <p:nvSpPr>
          <p:cNvPr id="67" name="TextBox 66">
            <a:extLst>
              <a:ext uri="{FF2B5EF4-FFF2-40B4-BE49-F238E27FC236}">
                <a16:creationId xmlns:a16="http://schemas.microsoft.com/office/drawing/2014/main" id="{D8B016DE-BFD9-1E48-DF03-FBC892E7A539}"/>
              </a:ext>
            </a:extLst>
          </p:cNvPr>
          <p:cNvSpPr txBox="1"/>
          <p:nvPr/>
        </p:nvSpPr>
        <p:spPr>
          <a:xfrm>
            <a:off x="2003814" y="2958624"/>
            <a:ext cx="319318" cy="369332"/>
          </a:xfrm>
          <a:prstGeom prst="rect">
            <a:avLst/>
          </a:prstGeom>
          <a:noFill/>
        </p:spPr>
        <p:txBody>
          <a:bodyPr wrap="none" rtlCol="0">
            <a:spAutoFit/>
          </a:bodyPr>
          <a:lstStyle/>
          <a:p>
            <a:r>
              <a:rPr lang="en-IN"/>
              <a:t>6</a:t>
            </a:r>
          </a:p>
        </p:txBody>
      </p:sp>
      <p:sp>
        <p:nvSpPr>
          <p:cNvPr id="68" name="TextBox 67">
            <a:extLst>
              <a:ext uri="{FF2B5EF4-FFF2-40B4-BE49-F238E27FC236}">
                <a16:creationId xmlns:a16="http://schemas.microsoft.com/office/drawing/2014/main" id="{FAFEE692-D99F-4B42-7AA3-768CC7823D5B}"/>
              </a:ext>
            </a:extLst>
          </p:cNvPr>
          <p:cNvSpPr txBox="1"/>
          <p:nvPr/>
        </p:nvSpPr>
        <p:spPr>
          <a:xfrm>
            <a:off x="1358326" y="2377000"/>
            <a:ext cx="242374" cy="369332"/>
          </a:xfrm>
          <a:prstGeom prst="rect">
            <a:avLst/>
          </a:prstGeom>
          <a:noFill/>
        </p:spPr>
        <p:txBody>
          <a:bodyPr wrap="none" rtlCol="0">
            <a:spAutoFit/>
          </a:bodyPr>
          <a:lstStyle/>
          <a:p>
            <a:r>
              <a:rPr lang="en-IN"/>
              <a:t> </a:t>
            </a:r>
          </a:p>
        </p:txBody>
      </p:sp>
    </p:spTree>
    <p:extLst>
      <p:ext uri="{BB962C8B-B14F-4D97-AF65-F5344CB8AC3E}">
        <p14:creationId xmlns:p14="http://schemas.microsoft.com/office/powerpoint/2010/main" val="367458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DA134CA-3879-250B-441D-5FBD334A1A09}"/>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E6B03302-A15D-1BFB-132D-0BDD6ED71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716B4AAF-8072-CD87-6E1D-99C6C4B00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5A11D-3F90-1339-62ED-7BA87D7710D6}"/>
              </a:ext>
            </a:extLst>
          </p:cNvPr>
          <p:cNvSpPr>
            <a:spLocks noGrp="1"/>
          </p:cNvSpPr>
          <p:nvPr>
            <p:ph type="title"/>
          </p:nvPr>
        </p:nvSpPr>
        <p:spPr>
          <a:xfrm>
            <a:off x="4888133" y="593637"/>
            <a:ext cx="5441238" cy="1465306"/>
          </a:xfrm>
        </p:spPr>
        <p:txBody>
          <a:bodyPr vert="horz" lIns="91440" tIns="45720" rIns="91440" bIns="45720" rtlCol="0" anchor="t">
            <a:normAutofit fontScale="90000"/>
          </a:bodyPr>
          <a:lstStyle/>
          <a:p>
            <a:r>
              <a:rPr lang="en-US">
                <a:latin typeface="Bahnschrift SemiLight" panose="020B0502040204020203" pitchFamily="34" charset="0"/>
              </a:rPr>
              <a:t>The Pairwise Exchange (2-opt improvement)</a:t>
            </a:r>
          </a:p>
        </p:txBody>
      </p:sp>
      <p:sp>
        <p:nvSpPr>
          <p:cNvPr id="94" name="Rectangle 93">
            <a:extLst>
              <a:ext uri="{FF2B5EF4-FFF2-40B4-BE49-F238E27FC236}">
                <a16:creationId xmlns:a16="http://schemas.microsoft.com/office/drawing/2014/main" id="{D67DBCB9-39DD-0F3A-B9B4-F07201921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276D812C-0E9E-81D8-66F2-0D33B65688FA}"/>
              </a:ext>
            </a:extLst>
          </p:cNvPr>
          <p:cNvSpPr>
            <a:spLocks noGrp="1"/>
          </p:cNvSpPr>
          <p:nvPr>
            <p:ph sz="half" idx="2"/>
          </p:nvPr>
        </p:nvSpPr>
        <p:spPr>
          <a:xfrm>
            <a:off x="4888133" y="2316890"/>
            <a:ext cx="6085056" cy="3550510"/>
          </a:xfrm>
        </p:spPr>
        <p:txBody>
          <a:bodyPr vert="horz" lIns="91440" tIns="45720" rIns="91440" bIns="45720" rtlCol="0" anchor="t">
            <a:normAutofit/>
          </a:bodyPr>
          <a:lstStyle/>
          <a:p>
            <a:pPr marL="0" indent="0">
              <a:buNone/>
            </a:pPr>
            <a:r>
              <a:rPr lang="en-IN">
                <a:sym typeface="Wingdings" panose="05000000000000000000" pitchFamily="2" charset="2"/>
              </a:rPr>
              <a:t>New route becomes: </a:t>
            </a:r>
            <a:r>
              <a:rPr lang="en-IN"/>
              <a:t>A </a:t>
            </a:r>
            <a:r>
              <a:rPr lang="en-IN">
                <a:sym typeface="Wingdings" panose="05000000000000000000" pitchFamily="2" charset="2"/>
              </a:rPr>
              <a:t> C  E  D  B  F  A</a:t>
            </a:r>
          </a:p>
          <a:p>
            <a:pPr marL="0" indent="0">
              <a:buNone/>
            </a:pPr>
            <a:r>
              <a:rPr lang="en-IN"/>
              <a:t>We now compare the total distance of our initial tour to this new tour, and choose the one with lower value of total distance.</a:t>
            </a:r>
          </a:p>
          <a:p>
            <a:pPr marL="0" indent="0">
              <a:buNone/>
            </a:pPr>
            <a:r>
              <a:rPr lang="en-IN"/>
              <a:t>Say if CE + DB &lt; CD + EB,</a:t>
            </a:r>
          </a:p>
          <a:p>
            <a:pPr marL="0" indent="0">
              <a:buNone/>
            </a:pPr>
            <a:r>
              <a:rPr lang="en-IN"/>
              <a:t>Distance of initial tour = AC + CD + DE + EB + BF + FA.</a:t>
            </a:r>
          </a:p>
          <a:p>
            <a:pPr marL="383540" indent="-383540">
              <a:buNone/>
            </a:pPr>
            <a:r>
              <a:rPr lang="en-IN"/>
              <a:t>Distance of final tour = AC + CE + ED + DB + BF + FA.</a:t>
            </a:r>
            <a:endParaRPr lang="en-IN">
              <a:solidFill>
                <a:srgbClr val="000000"/>
              </a:solidFill>
            </a:endParaRPr>
          </a:p>
          <a:p>
            <a:pPr marL="0" indent="0">
              <a:buNone/>
            </a:pPr>
            <a:r>
              <a:rPr lang="en-IN"/>
              <a:t>We choose our new shorter route as our current route and continue.</a:t>
            </a:r>
          </a:p>
          <a:p>
            <a:pPr marL="0" indent="0">
              <a:buNone/>
            </a:pPr>
            <a:endParaRPr lang="en-IN"/>
          </a:p>
        </p:txBody>
      </p:sp>
      <p:sp>
        <p:nvSpPr>
          <p:cNvPr id="6" name="Oval 5">
            <a:extLst>
              <a:ext uri="{FF2B5EF4-FFF2-40B4-BE49-F238E27FC236}">
                <a16:creationId xmlns:a16="http://schemas.microsoft.com/office/drawing/2014/main" id="{AFF0CCD8-40E4-93E6-5D7E-3247B966E4D3}"/>
              </a:ext>
            </a:extLst>
          </p:cNvPr>
          <p:cNvSpPr/>
          <p:nvPr/>
        </p:nvSpPr>
        <p:spPr>
          <a:xfrm>
            <a:off x="380565" y="1801383"/>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A</a:t>
            </a:r>
          </a:p>
        </p:txBody>
      </p:sp>
      <p:sp>
        <p:nvSpPr>
          <p:cNvPr id="7" name="Oval 6">
            <a:extLst>
              <a:ext uri="{FF2B5EF4-FFF2-40B4-BE49-F238E27FC236}">
                <a16:creationId xmlns:a16="http://schemas.microsoft.com/office/drawing/2014/main" id="{1D61B70E-DF7A-A9E0-75CC-735643ADF59A}"/>
              </a:ext>
            </a:extLst>
          </p:cNvPr>
          <p:cNvSpPr/>
          <p:nvPr/>
        </p:nvSpPr>
        <p:spPr>
          <a:xfrm rot="20131004">
            <a:off x="1304229" y="4594583"/>
            <a:ext cx="370936" cy="37093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lIns="91440" tIns="45720" rIns="91440" bIns="45720" rtlCol="0" anchor="ctr"/>
          <a:lstStyle/>
          <a:p>
            <a:pPr algn="ctr"/>
            <a:r>
              <a:rPr lang="en-IN"/>
              <a:t>E</a:t>
            </a:r>
          </a:p>
        </p:txBody>
      </p:sp>
      <p:sp>
        <p:nvSpPr>
          <p:cNvPr id="13" name="Oval 12">
            <a:extLst>
              <a:ext uri="{FF2B5EF4-FFF2-40B4-BE49-F238E27FC236}">
                <a16:creationId xmlns:a16="http://schemas.microsoft.com/office/drawing/2014/main" id="{E19627CB-6805-96E0-1304-AD9875F35210}"/>
              </a:ext>
            </a:extLst>
          </p:cNvPr>
          <p:cNvSpPr/>
          <p:nvPr/>
        </p:nvSpPr>
        <p:spPr>
          <a:xfrm rot="1014016">
            <a:off x="3239813" y="4080940"/>
            <a:ext cx="370936" cy="37093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D</a:t>
            </a:r>
          </a:p>
        </p:txBody>
      </p:sp>
      <p:sp>
        <p:nvSpPr>
          <p:cNvPr id="19" name="Oval 18">
            <a:extLst>
              <a:ext uri="{FF2B5EF4-FFF2-40B4-BE49-F238E27FC236}">
                <a16:creationId xmlns:a16="http://schemas.microsoft.com/office/drawing/2014/main" id="{DE513DE8-F594-860C-B6DA-9FF36BF22A48}"/>
              </a:ext>
            </a:extLst>
          </p:cNvPr>
          <p:cNvSpPr/>
          <p:nvPr/>
        </p:nvSpPr>
        <p:spPr>
          <a:xfrm>
            <a:off x="158842" y="3361029"/>
            <a:ext cx="370936" cy="37093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F</a:t>
            </a:r>
          </a:p>
        </p:txBody>
      </p:sp>
      <p:sp>
        <p:nvSpPr>
          <p:cNvPr id="22" name="Oval 21">
            <a:extLst>
              <a:ext uri="{FF2B5EF4-FFF2-40B4-BE49-F238E27FC236}">
                <a16:creationId xmlns:a16="http://schemas.microsoft.com/office/drawing/2014/main" id="{92E68E65-9B98-A0C7-CBEC-F4CAB4452CCA}"/>
              </a:ext>
            </a:extLst>
          </p:cNvPr>
          <p:cNvSpPr/>
          <p:nvPr/>
        </p:nvSpPr>
        <p:spPr>
          <a:xfrm>
            <a:off x="3403669" y="2402516"/>
            <a:ext cx="370936" cy="37093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C</a:t>
            </a:r>
          </a:p>
        </p:txBody>
      </p:sp>
      <p:sp>
        <p:nvSpPr>
          <p:cNvPr id="23" name="Oval 22">
            <a:extLst>
              <a:ext uri="{FF2B5EF4-FFF2-40B4-BE49-F238E27FC236}">
                <a16:creationId xmlns:a16="http://schemas.microsoft.com/office/drawing/2014/main" id="{0947198B-D86D-C4BB-4C76-F62DDAE6C8AC}"/>
              </a:ext>
            </a:extLst>
          </p:cNvPr>
          <p:cNvSpPr/>
          <p:nvPr/>
        </p:nvSpPr>
        <p:spPr>
          <a:xfrm rot="473597">
            <a:off x="2449617" y="1151683"/>
            <a:ext cx="370936" cy="370936"/>
          </a:xfrm>
          <a:prstGeom prst="ellipse">
            <a:avLst/>
          </a:prstGeom>
          <a:solidFill>
            <a:srgbClr val="00B05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t>B</a:t>
            </a:r>
          </a:p>
        </p:txBody>
      </p:sp>
      <p:cxnSp>
        <p:nvCxnSpPr>
          <p:cNvPr id="27" name="Straight Connector 26">
            <a:extLst>
              <a:ext uri="{FF2B5EF4-FFF2-40B4-BE49-F238E27FC236}">
                <a16:creationId xmlns:a16="http://schemas.microsoft.com/office/drawing/2014/main" id="{F4B52E68-4D58-5009-A1C2-A2478A7E3076}"/>
              </a:ext>
            </a:extLst>
          </p:cNvPr>
          <p:cNvCxnSpPr>
            <a:cxnSpLocks/>
            <a:stCxn id="6" idx="4"/>
            <a:endCxn id="7" idx="0"/>
          </p:cNvCxnSpPr>
          <p:nvPr/>
        </p:nvCxnSpPr>
        <p:spPr>
          <a:xfrm>
            <a:off x="566033" y="2172319"/>
            <a:ext cx="846801" cy="2438941"/>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A39CA40-F972-7260-6849-FF5E8D424C6B}"/>
              </a:ext>
            </a:extLst>
          </p:cNvPr>
          <p:cNvCxnSpPr>
            <a:cxnSpLocks/>
            <a:stCxn id="19" idx="4"/>
            <a:endCxn id="7" idx="1"/>
          </p:cNvCxnSpPr>
          <p:nvPr/>
        </p:nvCxnSpPr>
        <p:spPr>
          <a:xfrm>
            <a:off x="344310" y="3731965"/>
            <a:ext cx="971683" cy="983083"/>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6A459BE-DDB1-ED10-0FA5-2055584C5A06}"/>
              </a:ext>
            </a:extLst>
          </p:cNvPr>
          <p:cNvCxnSpPr>
            <a:cxnSpLocks/>
            <a:stCxn id="13" idx="4"/>
            <a:endCxn id="7" idx="5"/>
          </p:cNvCxnSpPr>
          <p:nvPr/>
        </p:nvCxnSpPr>
        <p:spPr>
          <a:xfrm flipH="1">
            <a:off x="1663401" y="4443866"/>
            <a:ext cx="1707963" cy="401188"/>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B330AE7-96B2-13EC-6154-5A59BA695631}"/>
              </a:ext>
            </a:extLst>
          </p:cNvPr>
          <p:cNvCxnSpPr>
            <a:cxnSpLocks/>
            <a:stCxn id="6" idx="7"/>
            <a:endCxn id="23" idx="2"/>
          </p:cNvCxnSpPr>
          <p:nvPr/>
        </p:nvCxnSpPr>
        <p:spPr>
          <a:xfrm flipV="1">
            <a:off x="697179" y="1311681"/>
            <a:ext cx="1754195" cy="544024"/>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04FFBB5-6186-44EB-A413-1E2AEEFA2787}"/>
              </a:ext>
            </a:extLst>
          </p:cNvPr>
          <p:cNvCxnSpPr>
            <a:cxnSpLocks/>
            <a:stCxn id="6" idx="6"/>
            <a:endCxn id="22" idx="1"/>
          </p:cNvCxnSpPr>
          <p:nvPr/>
        </p:nvCxnSpPr>
        <p:spPr>
          <a:xfrm>
            <a:off x="751501" y="1986851"/>
            <a:ext cx="2706490" cy="469987"/>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AF3070-834E-6371-485F-7E0F17ECDB62}"/>
              </a:ext>
            </a:extLst>
          </p:cNvPr>
          <p:cNvCxnSpPr>
            <a:cxnSpLocks/>
            <a:stCxn id="13" idx="0"/>
            <a:endCxn id="22" idx="4"/>
          </p:cNvCxnSpPr>
          <p:nvPr/>
        </p:nvCxnSpPr>
        <p:spPr>
          <a:xfrm flipV="1">
            <a:off x="3479198" y="2773452"/>
            <a:ext cx="109939" cy="1315498"/>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ABF3CC6-C76B-5ACD-AED9-40788F26287D}"/>
              </a:ext>
            </a:extLst>
          </p:cNvPr>
          <p:cNvCxnSpPr>
            <a:cxnSpLocks/>
            <a:stCxn id="22" idx="1"/>
            <a:endCxn id="23" idx="6"/>
          </p:cNvCxnSpPr>
          <p:nvPr/>
        </p:nvCxnSpPr>
        <p:spPr>
          <a:xfrm flipH="1" flipV="1">
            <a:off x="2818796" y="1362621"/>
            <a:ext cx="639195" cy="1094217"/>
          </a:xfrm>
          <a:prstGeom prst="line">
            <a:avLst/>
          </a:prstGeom>
          <a:ln w="6350"/>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0A1E2CE-F558-A6DB-750C-E7830B3ABF57}"/>
              </a:ext>
            </a:extLst>
          </p:cNvPr>
          <p:cNvCxnSpPr>
            <a:cxnSpLocks/>
            <a:stCxn id="7" idx="6"/>
            <a:endCxn id="22" idx="3"/>
          </p:cNvCxnSpPr>
          <p:nvPr/>
        </p:nvCxnSpPr>
        <p:spPr>
          <a:xfrm flipV="1">
            <a:off x="1658488" y="2719130"/>
            <a:ext cx="1799503" cy="1984058"/>
          </a:xfrm>
          <a:prstGeom prst="straightConnector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2274C0-B135-9981-3BCE-4E7EE8C6489B}"/>
              </a:ext>
            </a:extLst>
          </p:cNvPr>
          <p:cNvCxnSpPr>
            <a:cxnSpLocks/>
            <a:stCxn id="7" idx="7"/>
            <a:endCxn id="23" idx="4"/>
          </p:cNvCxnSpPr>
          <p:nvPr/>
        </p:nvCxnSpPr>
        <p:spPr>
          <a:xfrm flipV="1">
            <a:off x="1554700" y="1520862"/>
            <a:ext cx="1054915" cy="3085485"/>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AF5EEF3-A6BA-48ED-6098-337B25D47FEC}"/>
              </a:ext>
            </a:extLst>
          </p:cNvPr>
          <p:cNvCxnSpPr>
            <a:cxnSpLocks/>
            <a:stCxn id="13" idx="1"/>
            <a:endCxn id="23" idx="5"/>
          </p:cNvCxnSpPr>
          <p:nvPr/>
        </p:nvCxnSpPr>
        <p:spPr>
          <a:xfrm flipH="1" flipV="1">
            <a:off x="2746978" y="1485065"/>
            <a:ext cx="590946" cy="2617736"/>
          </a:xfrm>
          <a:prstGeom prst="straightConnector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2F492E6-98D6-EC36-905F-AF356AC3D46C}"/>
              </a:ext>
            </a:extLst>
          </p:cNvPr>
          <p:cNvCxnSpPr>
            <a:cxnSpLocks/>
            <a:stCxn id="6" idx="5"/>
            <a:endCxn id="13" idx="2"/>
          </p:cNvCxnSpPr>
          <p:nvPr/>
        </p:nvCxnSpPr>
        <p:spPr>
          <a:xfrm>
            <a:off x="697179" y="2117997"/>
            <a:ext cx="2550644" cy="2094494"/>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21447E2C-4FD1-7EB5-862E-60EFB37F37CC}"/>
              </a:ext>
            </a:extLst>
          </p:cNvPr>
          <p:cNvCxnSpPr>
            <a:cxnSpLocks/>
            <a:stCxn id="19" idx="5"/>
            <a:endCxn id="13" idx="3"/>
          </p:cNvCxnSpPr>
          <p:nvPr/>
        </p:nvCxnSpPr>
        <p:spPr>
          <a:xfrm>
            <a:off x="475456" y="3677643"/>
            <a:ext cx="2786218" cy="676122"/>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44B6313-6449-9DE4-D596-EC0E75979DAA}"/>
              </a:ext>
            </a:extLst>
          </p:cNvPr>
          <p:cNvCxnSpPr>
            <a:cxnSpLocks/>
            <a:stCxn id="19" idx="6"/>
            <a:endCxn id="22" idx="2"/>
          </p:cNvCxnSpPr>
          <p:nvPr/>
        </p:nvCxnSpPr>
        <p:spPr>
          <a:xfrm flipV="1">
            <a:off x="529778" y="2587984"/>
            <a:ext cx="2873891" cy="958513"/>
          </a:xfrm>
          <a:prstGeom prst="straightConnector1">
            <a:avLst/>
          </a:prstGeom>
          <a:ln w="6350"/>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2EAA591-3750-BD5C-1267-AA6F1C1D9A10}"/>
              </a:ext>
            </a:extLst>
          </p:cNvPr>
          <p:cNvCxnSpPr>
            <a:cxnSpLocks/>
            <a:stCxn id="19" idx="7"/>
            <a:endCxn id="23" idx="3"/>
          </p:cNvCxnSpPr>
          <p:nvPr/>
        </p:nvCxnSpPr>
        <p:spPr>
          <a:xfrm flipV="1">
            <a:off x="475456" y="1449044"/>
            <a:ext cx="2011715" cy="1966307"/>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EFE0E6-8B04-6E7F-AC3E-A3015E29AABA}"/>
              </a:ext>
            </a:extLst>
          </p:cNvPr>
          <p:cNvCxnSpPr>
            <a:cxnSpLocks/>
            <a:stCxn id="6" idx="3"/>
            <a:endCxn id="19" idx="0"/>
          </p:cNvCxnSpPr>
          <p:nvPr/>
        </p:nvCxnSpPr>
        <p:spPr>
          <a:xfrm flipH="1">
            <a:off x="344310" y="2117997"/>
            <a:ext cx="90577" cy="1243032"/>
          </a:xfrm>
          <a:prstGeom prst="straightConnector1">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pic>
        <p:nvPicPr>
          <p:cNvPr id="47" name="Graphic 46" descr="Walk with solid fill">
            <a:extLst>
              <a:ext uri="{FF2B5EF4-FFF2-40B4-BE49-F238E27FC236}">
                <a16:creationId xmlns:a16="http://schemas.microsoft.com/office/drawing/2014/main" id="{8D112EC6-3387-5EE0-5D2F-77E6F1BF87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606" y="942238"/>
            <a:ext cx="787309" cy="787309"/>
          </a:xfrm>
          <a:prstGeom prst="rect">
            <a:avLst/>
          </a:prstGeom>
        </p:spPr>
      </p:pic>
      <p:sp>
        <p:nvSpPr>
          <p:cNvPr id="5" name="Isosceles Triangle 4">
            <a:extLst>
              <a:ext uri="{FF2B5EF4-FFF2-40B4-BE49-F238E27FC236}">
                <a16:creationId xmlns:a16="http://schemas.microsoft.com/office/drawing/2014/main" id="{9E068F26-73FF-8201-2C78-9094044D1B0C}"/>
              </a:ext>
            </a:extLst>
          </p:cNvPr>
          <p:cNvSpPr/>
          <p:nvPr/>
        </p:nvSpPr>
        <p:spPr>
          <a:xfrm rot="13680000">
            <a:off x="990653" y="2690434"/>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7">
            <a:extLst>
              <a:ext uri="{FF2B5EF4-FFF2-40B4-BE49-F238E27FC236}">
                <a16:creationId xmlns:a16="http://schemas.microsoft.com/office/drawing/2014/main" id="{25CDB19F-72A5-D3C8-742E-2D420EF767D8}"/>
              </a:ext>
            </a:extLst>
          </p:cNvPr>
          <p:cNvSpPr/>
          <p:nvPr/>
        </p:nvSpPr>
        <p:spPr>
          <a:xfrm rot="360000">
            <a:off x="340413" y="2548194"/>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D822EDD0-D57E-642C-A167-05B55197FE33}"/>
              </a:ext>
            </a:extLst>
          </p:cNvPr>
          <p:cNvSpPr/>
          <p:nvPr/>
        </p:nvSpPr>
        <p:spPr>
          <a:xfrm rot="4454660">
            <a:off x="2423213" y="4590355"/>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3F7F3E4A-1918-9C2D-5259-5BA569D29B30}"/>
              </a:ext>
            </a:extLst>
          </p:cNvPr>
          <p:cNvSpPr/>
          <p:nvPr/>
        </p:nvSpPr>
        <p:spPr>
          <a:xfrm rot="6474250">
            <a:off x="1976173" y="2162116"/>
            <a:ext cx="187981" cy="162053"/>
          </a:xfrm>
          <a:prstGeom prst="triangl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2222A564-1A82-E116-5B63-4358660F7A0F}"/>
              </a:ext>
            </a:extLst>
          </p:cNvPr>
          <p:cNvSpPr/>
          <p:nvPr/>
        </p:nvSpPr>
        <p:spPr>
          <a:xfrm rot="20820000">
            <a:off x="2542787" y="3465470"/>
            <a:ext cx="187981" cy="162053"/>
          </a:xfrm>
          <a:prstGeom prst="triangl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06ACDED6-8FF5-9F14-F154-A3EE107278C8}"/>
              </a:ext>
            </a:extLst>
          </p:cNvPr>
          <p:cNvSpPr/>
          <p:nvPr/>
        </p:nvSpPr>
        <p:spPr>
          <a:xfrm rot="13616316">
            <a:off x="3095175" y="3382114"/>
            <a:ext cx="187981" cy="162053"/>
          </a:xfrm>
          <a:prstGeom prst="triangl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lide Number Placeholder 14">
            <a:extLst>
              <a:ext uri="{FF2B5EF4-FFF2-40B4-BE49-F238E27FC236}">
                <a16:creationId xmlns:a16="http://schemas.microsoft.com/office/drawing/2014/main" id="{D46C73FB-51DB-7220-CA07-2572DDDF3827}"/>
              </a:ext>
            </a:extLst>
          </p:cNvPr>
          <p:cNvSpPr>
            <a:spLocks noGrp="1"/>
          </p:cNvSpPr>
          <p:nvPr>
            <p:ph type="sldNum" sz="quarter" idx="12"/>
          </p:nvPr>
        </p:nvSpPr>
        <p:spPr/>
        <p:txBody>
          <a:bodyPr/>
          <a:lstStyle/>
          <a:p>
            <a:fld id="{69E57DC2-970A-4B3E-BB1C-7A09969E49DF}" type="slidenum">
              <a:rPr lang="en-US" smtClean="0"/>
              <a:t>8</a:t>
            </a:fld>
            <a:endParaRPr lang="en-US"/>
          </a:p>
        </p:txBody>
      </p:sp>
      <p:sp>
        <p:nvSpPr>
          <p:cNvPr id="9" name="Footer Placeholder 8">
            <a:extLst>
              <a:ext uri="{FF2B5EF4-FFF2-40B4-BE49-F238E27FC236}">
                <a16:creationId xmlns:a16="http://schemas.microsoft.com/office/drawing/2014/main" id="{72C7BDAB-4008-B196-A53C-5D66472FEA26}"/>
              </a:ext>
            </a:extLst>
          </p:cNvPr>
          <p:cNvSpPr>
            <a:spLocks noGrp="1"/>
          </p:cNvSpPr>
          <p:nvPr>
            <p:ph type="ftr" sz="quarter" idx="11"/>
          </p:nvPr>
        </p:nvSpPr>
        <p:spPr/>
        <p:txBody>
          <a:bodyPr/>
          <a:lstStyle/>
          <a:p>
            <a:pPr algn="r"/>
            <a:r>
              <a:rPr lang="en-US"/>
              <a:t>P19. Made by Team: Almost Coders</a:t>
            </a:r>
          </a:p>
        </p:txBody>
      </p:sp>
      <p:sp>
        <p:nvSpPr>
          <p:cNvPr id="16" name="TextBox 15">
            <a:extLst>
              <a:ext uri="{FF2B5EF4-FFF2-40B4-BE49-F238E27FC236}">
                <a16:creationId xmlns:a16="http://schemas.microsoft.com/office/drawing/2014/main" id="{751EB361-7E62-BD57-F34A-18A7C8A94F5F}"/>
              </a:ext>
            </a:extLst>
          </p:cNvPr>
          <p:cNvSpPr txBox="1"/>
          <p:nvPr/>
        </p:nvSpPr>
        <p:spPr>
          <a:xfrm>
            <a:off x="2141492" y="3552714"/>
            <a:ext cx="319318" cy="369332"/>
          </a:xfrm>
          <a:prstGeom prst="rect">
            <a:avLst/>
          </a:prstGeom>
          <a:noFill/>
        </p:spPr>
        <p:txBody>
          <a:bodyPr wrap="none" rtlCol="0">
            <a:spAutoFit/>
          </a:bodyPr>
          <a:lstStyle/>
          <a:p>
            <a:r>
              <a:rPr lang="en-IN"/>
              <a:t>3</a:t>
            </a:r>
          </a:p>
        </p:txBody>
      </p:sp>
      <p:sp>
        <p:nvSpPr>
          <p:cNvPr id="18" name="TextBox 17">
            <a:extLst>
              <a:ext uri="{FF2B5EF4-FFF2-40B4-BE49-F238E27FC236}">
                <a16:creationId xmlns:a16="http://schemas.microsoft.com/office/drawing/2014/main" id="{53631C4F-03A5-1CD1-D92D-B9730EC05A65}"/>
              </a:ext>
            </a:extLst>
          </p:cNvPr>
          <p:cNvSpPr txBox="1"/>
          <p:nvPr/>
        </p:nvSpPr>
        <p:spPr>
          <a:xfrm>
            <a:off x="3129929" y="2997619"/>
            <a:ext cx="319318" cy="369332"/>
          </a:xfrm>
          <a:prstGeom prst="rect">
            <a:avLst/>
          </a:prstGeom>
          <a:noFill/>
        </p:spPr>
        <p:txBody>
          <a:bodyPr wrap="square" rtlCol="0">
            <a:spAutoFit/>
          </a:bodyPr>
          <a:lstStyle/>
          <a:p>
            <a:r>
              <a:rPr lang="en-IN"/>
              <a:t>3</a:t>
            </a:r>
          </a:p>
        </p:txBody>
      </p:sp>
    </p:spTree>
    <p:extLst>
      <p:ext uri="{BB962C8B-B14F-4D97-AF65-F5344CB8AC3E}">
        <p14:creationId xmlns:p14="http://schemas.microsoft.com/office/powerpoint/2010/main" val="2162128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a:extLst>
            <a:ext uri="{FF2B5EF4-FFF2-40B4-BE49-F238E27FC236}">
              <a16:creationId xmlns:a16="http://schemas.microsoft.com/office/drawing/2014/main" id="{A337268E-D0E3-55DC-D5D1-9026853DE231}"/>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FBA714D7-DBA9-1FC9-D4F9-4947DEF87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2" name="Rectangle 91">
            <a:extLst>
              <a:ext uri="{FF2B5EF4-FFF2-40B4-BE49-F238E27FC236}">
                <a16:creationId xmlns:a16="http://schemas.microsoft.com/office/drawing/2014/main" id="{600D7D79-6A5E-D87A-56BE-8989BB2F7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FD9C9C-C033-44F2-2C2F-F15295DCC24D}"/>
              </a:ext>
            </a:extLst>
          </p:cNvPr>
          <p:cNvSpPr>
            <a:spLocks noGrp="1"/>
          </p:cNvSpPr>
          <p:nvPr>
            <p:ph type="title"/>
          </p:nvPr>
        </p:nvSpPr>
        <p:spPr>
          <a:xfrm>
            <a:off x="4888133" y="593637"/>
            <a:ext cx="5441238" cy="1465306"/>
          </a:xfrm>
        </p:spPr>
        <p:txBody>
          <a:bodyPr vert="horz" lIns="91440" tIns="45720" rIns="91440" bIns="45720" rtlCol="0" anchor="t">
            <a:normAutofit/>
          </a:bodyPr>
          <a:lstStyle/>
          <a:p>
            <a:r>
              <a:rPr lang="en-US">
                <a:latin typeface="Bahnschrift SemiLight"/>
              </a:rPr>
              <a:t>The Simplified k-opt improvement</a:t>
            </a:r>
          </a:p>
        </p:txBody>
      </p:sp>
      <p:sp>
        <p:nvSpPr>
          <p:cNvPr id="94" name="Rectangle 93">
            <a:extLst>
              <a:ext uri="{FF2B5EF4-FFF2-40B4-BE49-F238E27FC236}">
                <a16:creationId xmlns:a16="http://schemas.microsoft.com/office/drawing/2014/main" id="{C42AC0D3-ED53-7C70-7517-7DC138C9C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Content Placeholder 9">
            <a:extLst>
              <a:ext uri="{FF2B5EF4-FFF2-40B4-BE49-F238E27FC236}">
                <a16:creationId xmlns:a16="http://schemas.microsoft.com/office/drawing/2014/main" id="{04240C2E-D322-63C2-60FA-7BFB294008D7}"/>
              </a:ext>
            </a:extLst>
          </p:cNvPr>
          <p:cNvSpPr>
            <a:spLocks noGrp="1"/>
          </p:cNvSpPr>
          <p:nvPr>
            <p:ph sz="half" idx="2"/>
          </p:nvPr>
        </p:nvSpPr>
        <p:spPr>
          <a:xfrm>
            <a:off x="4888132" y="2316890"/>
            <a:ext cx="6301569" cy="3550510"/>
          </a:xfrm>
        </p:spPr>
        <p:txBody>
          <a:bodyPr vert="horz" lIns="91440" tIns="45720" rIns="91440" bIns="45720" rtlCol="0" anchor="t">
            <a:normAutofit/>
          </a:bodyPr>
          <a:lstStyle/>
          <a:p>
            <a:pPr marL="0" indent="0">
              <a:buNone/>
            </a:pPr>
            <a:r>
              <a:rPr lang="en-IN" dirty="0">
                <a:sym typeface="Wingdings" panose="05000000000000000000" pitchFamily="2" charset="2"/>
              </a:rPr>
              <a:t> Here we apply a similar algorithm to the pairwise exchange, but instead of every pair of edges, we restrict ourselves to pairs of edges so that the segment getting reversed has at least k vertices. </a:t>
            </a:r>
          </a:p>
          <a:p>
            <a:pPr marL="0" indent="0">
              <a:buNone/>
            </a:pPr>
            <a:r>
              <a:rPr lang="en-IN" dirty="0">
                <a:sym typeface="Wingdings" panose="05000000000000000000" pitchFamily="2" charset="2"/>
              </a:rPr>
              <a:t>Like in this example, we will perform the pairwise exchange on CD and BF. </a:t>
            </a:r>
          </a:p>
          <a:p>
            <a:pPr marL="0" indent="0">
              <a:buNone/>
            </a:pPr>
            <a:r>
              <a:rPr lang="en-IN" dirty="0">
                <a:sym typeface="Wingdings" panose="05000000000000000000" pitchFamily="2" charset="2"/>
              </a:rPr>
              <a:t>The in-between segment D  E  B contains 3 vertices. </a:t>
            </a:r>
            <a:endParaRPr lang="en-IN" dirty="0"/>
          </a:p>
          <a:p>
            <a:pPr marL="0" indent="0">
              <a:buNone/>
            </a:pPr>
            <a:endParaRPr lang="en-IN" dirty="0"/>
          </a:p>
        </p:txBody>
      </p:sp>
      <p:sp>
        <p:nvSpPr>
          <p:cNvPr id="15" name="Slide Number Placeholder 14">
            <a:extLst>
              <a:ext uri="{FF2B5EF4-FFF2-40B4-BE49-F238E27FC236}">
                <a16:creationId xmlns:a16="http://schemas.microsoft.com/office/drawing/2014/main" id="{A5D9A334-B741-CF4B-3342-AE83925E4A72}"/>
              </a:ext>
            </a:extLst>
          </p:cNvPr>
          <p:cNvSpPr>
            <a:spLocks noGrp="1"/>
          </p:cNvSpPr>
          <p:nvPr>
            <p:ph type="sldNum" sz="quarter" idx="12"/>
          </p:nvPr>
        </p:nvSpPr>
        <p:spPr/>
        <p:txBody>
          <a:bodyPr/>
          <a:lstStyle/>
          <a:p>
            <a:fld id="{69E57DC2-970A-4B3E-BB1C-7A09969E49DF}" type="slidenum">
              <a:rPr lang="en-US" smtClean="0"/>
              <a:t>9</a:t>
            </a:fld>
            <a:endParaRPr lang="en-US"/>
          </a:p>
        </p:txBody>
      </p:sp>
      <p:sp>
        <p:nvSpPr>
          <p:cNvPr id="9" name="Footer Placeholder 8">
            <a:extLst>
              <a:ext uri="{FF2B5EF4-FFF2-40B4-BE49-F238E27FC236}">
                <a16:creationId xmlns:a16="http://schemas.microsoft.com/office/drawing/2014/main" id="{48F7E802-0FA5-D04D-DF99-6FF4A3AEC049}"/>
              </a:ext>
            </a:extLst>
          </p:cNvPr>
          <p:cNvSpPr>
            <a:spLocks noGrp="1"/>
          </p:cNvSpPr>
          <p:nvPr>
            <p:ph type="ftr" sz="quarter" idx="11"/>
          </p:nvPr>
        </p:nvSpPr>
        <p:spPr/>
        <p:txBody>
          <a:bodyPr/>
          <a:lstStyle/>
          <a:p>
            <a:pPr algn="r"/>
            <a:r>
              <a:rPr lang="en-US"/>
              <a:t>P19. Made by Team: Almost Coders</a:t>
            </a:r>
          </a:p>
        </p:txBody>
      </p:sp>
      <p:sp>
        <p:nvSpPr>
          <p:cNvPr id="3" name="Oval 2">
            <a:extLst>
              <a:ext uri="{FF2B5EF4-FFF2-40B4-BE49-F238E27FC236}">
                <a16:creationId xmlns:a16="http://schemas.microsoft.com/office/drawing/2014/main" id="{D347AFCF-C548-C35F-94B0-0615D733E90E}"/>
              </a:ext>
            </a:extLst>
          </p:cNvPr>
          <p:cNvSpPr/>
          <p:nvPr/>
        </p:nvSpPr>
        <p:spPr>
          <a:xfrm>
            <a:off x="421326" y="1902427"/>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A</a:t>
            </a:r>
          </a:p>
        </p:txBody>
      </p:sp>
      <p:sp>
        <p:nvSpPr>
          <p:cNvPr id="17" name="Oval 16">
            <a:extLst>
              <a:ext uri="{FF2B5EF4-FFF2-40B4-BE49-F238E27FC236}">
                <a16:creationId xmlns:a16="http://schemas.microsoft.com/office/drawing/2014/main" id="{18B41B3D-9599-269E-DE77-7E53F315EE54}"/>
              </a:ext>
            </a:extLst>
          </p:cNvPr>
          <p:cNvSpPr/>
          <p:nvPr/>
        </p:nvSpPr>
        <p:spPr>
          <a:xfrm rot="20131004">
            <a:off x="1344990" y="4695627"/>
            <a:ext cx="370936" cy="370936"/>
          </a:xfrm>
          <a:prstGeom prst="ellipse">
            <a:avLst/>
          </a:prstGeom>
          <a:solidFill>
            <a:srgbClr val="FFFF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E</a:t>
            </a:r>
          </a:p>
        </p:txBody>
      </p:sp>
      <p:sp>
        <p:nvSpPr>
          <p:cNvPr id="20" name="Oval 19">
            <a:extLst>
              <a:ext uri="{FF2B5EF4-FFF2-40B4-BE49-F238E27FC236}">
                <a16:creationId xmlns:a16="http://schemas.microsoft.com/office/drawing/2014/main" id="{2868DAB9-E5A4-B631-90D5-42103E460A03}"/>
              </a:ext>
            </a:extLst>
          </p:cNvPr>
          <p:cNvSpPr/>
          <p:nvPr/>
        </p:nvSpPr>
        <p:spPr>
          <a:xfrm rot="1014016">
            <a:off x="3280574" y="4181984"/>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D</a:t>
            </a:r>
          </a:p>
        </p:txBody>
      </p:sp>
      <p:sp>
        <p:nvSpPr>
          <p:cNvPr id="21" name="Oval 20">
            <a:extLst>
              <a:ext uri="{FF2B5EF4-FFF2-40B4-BE49-F238E27FC236}">
                <a16:creationId xmlns:a16="http://schemas.microsoft.com/office/drawing/2014/main" id="{50D7F198-90F4-8297-C880-081373569A23}"/>
              </a:ext>
            </a:extLst>
          </p:cNvPr>
          <p:cNvSpPr/>
          <p:nvPr/>
        </p:nvSpPr>
        <p:spPr>
          <a:xfrm>
            <a:off x="199603" y="3462073"/>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F</a:t>
            </a:r>
          </a:p>
        </p:txBody>
      </p:sp>
      <p:sp>
        <p:nvSpPr>
          <p:cNvPr id="24" name="Oval 23">
            <a:extLst>
              <a:ext uri="{FF2B5EF4-FFF2-40B4-BE49-F238E27FC236}">
                <a16:creationId xmlns:a16="http://schemas.microsoft.com/office/drawing/2014/main" id="{53AA90DA-1A6A-9B72-E80E-D1012E30C080}"/>
              </a:ext>
            </a:extLst>
          </p:cNvPr>
          <p:cNvSpPr/>
          <p:nvPr/>
        </p:nvSpPr>
        <p:spPr>
          <a:xfrm>
            <a:off x="3444430" y="2503560"/>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a:solidFill>
                  <a:schemeClr val="bg1"/>
                </a:solidFill>
              </a:rPr>
              <a:t>C</a:t>
            </a:r>
          </a:p>
        </p:txBody>
      </p:sp>
      <p:sp>
        <p:nvSpPr>
          <p:cNvPr id="25" name="Oval 24">
            <a:extLst>
              <a:ext uri="{FF2B5EF4-FFF2-40B4-BE49-F238E27FC236}">
                <a16:creationId xmlns:a16="http://schemas.microsoft.com/office/drawing/2014/main" id="{E801BB23-007B-0652-B53B-8EC74272D616}"/>
              </a:ext>
            </a:extLst>
          </p:cNvPr>
          <p:cNvSpPr/>
          <p:nvPr/>
        </p:nvSpPr>
        <p:spPr>
          <a:xfrm rot="473597">
            <a:off x="2490378" y="1252727"/>
            <a:ext cx="370936" cy="370936"/>
          </a:xfrm>
          <a:prstGeom prst="ellipse">
            <a:avLst/>
          </a:prstGeom>
          <a:solidFill>
            <a:srgbClr val="00FF99"/>
          </a:solidFill>
          <a:ln>
            <a:solidFill>
              <a:srgbClr val="00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solidFill>
                  <a:schemeClr val="bg1"/>
                </a:solidFill>
              </a:rPr>
              <a:t>B</a:t>
            </a:r>
          </a:p>
        </p:txBody>
      </p:sp>
      <p:cxnSp>
        <p:nvCxnSpPr>
          <p:cNvPr id="26" name="Straight Connector 25">
            <a:extLst>
              <a:ext uri="{FF2B5EF4-FFF2-40B4-BE49-F238E27FC236}">
                <a16:creationId xmlns:a16="http://schemas.microsoft.com/office/drawing/2014/main" id="{1CB43C94-3664-6B76-DE92-B0E0ADD630B3}"/>
              </a:ext>
            </a:extLst>
          </p:cNvPr>
          <p:cNvCxnSpPr>
            <a:cxnSpLocks/>
            <a:stCxn id="3" idx="4"/>
            <a:endCxn id="17" idx="0"/>
          </p:cNvCxnSpPr>
          <p:nvPr/>
        </p:nvCxnSpPr>
        <p:spPr>
          <a:xfrm>
            <a:off x="606794" y="2273363"/>
            <a:ext cx="846801" cy="2438941"/>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C6BBF28-E538-3ACC-E147-BA2F5B41F409}"/>
              </a:ext>
            </a:extLst>
          </p:cNvPr>
          <p:cNvCxnSpPr>
            <a:cxnSpLocks/>
            <a:stCxn id="21" idx="4"/>
            <a:endCxn id="17" idx="1"/>
          </p:cNvCxnSpPr>
          <p:nvPr/>
        </p:nvCxnSpPr>
        <p:spPr>
          <a:xfrm>
            <a:off x="385071" y="3833009"/>
            <a:ext cx="971683" cy="983083"/>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53181AD-DC36-1162-5237-18DA485B2D11}"/>
              </a:ext>
            </a:extLst>
          </p:cNvPr>
          <p:cNvCxnSpPr>
            <a:cxnSpLocks/>
            <a:stCxn id="20" idx="4"/>
            <a:endCxn id="17" idx="5"/>
          </p:cNvCxnSpPr>
          <p:nvPr/>
        </p:nvCxnSpPr>
        <p:spPr>
          <a:xfrm flipH="1">
            <a:off x="1704162" y="4544910"/>
            <a:ext cx="1707963" cy="401188"/>
          </a:xfrm>
          <a:prstGeom prst="line">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809173-966C-DE85-42A1-CE8D52AF937B}"/>
              </a:ext>
            </a:extLst>
          </p:cNvPr>
          <p:cNvCxnSpPr>
            <a:cxnSpLocks/>
            <a:stCxn id="3" idx="7"/>
            <a:endCxn id="25" idx="2"/>
          </p:cNvCxnSpPr>
          <p:nvPr/>
        </p:nvCxnSpPr>
        <p:spPr>
          <a:xfrm flipV="1">
            <a:off x="737940" y="1412725"/>
            <a:ext cx="1754195" cy="544024"/>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9F22933A-AF61-B6B2-440B-79E7A0BE89D4}"/>
              </a:ext>
            </a:extLst>
          </p:cNvPr>
          <p:cNvCxnSpPr>
            <a:cxnSpLocks/>
            <a:stCxn id="3" idx="6"/>
            <a:endCxn id="24" idx="1"/>
          </p:cNvCxnSpPr>
          <p:nvPr/>
        </p:nvCxnSpPr>
        <p:spPr>
          <a:xfrm>
            <a:off x="792262" y="2087895"/>
            <a:ext cx="2706490" cy="469987"/>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FA9ED55-8924-F86B-3972-E7FE669F7B8B}"/>
              </a:ext>
            </a:extLst>
          </p:cNvPr>
          <p:cNvCxnSpPr>
            <a:cxnSpLocks/>
            <a:stCxn id="20" idx="0"/>
            <a:endCxn id="24" idx="4"/>
          </p:cNvCxnSpPr>
          <p:nvPr/>
        </p:nvCxnSpPr>
        <p:spPr>
          <a:xfrm flipV="1">
            <a:off x="3519959" y="2874496"/>
            <a:ext cx="109939" cy="1315498"/>
          </a:xfrm>
          <a:prstGeom prst="straightConnector1">
            <a:avLst/>
          </a:prstGeom>
          <a:ln w="571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C6F7EC4-B061-4E0D-7508-3282805AA230}"/>
              </a:ext>
            </a:extLst>
          </p:cNvPr>
          <p:cNvCxnSpPr>
            <a:cxnSpLocks/>
            <a:stCxn id="24" idx="1"/>
            <a:endCxn id="25" idx="6"/>
          </p:cNvCxnSpPr>
          <p:nvPr/>
        </p:nvCxnSpPr>
        <p:spPr>
          <a:xfrm flipH="1" flipV="1">
            <a:off x="2859557" y="1463665"/>
            <a:ext cx="639195" cy="1094217"/>
          </a:xfrm>
          <a:prstGeom prst="line">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4B0F0A9-1151-311F-3140-04A3C11068C4}"/>
              </a:ext>
            </a:extLst>
          </p:cNvPr>
          <p:cNvCxnSpPr>
            <a:cxnSpLocks/>
            <a:stCxn id="17" idx="6"/>
            <a:endCxn id="24" idx="3"/>
          </p:cNvCxnSpPr>
          <p:nvPr/>
        </p:nvCxnSpPr>
        <p:spPr>
          <a:xfrm flipV="1">
            <a:off x="1699249" y="2820174"/>
            <a:ext cx="1799503" cy="1984058"/>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BD845D03-37ED-4495-064C-263AC1030379}"/>
              </a:ext>
            </a:extLst>
          </p:cNvPr>
          <p:cNvCxnSpPr>
            <a:cxnSpLocks/>
            <a:stCxn id="17" idx="7"/>
            <a:endCxn id="25" idx="4"/>
          </p:cNvCxnSpPr>
          <p:nvPr/>
        </p:nvCxnSpPr>
        <p:spPr>
          <a:xfrm flipV="1">
            <a:off x="1595461" y="1621906"/>
            <a:ext cx="1054915" cy="3085485"/>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C3A62CA-2506-FFD3-C65A-D93874AF2703}"/>
              </a:ext>
            </a:extLst>
          </p:cNvPr>
          <p:cNvCxnSpPr>
            <a:cxnSpLocks/>
            <a:stCxn id="20" idx="1"/>
            <a:endCxn id="25" idx="5"/>
          </p:cNvCxnSpPr>
          <p:nvPr/>
        </p:nvCxnSpPr>
        <p:spPr>
          <a:xfrm flipH="1" flipV="1">
            <a:off x="2787739" y="1586109"/>
            <a:ext cx="590946" cy="2617736"/>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E23EEC1-FD6F-9152-8ED7-6CF7759D1A67}"/>
              </a:ext>
            </a:extLst>
          </p:cNvPr>
          <p:cNvCxnSpPr>
            <a:cxnSpLocks/>
            <a:stCxn id="3" idx="5"/>
            <a:endCxn id="20" idx="2"/>
          </p:cNvCxnSpPr>
          <p:nvPr/>
        </p:nvCxnSpPr>
        <p:spPr>
          <a:xfrm>
            <a:off x="737940" y="2219041"/>
            <a:ext cx="2550644" cy="2094494"/>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E8527203-13E5-C584-3DB6-C251C75BBB3C}"/>
              </a:ext>
            </a:extLst>
          </p:cNvPr>
          <p:cNvCxnSpPr>
            <a:cxnSpLocks/>
            <a:stCxn id="21" idx="5"/>
            <a:endCxn id="20" idx="3"/>
          </p:cNvCxnSpPr>
          <p:nvPr/>
        </p:nvCxnSpPr>
        <p:spPr>
          <a:xfrm>
            <a:off x="516217" y="3778687"/>
            <a:ext cx="2786218" cy="676122"/>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E260CAA-3F2D-95F2-75C3-9F1059C99261}"/>
              </a:ext>
            </a:extLst>
          </p:cNvPr>
          <p:cNvCxnSpPr>
            <a:cxnSpLocks/>
            <a:stCxn id="21" idx="6"/>
            <a:endCxn id="24" idx="2"/>
          </p:cNvCxnSpPr>
          <p:nvPr/>
        </p:nvCxnSpPr>
        <p:spPr>
          <a:xfrm flipV="1">
            <a:off x="570539" y="2689028"/>
            <a:ext cx="2873891" cy="958513"/>
          </a:xfrm>
          <a:prstGeom prst="straightConnector1">
            <a:avLst/>
          </a:prstGeom>
          <a:ln w="635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15295AF-D53F-76AE-25F4-729176D124A6}"/>
              </a:ext>
            </a:extLst>
          </p:cNvPr>
          <p:cNvCxnSpPr>
            <a:cxnSpLocks/>
            <a:stCxn id="21" idx="7"/>
            <a:endCxn id="25" idx="3"/>
          </p:cNvCxnSpPr>
          <p:nvPr/>
        </p:nvCxnSpPr>
        <p:spPr>
          <a:xfrm flipV="1">
            <a:off x="516217" y="1550088"/>
            <a:ext cx="2011715" cy="1966307"/>
          </a:xfrm>
          <a:prstGeom prst="straightConnector1">
            <a:avLst/>
          </a:prstGeom>
          <a:ln w="571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D074400-0259-E7A2-5514-8B90C5843D07}"/>
              </a:ext>
            </a:extLst>
          </p:cNvPr>
          <p:cNvCxnSpPr>
            <a:cxnSpLocks/>
            <a:stCxn id="3" idx="3"/>
            <a:endCxn id="21" idx="0"/>
          </p:cNvCxnSpPr>
          <p:nvPr/>
        </p:nvCxnSpPr>
        <p:spPr>
          <a:xfrm flipH="1">
            <a:off x="385071" y="2219041"/>
            <a:ext cx="90577" cy="1243032"/>
          </a:xfrm>
          <a:prstGeom prst="straightConnector1">
            <a:avLst/>
          </a:prstGeom>
          <a:ln w="57150">
            <a:solidFill>
              <a:srgbClr val="75DEF3"/>
            </a:solidFill>
          </a:ln>
        </p:spPr>
        <p:style>
          <a:lnRef idx="1">
            <a:schemeClr val="accent1"/>
          </a:lnRef>
          <a:fillRef idx="0">
            <a:schemeClr val="accent1"/>
          </a:fillRef>
          <a:effectRef idx="0">
            <a:schemeClr val="accent1"/>
          </a:effectRef>
          <a:fontRef idx="minor">
            <a:schemeClr val="tx1"/>
          </a:fontRef>
        </p:style>
      </p:cxnSp>
      <p:pic>
        <p:nvPicPr>
          <p:cNvPr id="57" name="Graphic 56" descr="Walk with solid fill">
            <a:extLst>
              <a:ext uri="{FF2B5EF4-FFF2-40B4-BE49-F238E27FC236}">
                <a16:creationId xmlns:a16="http://schemas.microsoft.com/office/drawing/2014/main" id="{69B99C6D-725C-C07A-C914-B49D6FB387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5367" y="1043282"/>
            <a:ext cx="787309" cy="787309"/>
          </a:xfrm>
          <a:prstGeom prst="rect">
            <a:avLst/>
          </a:prstGeom>
        </p:spPr>
      </p:pic>
      <p:sp>
        <p:nvSpPr>
          <p:cNvPr id="58" name="Isosceles Triangle 57">
            <a:extLst>
              <a:ext uri="{FF2B5EF4-FFF2-40B4-BE49-F238E27FC236}">
                <a16:creationId xmlns:a16="http://schemas.microsoft.com/office/drawing/2014/main" id="{8A5DD55D-4963-274E-2B4E-220EDF116BCF}"/>
              </a:ext>
            </a:extLst>
          </p:cNvPr>
          <p:cNvSpPr/>
          <p:nvPr/>
        </p:nvSpPr>
        <p:spPr>
          <a:xfrm rot="6474250">
            <a:off x="2016934" y="2263160"/>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59" name="Isosceles Triangle 58">
            <a:extLst>
              <a:ext uri="{FF2B5EF4-FFF2-40B4-BE49-F238E27FC236}">
                <a16:creationId xmlns:a16="http://schemas.microsoft.com/office/drawing/2014/main" id="{82296E41-549D-BE6F-9AB1-CA44100A2757}"/>
              </a:ext>
            </a:extLst>
          </p:cNvPr>
          <p:cNvSpPr/>
          <p:nvPr/>
        </p:nvSpPr>
        <p:spPr>
          <a:xfrm rot="11023487">
            <a:off x="3456091" y="3381045"/>
            <a:ext cx="187981" cy="162053"/>
          </a:xfrm>
          <a:prstGeom prst="triangle">
            <a:avLst/>
          </a:prstGeom>
          <a:ln w="57150">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61" name="Isosceles Triangle 60">
            <a:extLst>
              <a:ext uri="{FF2B5EF4-FFF2-40B4-BE49-F238E27FC236}">
                <a16:creationId xmlns:a16="http://schemas.microsoft.com/office/drawing/2014/main" id="{42A6D087-ACB9-5BD4-7DB2-CEF69F202C5B}"/>
              </a:ext>
            </a:extLst>
          </p:cNvPr>
          <p:cNvSpPr/>
          <p:nvPr/>
        </p:nvSpPr>
        <p:spPr>
          <a:xfrm rot="15587966">
            <a:off x="2463974" y="4691399"/>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2" name="Isosceles Triangle 61">
            <a:extLst>
              <a:ext uri="{FF2B5EF4-FFF2-40B4-BE49-F238E27FC236}">
                <a16:creationId xmlns:a16="http://schemas.microsoft.com/office/drawing/2014/main" id="{43CB4C51-901E-7E9A-7682-87E1172E1FCE}"/>
              </a:ext>
            </a:extLst>
          </p:cNvPr>
          <p:cNvSpPr/>
          <p:nvPr/>
        </p:nvSpPr>
        <p:spPr>
          <a:xfrm rot="15233648">
            <a:off x="1882114" y="3394407"/>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chemeClr val="tx1"/>
              </a:solidFill>
            </a:endParaRPr>
          </a:p>
        </p:txBody>
      </p:sp>
      <p:sp>
        <p:nvSpPr>
          <p:cNvPr id="63" name="Isosceles Triangle 62">
            <a:extLst>
              <a:ext uri="{FF2B5EF4-FFF2-40B4-BE49-F238E27FC236}">
                <a16:creationId xmlns:a16="http://schemas.microsoft.com/office/drawing/2014/main" id="{BA1C53A7-9FA7-36A2-7C53-B286ED946548}"/>
              </a:ext>
            </a:extLst>
          </p:cNvPr>
          <p:cNvSpPr/>
          <p:nvPr/>
        </p:nvSpPr>
        <p:spPr>
          <a:xfrm rot="13680000">
            <a:off x="1031414" y="2791478"/>
            <a:ext cx="187981" cy="162053"/>
          </a:xfrm>
          <a:prstGeom prst="triangle">
            <a:avLst/>
          </a:prstGeom>
          <a:ln w="57150">
            <a:solidFill>
              <a:srgbClr val="00FF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4" name="Isosceles Triangle 63">
            <a:extLst>
              <a:ext uri="{FF2B5EF4-FFF2-40B4-BE49-F238E27FC236}">
                <a16:creationId xmlns:a16="http://schemas.microsoft.com/office/drawing/2014/main" id="{CF0E99F8-21D5-2419-7023-1B99D22A724F}"/>
              </a:ext>
            </a:extLst>
          </p:cNvPr>
          <p:cNvSpPr/>
          <p:nvPr/>
        </p:nvSpPr>
        <p:spPr>
          <a:xfrm rot="360000">
            <a:off x="381174" y="2649238"/>
            <a:ext cx="187981" cy="162053"/>
          </a:xfrm>
          <a:prstGeom prst="triangle">
            <a:avLst/>
          </a:prstGeom>
          <a:ln w="57150">
            <a:solidFill>
              <a:srgbClr val="75DEF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5" name="TextBox 64">
            <a:extLst>
              <a:ext uri="{FF2B5EF4-FFF2-40B4-BE49-F238E27FC236}">
                <a16:creationId xmlns:a16="http://schemas.microsoft.com/office/drawing/2014/main" id="{313803D4-719C-AFBD-1873-948ADDFBC2D9}"/>
              </a:ext>
            </a:extLst>
          </p:cNvPr>
          <p:cNvSpPr txBox="1"/>
          <p:nvPr/>
        </p:nvSpPr>
        <p:spPr>
          <a:xfrm>
            <a:off x="1410730" y="1907264"/>
            <a:ext cx="242374" cy="369332"/>
          </a:xfrm>
          <a:prstGeom prst="rect">
            <a:avLst/>
          </a:prstGeom>
          <a:noFill/>
        </p:spPr>
        <p:txBody>
          <a:bodyPr wrap="none" rtlCol="0">
            <a:spAutoFit/>
          </a:bodyPr>
          <a:lstStyle/>
          <a:p>
            <a:r>
              <a:rPr lang="en-IN"/>
              <a:t> </a:t>
            </a:r>
          </a:p>
        </p:txBody>
      </p:sp>
      <p:sp>
        <p:nvSpPr>
          <p:cNvPr id="66" name="TextBox 65">
            <a:extLst>
              <a:ext uri="{FF2B5EF4-FFF2-40B4-BE49-F238E27FC236}">
                <a16:creationId xmlns:a16="http://schemas.microsoft.com/office/drawing/2014/main" id="{36A8459F-FBF0-7AA0-6382-EF9DBB0A23D3}"/>
              </a:ext>
            </a:extLst>
          </p:cNvPr>
          <p:cNvSpPr txBox="1"/>
          <p:nvPr/>
        </p:nvSpPr>
        <p:spPr>
          <a:xfrm>
            <a:off x="3555893" y="2996571"/>
            <a:ext cx="377026" cy="369332"/>
          </a:xfrm>
          <a:prstGeom prst="rect">
            <a:avLst/>
          </a:prstGeom>
          <a:noFill/>
        </p:spPr>
        <p:txBody>
          <a:bodyPr wrap="none" rtlCol="0">
            <a:spAutoFit/>
          </a:bodyPr>
          <a:lstStyle/>
          <a:p>
            <a:r>
              <a:rPr lang="en-IN"/>
              <a:t>1 </a:t>
            </a:r>
          </a:p>
        </p:txBody>
      </p:sp>
      <p:sp>
        <p:nvSpPr>
          <p:cNvPr id="67" name="TextBox 66">
            <a:extLst>
              <a:ext uri="{FF2B5EF4-FFF2-40B4-BE49-F238E27FC236}">
                <a16:creationId xmlns:a16="http://schemas.microsoft.com/office/drawing/2014/main" id="{425ADA8F-B639-67E2-1148-D2604C9DAD9A}"/>
              </a:ext>
            </a:extLst>
          </p:cNvPr>
          <p:cNvSpPr txBox="1"/>
          <p:nvPr/>
        </p:nvSpPr>
        <p:spPr>
          <a:xfrm>
            <a:off x="2632643" y="4690873"/>
            <a:ext cx="242374" cy="369332"/>
          </a:xfrm>
          <a:prstGeom prst="rect">
            <a:avLst/>
          </a:prstGeom>
          <a:noFill/>
        </p:spPr>
        <p:txBody>
          <a:bodyPr wrap="none" rtlCol="0">
            <a:spAutoFit/>
          </a:bodyPr>
          <a:lstStyle/>
          <a:p>
            <a:r>
              <a:rPr lang="en-IN"/>
              <a:t> </a:t>
            </a:r>
          </a:p>
        </p:txBody>
      </p:sp>
      <p:sp>
        <p:nvSpPr>
          <p:cNvPr id="68" name="TextBox 67">
            <a:extLst>
              <a:ext uri="{FF2B5EF4-FFF2-40B4-BE49-F238E27FC236}">
                <a16:creationId xmlns:a16="http://schemas.microsoft.com/office/drawing/2014/main" id="{D32C63E2-8A00-DA16-20D3-47B1F06E07BF}"/>
              </a:ext>
            </a:extLst>
          </p:cNvPr>
          <p:cNvSpPr txBox="1"/>
          <p:nvPr/>
        </p:nvSpPr>
        <p:spPr>
          <a:xfrm>
            <a:off x="1656786" y="1832216"/>
            <a:ext cx="319318" cy="369332"/>
          </a:xfrm>
          <a:prstGeom prst="rect">
            <a:avLst/>
          </a:prstGeom>
          <a:noFill/>
        </p:spPr>
        <p:txBody>
          <a:bodyPr wrap="none" rtlCol="0">
            <a:spAutoFit/>
          </a:bodyPr>
          <a:lstStyle/>
          <a:p>
            <a:r>
              <a:rPr lang="en-IN" dirty="0"/>
              <a:t>5</a:t>
            </a:r>
          </a:p>
        </p:txBody>
      </p:sp>
    </p:spTree>
    <p:extLst>
      <p:ext uri="{BB962C8B-B14F-4D97-AF65-F5344CB8AC3E}">
        <p14:creationId xmlns:p14="http://schemas.microsoft.com/office/powerpoint/2010/main" val="208127462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7F32B251-29F3-43CE-BD66-A3B48CC7BC2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55A93C-578E-47D2-96A6-AF17136F6BCE}">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Travel design</Template>
  <TotalTime>0</TotalTime>
  <Words>1322</Words>
  <Application>Microsoft Office PowerPoint</Application>
  <PresentationFormat>Widescreen</PresentationFormat>
  <Paragraphs>175</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MS Gothic</vt:lpstr>
      <vt:lpstr>Bahnschrift SemiLight</vt:lpstr>
      <vt:lpstr>Calibri</vt:lpstr>
      <vt:lpstr>Cambria Math</vt:lpstr>
      <vt:lpstr>Castellar</vt:lpstr>
      <vt:lpstr>Dubai Medium</vt:lpstr>
      <vt:lpstr>Franklin Gothic Book</vt:lpstr>
      <vt:lpstr>Wingdings</vt:lpstr>
      <vt:lpstr>Crop</vt:lpstr>
      <vt:lpstr>TrAVELLING SALESMAN PROBLEM</vt:lpstr>
      <vt:lpstr>Explaining the Problem</vt:lpstr>
      <vt:lpstr>Why Heuristic?</vt:lpstr>
      <vt:lpstr>The Nearest Neighbor Heuristic Algorithm</vt:lpstr>
      <vt:lpstr>Nearest Neighbor Heuristic Algorithm</vt:lpstr>
      <vt:lpstr>Nearest Fragment Heuristic Algorithm</vt:lpstr>
      <vt:lpstr>The Pairwise Exchange (2-opt improvement)</vt:lpstr>
      <vt:lpstr>The Pairwise Exchange (2-opt improvement)</vt:lpstr>
      <vt:lpstr>The Simplified k-opt improvement</vt:lpstr>
      <vt:lpstr>The Simplified k-opt improvement</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Samadrita Bhattacharya</dc:creator>
  <cp:lastModifiedBy>Samadrita Bhattacharya</cp:lastModifiedBy>
  <cp:revision>1</cp:revision>
  <dcterms:created xsi:type="dcterms:W3CDTF">2025-10-15T22:35:49Z</dcterms:created>
  <dcterms:modified xsi:type="dcterms:W3CDTF">2025-10-18T23:35:35Z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