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40EE6-5248-498B-B458-CAF952C64339}" v="640" dt="2019-11-24T07:10:59.272"/>
    <p1510:client id="{5092E68F-A569-4B79-9CF3-3EEF902CC9A5}" v="289" dt="2019-11-24T07:57:46.386"/>
    <p1510:client id="{405413DC-DAA2-494F-81D1-ED6ED28B08F2}" v="110" dt="2019-11-24T06:03:07.802"/>
    <p1510:client id="{346BA1E3-BB7B-434D-9939-E18A926D9FCD}" v="20" dt="2019-11-24T07:08:43.967"/>
    <p1510:client id="{1664EAE0-027E-4175-8182-68BC6B632E70}" v="873" dt="2019-11-24T07:59:11.915"/>
    <p1510:client id="{81E4880B-CB96-436D-8406-BFDCCA6E0E37}" v="565" dt="2019-11-23T18:40:4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1"/>
  </p:normalViewPr>
  <p:slideViewPr>
    <p:cSldViewPr snapToGrid="0">
      <p:cViewPr varScale="1">
        <p:scale>
          <a:sx n="126" d="100"/>
          <a:sy n="126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4349-607F-4F9E-B8C3-5D400320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C5060-6197-4BBB-922E-0EAC6D13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C60E-E005-4281-AEC1-58D1855A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3780-1208-49C7-B459-1D4EA13B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DEE8-E3B2-47F2-A150-434DDF14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65AB-6E87-4E3C-9208-719FB125E72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045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87A7-1B69-4805-9563-9AA2A42E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EF2D8-1242-4213-B89D-F36DD89D7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EB39-570A-4CD9-8195-ABD47D03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2BED-ADB4-4666-B72C-1FC9DFF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70286-D7A4-4BAF-9792-A338877C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49DCB-93EC-4507-8964-F50942D2261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717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6064D-5639-4D4A-B59A-A69F6ED7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6E048-1677-4681-BE7F-6E8FB5D6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9861-AB50-459D-851F-F01DB6D0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6069-9BA6-49B3-9F26-C431A796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627F-7825-47FF-9C81-BF111BE6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9EEAD-F16A-42C1-87DB-A242B2268F6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4939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4C10-A1E9-4AB6-BC99-5B9D672F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0ADE-4D37-4DCB-8234-319DC2F4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34CA-0057-4260-9D77-27D9DF2B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B054-D982-4548-A242-04577CC6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FB5A-E8AF-4C16-8384-AA47D137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D2E00-3B34-479F-B9CA-8CCB91BD3EE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2483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2B6E-E8B5-4A9E-B661-900F88E7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2BF0-A8A6-4F61-9A30-DD2B044D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72F4-AC6A-43E2-B925-30DAE532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6467-08B2-4AF5-91BD-3EF4CBCB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6BAF-8828-44E6-8A95-0C959DC0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D2EE9-9307-4A65-A95B-FB21F049FDE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458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153C-0FCA-4247-A46C-099A7EFB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ADA7-0DA6-40D1-9AB0-BB1A343BE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D117-C6A1-4AA9-9D53-67FED66E9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EAF74-D671-4FE2-A968-878BFD3C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D691-D51F-4912-8E35-5854EC27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F469-9E1A-4113-A8AE-37C979D3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AD499-449F-4FC6-8966-96C80624265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597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6EF6-F0DB-418D-B836-7A14973C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12990-FE4F-4A5F-96CB-BAE93A5A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CCEAF-DAB9-4FBF-845D-3339152E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6D55C-2BDE-4664-890C-AAE2F48ED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3C49F-3C0C-42E4-8FD6-B96D03A26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1C87D-FDA8-4F36-A660-68E7DDC5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E3C74-FCF5-454C-AD52-A7978CFA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178CD-AF89-46B8-84F3-F9B1D33F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81A8-5FA5-4241-8434-060B84D3197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8815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F5B5-B428-47E4-B9E8-C6074A1D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94B3E-CF69-43BC-A5E2-060F572F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2F856-0A18-4D14-9630-265B90AB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6EC92-F72E-4733-AC79-D7AAD912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4E288-D926-45B7-90EB-A569D525196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4927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3E980-C590-455C-AF72-4FC1A2AC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A93C0-7FF6-447B-BA43-7382F7A2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58D2A-32EA-426F-B14D-04AE9BBE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E6DE4-5EA5-411D-B215-14D0C49C101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8892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C35C-406C-477A-81A9-1CFBF9D4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5430-07D1-46A7-B9BC-3C2410AB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9B102-DEE0-4683-B608-76ECB21B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0DDE4-8CCD-48AB-A6EA-4D22D168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E77A9-ED47-4206-B957-201CDECE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3D83B-1367-441E-8A76-02F09B3B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07787-4D71-4EB3-A413-5A36F7FBF2B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9131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7ED-0466-4DBD-8FEB-09B8CB3C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6032B-D582-4811-BEEA-B364CE05A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F320D-00AC-46EC-A95E-1F75E4F67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86C9-799F-4AE1-8FCF-0EE2DD96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9351-3426-4F81-A8E8-052B7E96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1DF1F-19FD-467C-8F0F-56648137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110CF-63E5-468E-8595-8D2D8CFACC5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0454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74F921B-405F-42A8-B9E9-5C0DA863A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C615D2-F37B-4716-A666-9167DD8A7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71D8A30-10E2-4F01-8D7E-E49644CDA2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256245-4018-41F1-9E72-944E5AA61B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C2C4797-349D-4393-9377-115C4790B8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78129-2665-4A3B-8548-8A4E7CFF218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A9DB21A-B715-48DD-B048-D4FAB543CA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4560" y="1026783"/>
            <a:ext cx="8102838" cy="1915723"/>
          </a:xfrm>
        </p:spPr>
        <p:txBody>
          <a:bodyPr anchor="ctr"/>
          <a:lstStyle/>
          <a:p>
            <a:r>
              <a:rPr lang="es-ES" altLang="en-US" sz="4800" b="1">
                <a:solidFill>
                  <a:schemeClr val="tx1"/>
                </a:solidFill>
                <a:latin typeface="Cambria"/>
                <a:cs typeface="Arial"/>
              </a:rPr>
              <a:t>PIANO NOTE RECOGNITION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A9DC8-120E-4373-AF64-486E91893727}"/>
              </a:ext>
            </a:extLst>
          </p:cNvPr>
          <p:cNvSpPr txBox="1"/>
          <p:nvPr/>
        </p:nvSpPr>
        <p:spPr>
          <a:xfrm>
            <a:off x="3487948" y="3804249"/>
            <a:ext cx="47991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VINAY DETANI (B18CSE061)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VIVEK KHOKAR (B18CSE062)</a:t>
            </a:r>
          </a:p>
          <a:p>
            <a:r>
              <a:rPr lang="en-US">
                <a:latin typeface="Arial"/>
                <a:cs typeface="Arial"/>
              </a:rPr>
              <a:t>SHUBHAM YADAV (B18EE050)</a:t>
            </a:r>
          </a:p>
          <a:p>
            <a:r>
              <a:rPr lang="en-US">
                <a:latin typeface="Arial"/>
                <a:cs typeface="Arial"/>
              </a:rPr>
              <a:t>RAJAT  VINCHURKAR (B18BB027)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YASHWANT WASKEL (B18CSE063)</a:t>
            </a:r>
            <a:endParaRPr lang="en-US"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65C951-63CF-4CD9-8CDA-5626AB2366EA}"/>
              </a:ext>
            </a:extLst>
          </p:cNvPr>
          <p:cNvSpPr/>
          <p:nvPr/>
        </p:nvSpPr>
        <p:spPr>
          <a:xfrm>
            <a:off x="1224052" y="6565240"/>
            <a:ext cx="7921923" cy="2875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EE213 SIGNALS AND SYSTEM, IIT JODHPUR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6684-E3E0-4C3F-A364-E0011BFA48A5}"/>
              </a:ext>
            </a:extLst>
          </p:cNvPr>
          <p:cNvSpPr txBox="1"/>
          <p:nvPr/>
        </p:nvSpPr>
        <p:spPr>
          <a:xfrm>
            <a:off x="3486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Arial"/>
              </a:rPr>
              <a:t>TEAM MEMBERS </a:t>
            </a:r>
            <a:r>
              <a:rPr lang="en-US">
                <a:latin typeface="Arial"/>
                <a:cs typeface="Arial"/>
              </a:rPr>
              <a:t>--</a:t>
            </a:r>
            <a:endParaRPr lang="en-US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28AD91A-AD7F-4008-9300-E9A850E40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405501"/>
            <a:ext cx="7221538" cy="1143000"/>
          </a:xfrm>
        </p:spPr>
        <p:txBody>
          <a:bodyPr/>
          <a:lstStyle/>
          <a:p>
            <a:r>
              <a:rPr lang="en-US" altLang="en-US" sz="4600" dirty="0">
                <a:solidFill>
                  <a:schemeClr val="tx1"/>
                </a:solidFill>
                <a:cs typeface="Arial"/>
              </a:rPr>
              <a:t>Why we chose this topic?</a:t>
            </a: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190B782-291C-4506-A9E3-8B689D5EB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822" y="2246791"/>
            <a:ext cx="7911650" cy="32751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+mn-lt"/>
                <a:cs typeface="+mn-lt"/>
              </a:rPr>
              <a:t>Music is a ubiquitous and vital part of our lives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+mn-lt"/>
                <a:cs typeface="+mn-lt"/>
              </a:rPr>
              <a:t>Musical creations are among the most complex and intricate of our cultural artifacts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+mn-lt"/>
                <a:cs typeface="+mn-lt"/>
              </a:rPr>
              <a:t>Extracting the characteristic of music is important in the field of learning, teaching and composing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+mn-lt"/>
                <a:cs typeface="+mn-lt"/>
              </a:rPr>
              <a:t>Much effort has been invested in the identification of sound sources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800ECE-9026-42EE-9312-D443F1D9B1D4}"/>
              </a:ext>
            </a:extLst>
          </p:cNvPr>
          <p:cNvSpPr/>
          <p:nvPr/>
        </p:nvSpPr>
        <p:spPr>
          <a:xfrm>
            <a:off x="1230822" y="6565240"/>
            <a:ext cx="7915153" cy="2875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EE213 SIGNALS AND SYSTEM, IIT JODHPUR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7D65D5-48E0-4A33-8876-7B8259956CF3}"/>
              </a:ext>
            </a:extLst>
          </p:cNvPr>
          <p:cNvSpPr/>
          <p:nvPr/>
        </p:nvSpPr>
        <p:spPr>
          <a:xfrm>
            <a:off x="1224052" y="6565240"/>
            <a:ext cx="7921923" cy="2875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EE213 SIGNALS AND SYSTEM, IIT JODHPUR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389A5-69CC-4911-AD9F-36AB0D6BE78B}"/>
              </a:ext>
            </a:extLst>
          </p:cNvPr>
          <p:cNvSpPr txBox="1"/>
          <p:nvPr/>
        </p:nvSpPr>
        <p:spPr>
          <a:xfrm>
            <a:off x="1774480" y="427777"/>
            <a:ext cx="681725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600" b="1" dirty="0">
                <a:latin typeface="Arial"/>
                <a:cs typeface="Arial"/>
              </a:rPr>
              <a:t>Fast Fourier Transform</a:t>
            </a:r>
            <a:endParaRPr lang="en-US" sz="4600" b="1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96BD1-434A-4D8E-B749-017B78119E64}"/>
              </a:ext>
            </a:extLst>
          </p:cNvPr>
          <p:cNvSpPr txBox="1"/>
          <p:nvPr/>
        </p:nvSpPr>
        <p:spPr>
          <a:xfrm>
            <a:off x="1519851" y="1538367"/>
            <a:ext cx="7326516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A </a:t>
            </a:r>
            <a:r>
              <a:rPr lang="en-US" sz="2400" b="1" dirty="0">
                <a:latin typeface="Arial"/>
                <a:cs typeface="Arial"/>
              </a:rPr>
              <a:t>fast Fourier transform</a:t>
            </a:r>
            <a:r>
              <a:rPr lang="en-US" sz="2400" dirty="0">
                <a:latin typeface="Arial"/>
                <a:cs typeface="Arial"/>
              </a:rPr>
              <a:t> (</a:t>
            </a:r>
            <a:r>
              <a:rPr lang="en-US" sz="2400" b="1" dirty="0">
                <a:latin typeface="Arial"/>
                <a:cs typeface="Arial"/>
              </a:rPr>
              <a:t>FFT</a:t>
            </a:r>
            <a:r>
              <a:rPr lang="en-US" sz="2400" dirty="0">
                <a:latin typeface="Arial"/>
                <a:cs typeface="Arial"/>
              </a:rPr>
              <a:t>) is an algorithm that computes the discrete Fourier transform (DFT) of a sequence, or its inverse (IDFT).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Fourier analysis converts a signal from its original domain (often time or space) to a representation in the frequency domain and vice versa.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The DFT is obtained by decomposing a sequence of values into components of different frequencies.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This operation is useful in many fields, but computing it directly from the definition is often too slow to be practical.</a:t>
            </a:r>
            <a:endParaRPr lang="en-US" sz="2400" dirty="0">
              <a:cs typeface="Arial" panose="020B0604020202020204" pitchFamily="34" charset="0"/>
            </a:endParaRPr>
          </a:p>
          <a:p>
            <a:pPr algn="just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77CBC-2A2F-4ED7-9CEE-D27D323CBD1D}"/>
              </a:ext>
            </a:extLst>
          </p:cNvPr>
          <p:cNvSpPr txBox="1"/>
          <p:nvPr/>
        </p:nvSpPr>
        <p:spPr>
          <a:xfrm>
            <a:off x="3703609" y="382438"/>
            <a:ext cx="2843841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600" b="1">
                <a:latin typeface="Arial"/>
                <a:cs typeface="Arial"/>
              </a:rPr>
              <a:t>Sampling</a:t>
            </a:r>
          </a:p>
          <a:p>
            <a:endParaRPr lang="en-US" sz="36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678AE-B94B-4638-AE3C-BA0CB53E0E88}"/>
              </a:ext>
            </a:extLst>
          </p:cNvPr>
          <p:cNvSpPr txBox="1"/>
          <p:nvPr/>
        </p:nvSpPr>
        <p:spPr>
          <a:xfrm>
            <a:off x="1383640" y="1388107"/>
            <a:ext cx="760274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In order for a computer to store a sound wave, it needs to record discrete values at discrete time intervals.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The process of recording discrete time values is called </a:t>
            </a:r>
            <a:r>
              <a:rPr lang="en-US" sz="2400" b="1" dirty="0">
                <a:latin typeface="Arial"/>
                <a:cs typeface="Arial"/>
              </a:rPr>
              <a:t>sampling</a:t>
            </a:r>
            <a:r>
              <a:rPr lang="en-US" sz="2400" dirty="0">
                <a:latin typeface="Arial"/>
                <a:cs typeface="Arial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Recording studios use a standard sampling frequency of 48 kHz, while CDs use the rate of 44.1 kHz.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Signals should be sampled at twice the highest frequency present in the signal.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/>
                <a:cs typeface="Arial"/>
              </a:rPr>
              <a:t>Sampling frequencies are in 40 kHz range, as humans can hear frequencies from 20-20,000 Hz approximately. </a:t>
            </a:r>
            <a:endParaRPr lang="en-US" sz="2400" dirty="0"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8F7C1-E272-49A5-AA43-1836AC723CFE}"/>
              </a:ext>
            </a:extLst>
          </p:cNvPr>
          <p:cNvSpPr/>
          <p:nvPr/>
        </p:nvSpPr>
        <p:spPr>
          <a:xfrm>
            <a:off x="1224052" y="6565240"/>
            <a:ext cx="7921923" cy="2875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EE213 SIGNALS AND SYSTEM, IIT JODHPUR</a:t>
            </a:r>
          </a:p>
        </p:txBody>
      </p:sp>
    </p:spTree>
    <p:extLst>
      <p:ext uri="{BB962C8B-B14F-4D97-AF65-F5344CB8AC3E}">
        <p14:creationId xmlns:p14="http://schemas.microsoft.com/office/powerpoint/2010/main" val="283600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68818-079C-45B0-880C-286E460C34AE}"/>
              </a:ext>
            </a:extLst>
          </p:cNvPr>
          <p:cNvSpPr txBox="1"/>
          <p:nvPr/>
        </p:nvSpPr>
        <p:spPr>
          <a:xfrm>
            <a:off x="1288213" y="1460740"/>
            <a:ext cx="7861537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dirty="0">
                <a:latin typeface="Arial"/>
                <a:cs typeface="Arial"/>
              </a:rPr>
              <a:t>First, find the FFT of the given input audio signal</a:t>
            </a:r>
            <a:endParaRPr lang="en-US" dirty="0">
              <a:cs typeface="Arial" panose="020B0604020202020204" pitchFamily="34" charset="0"/>
            </a:endParaRPr>
          </a:p>
          <a:p>
            <a:pPr algn="ctr"/>
            <a:endParaRPr lang="en-US" sz="2200" dirty="0">
              <a:latin typeface="Arial"/>
              <a:cs typeface="Arial"/>
            </a:endParaRPr>
          </a:p>
          <a:p>
            <a:pPr algn="ctr"/>
            <a:endParaRPr lang="en-US" sz="2200" dirty="0">
              <a:latin typeface="Arial"/>
              <a:cs typeface="Arial"/>
            </a:endParaRPr>
          </a:p>
          <a:p>
            <a:pPr algn="ctr"/>
            <a:r>
              <a:rPr lang="en-US" sz="2200" dirty="0">
                <a:latin typeface="Arial"/>
                <a:cs typeface="Arial"/>
              </a:rPr>
              <a:t>Determine the pitch or fundamental frequency of the transformed signal</a:t>
            </a:r>
            <a:endParaRPr lang="en-US" sz="2200" dirty="0">
              <a:cs typeface="Arial"/>
            </a:endParaRPr>
          </a:p>
          <a:p>
            <a:pPr algn="ctr"/>
            <a:endParaRPr lang="en-US" sz="2200" dirty="0">
              <a:latin typeface="Arial"/>
              <a:cs typeface="Arial"/>
            </a:endParaRPr>
          </a:p>
          <a:p>
            <a:pPr algn="ctr"/>
            <a:endParaRPr lang="en-US" sz="2200" dirty="0">
              <a:latin typeface="Arial"/>
              <a:cs typeface="Arial"/>
            </a:endParaRPr>
          </a:p>
          <a:p>
            <a:pPr algn="ctr"/>
            <a:endParaRPr lang="en-US" sz="2200">
              <a:latin typeface="Arial"/>
              <a:cs typeface="Arial"/>
            </a:endParaRPr>
          </a:p>
          <a:p>
            <a:pPr algn="ctr"/>
            <a:r>
              <a:rPr lang="en-US" sz="2200" dirty="0">
                <a:latin typeface="Arial"/>
                <a:cs typeface="Arial"/>
              </a:rPr>
              <a:t>Use the formula                              to find the corresponding</a:t>
            </a:r>
            <a:endParaRPr lang="en-US" sz="2200" dirty="0">
              <a:cs typeface="Arial"/>
            </a:endParaRPr>
          </a:p>
          <a:p>
            <a:pPr algn="ctr"/>
            <a:endParaRPr lang="en-US" sz="2200" dirty="0">
              <a:latin typeface="Arial"/>
              <a:cs typeface="Arial"/>
            </a:endParaRPr>
          </a:p>
          <a:p>
            <a:pPr algn="ctr"/>
            <a:r>
              <a:rPr lang="en-US" sz="2200" dirty="0">
                <a:latin typeface="Arial"/>
                <a:cs typeface="Arial"/>
              </a:rPr>
              <a:t> key number</a:t>
            </a:r>
            <a:endParaRPr lang="en-US" sz="2200" dirty="0">
              <a:cs typeface="Arial"/>
            </a:endParaRPr>
          </a:p>
          <a:p>
            <a:pPr algn="ctr"/>
            <a:endParaRPr lang="en-US" sz="2200" dirty="0">
              <a:latin typeface="Arial"/>
              <a:cs typeface="Arial"/>
            </a:endParaRPr>
          </a:p>
          <a:p>
            <a:pPr algn="ctr"/>
            <a:endParaRPr lang="en-US" sz="2200" dirty="0">
              <a:latin typeface="Arial"/>
              <a:cs typeface="Arial"/>
            </a:endParaRPr>
          </a:p>
          <a:p>
            <a:pPr algn="ctr"/>
            <a:r>
              <a:rPr lang="en-US" sz="2200" dirty="0">
                <a:latin typeface="Arial"/>
                <a:cs typeface="Arial"/>
              </a:rPr>
              <a:t>By using the key number, determine the piano note</a:t>
            </a:r>
            <a:endParaRPr lang="en-US" sz="2200" dirty="0">
              <a:cs typeface="Arial"/>
            </a:endParaRPr>
          </a:p>
          <a:p>
            <a:endParaRPr lang="en-US" sz="220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41299-0521-4527-ABB7-029BABAD9533}"/>
              </a:ext>
            </a:extLst>
          </p:cNvPr>
          <p:cNvSpPr txBox="1"/>
          <p:nvPr/>
        </p:nvSpPr>
        <p:spPr>
          <a:xfrm>
            <a:off x="3588590" y="238664"/>
            <a:ext cx="32607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latin typeface="Arial"/>
                <a:cs typeface="Arial"/>
              </a:rPr>
              <a:t>Algorithm</a:t>
            </a:r>
            <a:endParaRPr lang="en-US" sz="4400" b="1"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31462-44F6-4116-BF02-AF4F23597F02}"/>
              </a:ext>
            </a:extLst>
          </p:cNvPr>
          <p:cNvSpPr/>
          <p:nvPr/>
        </p:nvSpPr>
        <p:spPr>
          <a:xfrm>
            <a:off x="1224052" y="6565240"/>
            <a:ext cx="7921923" cy="2875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EE213 SIGNALS AND SYSTEM, IIT JODHPUR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259FB2F-E016-4903-9A1E-5B4BFA944D12}"/>
              </a:ext>
            </a:extLst>
          </p:cNvPr>
          <p:cNvSpPr/>
          <p:nvPr/>
        </p:nvSpPr>
        <p:spPr>
          <a:xfrm>
            <a:off x="4846012" y="1849134"/>
            <a:ext cx="645060" cy="622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C9674C-6024-485C-88A6-93779BAC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75" y="4050653"/>
            <a:ext cx="2141442" cy="58849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21F9890-894C-4B49-8656-EFECF46FCA36}"/>
              </a:ext>
            </a:extLst>
          </p:cNvPr>
          <p:cNvSpPr/>
          <p:nvPr/>
        </p:nvSpPr>
        <p:spPr>
          <a:xfrm>
            <a:off x="4887037" y="3180278"/>
            <a:ext cx="633741" cy="633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3B8FAB5-193A-4DC9-9C07-7ED56FABD152}"/>
              </a:ext>
            </a:extLst>
          </p:cNvPr>
          <p:cNvSpPr/>
          <p:nvPr/>
        </p:nvSpPr>
        <p:spPr>
          <a:xfrm>
            <a:off x="4848842" y="5133846"/>
            <a:ext cx="667692" cy="67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5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B7D96-085E-4A67-A0B6-4B47629A215D}"/>
              </a:ext>
            </a:extLst>
          </p:cNvPr>
          <p:cNvSpPr txBox="1"/>
          <p:nvPr/>
        </p:nvSpPr>
        <p:spPr>
          <a:xfrm>
            <a:off x="1536826" y="303291"/>
            <a:ext cx="760943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300" b="1" dirty="0">
                <a:latin typeface="Arial"/>
                <a:cs typeface="Arial"/>
              </a:rPr>
              <a:t>Conclusion and Limitations </a:t>
            </a:r>
            <a:endParaRPr lang="en-US" sz="4300" b="1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225DB-14ED-4CD8-97DC-A6FD22567ADA}"/>
              </a:ext>
            </a:extLst>
          </p:cNvPr>
          <p:cNvSpPr txBox="1"/>
          <p:nvPr/>
        </p:nvSpPr>
        <p:spPr>
          <a:xfrm>
            <a:off x="1464938" y="1310489"/>
            <a:ext cx="742836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u="sng" dirty="0">
                <a:latin typeface="Arial"/>
                <a:cs typeface="Arial"/>
              </a:rPr>
              <a:t>Conclusion:</a:t>
            </a:r>
            <a:r>
              <a:rPr lang="en-US" sz="2600" dirty="0">
                <a:latin typeface="Arial"/>
                <a:cs typeface="Arial"/>
              </a:rPr>
              <a:t> We have used various application of signal and systems for identifying the given piano notes. We were successful in identifying a single piano note. </a:t>
            </a:r>
          </a:p>
          <a:p>
            <a:pPr algn="just"/>
            <a:r>
              <a:rPr lang="en-US" sz="2600" b="1" u="sng" dirty="0">
                <a:latin typeface="Arial"/>
                <a:cs typeface="Arial"/>
              </a:rPr>
              <a:t>Limitations:</a:t>
            </a:r>
            <a:r>
              <a:rPr lang="en-US" sz="2600" dirty="0">
                <a:latin typeface="Arial"/>
                <a:cs typeface="Arial"/>
              </a:rPr>
              <a:t> Our project is limited to identifying a single piano note only. In the case of two or more note played simultaneously, our project fails to identify both the notes. </a:t>
            </a:r>
            <a:endParaRPr lang="en-US" sz="2600" dirty="0">
              <a:cs typeface="Arial" panose="020B0604020202020204" pitchFamily="34" charset="0"/>
            </a:endParaRPr>
          </a:p>
          <a:p>
            <a:pPr algn="just"/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E5536-21F2-447B-A676-191D8A042F94}"/>
              </a:ext>
            </a:extLst>
          </p:cNvPr>
          <p:cNvSpPr txBox="1"/>
          <p:nvPr/>
        </p:nvSpPr>
        <p:spPr>
          <a:xfrm>
            <a:off x="1475998" y="4610760"/>
            <a:ext cx="75415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u="sng" dirty="0">
                <a:latin typeface="Arial"/>
                <a:cs typeface="Arial"/>
              </a:rPr>
              <a:t>Future Scope:</a:t>
            </a: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sz="2400" dirty="0">
                <a:latin typeface="Arial"/>
                <a:cs typeface="Arial"/>
              </a:rPr>
              <a:t>This project can be further improved so that it can identify two or more notes if played simultaneously.</a:t>
            </a:r>
            <a:endParaRPr lang="en-US" sz="2400" b="1" u="sng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D50CE-7DBB-44E9-88B2-993A9CC2A4A9}"/>
              </a:ext>
            </a:extLst>
          </p:cNvPr>
          <p:cNvSpPr/>
          <p:nvPr/>
        </p:nvSpPr>
        <p:spPr>
          <a:xfrm>
            <a:off x="1224052" y="6565240"/>
            <a:ext cx="7921923" cy="2875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EE213 SIGNALS AND SYSTEM, IIT JODHPUR</a:t>
            </a:r>
          </a:p>
        </p:txBody>
      </p:sp>
    </p:spTree>
    <p:extLst>
      <p:ext uri="{BB962C8B-B14F-4D97-AF65-F5344CB8AC3E}">
        <p14:creationId xmlns:p14="http://schemas.microsoft.com/office/powerpoint/2010/main" val="61787792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275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</vt:lpstr>
      <vt:lpstr>Diseño predeterminado</vt:lpstr>
      <vt:lpstr>PIANO NOTE RECOGNITION</vt:lpstr>
      <vt:lpstr>Why we chose this topic?</vt:lpstr>
      <vt:lpstr>PowerPoint Presentation</vt:lpstr>
      <vt:lpstr>PowerPoint Presentation</vt:lpstr>
      <vt:lpstr>PowerPoint Presentation</vt:lpstr>
      <vt:lpstr>PowerPoint Presentation</vt:lpstr>
    </vt:vector>
  </TitlesOfParts>
  <Company>Siracusa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Microsoft Office User</cp:lastModifiedBy>
  <cp:revision>328</cp:revision>
  <dcterms:created xsi:type="dcterms:W3CDTF">2009-03-24T21:54:32Z</dcterms:created>
  <dcterms:modified xsi:type="dcterms:W3CDTF">2019-11-24T17:48:52Z</dcterms:modified>
</cp:coreProperties>
</file>